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259" r:id="rId3"/>
    <p:sldId id="303" r:id="rId4"/>
    <p:sldId id="304" r:id="rId5"/>
    <p:sldId id="305" r:id="rId6"/>
    <p:sldId id="260" r:id="rId7"/>
    <p:sldId id="306" r:id="rId8"/>
    <p:sldId id="316" r:id="rId9"/>
    <p:sldId id="308" r:id="rId10"/>
    <p:sldId id="310" r:id="rId11"/>
    <p:sldId id="311" r:id="rId12"/>
    <p:sldId id="312" r:id="rId13"/>
    <p:sldId id="313" r:id="rId14"/>
    <p:sldId id="329" r:id="rId15"/>
    <p:sldId id="330" r:id="rId16"/>
    <p:sldId id="314" r:id="rId17"/>
    <p:sldId id="307" r:id="rId18"/>
    <p:sldId id="315" r:id="rId19"/>
    <p:sldId id="317" r:id="rId20"/>
    <p:sldId id="319" r:id="rId21"/>
    <p:sldId id="320" r:id="rId22"/>
    <p:sldId id="321" r:id="rId23"/>
    <p:sldId id="323" r:id="rId24"/>
    <p:sldId id="322" r:id="rId25"/>
    <p:sldId id="324" r:id="rId26"/>
    <p:sldId id="325" r:id="rId27"/>
    <p:sldId id="326" r:id="rId28"/>
    <p:sldId id="327" r:id="rId29"/>
    <p:sldId id="328" r:id="rId30"/>
  </p:sldIdLst>
  <p:sldSz cx="9144000" cy="5143500" type="screen16x9"/>
  <p:notesSz cx="6858000" cy="9144000"/>
  <p:embeddedFontLst>
    <p:embeddedFont>
      <p:font typeface="Electrolize" panose="02000506000000020004" pitchFamily="2" charset="0"/>
      <p:regular r:id="rId32"/>
    </p:embeddedFont>
    <p:embeddedFont>
      <p:font typeface="Teko" pitchFamily="2" charset="0"/>
      <p:regular r:id="rId33"/>
      <p:bold r:id="rId34"/>
    </p:embeddedFont>
    <p:embeddedFont>
      <p:font typeface="Teko Medium" pitchFamily="2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002C2-8D22-476C-979D-FDC1C373075C}">
  <a:tblStyle styleId="{E6B002C2-8D22-476C-979D-FDC1C37307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73707"/>
  </p:normalViewPr>
  <p:slideViewPr>
    <p:cSldViewPr snapToGrid="0">
      <p:cViewPr varScale="1">
        <p:scale>
          <a:sx n="149" d="100"/>
          <a:sy n="149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The dataset underwent a thorough quality check to assess both missing values and duplicates, revealing no missing values. </a:t>
            </a:r>
          </a:p>
          <a:p>
            <a:pPr marL="158750" indent="0" algn="l">
              <a:buNone/>
            </a:pPr>
            <a:endParaRPr lang="en-US" sz="32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Basic descriptive statistics were then generated for all numerical variables to gain a preliminary understanding.</a:t>
            </a:r>
          </a:p>
          <a:p>
            <a:pPr marL="158750" indent="0" algn="l">
              <a:buNone/>
            </a:pPr>
            <a:endParaRPr lang="en-US" sz="32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Next, an evaluation of outliers was performed by creating a boxplot for all columns, excluding '</a:t>
            </a:r>
            <a:r>
              <a:rPr lang="en-US" sz="3200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profile_id</a:t>
            </a: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’. </a:t>
            </a:r>
          </a:p>
          <a:p>
            <a:pPr marL="158750" indent="0" algn="l">
              <a:buNone/>
            </a:pPr>
            <a:endParaRPr lang="en-US" sz="32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Rows containing outliers were identified and subsequently removed, leading to the exclusion of 7,252 outliers. The refined dataset now consists of 1,323,564 rows.</a:t>
            </a:r>
          </a:p>
        </p:txBody>
      </p:sp>
    </p:spTree>
    <p:extLst>
      <p:ext uri="{BB962C8B-B14F-4D97-AF65-F5344CB8AC3E}">
        <p14:creationId xmlns:p14="http://schemas.microsoft.com/office/powerpoint/2010/main" val="220012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is a visual of the outliers in the form of a box plot.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83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72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05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The histograms of the selected features provide a clear depiction of the individual variable distributions, offering a concise representation of the spread and concentration of values within each respective column.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79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The pair plot generated from the provided code visually examines the relationships between pairs of selected features, offering insights into both the bivariate correlations through scatter plots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863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397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Given the extensive dataset, we aimed to predict three efficiency-related features: Permanent magnet temperature (pm), Motor power (</a:t>
            </a:r>
            <a:r>
              <a:rPr lang="en-US" sz="3200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motor_power</a:t>
            </a: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), and Stator winding temperature (</a:t>
            </a:r>
            <a:r>
              <a:rPr lang="en-US" sz="3200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stator_winding</a:t>
            </a: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). </a:t>
            </a:r>
          </a:p>
          <a:p>
            <a:pPr marL="158750" indent="0" algn="l">
              <a:buNone/>
            </a:pPr>
            <a:endParaRPr lang="en-US" sz="32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To optimize results and identify the best models, we carefully chose specific features as independent variables for each target.</a:t>
            </a:r>
          </a:p>
          <a:p>
            <a:pPr marL="158750" indent="0" algn="l">
              <a:buNone/>
            </a:pPr>
            <a:endParaRPr lang="en-US" sz="32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For prediction, we used Linear Regression, Decision Tree, </a:t>
            </a:r>
            <a:r>
              <a:rPr lang="en-US" sz="3200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, and K-nearest Neighbor Classifiers.</a:t>
            </a:r>
          </a:p>
          <a:p>
            <a:pPr marL="158750" indent="0" algn="l">
              <a:buNone/>
            </a:pPr>
            <a:endParaRPr lang="en-US" sz="32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 Additionally, we attempted to classify stator winding temperature into four levels (heating, hot, normal, and risk) using the Gaussian Naive Bayes model. </a:t>
            </a:r>
          </a:p>
          <a:p>
            <a:pPr marL="158750" indent="0" algn="l">
              <a:buNone/>
            </a:pPr>
            <a:endParaRPr lang="en-US" sz="32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sz="3200" b="0" i="0" u="none" strike="noStrike" dirty="0">
                <a:solidFill>
                  <a:srgbClr val="D1D5DB"/>
                </a:solidFill>
                <a:effectLst/>
                <a:latin typeface="Söhne"/>
              </a:rPr>
              <a:t>The data was split 80-20 train-test.</a:t>
            </a:r>
          </a:p>
        </p:txBody>
      </p:sp>
    </p:spTree>
    <p:extLst>
      <p:ext uri="{BB962C8B-B14F-4D97-AF65-F5344CB8AC3E}">
        <p14:creationId xmlns:p14="http://schemas.microsoft.com/office/powerpoint/2010/main" val="94016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Permanent Magnet Temperature depends on mostly all columns in the database including the reactive power, real power and power magnitude.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The Classification Report shows high accuracy (97%), with excellent precision, recall, and F1-score for the training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However, the model struggles with the testing data, as reflected in lower precision, recall, and F1-score values for that class.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Overall, the </a:t>
            </a:r>
            <a:r>
              <a:rPr lang="en-US" sz="1800" dirty="0"/>
              <a:t>Linear Regression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model appears effective but may benefit from some improvements.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Decision Tree model performed exceptionally well with its R-squared value of 0.9979.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Mean Squared Error is low at 0.7719, signifying accurate predictions.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 terms of classification, the model achieves perfect precision, recall, and F1-score, resulting in an overall accuracy of 100%.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model exhibits excellent performance and precise predictions.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XGBoost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model performs well with an R-squared value of 0.9806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 terms of classification, the model achieves high precision, recall, and F1-score resulting in an overall accuracy of 99%.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model demonstrates strong predictive capabilities for Permanent Temperature, combining accurate regression and classification results.</a:t>
            </a:r>
            <a:r>
              <a:rPr lang="en-US" dirty="0"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KNN model performs well with an R-squared value of 0.8935.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 terms of classification, the model achieves high precision, recall, and F1-score resulting in an overall accuracy of 100%.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KNN model demonstrates strong predictive capabilities for Permanent Temperature, providing accurate regression and classification results.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So, overall Decision Tree seems to be a great model to predict Permanent magnet Temperature.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24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Motor Power depends on mostly all d/q component measurements, temperatures, torque and motor speed.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Linear Regression model demonstrated effective prediction for Motor Power, combining accurate regression and reasonably good classification results with a high R-squared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terms of classification, the model achieves an accuracy of 87%, with reasonably good precision, recall, and F1-score.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The Decision Tree model achieved exceptional results with its R-squared value, suggesting that it is highly effective and precise in predicting Motor Power.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terms of classification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, the model demonstrates perfect precision, recall, and F1-score, resulting in an overall accuracy of 100%.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We suspect it may be overfitting the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In the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model, the model achieves an accuracy of 91%, with good precision, recall, and F1-score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Overall, the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model demonstrated strong predictive capabilities for Motor Power, providing accurate regression and classification results.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The output represents the performance of a K-Nearest Neighbors (KNN) model in predicting Motor Power.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 mean squared error is relatively low.</a:t>
            </a: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terms of classification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, the model achieves a very high accuracy of 99%, with excellent precision, recall, and F1-score values, indicating that the KNN model provides accurate regression and classification results for Motor Power.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So, overall </a:t>
            </a:r>
            <a:r>
              <a:rPr lang="en-US" dirty="0" err="1"/>
              <a:t>XGBoost</a:t>
            </a:r>
            <a:r>
              <a:rPr lang="en-US" dirty="0"/>
              <a:t> seems to be a great model to predict Permanent magnet Temperature.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19405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81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04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50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687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14d6535e0d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14d6535e0d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024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465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9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In summary, our project effectively utilized a combination of data preprocessing, exploratory data analysis, and machine learning models to predict crucial temperature variables such as permanent magnet temperature (pm), motor power, and stator winding temperature.</a:t>
            </a:r>
          </a:p>
          <a:p>
            <a:pPr marL="158750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The implemented linear regression,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, KNN, and decision tree models demonstrated strong predictive accuracy, offering valuable insights into the temperature variations of electric motor components.</a:t>
            </a:r>
          </a:p>
          <a:p>
            <a:pPr marL="158750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Through meticulous adherence to specified instructions, including data cleaning, thoughtful feature engineering, and methodical model selection, we achieved a robust and well-structured analysis.</a:t>
            </a:r>
          </a:p>
        </p:txBody>
      </p:sp>
    </p:spTree>
    <p:extLst>
      <p:ext uri="{BB962C8B-B14F-4D97-AF65-F5344CB8AC3E}">
        <p14:creationId xmlns:p14="http://schemas.microsoft.com/office/powerpoint/2010/main" val="1069239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74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sz="4800" b="0" i="0" u="none" strike="noStrike" dirty="0">
                <a:solidFill>
                  <a:srgbClr val="D1D5DB"/>
                </a:solidFill>
                <a:effectLst/>
                <a:latin typeface="Söhne"/>
              </a:rPr>
              <a:t>The dataset includes sensor data from a test bench where a permanent magnet synchronous motor (PMSM) is placed. </a:t>
            </a:r>
          </a:p>
          <a:p>
            <a:pPr marL="158750" indent="0" algn="l">
              <a:buNone/>
            </a:pPr>
            <a:r>
              <a:rPr lang="en-US" sz="4800" b="0" i="0" u="none" strike="noStrike" dirty="0">
                <a:solidFill>
                  <a:srgbClr val="D1D5DB"/>
                </a:solidFill>
                <a:effectLst/>
                <a:latin typeface="Söhne"/>
              </a:rPr>
              <a:t>This motor is a prototype model from an Original Equipment Manufacturer (OEM), and the measurements were taken as part of research by the Power Electronics and Electrical Drive department at Paderborn University in Germany.</a:t>
            </a:r>
          </a:p>
          <a:p>
            <a:pPr marL="158750" indent="0" algn="l">
              <a:buNone/>
            </a:pPr>
            <a:endParaRPr lang="en-US" sz="48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sz="4800" b="0" i="0" u="none" strike="noStrike" dirty="0">
                <a:solidFill>
                  <a:srgbClr val="D1D5DB"/>
                </a:solidFill>
                <a:effectLst/>
                <a:latin typeface="Söhne"/>
              </a:rPr>
              <a:t>The dataset is quite large, and contains approximately 1.3 million records.</a:t>
            </a:r>
          </a:p>
          <a:p>
            <a:pPr marL="158750" indent="0" algn="l">
              <a:buNone/>
            </a:pPr>
            <a:r>
              <a:rPr lang="en-US" sz="4800" b="0" i="0" u="none" strike="noStrike" dirty="0">
                <a:solidFill>
                  <a:srgbClr val="D1D5DB"/>
                </a:solidFill>
                <a:effectLst/>
                <a:latin typeface="Söhne"/>
              </a:rPr>
              <a:t>Each record is sampled at 2 Hz and covers a time span ranging from one to six hours. Each session is identified by a unique "</a:t>
            </a:r>
            <a:r>
              <a:rPr lang="en-US" sz="4800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profile_id</a:t>
            </a:r>
            <a:r>
              <a:rPr lang="en-US" sz="4800" b="0" i="0" u="none" strike="noStrike" dirty="0">
                <a:solidFill>
                  <a:srgbClr val="D1D5DB"/>
                </a:solidFill>
                <a:effectLst/>
                <a:latin typeface="Söhne"/>
              </a:rPr>
              <a:t>," and there are up to 54 sessions.</a:t>
            </a:r>
          </a:p>
          <a:p>
            <a:pPr marL="158750" indent="0" algn="l">
              <a:buNone/>
            </a:pPr>
            <a:endParaRPr lang="en-US" sz="48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sz="4800" b="0" i="0" u="none" strike="noStrike" dirty="0">
                <a:solidFill>
                  <a:srgbClr val="D1D5DB"/>
                </a:solidFill>
                <a:effectLst/>
                <a:latin typeface="Söhne"/>
              </a:rPr>
              <a:t>The motor is operated using manually designed driving cycles that specify a reference motor speed and a reference torque.</a:t>
            </a:r>
          </a:p>
        </p:txBody>
      </p:sp>
    </p:spTree>
    <p:extLst>
      <p:ext uri="{BB962C8B-B14F-4D97-AF65-F5344CB8AC3E}">
        <p14:creationId xmlns:p14="http://schemas.microsoft.com/office/powerpoint/2010/main" val="179139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This project is motivated by the difficulty of measuring important factors like rotor temperature, stator temperatures, and torque in commercial vehicles in a reliable and affordable way.</a:t>
            </a:r>
          </a:p>
          <a:p>
            <a:pPr marL="158750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Measuring rotor temperature and torque is especially challenging but crucial for making motors work efficiently.</a:t>
            </a:r>
          </a:p>
          <a:p>
            <a:pPr marL="158750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Having a reliable way to estimate rotor temperature helps in making motors with less material and improves control strategies for better motor performance.</a:t>
            </a:r>
          </a:p>
          <a:p>
            <a:pPr marL="158750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Accurate torque estimates improve motor control, reduce power losses, and minimize heat buildup, making the motor more efficient overall.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39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This project aims to build advanced predictive models for essential motor features like rotor temperature, stator temperatures, and torque.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They have the potential to revolutionize motor manufacturing by allowing the use of optimized materials, refining control strategies, and ultimately boosting the efficiency of electric vehicles.</a:t>
            </a:r>
          </a:p>
        </p:txBody>
      </p:sp>
    </p:spTree>
    <p:extLst>
      <p:ext uri="{BB962C8B-B14F-4D97-AF65-F5344CB8AC3E}">
        <p14:creationId xmlns:p14="http://schemas.microsoft.com/office/powerpoint/2010/main" val="11899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The motor is operated using carefully designed driving cycles that set a target motor speed and torque. </a:t>
            </a:r>
          </a:p>
          <a:p>
            <a:pPr marL="158750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The currents in d/q-coordinates ("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i_d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" and "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i_q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") and voltages in d/q-coordinates ("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u_d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" and "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u_q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") are a result of a standard control strategy aimed at following the specified speed and torque references.</a:t>
            </a:r>
          </a:p>
          <a:p>
            <a:pPr marL="158750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The "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motor_speed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" and "torque" columns in the dataset represent the outcomes of this strategy, calculated from the given currents and voltages.</a:t>
            </a:r>
          </a:p>
          <a:p>
            <a:pPr marL="158750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Unlike constant excitations and gradual changes, many driving cycles in the dataset simulate random walks in the speed-torque plane. This approach provides a more accurate emulation of real-world driving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181378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02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3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title" hasCustomPrompt="1"/>
          </p:nvPr>
        </p:nvSpPr>
        <p:spPr>
          <a:xfrm>
            <a:off x="5450450" y="1558475"/>
            <a:ext cx="29784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>
            <a:off x="5450493" y="3069625"/>
            <a:ext cx="2978400" cy="76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2" name="Google Shape;102;p11"/>
          <p:cNvGrpSpPr/>
          <p:nvPr/>
        </p:nvGrpSpPr>
        <p:grpSpPr>
          <a:xfrm>
            <a:off x="5044704" y="4608502"/>
            <a:ext cx="5253816" cy="1622108"/>
            <a:chOff x="5092229" y="-180802"/>
            <a:chExt cx="5253816" cy="1622108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5044704" y="-1046873"/>
            <a:ext cx="5253816" cy="1622108"/>
            <a:chOff x="5092229" y="-180802"/>
            <a:chExt cx="5253816" cy="1622108"/>
          </a:xfrm>
        </p:grpSpPr>
        <p:sp>
          <p:nvSpPr>
            <p:cNvPr id="114" name="Google Shape;114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302F2F"/>
                </a:solidFill>
              </a:rPr>
              <a:t>ELECTRIC MOTOR TEMPERATURE</a:t>
            </a:r>
            <a:endParaRPr sz="5000" dirty="0">
              <a:solidFill>
                <a:srgbClr val="302F2F"/>
              </a:solidFill>
            </a:endParaRPr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4857750" y="3246824"/>
            <a:ext cx="3570900" cy="723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Angel N Fernandes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Venkat Akash Varun</a:t>
            </a: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64947" y="4074585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2444" y="495954"/>
            <a:ext cx="45391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and Cleaning</a:t>
            </a:r>
            <a:br>
              <a:rPr lang="en-US" dirty="0"/>
            </a:br>
            <a:endParaRPr lang="en-US"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518615" y="1538610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dataset underwent a comprehensive quality check, examining both missing values and duplicates, resulting in the identification of zero missing values.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To gain a preliminary understanding, basic descriptive statistics were generated for all numerical variables.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Subsequently, an assessment of outliers was conducted by creating a boxplot for all columns, excluding '</a:t>
            </a:r>
            <a:r>
              <a:rPr lang="en-US" dirty="0" err="1">
                <a:solidFill>
                  <a:schemeClr val="dk1"/>
                </a:solidFill>
              </a:rPr>
              <a:t>profile_id</a:t>
            </a:r>
            <a:r>
              <a:rPr lang="en-US" dirty="0">
                <a:solidFill>
                  <a:schemeClr val="dk1"/>
                </a:solidFill>
              </a:rPr>
              <a:t>'.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r>
              <a:rPr lang="en-US" dirty="0">
                <a:solidFill>
                  <a:schemeClr val="dk1"/>
                </a:solidFill>
              </a:rPr>
              <a:t>Rows containing outliers were discerned and subsequently excluded, resulting in the removal of 7,252 outliers and a refined dataset comprising 1,323,564 rows.</a:t>
            </a:r>
          </a:p>
          <a:p>
            <a:pPr>
              <a:buClr>
                <a:schemeClr val="lt2"/>
              </a:buClr>
            </a:pP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16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graph with a bar&#10;&#10;Description automatically generated">
            <a:extLst>
              <a:ext uri="{FF2B5EF4-FFF2-40B4-BE49-F238E27FC236}">
                <a16:creationId xmlns:a16="http://schemas.microsoft.com/office/drawing/2014/main" id="{677099EF-B539-C1C2-A48F-DFFA2FEC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6" y="916473"/>
            <a:ext cx="6895920" cy="3436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44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2444" y="495954"/>
            <a:ext cx="45391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509451" y="1283715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A correlation matrix for the cleaned data was generated.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There are strong correlations in some data, but there is no need to cancel out these variables, as they are technical variations that are naturally correlated, and not a spurious strong brightness.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292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44384" y="302942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2E8ED13E-FF92-62F9-935F-0DF90F30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4" y="544108"/>
            <a:ext cx="4567143" cy="41913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505;p55">
            <a:extLst>
              <a:ext uri="{FF2B5EF4-FFF2-40B4-BE49-F238E27FC236}">
                <a16:creationId xmlns:a16="http://schemas.microsoft.com/office/drawing/2014/main" id="{5285F478-E4ED-F2A4-D0AD-2DBC5ADF2E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87298" y="2086385"/>
            <a:ext cx="3871246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A heatmap using the Seaborn library was also generated to visualize the correlation matrix of numeric columns in the </a:t>
            </a:r>
            <a:r>
              <a:rPr lang="en-US" dirty="0" err="1">
                <a:solidFill>
                  <a:schemeClr val="dk1"/>
                </a:solidFill>
              </a:rPr>
              <a:t>DataFrame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The heatmap visually represents the correlation between numeric columns in the </a:t>
            </a:r>
            <a:r>
              <a:rPr lang="en-US" dirty="0" err="1">
                <a:solidFill>
                  <a:schemeClr val="dk1"/>
                </a:solidFill>
              </a:rPr>
              <a:t>DataFrame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17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31BA42-832E-4EFB-8880-19B06B61E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59" y="656277"/>
            <a:ext cx="5887485" cy="4259730"/>
          </a:xfrm>
          <a:prstGeom prst="rect">
            <a:avLst/>
          </a:prstGeom>
        </p:spPr>
      </p:pic>
      <p:sp>
        <p:nvSpPr>
          <p:cNvPr id="5" name="Google Shape;3505;p55">
            <a:extLst>
              <a:ext uri="{FF2B5EF4-FFF2-40B4-BE49-F238E27FC236}">
                <a16:creationId xmlns:a16="http://schemas.microsoft.com/office/drawing/2014/main" id="{369250D3-D8BB-873E-D570-A4C17B97CA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8464" y="2086385"/>
            <a:ext cx="2450079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The histograms of the selected features provide a clear depiction of the individual variable distributions, offering a concise representation of the spread and concentration of values within each respective column.</a:t>
            </a:r>
          </a:p>
        </p:txBody>
      </p:sp>
    </p:spTree>
    <p:extLst>
      <p:ext uri="{BB962C8B-B14F-4D97-AF65-F5344CB8AC3E}">
        <p14:creationId xmlns:p14="http://schemas.microsoft.com/office/powerpoint/2010/main" val="41865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47EE3DF-C3EF-BDD7-5BD7-413FCD38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3" y="223508"/>
            <a:ext cx="4550593" cy="4730815"/>
          </a:xfrm>
          <a:prstGeom prst="rect">
            <a:avLst/>
          </a:prstGeom>
        </p:spPr>
      </p:pic>
      <p:sp>
        <p:nvSpPr>
          <p:cNvPr id="3" name="Google Shape;3505;p55">
            <a:extLst>
              <a:ext uri="{FF2B5EF4-FFF2-40B4-BE49-F238E27FC236}">
                <a16:creationId xmlns:a16="http://schemas.microsoft.com/office/drawing/2014/main" id="{E7DCC381-CDD9-0FD0-F9E7-6B5A249CF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52930" y="2086385"/>
            <a:ext cx="360561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The pair plot generated from the provided code visually examines the relationships between pairs of selected features, offering insights into both the bivariate correlations through scatter plots</a:t>
            </a:r>
          </a:p>
        </p:txBody>
      </p:sp>
    </p:spTree>
    <p:extLst>
      <p:ext uri="{BB962C8B-B14F-4D97-AF65-F5344CB8AC3E}">
        <p14:creationId xmlns:p14="http://schemas.microsoft.com/office/powerpoint/2010/main" val="78168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2444" y="495954"/>
            <a:ext cx="45391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120198" y="1281534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We calculate real power (P) and reactive power (Q) using a formula that considers the voltage and current components. These power metrics are pivotal for understanding the energy dynamics and electrical performance of the motor.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For a balanced three-phase system in a </a:t>
            </a:r>
            <a:r>
              <a:rPr lang="en-US" dirty="0" err="1">
                <a:solidFill>
                  <a:schemeClr val="dk1"/>
                </a:solidFill>
              </a:rPr>
              <a:t>dq</a:t>
            </a:r>
            <a:r>
              <a:rPr lang="en-US" dirty="0">
                <a:solidFill>
                  <a:schemeClr val="dk1"/>
                </a:solidFill>
              </a:rPr>
              <a:t>-coordinate system, the real power P can be calculated as: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 = 3/2（u_d * </a:t>
            </a:r>
            <a:r>
              <a:rPr lang="en-US" dirty="0" err="1">
                <a:solidFill>
                  <a:schemeClr val="dk1"/>
                </a:solidFill>
              </a:rPr>
              <a:t>i_d</a:t>
            </a:r>
            <a:r>
              <a:rPr lang="en-US" dirty="0">
                <a:solidFill>
                  <a:schemeClr val="dk1"/>
                </a:solidFill>
              </a:rPr>
              <a:t> + </a:t>
            </a:r>
            <a:r>
              <a:rPr lang="en-US" dirty="0" err="1">
                <a:solidFill>
                  <a:schemeClr val="dk1"/>
                </a:solidFill>
              </a:rPr>
              <a:t>u_q</a:t>
            </a:r>
            <a:r>
              <a:rPr lang="en-US" dirty="0">
                <a:solidFill>
                  <a:schemeClr val="dk1"/>
                </a:solidFill>
              </a:rPr>
              <a:t> * </a:t>
            </a:r>
            <a:r>
              <a:rPr lang="en-US" dirty="0" err="1">
                <a:solidFill>
                  <a:schemeClr val="dk1"/>
                </a:solidFill>
              </a:rPr>
              <a:t>i_q</a:t>
            </a:r>
            <a:r>
              <a:rPr lang="en-US" dirty="0">
                <a:solidFill>
                  <a:schemeClr val="dk1"/>
                </a:solidFill>
              </a:rPr>
              <a:t>）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reactive power Q can be calculated as: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Q = 3/2（u_d * </a:t>
            </a:r>
            <a:r>
              <a:rPr lang="en-US" dirty="0" err="1">
                <a:solidFill>
                  <a:schemeClr val="dk1"/>
                </a:solidFill>
              </a:rPr>
              <a:t>i_d</a:t>
            </a:r>
            <a:r>
              <a:rPr lang="en-US" dirty="0">
                <a:solidFill>
                  <a:schemeClr val="dk1"/>
                </a:solidFill>
              </a:rPr>
              <a:t> - </a:t>
            </a:r>
            <a:r>
              <a:rPr lang="en-US" dirty="0" err="1">
                <a:solidFill>
                  <a:schemeClr val="dk1"/>
                </a:solidFill>
              </a:rPr>
              <a:t>u_q</a:t>
            </a:r>
            <a:r>
              <a:rPr lang="en-US" dirty="0">
                <a:solidFill>
                  <a:schemeClr val="dk1"/>
                </a:solidFill>
              </a:rPr>
              <a:t> * </a:t>
            </a:r>
            <a:r>
              <a:rPr lang="en-US" dirty="0" err="1">
                <a:solidFill>
                  <a:schemeClr val="dk1"/>
                </a:solidFill>
              </a:rPr>
              <a:t>i_q</a:t>
            </a:r>
            <a:r>
              <a:rPr lang="en-US" dirty="0">
                <a:solidFill>
                  <a:schemeClr val="dk1"/>
                </a:solidFill>
              </a:rPr>
              <a:t>）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power magnitude (S) in a three-phase system can be calculated using the following formula: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S =  (P2 + Q2)**2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This magnitude serves as a comprehensive measure of the overall power consumption of the motor, providing a holistic perspective on its electrical characteristics.</a:t>
            </a:r>
          </a:p>
          <a:p>
            <a:pPr>
              <a:buClr>
                <a:schemeClr val="lt2"/>
              </a:buClr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531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 &amp; EVALUATION</a:t>
            </a:r>
            <a:endParaRPr dirty="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974;p55">
            <a:extLst>
              <a:ext uri="{FF2B5EF4-FFF2-40B4-BE49-F238E27FC236}">
                <a16:creationId xmlns:a16="http://schemas.microsoft.com/office/drawing/2014/main" id="{A0CC40D0-CE7B-B53A-83ED-F37B0F64727B}"/>
              </a:ext>
            </a:extLst>
          </p:cNvPr>
          <p:cNvGrpSpPr/>
          <p:nvPr/>
        </p:nvGrpSpPr>
        <p:grpSpPr>
          <a:xfrm>
            <a:off x="410496" y="535182"/>
            <a:ext cx="4294734" cy="4073363"/>
            <a:chOff x="2058750" y="4141775"/>
            <a:chExt cx="920925" cy="873475"/>
          </a:xfrm>
        </p:grpSpPr>
        <p:sp>
          <p:nvSpPr>
            <p:cNvPr id="4" name="Google Shape;2975;p55">
              <a:extLst>
                <a:ext uri="{FF2B5EF4-FFF2-40B4-BE49-F238E27FC236}">
                  <a16:creationId xmlns:a16="http://schemas.microsoft.com/office/drawing/2014/main" id="{8CBB5F2B-6E78-14EB-8448-141DBC3D0105}"/>
                </a:ext>
              </a:extLst>
            </p:cNvPr>
            <p:cNvSpPr/>
            <p:nvPr/>
          </p:nvSpPr>
          <p:spPr>
            <a:xfrm>
              <a:off x="2878825" y="41806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3" y="962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7"/>
                    <a:pt x="16" y="497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76;p55">
              <a:extLst>
                <a:ext uri="{FF2B5EF4-FFF2-40B4-BE49-F238E27FC236}">
                  <a16:creationId xmlns:a16="http://schemas.microsoft.com/office/drawing/2014/main" id="{63F7DF21-F9DF-DB93-9769-8FA43CA87006}"/>
                </a:ext>
              </a:extLst>
            </p:cNvPr>
            <p:cNvSpPr/>
            <p:nvPr/>
          </p:nvSpPr>
          <p:spPr>
            <a:xfrm>
              <a:off x="2911400" y="41500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79" y="31"/>
                  </a:lnTo>
                  <a:lnTo>
                    <a:pt x="1738" y="62"/>
                  </a:lnTo>
                  <a:lnTo>
                    <a:pt x="2265" y="62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2" y="961"/>
                    <a:pt x="29" y="962"/>
                  </a:cubicBezTo>
                  <a:lnTo>
                    <a:pt x="29" y="962"/>
                  </a:lnTo>
                  <a:cubicBezTo>
                    <a:pt x="16" y="813"/>
                    <a:pt x="16" y="641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39"/>
                    <a:pt x="776" y="1039"/>
                    <a:pt x="1164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77;p55">
              <a:extLst>
                <a:ext uri="{FF2B5EF4-FFF2-40B4-BE49-F238E27FC236}">
                  <a16:creationId xmlns:a16="http://schemas.microsoft.com/office/drawing/2014/main" id="{29532140-3F38-68C9-3AB4-3A5B09FE3DDA}"/>
                </a:ext>
              </a:extLst>
            </p:cNvPr>
            <p:cNvSpPr/>
            <p:nvPr/>
          </p:nvSpPr>
          <p:spPr>
            <a:xfrm>
              <a:off x="2469375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4" y="1039"/>
                  </a:cubicBezTo>
                  <a:lnTo>
                    <a:pt x="2343" y="1039"/>
                  </a:lnTo>
                  <a:lnTo>
                    <a:pt x="2343" y="1008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78;p55">
              <a:extLst>
                <a:ext uri="{FF2B5EF4-FFF2-40B4-BE49-F238E27FC236}">
                  <a16:creationId xmlns:a16="http://schemas.microsoft.com/office/drawing/2014/main" id="{C1886216-3D99-3652-9546-081B1FDAF11F}"/>
                </a:ext>
              </a:extLst>
            </p:cNvPr>
            <p:cNvSpPr/>
            <p:nvPr/>
          </p:nvSpPr>
          <p:spPr>
            <a:xfrm>
              <a:off x="2501550" y="4400100"/>
              <a:ext cx="58575" cy="26025"/>
            </a:xfrm>
            <a:custGeom>
              <a:avLst/>
              <a:gdLst/>
              <a:ahLst/>
              <a:cxnLst/>
              <a:rect l="l" t="t" r="r" b="b"/>
              <a:pathLst>
                <a:path w="2343" h="1041" extrusionOk="0">
                  <a:moveTo>
                    <a:pt x="1149" y="1"/>
                  </a:moveTo>
                  <a:lnTo>
                    <a:pt x="1" y="16"/>
                  </a:lnTo>
                  <a:lnTo>
                    <a:pt x="1164" y="63"/>
                  </a:lnTo>
                  <a:lnTo>
                    <a:pt x="2281" y="63"/>
                  </a:lnTo>
                  <a:lnTo>
                    <a:pt x="2281" y="947"/>
                  </a:lnTo>
                  <a:lnTo>
                    <a:pt x="1164" y="947"/>
                  </a:lnTo>
                  <a:cubicBezTo>
                    <a:pt x="811" y="947"/>
                    <a:pt x="428" y="962"/>
                    <a:pt x="45" y="962"/>
                  </a:cubicBezTo>
                  <a:lnTo>
                    <a:pt x="45" y="962"/>
                  </a:lnTo>
                  <a:cubicBezTo>
                    <a:pt x="32" y="814"/>
                    <a:pt x="32" y="642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5"/>
                  </a:lnTo>
                  <a:lnTo>
                    <a:pt x="32" y="1025"/>
                  </a:lnTo>
                  <a:cubicBezTo>
                    <a:pt x="389" y="1025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79;p55">
              <a:extLst>
                <a:ext uri="{FF2B5EF4-FFF2-40B4-BE49-F238E27FC236}">
                  <a16:creationId xmlns:a16="http://schemas.microsoft.com/office/drawing/2014/main" id="{3DB03FF9-CFEE-E59C-BBB6-544E66C91463}"/>
                </a:ext>
              </a:extLst>
            </p:cNvPr>
            <p:cNvSpPr/>
            <p:nvPr/>
          </p:nvSpPr>
          <p:spPr>
            <a:xfrm>
              <a:off x="2533750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0" y="16"/>
                  </a:lnTo>
                  <a:lnTo>
                    <a:pt x="1163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3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0" y="16"/>
                  </a:lnTo>
                  <a:lnTo>
                    <a:pt x="16" y="512"/>
                  </a:lnTo>
                  <a:cubicBezTo>
                    <a:pt x="0" y="667"/>
                    <a:pt x="0" y="822"/>
                    <a:pt x="0" y="1008"/>
                  </a:cubicBezTo>
                  <a:lnTo>
                    <a:pt x="0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3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80;p55">
              <a:extLst>
                <a:ext uri="{FF2B5EF4-FFF2-40B4-BE49-F238E27FC236}">
                  <a16:creationId xmlns:a16="http://schemas.microsoft.com/office/drawing/2014/main" id="{CA2B144B-6DD1-8557-B23A-B296D285FC7C}"/>
                </a:ext>
              </a:extLst>
            </p:cNvPr>
            <p:cNvSpPr/>
            <p:nvPr/>
          </p:nvSpPr>
          <p:spPr>
            <a:xfrm>
              <a:off x="2059525" y="4150025"/>
              <a:ext cx="58975" cy="26000"/>
            </a:xfrm>
            <a:custGeom>
              <a:avLst/>
              <a:gdLst/>
              <a:ahLst/>
              <a:cxnLst/>
              <a:rect l="l" t="t" r="r" b="b"/>
              <a:pathLst>
                <a:path w="2359" h="1040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31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61"/>
                    <a:pt x="47" y="962"/>
                  </a:cubicBezTo>
                  <a:lnTo>
                    <a:pt x="47" y="962"/>
                  </a:lnTo>
                  <a:cubicBezTo>
                    <a:pt x="46" y="813"/>
                    <a:pt x="32" y="641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39"/>
                    <a:pt x="776" y="1039"/>
                    <a:pt x="1164" y="1039"/>
                  </a:cubicBezTo>
                  <a:lnTo>
                    <a:pt x="2358" y="1039"/>
                  </a:lnTo>
                  <a:lnTo>
                    <a:pt x="2358" y="1008"/>
                  </a:lnTo>
                  <a:lnTo>
                    <a:pt x="2358" y="3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81;p55">
              <a:extLst>
                <a:ext uri="{FF2B5EF4-FFF2-40B4-BE49-F238E27FC236}">
                  <a16:creationId xmlns:a16="http://schemas.microsoft.com/office/drawing/2014/main" id="{C79B5BF8-0E42-A5A4-06E2-7C110DDF31FA}"/>
                </a:ext>
              </a:extLst>
            </p:cNvPr>
            <p:cNvSpPr/>
            <p:nvPr/>
          </p:nvSpPr>
          <p:spPr>
            <a:xfrm>
              <a:off x="2092100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802" y="947"/>
                    <a:pt x="424" y="961"/>
                    <a:pt x="47" y="962"/>
                  </a:cubicBezTo>
                  <a:lnTo>
                    <a:pt x="47" y="962"/>
                  </a:lnTo>
                  <a:cubicBezTo>
                    <a:pt x="43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9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82;p55">
              <a:extLst>
                <a:ext uri="{FF2B5EF4-FFF2-40B4-BE49-F238E27FC236}">
                  <a16:creationId xmlns:a16="http://schemas.microsoft.com/office/drawing/2014/main" id="{E1CF9926-FB6F-7DE2-E53C-F161F7F61E37}"/>
                </a:ext>
              </a:extLst>
            </p:cNvPr>
            <p:cNvSpPr/>
            <p:nvPr/>
          </p:nvSpPr>
          <p:spPr>
            <a:xfrm>
              <a:off x="2059525" y="4735900"/>
              <a:ext cx="58975" cy="26375"/>
            </a:xfrm>
            <a:custGeom>
              <a:avLst/>
              <a:gdLst/>
              <a:ahLst/>
              <a:cxnLst/>
              <a:rect l="l" t="t" r="r" b="b"/>
              <a:pathLst>
                <a:path w="2359" h="1055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76"/>
                    <a:pt x="47" y="977"/>
                  </a:cubicBezTo>
                  <a:lnTo>
                    <a:pt x="47" y="977"/>
                  </a:lnTo>
                  <a:cubicBezTo>
                    <a:pt x="46" y="826"/>
                    <a:pt x="32" y="662"/>
                    <a:pt x="32" y="512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55"/>
                    <a:pt x="776" y="1055"/>
                    <a:pt x="1164" y="1055"/>
                  </a:cubicBezTo>
                  <a:lnTo>
                    <a:pt x="2358" y="1055"/>
                  </a:lnTo>
                  <a:lnTo>
                    <a:pt x="2358" y="1008"/>
                  </a:lnTo>
                  <a:lnTo>
                    <a:pt x="2358" y="4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83;p55">
              <a:extLst>
                <a:ext uri="{FF2B5EF4-FFF2-40B4-BE49-F238E27FC236}">
                  <a16:creationId xmlns:a16="http://schemas.microsoft.com/office/drawing/2014/main" id="{4D0DD4E8-C977-6D62-E24B-A4F086D7322F}"/>
                </a:ext>
              </a:extLst>
            </p:cNvPr>
            <p:cNvSpPr/>
            <p:nvPr/>
          </p:nvSpPr>
          <p:spPr>
            <a:xfrm>
              <a:off x="2878825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2" y="962"/>
                    <a:pt x="29" y="962"/>
                  </a:cubicBezTo>
                  <a:lnTo>
                    <a:pt x="29" y="962"/>
                  </a:lnTo>
                  <a:cubicBezTo>
                    <a:pt x="16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84;p55">
              <a:extLst>
                <a:ext uri="{FF2B5EF4-FFF2-40B4-BE49-F238E27FC236}">
                  <a16:creationId xmlns:a16="http://schemas.microsoft.com/office/drawing/2014/main" id="{C57D2B49-F0C8-143C-AE9A-7085B7860374}"/>
                </a:ext>
              </a:extLst>
            </p:cNvPr>
            <p:cNvSpPr/>
            <p:nvPr/>
          </p:nvSpPr>
          <p:spPr>
            <a:xfrm>
              <a:off x="2734200" y="4510625"/>
              <a:ext cx="60900" cy="501750"/>
            </a:xfrm>
            <a:custGeom>
              <a:avLst/>
              <a:gdLst/>
              <a:ahLst/>
              <a:cxnLst/>
              <a:rect l="l" t="t" r="r" b="b"/>
              <a:pathLst>
                <a:path w="2436" h="20070" extrusionOk="0">
                  <a:moveTo>
                    <a:pt x="1" y="0"/>
                  </a:moveTo>
                  <a:lnTo>
                    <a:pt x="1" y="5956"/>
                  </a:lnTo>
                  <a:lnTo>
                    <a:pt x="2327" y="9135"/>
                  </a:lnTo>
                  <a:lnTo>
                    <a:pt x="2327" y="20070"/>
                  </a:lnTo>
                  <a:lnTo>
                    <a:pt x="2436" y="20070"/>
                  </a:lnTo>
                  <a:lnTo>
                    <a:pt x="2436" y="9104"/>
                  </a:lnTo>
                  <a:lnTo>
                    <a:pt x="109" y="592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85;p55">
              <a:extLst>
                <a:ext uri="{FF2B5EF4-FFF2-40B4-BE49-F238E27FC236}">
                  <a16:creationId xmlns:a16="http://schemas.microsoft.com/office/drawing/2014/main" id="{2B0B3BDB-4FE3-2F30-85FD-54F826D95314}"/>
                </a:ext>
              </a:extLst>
            </p:cNvPr>
            <p:cNvSpPr/>
            <p:nvPr/>
          </p:nvSpPr>
          <p:spPr>
            <a:xfrm>
              <a:off x="2728775" y="4498975"/>
              <a:ext cx="12825" cy="12450"/>
            </a:xfrm>
            <a:custGeom>
              <a:avLst/>
              <a:gdLst/>
              <a:ahLst/>
              <a:cxnLst/>
              <a:rect l="l" t="t" r="r" b="b"/>
              <a:pathLst>
                <a:path w="513" h="498" extrusionOk="0">
                  <a:moveTo>
                    <a:pt x="264" y="94"/>
                  </a:moveTo>
                  <a:cubicBezTo>
                    <a:pt x="357" y="94"/>
                    <a:pt x="435" y="156"/>
                    <a:pt x="419" y="249"/>
                  </a:cubicBezTo>
                  <a:cubicBezTo>
                    <a:pt x="419" y="327"/>
                    <a:pt x="357" y="404"/>
                    <a:pt x="264" y="404"/>
                  </a:cubicBezTo>
                  <a:cubicBezTo>
                    <a:pt x="187" y="404"/>
                    <a:pt x="109" y="327"/>
                    <a:pt x="109" y="249"/>
                  </a:cubicBezTo>
                  <a:cubicBezTo>
                    <a:pt x="109" y="171"/>
                    <a:pt x="171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9"/>
                    <a:pt x="125" y="497"/>
                    <a:pt x="264" y="497"/>
                  </a:cubicBezTo>
                  <a:cubicBezTo>
                    <a:pt x="388" y="497"/>
                    <a:pt x="512" y="389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86;p55">
              <a:extLst>
                <a:ext uri="{FF2B5EF4-FFF2-40B4-BE49-F238E27FC236}">
                  <a16:creationId xmlns:a16="http://schemas.microsoft.com/office/drawing/2014/main" id="{4B7B10F1-11FF-12FB-AD04-7F0C8A42DA47}"/>
                </a:ext>
              </a:extLst>
            </p:cNvPr>
            <p:cNvSpPr/>
            <p:nvPr/>
          </p:nvSpPr>
          <p:spPr>
            <a:xfrm>
              <a:off x="2719075" y="4564900"/>
              <a:ext cx="60900" cy="447475"/>
            </a:xfrm>
            <a:custGeom>
              <a:avLst/>
              <a:gdLst/>
              <a:ahLst/>
              <a:cxnLst/>
              <a:rect l="l" t="t" r="r" b="b"/>
              <a:pathLst>
                <a:path w="2436" h="17899" extrusionOk="0">
                  <a:moveTo>
                    <a:pt x="1" y="0"/>
                  </a:moveTo>
                  <a:lnTo>
                    <a:pt x="1" y="4173"/>
                  </a:lnTo>
                  <a:lnTo>
                    <a:pt x="2327" y="7352"/>
                  </a:lnTo>
                  <a:lnTo>
                    <a:pt x="2327" y="17899"/>
                  </a:lnTo>
                  <a:lnTo>
                    <a:pt x="2436" y="17899"/>
                  </a:lnTo>
                  <a:lnTo>
                    <a:pt x="2436" y="7321"/>
                  </a:lnTo>
                  <a:lnTo>
                    <a:pt x="109" y="414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87;p55">
              <a:extLst>
                <a:ext uri="{FF2B5EF4-FFF2-40B4-BE49-F238E27FC236}">
                  <a16:creationId xmlns:a16="http://schemas.microsoft.com/office/drawing/2014/main" id="{2FD4E56E-6C40-1609-FB98-FE9B77D332C0}"/>
                </a:ext>
              </a:extLst>
            </p:cNvPr>
            <p:cNvSpPr/>
            <p:nvPr/>
          </p:nvSpPr>
          <p:spPr>
            <a:xfrm>
              <a:off x="2714050" y="455327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8" y="93"/>
                  </a:moveTo>
                  <a:cubicBezTo>
                    <a:pt x="341" y="93"/>
                    <a:pt x="419" y="171"/>
                    <a:pt x="403" y="248"/>
                  </a:cubicBezTo>
                  <a:cubicBezTo>
                    <a:pt x="403" y="326"/>
                    <a:pt x="341" y="403"/>
                    <a:pt x="248" y="403"/>
                  </a:cubicBezTo>
                  <a:cubicBezTo>
                    <a:pt x="171" y="403"/>
                    <a:pt x="93" y="341"/>
                    <a:pt x="93" y="248"/>
                  </a:cubicBezTo>
                  <a:cubicBezTo>
                    <a:pt x="93" y="171"/>
                    <a:pt x="155" y="93"/>
                    <a:pt x="248" y="93"/>
                  </a:cubicBezTo>
                  <a:close/>
                  <a:moveTo>
                    <a:pt x="248" y="0"/>
                  </a:moveTo>
                  <a:cubicBezTo>
                    <a:pt x="109" y="0"/>
                    <a:pt x="0" y="109"/>
                    <a:pt x="0" y="248"/>
                  </a:cubicBezTo>
                  <a:cubicBezTo>
                    <a:pt x="0" y="388"/>
                    <a:pt x="109" y="496"/>
                    <a:pt x="248" y="496"/>
                  </a:cubicBezTo>
                  <a:cubicBezTo>
                    <a:pt x="403" y="496"/>
                    <a:pt x="496" y="403"/>
                    <a:pt x="496" y="248"/>
                  </a:cubicBezTo>
                  <a:cubicBezTo>
                    <a:pt x="496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88;p55">
              <a:extLst>
                <a:ext uri="{FF2B5EF4-FFF2-40B4-BE49-F238E27FC236}">
                  <a16:creationId xmlns:a16="http://schemas.microsoft.com/office/drawing/2014/main" id="{12EFC968-FD47-DBDE-0561-ED95D87E9345}"/>
                </a:ext>
              </a:extLst>
            </p:cNvPr>
            <p:cNvSpPr/>
            <p:nvPr/>
          </p:nvSpPr>
          <p:spPr>
            <a:xfrm>
              <a:off x="2807100" y="4650200"/>
              <a:ext cx="1975" cy="362575"/>
            </a:xfrm>
            <a:custGeom>
              <a:avLst/>
              <a:gdLst/>
              <a:ahLst/>
              <a:cxnLst/>
              <a:rect l="l" t="t" r="r" b="b"/>
              <a:pathLst>
                <a:path w="79" h="14503" extrusionOk="0">
                  <a:moveTo>
                    <a:pt x="0" y="1"/>
                  </a:moveTo>
                  <a:lnTo>
                    <a:pt x="0" y="14502"/>
                  </a:lnTo>
                  <a:lnTo>
                    <a:pt x="78" y="1450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89;p55">
              <a:extLst>
                <a:ext uri="{FF2B5EF4-FFF2-40B4-BE49-F238E27FC236}">
                  <a16:creationId xmlns:a16="http://schemas.microsoft.com/office/drawing/2014/main" id="{F2E4B468-3570-EF53-A316-6D486683E332}"/>
                </a:ext>
              </a:extLst>
            </p:cNvPr>
            <p:cNvSpPr/>
            <p:nvPr/>
          </p:nvSpPr>
          <p:spPr>
            <a:xfrm>
              <a:off x="2801675" y="46385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48" y="78"/>
                  </a:moveTo>
                  <a:cubicBezTo>
                    <a:pt x="357" y="78"/>
                    <a:pt x="435" y="155"/>
                    <a:pt x="404" y="233"/>
                  </a:cubicBezTo>
                  <a:cubicBezTo>
                    <a:pt x="404" y="310"/>
                    <a:pt x="326" y="388"/>
                    <a:pt x="248" y="388"/>
                  </a:cubicBezTo>
                  <a:cubicBezTo>
                    <a:pt x="171" y="388"/>
                    <a:pt x="93" y="310"/>
                    <a:pt x="93" y="233"/>
                  </a:cubicBezTo>
                  <a:cubicBezTo>
                    <a:pt x="93" y="155"/>
                    <a:pt x="155" y="78"/>
                    <a:pt x="248" y="78"/>
                  </a:cubicBezTo>
                  <a:close/>
                  <a:moveTo>
                    <a:pt x="248" y="0"/>
                  </a:moveTo>
                  <a:cubicBezTo>
                    <a:pt x="124" y="0"/>
                    <a:pt x="0" y="109"/>
                    <a:pt x="0" y="248"/>
                  </a:cubicBezTo>
                  <a:cubicBezTo>
                    <a:pt x="0" y="388"/>
                    <a:pt x="124" y="497"/>
                    <a:pt x="248" y="497"/>
                  </a:cubicBezTo>
                  <a:cubicBezTo>
                    <a:pt x="388" y="497"/>
                    <a:pt x="512" y="388"/>
                    <a:pt x="512" y="248"/>
                  </a:cubicBezTo>
                  <a:cubicBezTo>
                    <a:pt x="512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90;p55">
              <a:extLst>
                <a:ext uri="{FF2B5EF4-FFF2-40B4-BE49-F238E27FC236}">
                  <a16:creationId xmlns:a16="http://schemas.microsoft.com/office/drawing/2014/main" id="{826812CC-99EB-4627-DA39-271F75CFE7D0}"/>
                </a:ext>
              </a:extLst>
            </p:cNvPr>
            <p:cNvSpPr/>
            <p:nvPr/>
          </p:nvSpPr>
          <p:spPr>
            <a:xfrm>
              <a:off x="2821050" y="4619950"/>
              <a:ext cx="41900" cy="392425"/>
            </a:xfrm>
            <a:custGeom>
              <a:avLst/>
              <a:gdLst/>
              <a:ahLst/>
              <a:cxnLst/>
              <a:rect l="l" t="t" r="r" b="b"/>
              <a:pathLst>
                <a:path w="1676" h="15697" extrusionOk="0">
                  <a:moveTo>
                    <a:pt x="1567" y="1"/>
                  </a:moveTo>
                  <a:lnTo>
                    <a:pt x="1567" y="5336"/>
                  </a:lnTo>
                  <a:lnTo>
                    <a:pt x="1" y="8329"/>
                  </a:lnTo>
                  <a:lnTo>
                    <a:pt x="1" y="15697"/>
                  </a:lnTo>
                  <a:lnTo>
                    <a:pt x="78" y="15697"/>
                  </a:lnTo>
                  <a:lnTo>
                    <a:pt x="78" y="8345"/>
                  </a:lnTo>
                  <a:lnTo>
                    <a:pt x="1676" y="5352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91;p55">
              <a:extLst>
                <a:ext uri="{FF2B5EF4-FFF2-40B4-BE49-F238E27FC236}">
                  <a16:creationId xmlns:a16="http://schemas.microsoft.com/office/drawing/2014/main" id="{48E102FF-6761-3573-7EB3-6CFAB612E6FE}"/>
                </a:ext>
              </a:extLst>
            </p:cNvPr>
            <p:cNvSpPr/>
            <p:nvPr/>
          </p:nvSpPr>
          <p:spPr>
            <a:xfrm>
              <a:off x="2855175" y="4608325"/>
              <a:ext cx="12425" cy="12825"/>
            </a:xfrm>
            <a:custGeom>
              <a:avLst/>
              <a:gdLst/>
              <a:ahLst/>
              <a:cxnLst/>
              <a:rect l="l" t="t" r="r" b="b"/>
              <a:pathLst>
                <a:path w="497" h="513" extrusionOk="0">
                  <a:moveTo>
                    <a:pt x="249" y="109"/>
                  </a:moveTo>
                  <a:cubicBezTo>
                    <a:pt x="342" y="109"/>
                    <a:pt x="419" y="156"/>
                    <a:pt x="404" y="264"/>
                  </a:cubicBezTo>
                  <a:cubicBezTo>
                    <a:pt x="404" y="342"/>
                    <a:pt x="326" y="419"/>
                    <a:pt x="249" y="419"/>
                  </a:cubicBezTo>
                  <a:cubicBezTo>
                    <a:pt x="171" y="419"/>
                    <a:pt x="94" y="357"/>
                    <a:pt x="94" y="264"/>
                  </a:cubicBezTo>
                  <a:cubicBezTo>
                    <a:pt x="94" y="187"/>
                    <a:pt x="156" y="109"/>
                    <a:pt x="249" y="10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404" y="512"/>
                    <a:pt x="497" y="388"/>
                    <a:pt x="497" y="264"/>
                  </a:cubicBezTo>
                  <a:cubicBezTo>
                    <a:pt x="497" y="125"/>
                    <a:pt x="388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92;p55">
              <a:extLst>
                <a:ext uri="{FF2B5EF4-FFF2-40B4-BE49-F238E27FC236}">
                  <a16:creationId xmlns:a16="http://schemas.microsoft.com/office/drawing/2014/main" id="{877A3666-19FC-8A54-8A19-04D19E8A0F15}"/>
                </a:ext>
              </a:extLst>
            </p:cNvPr>
            <p:cNvSpPr/>
            <p:nvPr/>
          </p:nvSpPr>
          <p:spPr>
            <a:xfrm>
              <a:off x="2834625" y="4665700"/>
              <a:ext cx="48875" cy="346675"/>
            </a:xfrm>
            <a:custGeom>
              <a:avLst/>
              <a:gdLst/>
              <a:ahLst/>
              <a:cxnLst/>
              <a:rect l="l" t="t" r="r" b="b"/>
              <a:pathLst>
                <a:path w="1955" h="13867" extrusionOk="0">
                  <a:moveTo>
                    <a:pt x="1862" y="1"/>
                  </a:moveTo>
                  <a:lnTo>
                    <a:pt x="1862" y="3506"/>
                  </a:lnTo>
                  <a:lnTo>
                    <a:pt x="1" y="6810"/>
                  </a:lnTo>
                  <a:lnTo>
                    <a:pt x="1" y="13867"/>
                  </a:lnTo>
                  <a:lnTo>
                    <a:pt x="94" y="13867"/>
                  </a:lnTo>
                  <a:lnTo>
                    <a:pt x="94" y="6825"/>
                  </a:lnTo>
                  <a:lnTo>
                    <a:pt x="1955" y="3522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93;p55">
              <a:extLst>
                <a:ext uri="{FF2B5EF4-FFF2-40B4-BE49-F238E27FC236}">
                  <a16:creationId xmlns:a16="http://schemas.microsoft.com/office/drawing/2014/main" id="{59F759F0-2F4F-B84B-BC10-6F984A88EAC4}"/>
                </a:ext>
              </a:extLst>
            </p:cNvPr>
            <p:cNvSpPr/>
            <p:nvPr/>
          </p:nvSpPr>
          <p:spPr>
            <a:xfrm>
              <a:off x="2875725" y="46540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64" y="94"/>
                  </a:moveTo>
                  <a:cubicBezTo>
                    <a:pt x="357" y="94"/>
                    <a:pt x="435" y="171"/>
                    <a:pt x="419" y="249"/>
                  </a:cubicBezTo>
                  <a:cubicBezTo>
                    <a:pt x="419" y="326"/>
                    <a:pt x="357" y="404"/>
                    <a:pt x="264" y="404"/>
                  </a:cubicBezTo>
                  <a:cubicBezTo>
                    <a:pt x="187" y="404"/>
                    <a:pt x="109" y="342"/>
                    <a:pt x="109" y="249"/>
                  </a:cubicBezTo>
                  <a:cubicBezTo>
                    <a:pt x="109" y="171"/>
                    <a:pt x="156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8"/>
                    <a:pt x="125" y="497"/>
                    <a:pt x="264" y="497"/>
                  </a:cubicBezTo>
                  <a:cubicBezTo>
                    <a:pt x="419" y="497"/>
                    <a:pt x="512" y="388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94;p55">
              <a:extLst>
                <a:ext uri="{FF2B5EF4-FFF2-40B4-BE49-F238E27FC236}">
                  <a16:creationId xmlns:a16="http://schemas.microsoft.com/office/drawing/2014/main" id="{2483B283-06DF-FA1E-003B-511FBAECA63F}"/>
                </a:ext>
              </a:extLst>
            </p:cNvPr>
            <p:cNvSpPr/>
            <p:nvPr/>
          </p:nvSpPr>
          <p:spPr>
            <a:xfrm>
              <a:off x="2838125" y="4446250"/>
              <a:ext cx="101600" cy="101625"/>
            </a:xfrm>
            <a:custGeom>
              <a:avLst/>
              <a:gdLst/>
              <a:ahLst/>
              <a:cxnLst/>
              <a:rect l="l" t="t" r="r" b="b"/>
              <a:pathLst>
                <a:path w="4064" h="4065" extrusionOk="0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95;p55">
              <a:extLst>
                <a:ext uri="{FF2B5EF4-FFF2-40B4-BE49-F238E27FC236}">
                  <a16:creationId xmlns:a16="http://schemas.microsoft.com/office/drawing/2014/main" id="{7B55CE07-5663-C978-31F1-DE35FDEDAAB3}"/>
                </a:ext>
              </a:extLst>
            </p:cNvPr>
            <p:cNvSpPr/>
            <p:nvPr/>
          </p:nvSpPr>
          <p:spPr>
            <a:xfrm>
              <a:off x="2104565" y="4254700"/>
              <a:ext cx="70975" cy="70600"/>
            </a:xfrm>
            <a:custGeom>
              <a:avLst/>
              <a:gdLst/>
              <a:ahLst/>
              <a:cxnLst/>
              <a:rect l="l" t="t" r="r" b="b"/>
              <a:pathLst>
                <a:path w="2839" h="2824" extrusionOk="0">
                  <a:moveTo>
                    <a:pt x="1397" y="761"/>
                  </a:moveTo>
                  <a:cubicBezTo>
                    <a:pt x="1769" y="761"/>
                    <a:pt x="2063" y="1040"/>
                    <a:pt x="2063" y="1412"/>
                  </a:cubicBezTo>
                  <a:cubicBezTo>
                    <a:pt x="2063" y="1769"/>
                    <a:pt x="1769" y="2079"/>
                    <a:pt x="1397" y="2079"/>
                  </a:cubicBezTo>
                  <a:cubicBezTo>
                    <a:pt x="1024" y="2079"/>
                    <a:pt x="745" y="1784"/>
                    <a:pt x="745" y="1412"/>
                  </a:cubicBezTo>
                  <a:cubicBezTo>
                    <a:pt x="745" y="1040"/>
                    <a:pt x="1024" y="761"/>
                    <a:pt x="1397" y="761"/>
                  </a:cubicBezTo>
                  <a:close/>
                  <a:moveTo>
                    <a:pt x="1071" y="1"/>
                  </a:moveTo>
                  <a:lnTo>
                    <a:pt x="373" y="404"/>
                  </a:lnTo>
                  <a:lnTo>
                    <a:pt x="481" y="621"/>
                  </a:lnTo>
                  <a:cubicBezTo>
                    <a:pt x="528" y="668"/>
                    <a:pt x="528" y="745"/>
                    <a:pt x="481" y="807"/>
                  </a:cubicBezTo>
                  <a:cubicBezTo>
                    <a:pt x="466" y="854"/>
                    <a:pt x="450" y="885"/>
                    <a:pt x="419" y="900"/>
                  </a:cubicBezTo>
                  <a:cubicBezTo>
                    <a:pt x="392" y="956"/>
                    <a:pt x="339" y="1011"/>
                    <a:pt x="273" y="1011"/>
                  </a:cubicBezTo>
                  <a:cubicBezTo>
                    <a:pt x="265" y="1011"/>
                    <a:pt x="257" y="1011"/>
                    <a:pt x="249" y="1009"/>
                  </a:cubicBezTo>
                  <a:lnTo>
                    <a:pt x="1" y="1009"/>
                  </a:lnTo>
                  <a:lnTo>
                    <a:pt x="1" y="1815"/>
                  </a:lnTo>
                  <a:lnTo>
                    <a:pt x="249" y="1815"/>
                  </a:lnTo>
                  <a:cubicBezTo>
                    <a:pt x="326" y="1815"/>
                    <a:pt x="388" y="1862"/>
                    <a:pt x="419" y="1908"/>
                  </a:cubicBezTo>
                  <a:cubicBezTo>
                    <a:pt x="450" y="1955"/>
                    <a:pt x="466" y="1986"/>
                    <a:pt x="481" y="2017"/>
                  </a:cubicBezTo>
                  <a:cubicBezTo>
                    <a:pt x="528" y="2064"/>
                    <a:pt x="528" y="2157"/>
                    <a:pt x="481" y="2203"/>
                  </a:cubicBezTo>
                  <a:lnTo>
                    <a:pt x="373" y="2420"/>
                  </a:lnTo>
                  <a:lnTo>
                    <a:pt x="1071" y="2824"/>
                  </a:lnTo>
                  <a:lnTo>
                    <a:pt x="1179" y="2622"/>
                  </a:lnTo>
                  <a:cubicBezTo>
                    <a:pt x="1226" y="2560"/>
                    <a:pt x="1288" y="2513"/>
                    <a:pt x="1366" y="2513"/>
                  </a:cubicBezTo>
                  <a:lnTo>
                    <a:pt x="1474" y="2513"/>
                  </a:lnTo>
                  <a:cubicBezTo>
                    <a:pt x="1552" y="2513"/>
                    <a:pt x="1614" y="2560"/>
                    <a:pt x="1645" y="2622"/>
                  </a:cubicBezTo>
                  <a:lnTo>
                    <a:pt x="1769" y="2824"/>
                  </a:lnTo>
                  <a:lnTo>
                    <a:pt x="2467" y="2420"/>
                  </a:lnTo>
                  <a:lnTo>
                    <a:pt x="2343" y="2203"/>
                  </a:lnTo>
                  <a:cubicBezTo>
                    <a:pt x="2312" y="2157"/>
                    <a:pt x="2312" y="2064"/>
                    <a:pt x="2343" y="2017"/>
                  </a:cubicBezTo>
                  <a:cubicBezTo>
                    <a:pt x="2374" y="1971"/>
                    <a:pt x="2389" y="1939"/>
                    <a:pt x="2405" y="1908"/>
                  </a:cubicBezTo>
                  <a:cubicBezTo>
                    <a:pt x="2446" y="1867"/>
                    <a:pt x="2488" y="1813"/>
                    <a:pt x="2551" y="1813"/>
                  </a:cubicBezTo>
                  <a:cubicBezTo>
                    <a:pt x="2559" y="1813"/>
                    <a:pt x="2567" y="1814"/>
                    <a:pt x="2575" y="1815"/>
                  </a:cubicBezTo>
                  <a:lnTo>
                    <a:pt x="2839" y="1815"/>
                  </a:lnTo>
                  <a:lnTo>
                    <a:pt x="2839" y="1009"/>
                  </a:lnTo>
                  <a:lnTo>
                    <a:pt x="2575" y="1009"/>
                  </a:lnTo>
                  <a:cubicBezTo>
                    <a:pt x="2498" y="1009"/>
                    <a:pt x="2451" y="962"/>
                    <a:pt x="2405" y="900"/>
                  </a:cubicBezTo>
                  <a:cubicBezTo>
                    <a:pt x="2389" y="869"/>
                    <a:pt x="2374" y="823"/>
                    <a:pt x="2343" y="807"/>
                  </a:cubicBezTo>
                  <a:cubicBezTo>
                    <a:pt x="2312" y="745"/>
                    <a:pt x="2312" y="668"/>
                    <a:pt x="2343" y="621"/>
                  </a:cubicBezTo>
                  <a:lnTo>
                    <a:pt x="2467" y="404"/>
                  </a:lnTo>
                  <a:lnTo>
                    <a:pt x="1769" y="1"/>
                  </a:lnTo>
                  <a:lnTo>
                    <a:pt x="1645" y="202"/>
                  </a:lnTo>
                  <a:cubicBezTo>
                    <a:pt x="1614" y="264"/>
                    <a:pt x="1552" y="311"/>
                    <a:pt x="1474" y="311"/>
                  </a:cubicBezTo>
                  <a:lnTo>
                    <a:pt x="1366" y="311"/>
                  </a:lnTo>
                  <a:cubicBezTo>
                    <a:pt x="1288" y="311"/>
                    <a:pt x="1226" y="264"/>
                    <a:pt x="1179" y="202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96;p55">
              <a:extLst>
                <a:ext uri="{FF2B5EF4-FFF2-40B4-BE49-F238E27FC236}">
                  <a16:creationId xmlns:a16="http://schemas.microsoft.com/office/drawing/2014/main" id="{1EF7D334-9CF3-139E-D649-1E9AB1EF96FE}"/>
                </a:ext>
              </a:extLst>
            </p:cNvPr>
            <p:cNvSpPr/>
            <p:nvPr/>
          </p:nvSpPr>
          <p:spPr>
            <a:xfrm>
              <a:off x="2764825" y="4526900"/>
              <a:ext cx="71375" cy="70975"/>
            </a:xfrm>
            <a:custGeom>
              <a:avLst/>
              <a:gdLst/>
              <a:ahLst/>
              <a:cxnLst/>
              <a:rect l="l" t="t" r="r" b="b"/>
              <a:pathLst>
                <a:path w="2855" h="2839" extrusionOk="0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97;p55">
              <a:extLst>
                <a:ext uri="{FF2B5EF4-FFF2-40B4-BE49-F238E27FC236}">
                  <a16:creationId xmlns:a16="http://schemas.microsoft.com/office/drawing/2014/main" id="{8096D324-4632-9425-6A40-23E9105E16EF}"/>
                </a:ext>
              </a:extLst>
            </p:cNvPr>
            <p:cNvSpPr/>
            <p:nvPr/>
          </p:nvSpPr>
          <p:spPr>
            <a:xfrm>
              <a:off x="2307700" y="4488125"/>
              <a:ext cx="123325" cy="524650"/>
            </a:xfrm>
            <a:custGeom>
              <a:avLst/>
              <a:gdLst/>
              <a:ahLst/>
              <a:cxnLst/>
              <a:rect l="l" t="t" r="r" b="b"/>
              <a:pathLst>
                <a:path w="493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4932" y="20985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98;p55">
              <a:extLst>
                <a:ext uri="{FF2B5EF4-FFF2-40B4-BE49-F238E27FC236}">
                  <a16:creationId xmlns:a16="http://schemas.microsoft.com/office/drawing/2014/main" id="{11AEE002-C2E4-89CF-D4BA-050FA2838AA2}"/>
                </a:ext>
              </a:extLst>
            </p:cNvPr>
            <p:cNvSpPr/>
            <p:nvPr/>
          </p:nvSpPr>
          <p:spPr>
            <a:xfrm>
              <a:off x="2081650" y="4488125"/>
              <a:ext cx="226075" cy="524650"/>
            </a:xfrm>
            <a:custGeom>
              <a:avLst/>
              <a:gdLst/>
              <a:ahLst/>
              <a:cxnLst/>
              <a:rect l="l" t="t" r="r" b="b"/>
              <a:pathLst>
                <a:path w="904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9042" y="20985"/>
                  </a:lnTo>
                  <a:lnTo>
                    <a:pt x="9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99;p55">
              <a:extLst>
                <a:ext uri="{FF2B5EF4-FFF2-40B4-BE49-F238E27FC236}">
                  <a16:creationId xmlns:a16="http://schemas.microsoft.com/office/drawing/2014/main" id="{8EF67AA4-2641-1D51-E017-9C99449E9A55}"/>
                </a:ext>
              </a:extLst>
            </p:cNvPr>
            <p:cNvSpPr/>
            <p:nvPr/>
          </p:nvSpPr>
          <p:spPr>
            <a:xfrm>
              <a:off x="2095975" y="49526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00;p55">
              <a:extLst>
                <a:ext uri="{FF2B5EF4-FFF2-40B4-BE49-F238E27FC236}">
                  <a16:creationId xmlns:a16="http://schemas.microsoft.com/office/drawing/2014/main" id="{5FE778AE-9346-5E8D-229A-3C93CE909D69}"/>
                </a:ext>
              </a:extLst>
            </p:cNvPr>
            <p:cNvSpPr/>
            <p:nvPr/>
          </p:nvSpPr>
          <p:spPr>
            <a:xfrm>
              <a:off x="2171600" y="4960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01;p55">
              <a:extLst>
                <a:ext uri="{FF2B5EF4-FFF2-40B4-BE49-F238E27FC236}">
                  <a16:creationId xmlns:a16="http://schemas.microsoft.com/office/drawing/2014/main" id="{EBC49B52-2B00-EFE7-E951-6A41EB1050CF}"/>
                </a:ext>
              </a:extLst>
            </p:cNvPr>
            <p:cNvSpPr/>
            <p:nvPr/>
          </p:nvSpPr>
          <p:spPr>
            <a:xfrm>
              <a:off x="2171600" y="4966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02;p55">
              <a:extLst>
                <a:ext uri="{FF2B5EF4-FFF2-40B4-BE49-F238E27FC236}">
                  <a16:creationId xmlns:a16="http://schemas.microsoft.com/office/drawing/2014/main" id="{881A0A01-2914-DA5A-F69C-FF04D506F6F1}"/>
                </a:ext>
              </a:extLst>
            </p:cNvPr>
            <p:cNvSpPr/>
            <p:nvPr/>
          </p:nvSpPr>
          <p:spPr>
            <a:xfrm>
              <a:off x="2171600" y="4972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03;p55">
              <a:extLst>
                <a:ext uri="{FF2B5EF4-FFF2-40B4-BE49-F238E27FC236}">
                  <a16:creationId xmlns:a16="http://schemas.microsoft.com/office/drawing/2014/main" id="{D43DF99C-C069-15D9-83DA-C73A0B485CC6}"/>
                </a:ext>
              </a:extLst>
            </p:cNvPr>
            <p:cNvSpPr/>
            <p:nvPr/>
          </p:nvSpPr>
          <p:spPr>
            <a:xfrm>
              <a:off x="2171600" y="4979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04;p55">
              <a:extLst>
                <a:ext uri="{FF2B5EF4-FFF2-40B4-BE49-F238E27FC236}">
                  <a16:creationId xmlns:a16="http://schemas.microsoft.com/office/drawing/2014/main" id="{998D495E-8C0A-9A38-0788-FED3D61AD5A5}"/>
                </a:ext>
              </a:extLst>
            </p:cNvPr>
            <p:cNvSpPr/>
            <p:nvPr/>
          </p:nvSpPr>
          <p:spPr>
            <a:xfrm>
              <a:off x="2171600" y="49859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05;p55">
              <a:extLst>
                <a:ext uri="{FF2B5EF4-FFF2-40B4-BE49-F238E27FC236}">
                  <a16:creationId xmlns:a16="http://schemas.microsoft.com/office/drawing/2014/main" id="{2FAF9A2A-6E55-21EE-7591-95FCC83013D4}"/>
                </a:ext>
              </a:extLst>
            </p:cNvPr>
            <p:cNvSpPr/>
            <p:nvPr/>
          </p:nvSpPr>
          <p:spPr>
            <a:xfrm>
              <a:off x="21514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06;p55">
              <a:extLst>
                <a:ext uri="{FF2B5EF4-FFF2-40B4-BE49-F238E27FC236}">
                  <a16:creationId xmlns:a16="http://schemas.microsoft.com/office/drawing/2014/main" id="{092E7386-E182-2332-5940-B58E9B34BFF4}"/>
                </a:ext>
              </a:extLst>
            </p:cNvPr>
            <p:cNvSpPr/>
            <p:nvPr/>
          </p:nvSpPr>
          <p:spPr>
            <a:xfrm>
              <a:off x="21390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07;p55">
              <a:extLst>
                <a:ext uri="{FF2B5EF4-FFF2-40B4-BE49-F238E27FC236}">
                  <a16:creationId xmlns:a16="http://schemas.microsoft.com/office/drawing/2014/main" id="{D9812F5E-7AF8-87FC-F65E-AE8C568E8B43}"/>
                </a:ext>
              </a:extLst>
            </p:cNvPr>
            <p:cNvSpPr/>
            <p:nvPr/>
          </p:nvSpPr>
          <p:spPr>
            <a:xfrm>
              <a:off x="21266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08;p55">
              <a:extLst>
                <a:ext uri="{FF2B5EF4-FFF2-40B4-BE49-F238E27FC236}">
                  <a16:creationId xmlns:a16="http://schemas.microsoft.com/office/drawing/2014/main" id="{16B17784-F17A-9006-CD01-CA9719A6A38A}"/>
                </a:ext>
              </a:extLst>
            </p:cNvPr>
            <p:cNvSpPr/>
            <p:nvPr/>
          </p:nvSpPr>
          <p:spPr>
            <a:xfrm>
              <a:off x="21138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09;p55">
              <a:extLst>
                <a:ext uri="{FF2B5EF4-FFF2-40B4-BE49-F238E27FC236}">
                  <a16:creationId xmlns:a16="http://schemas.microsoft.com/office/drawing/2014/main" id="{8A77A312-2AFD-528F-6368-8EB6BBA2746C}"/>
                </a:ext>
              </a:extLst>
            </p:cNvPr>
            <p:cNvSpPr/>
            <p:nvPr/>
          </p:nvSpPr>
          <p:spPr>
            <a:xfrm>
              <a:off x="2101800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10;p55">
              <a:extLst>
                <a:ext uri="{FF2B5EF4-FFF2-40B4-BE49-F238E27FC236}">
                  <a16:creationId xmlns:a16="http://schemas.microsoft.com/office/drawing/2014/main" id="{F4229235-0A8D-AC4A-B5E2-4782A9ED1860}"/>
                </a:ext>
              </a:extLst>
            </p:cNvPr>
            <p:cNvSpPr/>
            <p:nvPr/>
          </p:nvSpPr>
          <p:spPr>
            <a:xfrm>
              <a:off x="21514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11;p55">
              <a:extLst>
                <a:ext uri="{FF2B5EF4-FFF2-40B4-BE49-F238E27FC236}">
                  <a16:creationId xmlns:a16="http://schemas.microsoft.com/office/drawing/2014/main" id="{D15CF883-DDF4-F3D8-625D-329D0B9ECCC8}"/>
                </a:ext>
              </a:extLst>
            </p:cNvPr>
            <p:cNvSpPr/>
            <p:nvPr/>
          </p:nvSpPr>
          <p:spPr>
            <a:xfrm>
              <a:off x="21390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12;p55">
              <a:extLst>
                <a:ext uri="{FF2B5EF4-FFF2-40B4-BE49-F238E27FC236}">
                  <a16:creationId xmlns:a16="http://schemas.microsoft.com/office/drawing/2014/main" id="{54CFEE4E-8BE9-7061-9E26-8DCF1FF65A27}"/>
                </a:ext>
              </a:extLst>
            </p:cNvPr>
            <p:cNvSpPr/>
            <p:nvPr/>
          </p:nvSpPr>
          <p:spPr>
            <a:xfrm>
              <a:off x="21266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13;p55">
              <a:extLst>
                <a:ext uri="{FF2B5EF4-FFF2-40B4-BE49-F238E27FC236}">
                  <a16:creationId xmlns:a16="http://schemas.microsoft.com/office/drawing/2014/main" id="{96EAA702-DB7D-6AFB-318E-44849721910C}"/>
                </a:ext>
              </a:extLst>
            </p:cNvPr>
            <p:cNvSpPr/>
            <p:nvPr/>
          </p:nvSpPr>
          <p:spPr>
            <a:xfrm>
              <a:off x="21138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14;p55">
              <a:extLst>
                <a:ext uri="{FF2B5EF4-FFF2-40B4-BE49-F238E27FC236}">
                  <a16:creationId xmlns:a16="http://schemas.microsoft.com/office/drawing/2014/main" id="{0CD349DE-E35E-E129-BC7C-64554D3C9DB0}"/>
                </a:ext>
              </a:extLst>
            </p:cNvPr>
            <p:cNvSpPr/>
            <p:nvPr/>
          </p:nvSpPr>
          <p:spPr>
            <a:xfrm>
              <a:off x="2101800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15;p55">
              <a:extLst>
                <a:ext uri="{FF2B5EF4-FFF2-40B4-BE49-F238E27FC236}">
                  <a16:creationId xmlns:a16="http://schemas.microsoft.com/office/drawing/2014/main" id="{842AE2AB-76B9-7F93-CB47-02250A640E9C}"/>
                </a:ext>
              </a:extLst>
            </p:cNvPr>
            <p:cNvSpPr/>
            <p:nvPr/>
          </p:nvSpPr>
          <p:spPr>
            <a:xfrm>
              <a:off x="21514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16;p55">
              <a:extLst>
                <a:ext uri="{FF2B5EF4-FFF2-40B4-BE49-F238E27FC236}">
                  <a16:creationId xmlns:a16="http://schemas.microsoft.com/office/drawing/2014/main" id="{5D5366B4-214D-AC97-22AF-AFFA61FF5538}"/>
                </a:ext>
              </a:extLst>
            </p:cNvPr>
            <p:cNvSpPr/>
            <p:nvPr/>
          </p:nvSpPr>
          <p:spPr>
            <a:xfrm>
              <a:off x="21390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17;p55">
              <a:extLst>
                <a:ext uri="{FF2B5EF4-FFF2-40B4-BE49-F238E27FC236}">
                  <a16:creationId xmlns:a16="http://schemas.microsoft.com/office/drawing/2014/main" id="{E58393D5-75D3-C2C8-6E50-D247A00DF301}"/>
                </a:ext>
              </a:extLst>
            </p:cNvPr>
            <p:cNvSpPr/>
            <p:nvPr/>
          </p:nvSpPr>
          <p:spPr>
            <a:xfrm>
              <a:off x="21266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18;p55">
              <a:extLst>
                <a:ext uri="{FF2B5EF4-FFF2-40B4-BE49-F238E27FC236}">
                  <a16:creationId xmlns:a16="http://schemas.microsoft.com/office/drawing/2014/main" id="{ED16AAF9-31F8-3D60-2C02-5B40A591A477}"/>
                </a:ext>
              </a:extLst>
            </p:cNvPr>
            <p:cNvSpPr/>
            <p:nvPr/>
          </p:nvSpPr>
          <p:spPr>
            <a:xfrm>
              <a:off x="21138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19;p55">
              <a:extLst>
                <a:ext uri="{FF2B5EF4-FFF2-40B4-BE49-F238E27FC236}">
                  <a16:creationId xmlns:a16="http://schemas.microsoft.com/office/drawing/2014/main" id="{F0CD96DD-AC4E-B70D-5797-932EAC6DCF62}"/>
                </a:ext>
              </a:extLst>
            </p:cNvPr>
            <p:cNvSpPr/>
            <p:nvPr/>
          </p:nvSpPr>
          <p:spPr>
            <a:xfrm>
              <a:off x="2101800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20;p55">
              <a:extLst>
                <a:ext uri="{FF2B5EF4-FFF2-40B4-BE49-F238E27FC236}">
                  <a16:creationId xmlns:a16="http://schemas.microsoft.com/office/drawing/2014/main" id="{816FE1D1-946D-491C-58F1-10B0A5100191}"/>
                </a:ext>
              </a:extLst>
            </p:cNvPr>
            <p:cNvSpPr/>
            <p:nvPr/>
          </p:nvSpPr>
          <p:spPr>
            <a:xfrm>
              <a:off x="2163850" y="49600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21;p55">
              <a:extLst>
                <a:ext uri="{FF2B5EF4-FFF2-40B4-BE49-F238E27FC236}">
                  <a16:creationId xmlns:a16="http://schemas.microsoft.com/office/drawing/2014/main" id="{9FFD420F-A530-3550-7E89-1090591D5D30}"/>
                </a:ext>
              </a:extLst>
            </p:cNvPr>
            <p:cNvSpPr/>
            <p:nvPr/>
          </p:nvSpPr>
          <p:spPr>
            <a:xfrm>
              <a:off x="2095975" y="48983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22;p55">
              <a:extLst>
                <a:ext uri="{FF2B5EF4-FFF2-40B4-BE49-F238E27FC236}">
                  <a16:creationId xmlns:a16="http://schemas.microsoft.com/office/drawing/2014/main" id="{FD4E5401-675C-40CF-708B-41E9737399F8}"/>
                </a:ext>
              </a:extLst>
            </p:cNvPr>
            <p:cNvSpPr/>
            <p:nvPr/>
          </p:nvSpPr>
          <p:spPr>
            <a:xfrm>
              <a:off x="2171600" y="4905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23;p55">
              <a:extLst>
                <a:ext uri="{FF2B5EF4-FFF2-40B4-BE49-F238E27FC236}">
                  <a16:creationId xmlns:a16="http://schemas.microsoft.com/office/drawing/2014/main" id="{93DC2FC5-222C-552E-A0A5-B4149B1B6A84}"/>
                </a:ext>
              </a:extLst>
            </p:cNvPr>
            <p:cNvSpPr/>
            <p:nvPr/>
          </p:nvSpPr>
          <p:spPr>
            <a:xfrm>
              <a:off x="2171600" y="49123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24;p55">
              <a:extLst>
                <a:ext uri="{FF2B5EF4-FFF2-40B4-BE49-F238E27FC236}">
                  <a16:creationId xmlns:a16="http://schemas.microsoft.com/office/drawing/2014/main" id="{544D7196-37F2-D811-0387-E7609871BFE8}"/>
                </a:ext>
              </a:extLst>
            </p:cNvPr>
            <p:cNvSpPr/>
            <p:nvPr/>
          </p:nvSpPr>
          <p:spPr>
            <a:xfrm>
              <a:off x="2171600" y="491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25;p55">
              <a:extLst>
                <a:ext uri="{FF2B5EF4-FFF2-40B4-BE49-F238E27FC236}">
                  <a16:creationId xmlns:a16="http://schemas.microsoft.com/office/drawing/2014/main" id="{B9E6E8A9-6FD0-F4D2-696F-94B2B655E864}"/>
                </a:ext>
              </a:extLst>
            </p:cNvPr>
            <p:cNvSpPr/>
            <p:nvPr/>
          </p:nvSpPr>
          <p:spPr>
            <a:xfrm>
              <a:off x="2171600" y="4925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26;p55">
              <a:extLst>
                <a:ext uri="{FF2B5EF4-FFF2-40B4-BE49-F238E27FC236}">
                  <a16:creationId xmlns:a16="http://schemas.microsoft.com/office/drawing/2014/main" id="{EE2F9FED-C303-1C21-3432-50760D30F6FA}"/>
                </a:ext>
              </a:extLst>
            </p:cNvPr>
            <p:cNvSpPr/>
            <p:nvPr/>
          </p:nvSpPr>
          <p:spPr>
            <a:xfrm>
              <a:off x="2171600" y="49317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27;p55">
              <a:extLst>
                <a:ext uri="{FF2B5EF4-FFF2-40B4-BE49-F238E27FC236}">
                  <a16:creationId xmlns:a16="http://schemas.microsoft.com/office/drawing/2014/main" id="{8E0C4CB1-FE27-C832-B8B1-5524505DA967}"/>
                </a:ext>
              </a:extLst>
            </p:cNvPr>
            <p:cNvSpPr/>
            <p:nvPr/>
          </p:nvSpPr>
          <p:spPr>
            <a:xfrm>
              <a:off x="2151050" y="49053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28;p55">
              <a:extLst>
                <a:ext uri="{FF2B5EF4-FFF2-40B4-BE49-F238E27FC236}">
                  <a16:creationId xmlns:a16="http://schemas.microsoft.com/office/drawing/2014/main" id="{0EEA9857-9E0C-6B4B-8A53-2D87D2D2F548}"/>
                </a:ext>
              </a:extLst>
            </p:cNvPr>
            <p:cNvSpPr/>
            <p:nvPr/>
          </p:nvSpPr>
          <p:spPr>
            <a:xfrm>
              <a:off x="2138625" y="49053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29;p55">
              <a:extLst>
                <a:ext uri="{FF2B5EF4-FFF2-40B4-BE49-F238E27FC236}">
                  <a16:creationId xmlns:a16="http://schemas.microsoft.com/office/drawing/2014/main" id="{B7E2998A-2131-ABE1-4E54-086EF355A3B1}"/>
                </a:ext>
              </a:extLst>
            </p:cNvPr>
            <p:cNvSpPr/>
            <p:nvPr/>
          </p:nvSpPr>
          <p:spPr>
            <a:xfrm>
              <a:off x="21266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30;p55">
              <a:extLst>
                <a:ext uri="{FF2B5EF4-FFF2-40B4-BE49-F238E27FC236}">
                  <a16:creationId xmlns:a16="http://schemas.microsoft.com/office/drawing/2014/main" id="{6462D032-1EAB-E6AE-1986-3B82E80BC45F}"/>
                </a:ext>
              </a:extLst>
            </p:cNvPr>
            <p:cNvSpPr/>
            <p:nvPr/>
          </p:nvSpPr>
          <p:spPr>
            <a:xfrm>
              <a:off x="21138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31;p55">
              <a:extLst>
                <a:ext uri="{FF2B5EF4-FFF2-40B4-BE49-F238E27FC236}">
                  <a16:creationId xmlns:a16="http://schemas.microsoft.com/office/drawing/2014/main" id="{C87476B8-3514-0124-0C51-2394CA1791EA}"/>
                </a:ext>
              </a:extLst>
            </p:cNvPr>
            <p:cNvSpPr/>
            <p:nvPr/>
          </p:nvSpPr>
          <p:spPr>
            <a:xfrm>
              <a:off x="2101800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33" y="295"/>
                    <a:pt x="311" y="249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32;p55">
              <a:extLst>
                <a:ext uri="{FF2B5EF4-FFF2-40B4-BE49-F238E27FC236}">
                  <a16:creationId xmlns:a16="http://schemas.microsoft.com/office/drawing/2014/main" id="{F9D58A5A-28D1-48CD-8E31-241C7B7C7075}"/>
                </a:ext>
              </a:extLst>
            </p:cNvPr>
            <p:cNvSpPr/>
            <p:nvPr/>
          </p:nvSpPr>
          <p:spPr>
            <a:xfrm>
              <a:off x="2151050" y="491657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33;p55">
              <a:extLst>
                <a:ext uri="{FF2B5EF4-FFF2-40B4-BE49-F238E27FC236}">
                  <a16:creationId xmlns:a16="http://schemas.microsoft.com/office/drawing/2014/main" id="{9471DF00-4B68-17D1-FA05-A0259C30B7F4}"/>
                </a:ext>
              </a:extLst>
            </p:cNvPr>
            <p:cNvSpPr/>
            <p:nvPr/>
          </p:nvSpPr>
          <p:spPr>
            <a:xfrm>
              <a:off x="2138625" y="49165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34;p55">
              <a:extLst>
                <a:ext uri="{FF2B5EF4-FFF2-40B4-BE49-F238E27FC236}">
                  <a16:creationId xmlns:a16="http://schemas.microsoft.com/office/drawing/2014/main" id="{F193D022-8ADF-13A4-26C3-91CB8FEFB510}"/>
                </a:ext>
              </a:extLst>
            </p:cNvPr>
            <p:cNvSpPr/>
            <p:nvPr/>
          </p:nvSpPr>
          <p:spPr>
            <a:xfrm>
              <a:off x="21266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035;p55">
              <a:extLst>
                <a:ext uri="{FF2B5EF4-FFF2-40B4-BE49-F238E27FC236}">
                  <a16:creationId xmlns:a16="http://schemas.microsoft.com/office/drawing/2014/main" id="{113AF3AA-29C7-976A-E1C6-C0AB0DAB8257}"/>
                </a:ext>
              </a:extLst>
            </p:cNvPr>
            <p:cNvSpPr/>
            <p:nvPr/>
          </p:nvSpPr>
          <p:spPr>
            <a:xfrm>
              <a:off x="21138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036;p55">
              <a:extLst>
                <a:ext uri="{FF2B5EF4-FFF2-40B4-BE49-F238E27FC236}">
                  <a16:creationId xmlns:a16="http://schemas.microsoft.com/office/drawing/2014/main" id="{C1D7EE79-8180-B531-330D-D3D50F9BD45D}"/>
                </a:ext>
              </a:extLst>
            </p:cNvPr>
            <p:cNvSpPr/>
            <p:nvPr/>
          </p:nvSpPr>
          <p:spPr>
            <a:xfrm>
              <a:off x="2101800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037;p55">
              <a:extLst>
                <a:ext uri="{FF2B5EF4-FFF2-40B4-BE49-F238E27FC236}">
                  <a16:creationId xmlns:a16="http://schemas.microsoft.com/office/drawing/2014/main" id="{85DB99E9-E1EA-90E3-8D26-AE52B148760D}"/>
                </a:ext>
              </a:extLst>
            </p:cNvPr>
            <p:cNvSpPr/>
            <p:nvPr/>
          </p:nvSpPr>
          <p:spPr>
            <a:xfrm>
              <a:off x="2151050" y="49278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62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2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038;p55">
              <a:extLst>
                <a:ext uri="{FF2B5EF4-FFF2-40B4-BE49-F238E27FC236}">
                  <a16:creationId xmlns:a16="http://schemas.microsoft.com/office/drawing/2014/main" id="{526E89FE-A240-14F4-9568-AF3A995BC80F}"/>
                </a:ext>
              </a:extLst>
            </p:cNvPr>
            <p:cNvSpPr/>
            <p:nvPr/>
          </p:nvSpPr>
          <p:spPr>
            <a:xfrm>
              <a:off x="2138625" y="49278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039;p55">
              <a:extLst>
                <a:ext uri="{FF2B5EF4-FFF2-40B4-BE49-F238E27FC236}">
                  <a16:creationId xmlns:a16="http://schemas.microsoft.com/office/drawing/2014/main" id="{D4FCCAAC-1E0C-0FB9-54CF-2924F0E9B722}"/>
                </a:ext>
              </a:extLst>
            </p:cNvPr>
            <p:cNvSpPr/>
            <p:nvPr/>
          </p:nvSpPr>
          <p:spPr>
            <a:xfrm>
              <a:off x="21266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040;p55">
              <a:extLst>
                <a:ext uri="{FF2B5EF4-FFF2-40B4-BE49-F238E27FC236}">
                  <a16:creationId xmlns:a16="http://schemas.microsoft.com/office/drawing/2014/main" id="{E22E4EBE-BB6D-B4E0-0237-47177859D113}"/>
                </a:ext>
              </a:extLst>
            </p:cNvPr>
            <p:cNvSpPr/>
            <p:nvPr/>
          </p:nvSpPr>
          <p:spPr>
            <a:xfrm>
              <a:off x="21138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041;p55">
              <a:extLst>
                <a:ext uri="{FF2B5EF4-FFF2-40B4-BE49-F238E27FC236}">
                  <a16:creationId xmlns:a16="http://schemas.microsoft.com/office/drawing/2014/main" id="{CC016B04-057C-9DFF-33C0-AC36A60DA733}"/>
                </a:ext>
              </a:extLst>
            </p:cNvPr>
            <p:cNvSpPr/>
            <p:nvPr/>
          </p:nvSpPr>
          <p:spPr>
            <a:xfrm>
              <a:off x="2101800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042;p55">
              <a:extLst>
                <a:ext uri="{FF2B5EF4-FFF2-40B4-BE49-F238E27FC236}">
                  <a16:creationId xmlns:a16="http://schemas.microsoft.com/office/drawing/2014/main" id="{74E616BA-48A2-A3CC-202D-2795A813AF8F}"/>
                </a:ext>
              </a:extLst>
            </p:cNvPr>
            <p:cNvSpPr/>
            <p:nvPr/>
          </p:nvSpPr>
          <p:spPr>
            <a:xfrm>
              <a:off x="2163850" y="490572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043;p55">
              <a:extLst>
                <a:ext uri="{FF2B5EF4-FFF2-40B4-BE49-F238E27FC236}">
                  <a16:creationId xmlns:a16="http://schemas.microsoft.com/office/drawing/2014/main" id="{DA5E327E-ADB5-6040-F4C2-15B6144D51B0}"/>
                </a:ext>
              </a:extLst>
            </p:cNvPr>
            <p:cNvSpPr/>
            <p:nvPr/>
          </p:nvSpPr>
          <p:spPr>
            <a:xfrm>
              <a:off x="2095975" y="48440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044;p55">
              <a:extLst>
                <a:ext uri="{FF2B5EF4-FFF2-40B4-BE49-F238E27FC236}">
                  <a16:creationId xmlns:a16="http://schemas.microsoft.com/office/drawing/2014/main" id="{039300F8-1E7D-FE96-2718-86901091E6EB}"/>
                </a:ext>
              </a:extLst>
            </p:cNvPr>
            <p:cNvSpPr/>
            <p:nvPr/>
          </p:nvSpPr>
          <p:spPr>
            <a:xfrm>
              <a:off x="2171600" y="48510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045;p55">
              <a:extLst>
                <a:ext uri="{FF2B5EF4-FFF2-40B4-BE49-F238E27FC236}">
                  <a16:creationId xmlns:a16="http://schemas.microsoft.com/office/drawing/2014/main" id="{C652701F-030F-71F9-681F-48D4A288E161}"/>
                </a:ext>
              </a:extLst>
            </p:cNvPr>
            <p:cNvSpPr/>
            <p:nvPr/>
          </p:nvSpPr>
          <p:spPr>
            <a:xfrm>
              <a:off x="2171600" y="48580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046;p55">
              <a:extLst>
                <a:ext uri="{FF2B5EF4-FFF2-40B4-BE49-F238E27FC236}">
                  <a16:creationId xmlns:a16="http://schemas.microsoft.com/office/drawing/2014/main" id="{02029AD6-5255-08B9-C14B-1DF9804F8103}"/>
                </a:ext>
              </a:extLst>
            </p:cNvPr>
            <p:cNvSpPr/>
            <p:nvPr/>
          </p:nvSpPr>
          <p:spPr>
            <a:xfrm>
              <a:off x="2171600" y="4864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047;p55">
              <a:extLst>
                <a:ext uri="{FF2B5EF4-FFF2-40B4-BE49-F238E27FC236}">
                  <a16:creationId xmlns:a16="http://schemas.microsoft.com/office/drawing/2014/main" id="{5797C8CC-15FB-6320-5AF5-6BCFEC1BFB3C}"/>
                </a:ext>
              </a:extLst>
            </p:cNvPr>
            <p:cNvSpPr/>
            <p:nvPr/>
          </p:nvSpPr>
          <p:spPr>
            <a:xfrm>
              <a:off x="2171600" y="4871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048;p55">
              <a:extLst>
                <a:ext uri="{FF2B5EF4-FFF2-40B4-BE49-F238E27FC236}">
                  <a16:creationId xmlns:a16="http://schemas.microsoft.com/office/drawing/2014/main" id="{04F29C07-A76E-CA11-FABF-9EBA6F91C20F}"/>
                </a:ext>
              </a:extLst>
            </p:cNvPr>
            <p:cNvSpPr/>
            <p:nvPr/>
          </p:nvSpPr>
          <p:spPr>
            <a:xfrm>
              <a:off x="2171600" y="48774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049;p55">
              <a:extLst>
                <a:ext uri="{FF2B5EF4-FFF2-40B4-BE49-F238E27FC236}">
                  <a16:creationId xmlns:a16="http://schemas.microsoft.com/office/drawing/2014/main" id="{F2EB3041-65BC-9240-A460-6712C5F63431}"/>
                </a:ext>
              </a:extLst>
            </p:cNvPr>
            <p:cNvSpPr/>
            <p:nvPr/>
          </p:nvSpPr>
          <p:spPr>
            <a:xfrm>
              <a:off x="21514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050;p55">
              <a:extLst>
                <a:ext uri="{FF2B5EF4-FFF2-40B4-BE49-F238E27FC236}">
                  <a16:creationId xmlns:a16="http://schemas.microsoft.com/office/drawing/2014/main" id="{846AC743-6FC4-CB4E-2667-323F6F9E4CBC}"/>
                </a:ext>
              </a:extLst>
            </p:cNvPr>
            <p:cNvSpPr/>
            <p:nvPr/>
          </p:nvSpPr>
          <p:spPr>
            <a:xfrm>
              <a:off x="21390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051;p55">
              <a:extLst>
                <a:ext uri="{FF2B5EF4-FFF2-40B4-BE49-F238E27FC236}">
                  <a16:creationId xmlns:a16="http://schemas.microsoft.com/office/drawing/2014/main" id="{DA920FA8-98E0-70A0-79BD-D7F96D4BA33D}"/>
                </a:ext>
              </a:extLst>
            </p:cNvPr>
            <p:cNvSpPr/>
            <p:nvPr/>
          </p:nvSpPr>
          <p:spPr>
            <a:xfrm>
              <a:off x="21266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052;p55">
              <a:extLst>
                <a:ext uri="{FF2B5EF4-FFF2-40B4-BE49-F238E27FC236}">
                  <a16:creationId xmlns:a16="http://schemas.microsoft.com/office/drawing/2014/main" id="{878238D6-F8F2-4587-8E4E-4F908108B2BB}"/>
                </a:ext>
              </a:extLst>
            </p:cNvPr>
            <p:cNvSpPr/>
            <p:nvPr/>
          </p:nvSpPr>
          <p:spPr>
            <a:xfrm>
              <a:off x="21138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053;p55">
              <a:extLst>
                <a:ext uri="{FF2B5EF4-FFF2-40B4-BE49-F238E27FC236}">
                  <a16:creationId xmlns:a16="http://schemas.microsoft.com/office/drawing/2014/main" id="{1C8A13A1-9300-B2C8-DE47-2F06560FBBDA}"/>
                </a:ext>
              </a:extLst>
            </p:cNvPr>
            <p:cNvSpPr/>
            <p:nvPr/>
          </p:nvSpPr>
          <p:spPr>
            <a:xfrm>
              <a:off x="2101800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054;p55">
              <a:extLst>
                <a:ext uri="{FF2B5EF4-FFF2-40B4-BE49-F238E27FC236}">
                  <a16:creationId xmlns:a16="http://schemas.microsoft.com/office/drawing/2014/main" id="{7DB3D476-8B7A-CF9C-9CD1-E2276D0AD8FA}"/>
                </a:ext>
              </a:extLst>
            </p:cNvPr>
            <p:cNvSpPr/>
            <p:nvPr/>
          </p:nvSpPr>
          <p:spPr>
            <a:xfrm>
              <a:off x="21514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055;p55">
              <a:extLst>
                <a:ext uri="{FF2B5EF4-FFF2-40B4-BE49-F238E27FC236}">
                  <a16:creationId xmlns:a16="http://schemas.microsoft.com/office/drawing/2014/main" id="{96B788A4-CBE9-5AFF-8534-C32C93865442}"/>
                </a:ext>
              </a:extLst>
            </p:cNvPr>
            <p:cNvSpPr/>
            <p:nvPr/>
          </p:nvSpPr>
          <p:spPr>
            <a:xfrm>
              <a:off x="21390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056;p55">
              <a:extLst>
                <a:ext uri="{FF2B5EF4-FFF2-40B4-BE49-F238E27FC236}">
                  <a16:creationId xmlns:a16="http://schemas.microsoft.com/office/drawing/2014/main" id="{2C3B754D-6CF2-F0B9-6AE5-3508F1C8B250}"/>
                </a:ext>
              </a:extLst>
            </p:cNvPr>
            <p:cNvSpPr/>
            <p:nvPr/>
          </p:nvSpPr>
          <p:spPr>
            <a:xfrm>
              <a:off x="21266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057;p55">
              <a:extLst>
                <a:ext uri="{FF2B5EF4-FFF2-40B4-BE49-F238E27FC236}">
                  <a16:creationId xmlns:a16="http://schemas.microsoft.com/office/drawing/2014/main" id="{A9412169-64A8-A8BF-81BC-15C982CC4F79}"/>
                </a:ext>
              </a:extLst>
            </p:cNvPr>
            <p:cNvSpPr/>
            <p:nvPr/>
          </p:nvSpPr>
          <p:spPr>
            <a:xfrm>
              <a:off x="21138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058;p55">
              <a:extLst>
                <a:ext uri="{FF2B5EF4-FFF2-40B4-BE49-F238E27FC236}">
                  <a16:creationId xmlns:a16="http://schemas.microsoft.com/office/drawing/2014/main" id="{84AA3C70-0C2E-BB42-CA2E-04B0A22E44F0}"/>
                </a:ext>
              </a:extLst>
            </p:cNvPr>
            <p:cNvSpPr/>
            <p:nvPr/>
          </p:nvSpPr>
          <p:spPr>
            <a:xfrm>
              <a:off x="2101800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059;p55">
              <a:extLst>
                <a:ext uri="{FF2B5EF4-FFF2-40B4-BE49-F238E27FC236}">
                  <a16:creationId xmlns:a16="http://schemas.microsoft.com/office/drawing/2014/main" id="{B67E550C-0C51-4C6B-782B-E2C85EBD1F8E}"/>
                </a:ext>
              </a:extLst>
            </p:cNvPr>
            <p:cNvSpPr/>
            <p:nvPr/>
          </p:nvSpPr>
          <p:spPr>
            <a:xfrm>
              <a:off x="21514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060;p55">
              <a:extLst>
                <a:ext uri="{FF2B5EF4-FFF2-40B4-BE49-F238E27FC236}">
                  <a16:creationId xmlns:a16="http://schemas.microsoft.com/office/drawing/2014/main" id="{3E0F7E95-3853-6579-3B5A-836FF1125BDE}"/>
                </a:ext>
              </a:extLst>
            </p:cNvPr>
            <p:cNvSpPr/>
            <p:nvPr/>
          </p:nvSpPr>
          <p:spPr>
            <a:xfrm>
              <a:off x="21390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061;p55">
              <a:extLst>
                <a:ext uri="{FF2B5EF4-FFF2-40B4-BE49-F238E27FC236}">
                  <a16:creationId xmlns:a16="http://schemas.microsoft.com/office/drawing/2014/main" id="{58A3C5F3-1BBB-C173-8C91-B313B2433D51}"/>
                </a:ext>
              </a:extLst>
            </p:cNvPr>
            <p:cNvSpPr/>
            <p:nvPr/>
          </p:nvSpPr>
          <p:spPr>
            <a:xfrm>
              <a:off x="21266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062;p55">
              <a:extLst>
                <a:ext uri="{FF2B5EF4-FFF2-40B4-BE49-F238E27FC236}">
                  <a16:creationId xmlns:a16="http://schemas.microsoft.com/office/drawing/2014/main" id="{50FC22E1-BB2C-1763-AEBA-0665E431F1BF}"/>
                </a:ext>
              </a:extLst>
            </p:cNvPr>
            <p:cNvSpPr/>
            <p:nvPr/>
          </p:nvSpPr>
          <p:spPr>
            <a:xfrm>
              <a:off x="21138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063;p55">
              <a:extLst>
                <a:ext uri="{FF2B5EF4-FFF2-40B4-BE49-F238E27FC236}">
                  <a16:creationId xmlns:a16="http://schemas.microsoft.com/office/drawing/2014/main" id="{CFBBE49D-5697-81A7-4746-7C2C6EF788D7}"/>
                </a:ext>
              </a:extLst>
            </p:cNvPr>
            <p:cNvSpPr/>
            <p:nvPr/>
          </p:nvSpPr>
          <p:spPr>
            <a:xfrm>
              <a:off x="2101800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064;p55">
              <a:extLst>
                <a:ext uri="{FF2B5EF4-FFF2-40B4-BE49-F238E27FC236}">
                  <a16:creationId xmlns:a16="http://schemas.microsoft.com/office/drawing/2014/main" id="{EEC62854-CDDF-D08F-FC9F-53BF2B8E370C}"/>
                </a:ext>
              </a:extLst>
            </p:cNvPr>
            <p:cNvSpPr/>
            <p:nvPr/>
          </p:nvSpPr>
          <p:spPr>
            <a:xfrm>
              <a:off x="2163850" y="48510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065;p55">
              <a:extLst>
                <a:ext uri="{FF2B5EF4-FFF2-40B4-BE49-F238E27FC236}">
                  <a16:creationId xmlns:a16="http://schemas.microsoft.com/office/drawing/2014/main" id="{56FC78B2-4A7E-1B75-F3E4-478142178280}"/>
                </a:ext>
              </a:extLst>
            </p:cNvPr>
            <p:cNvSpPr/>
            <p:nvPr/>
          </p:nvSpPr>
          <p:spPr>
            <a:xfrm>
              <a:off x="2095975" y="478980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066;p55">
              <a:extLst>
                <a:ext uri="{FF2B5EF4-FFF2-40B4-BE49-F238E27FC236}">
                  <a16:creationId xmlns:a16="http://schemas.microsoft.com/office/drawing/2014/main" id="{F7CBC078-435F-6FEC-FAD8-A98BF5159530}"/>
                </a:ext>
              </a:extLst>
            </p:cNvPr>
            <p:cNvSpPr/>
            <p:nvPr/>
          </p:nvSpPr>
          <p:spPr>
            <a:xfrm>
              <a:off x="2171600" y="4796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067;p55">
              <a:extLst>
                <a:ext uri="{FF2B5EF4-FFF2-40B4-BE49-F238E27FC236}">
                  <a16:creationId xmlns:a16="http://schemas.microsoft.com/office/drawing/2014/main" id="{DDEFD8F3-92FA-1FD4-727F-76B65241EB5E}"/>
                </a:ext>
              </a:extLst>
            </p:cNvPr>
            <p:cNvSpPr/>
            <p:nvPr/>
          </p:nvSpPr>
          <p:spPr>
            <a:xfrm>
              <a:off x="2171600" y="4803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068;p55">
              <a:extLst>
                <a:ext uri="{FF2B5EF4-FFF2-40B4-BE49-F238E27FC236}">
                  <a16:creationId xmlns:a16="http://schemas.microsoft.com/office/drawing/2014/main" id="{4813B090-11CC-B654-C95B-D676570A3A21}"/>
                </a:ext>
              </a:extLst>
            </p:cNvPr>
            <p:cNvSpPr/>
            <p:nvPr/>
          </p:nvSpPr>
          <p:spPr>
            <a:xfrm>
              <a:off x="2171600" y="4809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069;p55">
              <a:extLst>
                <a:ext uri="{FF2B5EF4-FFF2-40B4-BE49-F238E27FC236}">
                  <a16:creationId xmlns:a16="http://schemas.microsoft.com/office/drawing/2014/main" id="{4E69CC6D-EE64-7DB6-A5BE-C3A3C0DAE1E5}"/>
                </a:ext>
              </a:extLst>
            </p:cNvPr>
            <p:cNvSpPr/>
            <p:nvPr/>
          </p:nvSpPr>
          <p:spPr>
            <a:xfrm>
              <a:off x="2171600" y="48169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070;p55">
              <a:extLst>
                <a:ext uri="{FF2B5EF4-FFF2-40B4-BE49-F238E27FC236}">
                  <a16:creationId xmlns:a16="http://schemas.microsoft.com/office/drawing/2014/main" id="{6B83CA89-6F55-5362-F0B3-C55CB4B865D8}"/>
                </a:ext>
              </a:extLst>
            </p:cNvPr>
            <p:cNvSpPr/>
            <p:nvPr/>
          </p:nvSpPr>
          <p:spPr>
            <a:xfrm>
              <a:off x="2171600" y="48231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071;p55">
              <a:extLst>
                <a:ext uri="{FF2B5EF4-FFF2-40B4-BE49-F238E27FC236}">
                  <a16:creationId xmlns:a16="http://schemas.microsoft.com/office/drawing/2014/main" id="{2719CE46-A7F6-CC39-E729-90A15A82BC0B}"/>
                </a:ext>
              </a:extLst>
            </p:cNvPr>
            <p:cNvSpPr/>
            <p:nvPr/>
          </p:nvSpPr>
          <p:spPr>
            <a:xfrm>
              <a:off x="21514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072;p55">
              <a:extLst>
                <a:ext uri="{FF2B5EF4-FFF2-40B4-BE49-F238E27FC236}">
                  <a16:creationId xmlns:a16="http://schemas.microsoft.com/office/drawing/2014/main" id="{376CF1B8-88B8-0D4B-ECBE-05C0F5A704BA}"/>
                </a:ext>
              </a:extLst>
            </p:cNvPr>
            <p:cNvSpPr/>
            <p:nvPr/>
          </p:nvSpPr>
          <p:spPr>
            <a:xfrm>
              <a:off x="21390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073;p55">
              <a:extLst>
                <a:ext uri="{FF2B5EF4-FFF2-40B4-BE49-F238E27FC236}">
                  <a16:creationId xmlns:a16="http://schemas.microsoft.com/office/drawing/2014/main" id="{1D29A2DA-270E-BEA4-D281-966D3304E83E}"/>
                </a:ext>
              </a:extLst>
            </p:cNvPr>
            <p:cNvSpPr/>
            <p:nvPr/>
          </p:nvSpPr>
          <p:spPr>
            <a:xfrm>
              <a:off x="21266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074;p55">
              <a:extLst>
                <a:ext uri="{FF2B5EF4-FFF2-40B4-BE49-F238E27FC236}">
                  <a16:creationId xmlns:a16="http://schemas.microsoft.com/office/drawing/2014/main" id="{AD91CD5B-A4AD-9895-73B7-9A15E91947C6}"/>
                </a:ext>
              </a:extLst>
            </p:cNvPr>
            <p:cNvSpPr/>
            <p:nvPr/>
          </p:nvSpPr>
          <p:spPr>
            <a:xfrm>
              <a:off x="21138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075;p55">
              <a:extLst>
                <a:ext uri="{FF2B5EF4-FFF2-40B4-BE49-F238E27FC236}">
                  <a16:creationId xmlns:a16="http://schemas.microsoft.com/office/drawing/2014/main" id="{E652849F-4AE6-C5B8-06F9-EF8EBF55ABA4}"/>
                </a:ext>
              </a:extLst>
            </p:cNvPr>
            <p:cNvSpPr/>
            <p:nvPr/>
          </p:nvSpPr>
          <p:spPr>
            <a:xfrm>
              <a:off x="2101800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076;p55">
              <a:extLst>
                <a:ext uri="{FF2B5EF4-FFF2-40B4-BE49-F238E27FC236}">
                  <a16:creationId xmlns:a16="http://schemas.microsoft.com/office/drawing/2014/main" id="{95A0D38A-44FA-46B8-03AD-9D1AA28453E1}"/>
                </a:ext>
              </a:extLst>
            </p:cNvPr>
            <p:cNvSpPr/>
            <p:nvPr/>
          </p:nvSpPr>
          <p:spPr>
            <a:xfrm>
              <a:off x="21514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077;p55">
              <a:extLst>
                <a:ext uri="{FF2B5EF4-FFF2-40B4-BE49-F238E27FC236}">
                  <a16:creationId xmlns:a16="http://schemas.microsoft.com/office/drawing/2014/main" id="{9DAC97DB-9559-61EA-29BC-4B590B458345}"/>
                </a:ext>
              </a:extLst>
            </p:cNvPr>
            <p:cNvSpPr/>
            <p:nvPr/>
          </p:nvSpPr>
          <p:spPr>
            <a:xfrm>
              <a:off x="21390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078;p55">
              <a:extLst>
                <a:ext uri="{FF2B5EF4-FFF2-40B4-BE49-F238E27FC236}">
                  <a16:creationId xmlns:a16="http://schemas.microsoft.com/office/drawing/2014/main" id="{BE575AAC-8E7A-2A6A-0223-7883F45C7DBA}"/>
                </a:ext>
              </a:extLst>
            </p:cNvPr>
            <p:cNvSpPr/>
            <p:nvPr/>
          </p:nvSpPr>
          <p:spPr>
            <a:xfrm>
              <a:off x="21266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079;p55">
              <a:extLst>
                <a:ext uri="{FF2B5EF4-FFF2-40B4-BE49-F238E27FC236}">
                  <a16:creationId xmlns:a16="http://schemas.microsoft.com/office/drawing/2014/main" id="{31CBFD0C-7CFC-E260-451F-87DEDA38196C}"/>
                </a:ext>
              </a:extLst>
            </p:cNvPr>
            <p:cNvSpPr/>
            <p:nvPr/>
          </p:nvSpPr>
          <p:spPr>
            <a:xfrm>
              <a:off x="21138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080;p55">
              <a:extLst>
                <a:ext uri="{FF2B5EF4-FFF2-40B4-BE49-F238E27FC236}">
                  <a16:creationId xmlns:a16="http://schemas.microsoft.com/office/drawing/2014/main" id="{44653777-3C20-0169-B730-E7A50051738F}"/>
                </a:ext>
              </a:extLst>
            </p:cNvPr>
            <p:cNvSpPr/>
            <p:nvPr/>
          </p:nvSpPr>
          <p:spPr>
            <a:xfrm>
              <a:off x="2101800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081;p55">
              <a:extLst>
                <a:ext uri="{FF2B5EF4-FFF2-40B4-BE49-F238E27FC236}">
                  <a16:creationId xmlns:a16="http://schemas.microsoft.com/office/drawing/2014/main" id="{377B16C2-8641-7AEF-A59E-6ED4FD6BB0CC}"/>
                </a:ext>
              </a:extLst>
            </p:cNvPr>
            <p:cNvSpPr/>
            <p:nvPr/>
          </p:nvSpPr>
          <p:spPr>
            <a:xfrm>
              <a:off x="21514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6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082;p55">
              <a:extLst>
                <a:ext uri="{FF2B5EF4-FFF2-40B4-BE49-F238E27FC236}">
                  <a16:creationId xmlns:a16="http://schemas.microsoft.com/office/drawing/2014/main" id="{8B26D8E6-5BB1-0E7A-215C-702D94C79331}"/>
                </a:ext>
              </a:extLst>
            </p:cNvPr>
            <p:cNvSpPr/>
            <p:nvPr/>
          </p:nvSpPr>
          <p:spPr>
            <a:xfrm>
              <a:off x="21390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083;p55">
              <a:extLst>
                <a:ext uri="{FF2B5EF4-FFF2-40B4-BE49-F238E27FC236}">
                  <a16:creationId xmlns:a16="http://schemas.microsoft.com/office/drawing/2014/main" id="{A0BB5FAF-A858-EF9D-2574-80298E21BEE7}"/>
                </a:ext>
              </a:extLst>
            </p:cNvPr>
            <p:cNvSpPr/>
            <p:nvPr/>
          </p:nvSpPr>
          <p:spPr>
            <a:xfrm>
              <a:off x="21266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084;p55">
              <a:extLst>
                <a:ext uri="{FF2B5EF4-FFF2-40B4-BE49-F238E27FC236}">
                  <a16:creationId xmlns:a16="http://schemas.microsoft.com/office/drawing/2014/main" id="{3883DD6D-A64F-F860-239E-A839E5F1ACA4}"/>
                </a:ext>
              </a:extLst>
            </p:cNvPr>
            <p:cNvSpPr/>
            <p:nvPr/>
          </p:nvSpPr>
          <p:spPr>
            <a:xfrm>
              <a:off x="21138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085;p55">
              <a:extLst>
                <a:ext uri="{FF2B5EF4-FFF2-40B4-BE49-F238E27FC236}">
                  <a16:creationId xmlns:a16="http://schemas.microsoft.com/office/drawing/2014/main" id="{8640DA91-8632-87ED-9492-91F5ED5B2A2E}"/>
                </a:ext>
              </a:extLst>
            </p:cNvPr>
            <p:cNvSpPr/>
            <p:nvPr/>
          </p:nvSpPr>
          <p:spPr>
            <a:xfrm>
              <a:off x="2101800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086;p55">
              <a:extLst>
                <a:ext uri="{FF2B5EF4-FFF2-40B4-BE49-F238E27FC236}">
                  <a16:creationId xmlns:a16="http://schemas.microsoft.com/office/drawing/2014/main" id="{86FE4ED9-D82A-0204-8C38-64E0B9384F05}"/>
                </a:ext>
              </a:extLst>
            </p:cNvPr>
            <p:cNvSpPr/>
            <p:nvPr/>
          </p:nvSpPr>
          <p:spPr>
            <a:xfrm>
              <a:off x="2163850" y="4796775"/>
              <a:ext cx="1950" cy="30250"/>
            </a:xfrm>
            <a:custGeom>
              <a:avLst/>
              <a:gdLst/>
              <a:ahLst/>
              <a:cxnLst/>
              <a:rect l="l" t="t" r="r" b="b"/>
              <a:pathLst>
                <a:path w="78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087;p55">
              <a:extLst>
                <a:ext uri="{FF2B5EF4-FFF2-40B4-BE49-F238E27FC236}">
                  <a16:creationId xmlns:a16="http://schemas.microsoft.com/office/drawing/2014/main" id="{140CAFFE-2615-56F7-4B4A-B3A15E7585BE}"/>
                </a:ext>
              </a:extLst>
            </p:cNvPr>
            <p:cNvSpPr/>
            <p:nvPr/>
          </p:nvSpPr>
          <p:spPr>
            <a:xfrm>
              <a:off x="2095975" y="4734725"/>
              <a:ext cx="195450" cy="45400"/>
            </a:xfrm>
            <a:custGeom>
              <a:avLst/>
              <a:gdLst/>
              <a:ahLst/>
              <a:cxnLst/>
              <a:rect l="l" t="t" r="r" b="b"/>
              <a:pathLst>
                <a:path w="7818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088;p55">
              <a:extLst>
                <a:ext uri="{FF2B5EF4-FFF2-40B4-BE49-F238E27FC236}">
                  <a16:creationId xmlns:a16="http://schemas.microsoft.com/office/drawing/2014/main" id="{AE6B5907-3D27-28B7-F771-F48624A2EC21}"/>
                </a:ext>
              </a:extLst>
            </p:cNvPr>
            <p:cNvSpPr/>
            <p:nvPr/>
          </p:nvSpPr>
          <p:spPr>
            <a:xfrm>
              <a:off x="2171600" y="47428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089;p55">
              <a:extLst>
                <a:ext uri="{FF2B5EF4-FFF2-40B4-BE49-F238E27FC236}">
                  <a16:creationId xmlns:a16="http://schemas.microsoft.com/office/drawing/2014/main" id="{CFAA5274-4E85-AA03-52D1-3E84FF60ECC2}"/>
                </a:ext>
              </a:extLst>
            </p:cNvPr>
            <p:cNvSpPr/>
            <p:nvPr/>
          </p:nvSpPr>
          <p:spPr>
            <a:xfrm>
              <a:off x="2171600" y="4749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090;p55">
              <a:extLst>
                <a:ext uri="{FF2B5EF4-FFF2-40B4-BE49-F238E27FC236}">
                  <a16:creationId xmlns:a16="http://schemas.microsoft.com/office/drawing/2014/main" id="{1CAECB78-8492-80CC-0F5A-D4BC63E1AB20}"/>
                </a:ext>
              </a:extLst>
            </p:cNvPr>
            <p:cNvSpPr/>
            <p:nvPr/>
          </p:nvSpPr>
          <p:spPr>
            <a:xfrm>
              <a:off x="2171600" y="47556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091;p55">
              <a:extLst>
                <a:ext uri="{FF2B5EF4-FFF2-40B4-BE49-F238E27FC236}">
                  <a16:creationId xmlns:a16="http://schemas.microsoft.com/office/drawing/2014/main" id="{0961DCD9-96FC-CF72-6BC6-6ADC74017CA1}"/>
                </a:ext>
              </a:extLst>
            </p:cNvPr>
            <p:cNvSpPr/>
            <p:nvPr/>
          </p:nvSpPr>
          <p:spPr>
            <a:xfrm>
              <a:off x="2171600" y="47626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092;p55">
              <a:extLst>
                <a:ext uri="{FF2B5EF4-FFF2-40B4-BE49-F238E27FC236}">
                  <a16:creationId xmlns:a16="http://schemas.microsoft.com/office/drawing/2014/main" id="{AF4645AD-50D5-6753-6D90-29CA1492BA15}"/>
                </a:ext>
              </a:extLst>
            </p:cNvPr>
            <p:cNvSpPr/>
            <p:nvPr/>
          </p:nvSpPr>
          <p:spPr>
            <a:xfrm>
              <a:off x="2171600" y="47688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093;p55">
              <a:extLst>
                <a:ext uri="{FF2B5EF4-FFF2-40B4-BE49-F238E27FC236}">
                  <a16:creationId xmlns:a16="http://schemas.microsoft.com/office/drawing/2014/main" id="{ABBB176E-7BC4-D3AC-E7EF-A4B333E269B3}"/>
                </a:ext>
              </a:extLst>
            </p:cNvPr>
            <p:cNvSpPr/>
            <p:nvPr/>
          </p:nvSpPr>
          <p:spPr>
            <a:xfrm>
              <a:off x="21514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094;p55">
              <a:extLst>
                <a:ext uri="{FF2B5EF4-FFF2-40B4-BE49-F238E27FC236}">
                  <a16:creationId xmlns:a16="http://schemas.microsoft.com/office/drawing/2014/main" id="{9E2B02B2-149A-AE7B-5D62-E85DF8FBC2A9}"/>
                </a:ext>
              </a:extLst>
            </p:cNvPr>
            <p:cNvSpPr/>
            <p:nvPr/>
          </p:nvSpPr>
          <p:spPr>
            <a:xfrm>
              <a:off x="21390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095;p55">
              <a:extLst>
                <a:ext uri="{FF2B5EF4-FFF2-40B4-BE49-F238E27FC236}">
                  <a16:creationId xmlns:a16="http://schemas.microsoft.com/office/drawing/2014/main" id="{FDE25DDE-D3AD-A5A6-9AC5-5153913C5A2E}"/>
                </a:ext>
              </a:extLst>
            </p:cNvPr>
            <p:cNvSpPr/>
            <p:nvPr/>
          </p:nvSpPr>
          <p:spPr>
            <a:xfrm>
              <a:off x="21266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5"/>
                  </a:cubicBezTo>
                  <a:cubicBezTo>
                    <a:pt x="310" y="47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096;p55">
              <a:extLst>
                <a:ext uri="{FF2B5EF4-FFF2-40B4-BE49-F238E27FC236}">
                  <a16:creationId xmlns:a16="http://schemas.microsoft.com/office/drawing/2014/main" id="{0FD38477-39CA-F958-154A-E90D9536DD0A}"/>
                </a:ext>
              </a:extLst>
            </p:cNvPr>
            <p:cNvSpPr/>
            <p:nvPr/>
          </p:nvSpPr>
          <p:spPr>
            <a:xfrm>
              <a:off x="21138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097;p55">
              <a:extLst>
                <a:ext uri="{FF2B5EF4-FFF2-40B4-BE49-F238E27FC236}">
                  <a16:creationId xmlns:a16="http://schemas.microsoft.com/office/drawing/2014/main" id="{F8F722E4-664F-8489-39CB-6E2A04AE6FEE}"/>
                </a:ext>
              </a:extLst>
            </p:cNvPr>
            <p:cNvSpPr/>
            <p:nvPr/>
          </p:nvSpPr>
          <p:spPr>
            <a:xfrm>
              <a:off x="2101800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098;p55">
              <a:extLst>
                <a:ext uri="{FF2B5EF4-FFF2-40B4-BE49-F238E27FC236}">
                  <a16:creationId xmlns:a16="http://schemas.microsoft.com/office/drawing/2014/main" id="{D1A93087-F2B7-4F20-A52D-A7F588E425E5}"/>
                </a:ext>
              </a:extLst>
            </p:cNvPr>
            <p:cNvSpPr/>
            <p:nvPr/>
          </p:nvSpPr>
          <p:spPr>
            <a:xfrm>
              <a:off x="21514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099;p55">
              <a:extLst>
                <a:ext uri="{FF2B5EF4-FFF2-40B4-BE49-F238E27FC236}">
                  <a16:creationId xmlns:a16="http://schemas.microsoft.com/office/drawing/2014/main" id="{E7DE531F-97C2-77D1-4BEC-D9FB10A65C25}"/>
                </a:ext>
              </a:extLst>
            </p:cNvPr>
            <p:cNvSpPr/>
            <p:nvPr/>
          </p:nvSpPr>
          <p:spPr>
            <a:xfrm>
              <a:off x="21390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100;p55">
              <a:extLst>
                <a:ext uri="{FF2B5EF4-FFF2-40B4-BE49-F238E27FC236}">
                  <a16:creationId xmlns:a16="http://schemas.microsoft.com/office/drawing/2014/main" id="{B48BC2EE-D347-2405-6810-8346A07E8C19}"/>
                </a:ext>
              </a:extLst>
            </p:cNvPr>
            <p:cNvSpPr/>
            <p:nvPr/>
          </p:nvSpPr>
          <p:spPr>
            <a:xfrm>
              <a:off x="21266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101;p55">
              <a:extLst>
                <a:ext uri="{FF2B5EF4-FFF2-40B4-BE49-F238E27FC236}">
                  <a16:creationId xmlns:a16="http://schemas.microsoft.com/office/drawing/2014/main" id="{8BD00B19-F1D4-390E-9D6E-7B2D0C5261AC}"/>
                </a:ext>
              </a:extLst>
            </p:cNvPr>
            <p:cNvSpPr/>
            <p:nvPr/>
          </p:nvSpPr>
          <p:spPr>
            <a:xfrm>
              <a:off x="21138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102;p55">
              <a:extLst>
                <a:ext uri="{FF2B5EF4-FFF2-40B4-BE49-F238E27FC236}">
                  <a16:creationId xmlns:a16="http://schemas.microsoft.com/office/drawing/2014/main" id="{BBC995CC-978F-4AA8-5655-6F1A598CD5B8}"/>
                </a:ext>
              </a:extLst>
            </p:cNvPr>
            <p:cNvSpPr/>
            <p:nvPr/>
          </p:nvSpPr>
          <p:spPr>
            <a:xfrm>
              <a:off x="2101800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103;p55">
              <a:extLst>
                <a:ext uri="{FF2B5EF4-FFF2-40B4-BE49-F238E27FC236}">
                  <a16:creationId xmlns:a16="http://schemas.microsoft.com/office/drawing/2014/main" id="{CB8449B7-34BA-049F-E8E0-BE2C67F07BD8}"/>
                </a:ext>
              </a:extLst>
            </p:cNvPr>
            <p:cNvSpPr/>
            <p:nvPr/>
          </p:nvSpPr>
          <p:spPr>
            <a:xfrm>
              <a:off x="21514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104;p55">
              <a:extLst>
                <a:ext uri="{FF2B5EF4-FFF2-40B4-BE49-F238E27FC236}">
                  <a16:creationId xmlns:a16="http://schemas.microsoft.com/office/drawing/2014/main" id="{00F134CD-DFD3-6F17-39D9-DDF40308D8B5}"/>
                </a:ext>
              </a:extLst>
            </p:cNvPr>
            <p:cNvSpPr/>
            <p:nvPr/>
          </p:nvSpPr>
          <p:spPr>
            <a:xfrm>
              <a:off x="21390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105;p55">
              <a:extLst>
                <a:ext uri="{FF2B5EF4-FFF2-40B4-BE49-F238E27FC236}">
                  <a16:creationId xmlns:a16="http://schemas.microsoft.com/office/drawing/2014/main" id="{3405655B-74FA-3E39-414E-2CD913B7C0C7}"/>
                </a:ext>
              </a:extLst>
            </p:cNvPr>
            <p:cNvSpPr/>
            <p:nvPr/>
          </p:nvSpPr>
          <p:spPr>
            <a:xfrm>
              <a:off x="21266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3106;p55">
              <a:extLst>
                <a:ext uri="{FF2B5EF4-FFF2-40B4-BE49-F238E27FC236}">
                  <a16:creationId xmlns:a16="http://schemas.microsoft.com/office/drawing/2014/main" id="{9471DC2B-2461-1123-4BD7-CD3F60460D2F}"/>
                </a:ext>
              </a:extLst>
            </p:cNvPr>
            <p:cNvSpPr/>
            <p:nvPr/>
          </p:nvSpPr>
          <p:spPr>
            <a:xfrm>
              <a:off x="21138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3107;p55">
              <a:extLst>
                <a:ext uri="{FF2B5EF4-FFF2-40B4-BE49-F238E27FC236}">
                  <a16:creationId xmlns:a16="http://schemas.microsoft.com/office/drawing/2014/main" id="{A3E5E498-F330-36F8-E137-3CB367E9E488}"/>
                </a:ext>
              </a:extLst>
            </p:cNvPr>
            <p:cNvSpPr/>
            <p:nvPr/>
          </p:nvSpPr>
          <p:spPr>
            <a:xfrm>
              <a:off x="2101800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3108;p55">
              <a:extLst>
                <a:ext uri="{FF2B5EF4-FFF2-40B4-BE49-F238E27FC236}">
                  <a16:creationId xmlns:a16="http://schemas.microsoft.com/office/drawing/2014/main" id="{74AC87AB-0731-B3DB-9AD4-F6FA434AE835}"/>
                </a:ext>
              </a:extLst>
            </p:cNvPr>
            <p:cNvSpPr/>
            <p:nvPr/>
          </p:nvSpPr>
          <p:spPr>
            <a:xfrm>
              <a:off x="2163850" y="474287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3109;p55">
              <a:extLst>
                <a:ext uri="{FF2B5EF4-FFF2-40B4-BE49-F238E27FC236}">
                  <a16:creationId xmlns:a16="http://schemas.microsoft.com/office/drawing/2014/main" id="{B24759DB-79EB-BDF8-7342-A7FCB731F508}"/>
                </a:ext>
              </a:extLst>
            </p:cNvPr>
            <p:cNvSpPr/>
            <p:nvPr/>
          </p:nvSpPr>
          <p:spPr>
            <a:xfrm>
              <a:off x="2095975" y="4680450"/>
              <a:ext cx="195450" cy="45375"/>
            </a:xfrm>
            <a:custGeom>
              <a:avLst/>
              <a:gdLst/>
              <a:ahLst/>
              <a:cxnLst/>
              <a:rect l="l" t="t" r="r" b="b"/>
              <a:pathLst>
                <a:path w="7818" h="1815" extrusionOk="0">
                  <a:moveTo>
                    <a:pt x="1" y="0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3110;p55">
              <a:extLst>
                <a:ext uri="{FF2B5EF4-FFF2-40B4-BE49-F238E27FC236}">
                  <a16:creationId xmlns:a16="http://schemas.microsoft.com/office/drawing/2014/main" id="{69C41B5F-596C-E7F3-BF33-458CA780CB0C}"/>
                </a:ext>
              </a:extLst>
            </p:cNvPr>
            <p:cNvSpPr/>
            <p:nvPr/>
          </p:nvSpPr>
          <p:spPr>
            <a:xfrm>
              <a:off x="2171600" y="4688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3111;p55">
              <a:extLst>
                <a:ext uri="{FF2B5EF4-FFF2-40B4-BE49-F238E27FC236}">
                  <a16:creationId xmlns:a16="http://schemas.microsoft.com/office/drawing/2014/main" id="{CFA42FE6-418E-127A-DDC9-B51C994400ED}"/>
                </a:ext>
              </a:extLst>
            </p:cNvPr>
            <p:cNvSpPr/>
            <p:nvPr/>
          </p:nvSpPr>
          <p:spPr>
            <a:xfrm>
              <a:off x="2171600" y="4694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3112;p55">
              <a:extLst>
                <a:ext uri="{FF2B5EF4-FFF2-40B4-BE49-F238E27FC236}">
                  <a16:creationId xmlns:a16="http://schemas.microsoft.com/office/drawing/2014/main" id="{4727AB65-3F78-18B4-AAA6-72288D56A0E4}"/>
                </a:ext>
              </a:extLst>
            </p:cNvPr>
            <p:cNvSpPr/>
            <p:nvPr/>
          </p:nvSpPr>
          <p:spPr>
            <a:xfrm>
              <a:off x="2171600" y="4701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3113;p55">
              <a:extLst>
                <a:ext uri="{FF2B5EF4-FFF2-40B4-BE49-F238E27FC236}">
                  <a16:creationId xmlns:a16="http://schemas.microsoft.com/office/drawing/2014/main" id="{DB6D5E19-26AA-D0EE-4F2D-73FB5A7826FB}"/>
                </a:ext>
              </a:extLst>
            </p:cNvPr>
            <p:cNvSpPr/>
            <p:nvPr/>
          </p:nvSpPr>
          <p:spPr>
            <a:xfrm>
              <a:off x="2171600" y="4708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3114;p55">
              <a:extLst>
                <a:ext uri="{FF2B5EF4-FFF2-40B4-BE49-F238E27FC236}">
                  <a16:creationId xmlns:a16="http://schemas.microsoft.com/office/drawing/2014/main" id="{12F2BAEF-9820-5C94-5A8F-6B9FF06DA7E1}"/>
                </a:ext>
              </a:extLst>
            </p:cNvPr>
            <p:cNvSpPr/>
            <p:nvPr/>
          </p:nvSpPr>
          <p:spPr>
            <a:xfrm>
              <a:off x="2171600" y="47145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3115;p55">
              <a:extLst>
                <a:ext uri="{FF2B5EF4-FFF2-40B4-BE49-F238E27FC236}">
                  <a16:creationId xmlns:a16="http://schemas.microsoft.com/office/drawing/2014/main" id="{5D825A46-F9A6-4EAC-13C5-EC2E2E77098F}"/>
                </a:ext>
              </a:extLst>
            </p:cNvPr>
            <p:cNvSpPr/>
            <p:nvPr/>
          </p:nvSpPr>
          <p:spPr>
            <a:xfrm>
              <a:off x="21514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3116;p55">
              <a:extLst>
                <a:ext uri="{FF2B5EF4-FFF2-40B4-BE49-F238E27FC236}">
                  <a16:creationId xmlns:a16="http://schemas.microsoft.com/office/drawing/2014/main" id="{058E56F0-58E1-9267-4C5E-60351FC30323}"/>
                </a:ext>
              </a:extLst>
            </p:cNvPr>
            <p:cNvSpPr/>
            <p:nvPr/>
          </p:nvSpPr>
          <p:spPr>
            <a:xfrm>
              <a:off x="21390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3117;p55">
              <a:extLst>
                <a:ext uri="{FF2B5EF4-FFF2-40B4-BE49-F238E27FC236}">
                  <a16:creationId xmlns:a16="http://schemas.microsoft.com/office/drawing/2014/main" id="{55B0F40C-E3E4-3663-E279-CE32543218EB}"/>
                </a:ext>
              </a:extLst>
            </p:cNvPr>
            <p:cNvSpPr/>
            <p:nvPr/>
          </p:nvSpPr>
          <p:spPr>
            <a:xfrm>
              <a:off x="21266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3118;p55">
              <a:extLst>
                <a:ext uri="{FF2B5EF4-FFF2-40B4-BE49-F238E27FC236}">
                  <a16:creationId xmlns:a16="http://schemas.microsoft.com/office/drawing/2014/main" id="{9ECFAE8C-9959-0AD2-3732-5494FD91A3C3}"/>
                </a:ext>
              </a:extLst>
            </p:cNvPr>
            <p:cNvSpPr/>
            <p:nvPr/>
          </p:nvSpPr>
          <p:spPr>
            <a:xfrm>
              <a:off x="21138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3119;p55">
              <a:extLst>
                <a:ext uri="{FF2B5EF4-FFF2-40B4-BE49-F238E27FC236}">
                  <a16:creationId xmlns:a16="http://schemas.microsoft.com/office/drawing/2014/main" id="{AE77EB2F-CD13-0D38-6CF2-F8EAF1AC29F5}"/>
                </a:ext>
              </a:extLst>
            </p:cNvPr>
            <p:cNvSpPr/>
            <p:nvPr/>
          </p:nvSpPr>
          <p:spPr>
            <a:xfrm>
              <a:off x="2101800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3120;p55">
              <a:extLst>
                <a:ext uri="{FF2B5EF4-FFF2-40B4-BE49-F238E27FC236}">
                  <a16:creationId xmlns:a16="http://schemas.microsoft.com/office/drawing/2014/main" id="{8AFD31D3-7EE0-48E1-B8E1-06AACE32B203}"/>
                </a:ext>
              </a:extLst>
            </p:cNvPr>
            <p:cNvSpPr/>
            <p:nvPr/>
          </p:nvSpPr>
          <p:spPr>
            <a:xfrm>
              <a:off x="21514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3121;p55">
              <a:extLst>
                <a:ext uri="{FF2B5EF4-FFF2-40B4-BE49-F238E27FC236}">
                  <a16:creationId xmlns:a16="http://schemas.microsoft.com/office/drawing/2014/main" id="{49723204-E267-A934-46C9-019AF2AB719C}"/>
                </a:ext>
              </a:extLst>
            </p:cNvPr>
            <p:cNvSpPr/>
            <p:nvPr/>
          </p:nvSpPr>
          <p:spPr>
            <a:xfrm>
              <a:off x="21390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3122;p55">
              <a:extLst>
                <a:ext uri="{FF2B5EF4-FFF2-40B4-BE49-F238E27FC236}">
                  <a16:creationId xmlns:a16="http://schemas.microsoft.com/office/drawing/2014/main" id="{3EF3A39D-DD14-C0EE-B7F9-37F0308748B3}"/>
                </a:ext>
              </a:extLst>
            </p:cNvPr>
            <p:cNvSpPr/>
            <p:nvPr/>
          </p:nvSpPr>
          <p:spPr>
            <a:xfrm>
              <a:off x="21266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3123;p55">
              <a:extLst>
                <a:ext uri="{FF2B5EF4-FFF2-40B4-BE49-F238E27FC236}">
                  <a16:creationId xmlns:a16="http://schemas.microsoft.com/office/drawing/2014/main" id="{109C5581-47B9-5A89-6975-CF5BBBDB462B}"/>
                </a:ext>
              </a:extLst>
            </p:cNvPr>
            <p:cNvSpPr/>
            <p:nvPr/>
          </p:nvSpPr>
          <p:spPr>
            <a:xfrm>
              <a:off x="21138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3124;p55">
              <a:extLst>
                <a:ext uri="{FF2B5EF4-FFF2-40B4-BE49-F238E27FC236}">
                  <a16:creationId xmlns:a16="http://schemas.microsoft.com/office/drawing/2014/main" id="{A8ECD5D1-C8DB-3010-8C35-AF07DDA19D65}"/>
                </a:ext>
              </a:extLst>
            </p:cNvPr>
            <p:cNvSpPr/>
            <p:nvPr/>
          </p:nvSpPr>
          <p:spPr>
            <a:xfrm>
              <a:off x="2101800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3125;p55">
              <a:extLst>
                <a:ext uri="{FF2B5EF4-FFF2-40B4-BE49-F238E27FC236}">
                  <a16:creationId xmlns:a16="http://schemas.microsoft.com/office/drawing/2014/main" id="{808A9D16-DAB3-6F51-CF63-45569EE6C7DF}"/>
                </a:ext>
              </a:extLst>
            </p:cNvPr>
            <p:cNvSpPr/>
            <p:nvPr/>
          </p:nvSpPr>
          <p:spPr>
            <a:xfrm>
              <a:off x="21514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3126;p55">
              <a:extLst>
                <a:ext uri="{FF2B5EF4-FFF2-40B4-BE49-F238E27FC236}">
                  <a16:creationId xmlns:a16="http://schemas.microsoft.com/office/drawing/2014/main" id="{853DBBAD-CD36-E2A0-2308-123DDC6B510B}"/>
                </a:ext>
              </a:extLst>
            </p:cNvPr>
            <p:cNvSpPr/>
            <p:nvPr/>
          </p:nvSpPr>
          <p:spPr>
            <a:xfrm>
              <a:off x="21390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3127;p55">
              <a:extLst>
                <a:ext uri="{FF2B5EF4-FFF2-40B4-BE49-F238E27FC236}">
                  <a16:creationId xmlns:a16="http://schemas.microsoft.com/office/drawing/2014/main" id="{5B53AD0C-FB99-A26A-8A3B-E9A037131263}"/>
                </a:ext>
              </a:extLst>
            </p:cNvPr>
            <p:cNvSpPr/>
            <p:nvPr/>
          </p:nvSpPr>
          <p:spPr>
            <a:xfrm>
              <a:off x="21266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3128;p55">
              <a:extLst>
                <a:ext uri="{FF2B5EF4-FFF2-40B4-BE49-F238E27FC236}">
                  <a16:creationId xmlns:a16="http://schemas.microsoft.com/office/drawing/2014/main" id="{CCEEF9D4-F2A0-9C19-6EBE-01F2D293706E}"/>
                </a:ext>
              </a:extLst>
            </p:cNvPr>
            <p:cNvSpPr/>
            <p:nvPr/>
          </p:nvSpPr>
          <p:spPr>
            <a:xfrm>
              <a:off x="21138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3129;p55">
              <a:extLst>
                <a:ext uri="{FF2B5EF4-FFF2-40B4-BE49-F238E27FC236}">
                  <a16:creationId xmlns:a16="http://schemas.microsoft.com/office/drawing/2014/main" id="{BDA43B0B-250A-3E21-A7A4-920EFADCC3CC}"/>
                </a:ext>
              </a:extLst>
            </p:cNvPr>
            <p:cNvSpPr/>
            <p:nvPr/>
          </p:nvSpPr>
          <p:spPr>
            <a:xfrm>
              <a:off x="2101800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130;p55">
              <a:extLst>
                <a:ext uri="{FF2B5EF4-FFF2-40B4-BE49-F238E27FC236}">
                  <a16:creationId xmlns:a16="http://schemas.microsoft.com/office/drawing/2014/main" id="{EFEB8216-E40C-3A89-94CC-A2EA470CB8A9}"/>
                </a:ext>
              </a:extLst>
            </p:cNvPr>
            <p:cNvSpPr/>
            <p:nvPr/>
          </p:nvSpPr>
          <p:spPr>
            <a:xfrm>
              <a:off x="2163850" y="46886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4"/>
                  </a:lnTo>
                  <a:lnTo>
                    <a:pt x="78" y="119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131;p55">
              <a:extLst>
                <a:ext uri="{FF2B5EF4-FFF2-40B4-BE49-F238E27FC236}">
                  <a16:creationId xmlns:a16="http://schemas.microsoft.com/office/drawing/2014/main" id="{6F3B0911-33A1-C1D3-7287-E46B653C12A3}"/>
                </a:ext>
              </a:extLst>
            </p:cNvPr>
            <p:cNvSpPr/>
            <p:nvPr/>
          </p:nvSpPr>
          <p:spPr>
            <a:xfrm>
              <a:off x="2095975" y="46265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132;p55">
              <a:extLst>
                <a:ext uri="{FF2B5EF4-FFF2-40B4-BE49-F238E27FC236}">
                  <a16:creationId xmlns:a16="http://schemas.microsoft.com/office/drawing/2014/main" id="{4E4CB1B7-3D18-6178-153C-EA0A3027DF3F}"/>
                </a:ext>
              </a:extLst>
            </p:cNvPr>
            <p:cNvSpPr/>
            <p:nvPr/>
          </p:nvSpPr>
          <p:spPr>
            <a:xfrm>
              <a:off x="2171600" y="46343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133;p55">
              <a:extLst>
                <a:ext uri="{FF2B5EF4-FFF2-40B4-BE49-F238E27FC236}">
                  <a16:creationId xmlns:a16="http://schemas.microsoft.com/office/drawing/2014/main" id="{B4E1E822-79DF-8729-B72F-1541CF2C4F21}"/>
                </a:ext>
              </a:extLst>
            </p:cNvPr>
            <p:cNvSpPr/>
            <p:nvPr/>
          </p:nvSpPr>
          <p:spPr>
            <a:xfrm>
              <a:off x="2171600" y="4640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134;p55">
              <a:extLst>
                <a:ext uri="{FF2B5EF4-FFF2-40B4-BE49-F238E27FC236}">
                  <a16:creationId xmlns:a16="http://schemas.microsoft.com/office/drawing/2014/main" id="{10D636B2-CAF3-C362-C747-5AFB773DDEB4}"/>
                </a:ext>
              </a:extLst>
            </p:cNvPr>
            <p:cNvSpPr/>
            <p:nvPr/>
          </p:nvSpPr>
          <p:spPr>
            <a:xfrm>
              <a:off x="2171600" y="46471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135;p55">
              <a:extLst>
                <a:ext uri="{FF2B5EF4-FFF2-40B4-BE49-F238E27FC236}">
                  <a16:creationId xmlns:a16="http://schemas.microsoft.com/office/drawing/2014/main" id="{CC700AE1-603A-9F2A-5307-B93238AF9B1C}"/>
                </a:ext>
              </a:extLst>
            </p:cNvPr>
            <p:cNvSpPr/>
            <p:nvPr/>
          </p:nvSpPr>
          <p:spPr>
            <a:xfrm>
              <a:off x="2171600" y="4654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136;p55">
              <a:extLst>
                <a:ext uri="{FF2B5EF4-FFF2-40B4-BE49-F238E27FC236}">
                  <a16:creationId xmlns:a16="http://schemas.microsoft.com/office/drawing/2014/main" id="{AF06D2CC-6B62-414D-B8C2-65E6BC58805C}"/>
                </a:ext>
              </a:extLst>
            </p:cNvPr>
            <p:cNvSpPr/>
            <p:nvPr/>
          </p:nvSpPr>
          <p:spPr>
            <a:xfrm>
              <a:off x="2171600" y="46602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137;p55">
              <a:extLst>
                <a:ext uri="{FF2B5EF4-FFF2-40B4-BE49-F238E27FC236}">
                  <a16:creationId xmlns:a16="http://schemas.microsoft.com/office/drawing/2014/main" id="{9AFF90C1-1EFD-0713-0E57-AFB7151A09FD}"/>
                </a:ext>
              </a:extLst>
            </p:cNvPr>
            <p:cNvSpPr/>
            <p:nvPr/>
          </p:nvSpPr>
          <p:spPr>
            <a:xfrm>
              <a:off x="2151050" y="46339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48"/>
                    <a:pt x="78" y="310"/>
                    <a:pt x="171" y="310"/>
                  </a:cubicBezTo>
                  <a:cubicBezTo>
                    <a:pt x="248" y="310"/>
                    <a:pt x="326" y="248"/>
                    <a:pt x="326" y="155"/>
                  </a:cubicBezTo>
                  <a:cubicBezTo>
                    <a:pt x="326" y="78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138;p55">
              <a:extLst>
                <a:ext uri="{FF2B5EF4-FFF2-40B4-BE49-F238E27FC236}">
                  <a16:creationId xmlns:a16="http://schemas.microsoft.com/office/drawing/2014/main" id="{099D5FDA-42EB-F126-994A-DDC0622273E0}"/>
                </a:ext>
              </a:extLst>
            </p:cNvPr>
            <p:cNvSpPr/>
            <p:nvPr/>
          </p:nvSpPr>
          <p:spPr>
            <a:xfrm>
              <a:off x="2138625" y="46339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48"/>
                    <a:pt x="63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139;p55">
              <a:extLst>
                <a:ext uri="{FF2B5EF4-FFF2-40B4-BE49-F238E27FC236}">
                  <a16:creationId xmlns:a16="http://schemas.microsoft.com/office/drawing/2014/main" id="{B639007F-5980-6DEF-95C1-8691A013BDD6}"/>
                </a:ext>
              </a:extLst>
            </p:cNvPr>
            <p:cNvSpPr/>
            <p:nvPr/>
          </p:nvSpPr>
          <p:spPr>
            <a:xfrm>
              <a:off x="21266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140;p55">
              <a:extLst>
                <a:ext uri="{FF2B5EF4-FFF2-40B4-BE49-F238E27FC236}">
                  <a16:creationId xmlns:a16="http://schemas.microsoft.com/office/drawing/2014/main" id="{43676D4D-E4E9-01F0-4335-1A9C4301DB91}"/>
                </a:ext>
              </a:extLst>
            </p:cNvPr>
            <p:cNvSpPr/>
            <p:nvPr/>
          </p:nvSpPr>
          <p:spPr>
            <a:xfrm>
              <a:off x="21138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141;p55">
              <a:extLst>
                <a:ext uri="{FF2B5EF4-FFF2-40B4-BE49-F238E27FC236}">
                  <a16:creationId xmlns:a16="http://schemas.microsoft.com/office/drawing/2014/main" id="{50526587-FB63-F5A7-7A4C-6F7BFB348B4D}"/>
                </a:ext>
              </a:extLst>
            </p:cNvPr>
            <p:cNvSpPr/>
            <p:nvPr/>
          </p:nvSpPr>
          <p:spPr>
            <a:xfrm>
              <a:off x="2101800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49" y="295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142;p55">
              <a:extLst>
                <a:ext uri="{FF2B5EF4-FFF2-40B4-BE49-F238E27FC236}">
                  <a16:creationId xmlns:a16="http://schemas.microsoft.com/office/drawing/2014/main" id="{68669A5B-64DB-657C-0F83-1FF48FF70923}"/>
                </a:ext>
              </a:extLst>
            </p:cNvPr>
            <p:cNvSpPr/>
            <p:nvPr/>
          </p:nvSpPr>
          <p:spPr>
            <a:xfrm>
              <a:off x="2151050" y="4645150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143;p55">
              <a:extLst>
                <a:ext uri="{FF2B5EF4-FFF2-40B4-BE49-F238E27FC236}">
                  <a16:creationId xmlns:a16="http://schemas.microsoft.com/office/drawing/2014/main" id="{0016844A-13E7-8644-1468-E4E51B102D1A}"/>
                </a:ext>
              </a:extLst>
            </p:cNvPr>
            <p:cNvSpPr/>
            <p:nvPr/>
          </p:nvSpPr>
          <p:spPr>
            <a:xfrm>
              <a:off x="2138625" y="4645150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144;p55">
              <a:extLst>
                <a:ext uri="{FF2B5EF4-FFF2-40B4-BE49-F238E27FC236}">
                  <a16:creationId xmlns:a16="http://schemas.microsoft.com/office/drawing/2014/main" id="{02E2A12A-F48F-BEF8-B0F2-A3B7EF173178}"/>
                </a:ext>
              </a:extLst>
            </p:cNvPr>
            <p:cNvSpPr/>
            <p:nvPr/>
          </p:nvSpPr>
          <p:spPr>
            <a:xfrm>
              <a:off x="21266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145;p55">
              <a:extLst>
                <a:ext uri="{FF2B5EF4-FFF2-40B4-BE49-F238E27FC236}">
                  <a16:creationId xmlns:a16="http://schemas.microsoft.com/office/drawing/2014/main" id="{03CE31DE-105A-422E-ADAC-0BD69AFE38BD}"/>
                </a:ext>
              </a:extLst>
            </p:cNvPr>
            <p:cNvSpPr/>
            <p:nvPr/>
          </p:nvSpPr>
          <p:spPr>
            <a:xfrm>
              <a:off x="21138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146;p55">
              <a:extLst>
                <a:ext uri="{FF2B5EF4-FFF2-40B4-BE49-F238E27FC236}">
                  <a16:creationId xmlns:a16="http://schemas.microsoft.com/office/drawing/2014/main" id="{020027D6-DE54-8C16-BC8A-6583024E1355}"/>
                </a:ext>
              </a:extLst>
            </p:cNvPr>
            <p:cNvSpPr/>
            <p:nvPr/>
          </p:nvSpPr>
          <p:spPr>
            <a:xfrm>
              <a:off x="2101800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147;p55">
              <a:extLst>
                <a:ext uri="{FF2B5EF4-FFF2-40B4-BE49-F238E27FC236}">
                  <a16:creationId xmlns:a16="http://schemas.microsoft.com/office/drawing/2014/main" id="{0DE762CE-B6A9-6447-B211-43FA0E11EE70}"/>
                </a:ext>
              </a:extLst>
            </p:cNvPr>
            <p:cNvSpPr/>
            <p:nvPr/>
          </p:nvSpPr>
          <p:spPr>
            <a:xfrm>
              <a:off x="2151050" y="4656400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3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148;p55">
              <a:extLst>
                <a:ext uri="{FF2B5EF4-FFF2-40B4-BE49-F238E27FC236}">
                  <a16:creationId xmlns:a16="http://schemas.microsoft.com/office/drawing/2014/main" id="{0127197B-E950-1DAA-327F-9FD3037E79E1}"/>
                </a:ext>
              </a:extLst>
            </p:cNvPr>
            <p:cNvSpPr/>
            <p:nvPr/>
          </p:nvSpPr>
          <p:spPr>
            <a:xfrm>
              <a:off x="2138625" y="4656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149;p55">
              <a:extLst>
                <a:ext uri="{FF2B5EF4-FFF2-40B4-BE49-F238E27FC236}">
                  <a16:creationId xmlns:a16="http://schemas.microsoft.com/office/drawing/2014/main" id="{6B0E401B-BE96-7AE1-16F7-EC764FFAAEEC}"/>
                </a:ext>
              </a:extLst>
            </p:cNvPr>
            <p:cNvSpPr/>
            <p:nvPr/>
          </p:nvSpPr>
          <p:spPr>
            <a:xfrm>
              <a:off x="21266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150;p55">
              <a:extLst>
                <a:ext uri="{FF2B5EF4-FFF2-40B4-BE49-F238E27FC236}">
                  <a16:creationId xmlns:a16="http://schemas.microsoft.com/office/drawing/2014/main" id="{4B511591-7550-84A6-F770-3BC20A53DC29}"/>
                </a:ext>
              </a:extLst>
            </p:cNvPr>
            <p:cNvSpPr/>
            <p:nvPr/>
          </p:nvSpPr>
          <p:spPr>
            <a:xfrm>
              <a:off x="21138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151;p55">
              <a:extLst>
                <a:ext uri="{FF2B5EF4-FFF2-40B4-BE49-F238E27FC236}">
                  <a16:creationId xmlns:a16="http://schemas.microsoft.com/office/drawing/2014/main" id="{4BBC1662-B3A2-2DF0-DF48-DA47501C8688}"/>
                </a:ext>
              </a:extLst>
            </p:cNvPr>
            <p:cNvSpPr/>
            <p:nvPr/>
          </p:nvSpPr>
          <p:spPr>
            <a:xfrm>
              <a:off x="2101800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152;p55">
              <a:extLst>
                <a:ext uri="{FF2B5EF4-FFF2-40B4-BE49-F238E27FC236}">
                  <a16:creationId xmlns:a16="http://schemas.microsoft.com/office/drawing/2014/main" id="{725FC6DC-3F05-EBE6-25A0-72883ABDAFC6}"/>
                </a:ext>
              </a:extLst>
            </p:cNvPr>
            <p:cNvSpPr/>
            <p:nvPr/>
          </p:nvSpPr>
          <p:spPr>
            <a:xfrm>
              <a:off x="2163850" y="46343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153;p55">
              <a:extLst>
                <a:ext uri="{FF2B5EF4-FFF2-40B4-BE49-F238E27FC236}">
                  <a16:creationId xmlns:a16="http://schemas.microsoft.com/office/drawing/2014/main" id="{5BCC81C6-D743-B424-B074-336C53F64E41}"/>
                </a:ext>
              </a:extLst>
            </p:cNvPr>
            <p:cNvSpPr/>
            <p:nvPr/>
          </p:nvSpPr>
          <p:spPr>
            <a:xfrm>
              <a:off x="2095975" y="45722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154;p55">
              <a:extLst>
                <a:ext uri="{FF2B5EF4-FFF2-40B4-BE49-F238E27FC236}">
                  <a16:creationId xmlns:a16="http://schemas.microsoft.com/office/drawing/2014/main" id="{71F16653-BD9A-4829-325B-06FC7D2B519E}"/>
                </a:ext>
              </a:extLst>
            </p:cNvPr>
            <p:cNvSpPr/>
            <p:nvPr/>
          </p:nvSpPr>
          <p:spPr>
            <a:xfrm>
              <a:off x="2171600" y="45796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155;p55">
              <a:extLst>
                <a:ext uri="{FF2B5EF4-FFF2-40B4-BE49-F238E27FC236}">
                  <a16:creationId xmlns:a16="http://schemas.microsoft.com/office/drawing/2014/main" id="{9D4D2E7C-0577-DE22-B288-2ACDB27C399E}"/>
                </a:ext>
              </a:extLst>
            </p:cNvPr>
            <p:cNvSpPr/>
            <p:nvPr/>
          </p:nvSpPr>
          <p:spPr>
            <a:xfrm>
              <a:off x="2171600" y="4586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156;p55">
              <a:extLst>
                <a:ext uri="{FF2B5EF4-FFF2-40B4-BE49-F238E27FC236}">
                  <a16:creationId xmlns:a16="http://schemas.microsoft.com/office/drawing/2014/main" id="{88A2BAD1-A4E9-EFB9-5B17-AC9D3717CCB0}"/>
                </a:ext>
              </a:extLst>
            </p:cNvPr>
            <p:cNvSpPr/>
            <p:nvPr/>
          </p:nvSpPr>
          <p:spPr>
            <a:xfrm>
              <a:off x="2171600" y="45928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157;p55">
              <a:extLst>
                <a:ext uri="{FF2B5EF4-FFF2-40B4-BE49-F238E27FC236}">
                  <a16:creationId xmlns:a16="http://schemas.microsoft.com/office/drawing/2014/main" id="{59A40950-DF78-ACB5-5CBD-F0D8F01C3148}"/>
                </a:ext>
              </a:extLst>
            </p:cNvPr>
            <p:cNvSpPr/>
            <p:nvPr/>
          </p:nvSpPr>
          <p:spPr>
            <a:xfrm>
              <a:off x="2171600" y="4599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158;p55">
              <a:extLst>
                <a:ext uri="{FF2B5EF4-FFF2-40B4-BE49-F238E27FC236}">
                  <a16:creationId xmlns:a16="http://schemas.microsoft.com/office/drawing/2014/main" id="{4052D007-E2FE-76C7-BBFE-3A17A477E6A3}"/>
                </a:ext>
              </a:extLst>
            </p:cNvPr>
            <p:cNvSpPr/>
            <p:nvPr/>
          </p:nvSpPr>
          <p:spPr>
            <a:xfrm>
              <a:off x="2171600" y="4606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159;p55">
              <a:extLst>
                <a:ext uri="{FF2B5EF4-FFF2-40B4-BE49-F238E27FC236}">
                  <a16:creationId xmlns:a16="http://schemas.microsoft.com/office/drawing/2014/main" id="{B8FB5735-7318-882C-E6B6-48EB7DA14B0B}"/>
                </a:ext>
              </a:extLst>
            </p:cNvPr>
            <p:cNvSpPr/>
            <p:nvPr/>
          </p:nvSpPr>
          <p:spPr>
            <a:xfrm>
              <a:off x="2151050" y="45796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160;p55">
              <a:extLst>
                <a:ext uri="{FF2B5EF4-FFF2-40B4-BE49-F238E27FC236}">
                  <a16:creationId xmlns:a16="http://schemas.microsoft.com/office/drawing/2014/main" id="{6D73FF9B-1932-09C7-8CF1-6117AF4AAE57}"/>
                </a:ext>
              </a:extLst>
            </p:cNvPr>
            <p:cNvSpPr/>
            <p:nvPr/>
          </p:nvSpPr>
          <p:spPr>
            <a:xfrm>
              <a:off x="2138625" y="45796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161;p55">
              <a:extLst>
                <a:ext uri="{FF2B5EF4-FFF2-40B4-BE49-F238E27FC236}">
                  <a16:creationId xmlns:a16="http://schemas.microsoft.com/office/drawing/2014/main" id="{00E04294-B73E-677B-D073-C4E231126E7E}"/>
                </a:ext>
              </a:extLst>
            </p:cNvPr>
            <p:cNvSpPr/>
            <p:nvPr/>
          </p:nvSpPr>
          <p:spPr>
            <a:xfrm>
              <a:off x="21266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162;p55">
              <a:extLst>
                <a:ext uri="{FF2B5EF4-FFF2-40B4-BE49-F238E27FC236}">
                  <a16:creationId xmlns:a16="http://schemas.microsoft.com/office/drawing/2014/main" id="{42ADF2A2-C886-275E-D4C4-6ACAD34E6C45}"/>
                </a:ext>
              </a:extLst>
            </p:cNvPr>
            <p:cNvSpPr/>
            <p:nvPr/>
          </p:nvSpPr>
          <p:spPr>
            <a:xfrm>
              <a:off x="21138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163;p55">
              <a:extLst>
                <a:ext uri="{FF2B5EF4-FFF2-40B4-BE49-F238E27FC236}">
                  <a16:creationId xmlns:a16="http://schemas.microsoft.com/office/drawing/2014/main" id="{9FD689B1-E44F-0CD3-0999-59F0CDC26864}"/>
                </a:ext>
              </a:extLst>
            </p:cNvPr>
            <p:cNvSpPr/>
            <p:nvPr/>
          </p:nvSpPr>
          <p:spPr>
            <a:xfrm>
              <a:off x="2101800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164;p55">
              <a:extLst>
                <a:ext uri="{FF2B5EF4-FFF2-40B4-BE49-F238E27FC236}">
                  <a16:creationId xmlns:a16="http://schemas.microsoft.com/office/drawing/2014/main" id="{90BA61A2-1A2C-BB64-EB82-03CD4164048F}"/>
                </a:ext>
              </a:extLst>
            </p:cNvPr>
            <p:cNvSpPr/>
            <p:nvPr/>
          </p:nvSpPr>
          <p:spPr>
            <a:xfrm>
              <a:off x="21514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49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165;p55">
              <a:extLst>
                <a:ext uri="{FF2B5EF4-FFF2-40B4-BE49-F238E27FC236}">
                  <a16:creationId xmlns:a16="http://schemas.microsoft.com/office/drawing/2014/main" id="{FF7E6962-931D-B968-ABE0-2612E2B7F9B3}"/>
                </a:ext>
              </a:extLst>
            </p:cNvPr>
            <p:cNvSpPr/>
            <p:nvPr/>
          </p:nvSpPr>
          <p:spPr>
            <a:xfrm>
              <a:off x="21390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166;p55">
              <a:extLst>
                <a:ext uri="{FF2B5EF4-FFF2-40B4-BE49-F238E27FC236}">
                  <a16:creationId xmlns:a16="http://schemas.microsoft.com/office/drawing/2014/main" id="{11807F61-FA0F-5951-6290-691115CAA896}"/>
                </a:ext>
              </a:extLst>
            </p:cNvPr>
            <p:cNvSpPr/>
            <p:nvPr/>
          </p:nvSpPr>
          <p:spPr>
            <a:xfrm>
              <a:off x="21266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167;p55">
              <a:extLst>
                <a:ext uri="{FF2B5EF4-FFF2-40B4-BE49-F238E27FC236}">
                  <a16:creationId xmlns:a16="http://schemas.microsoft.com/office/drawing/2014/main" id="{38135F97-DA70-6A63-BBB5-14FDF59CF373}"/>
                </a:ext>
              </a:extLst>
            </p:cNvPr>
            <p:cNvSpPr/>
            <p:nvPr/>
          </p:nvSpPr>
          <p:spPr>
            <a:xfrm>
              <a:off x="21138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168;p55">
              <a:extLst>
                <a:ext uri="{FF2B5EF4-FFF2-40B4-BE49-F238E27FC236}">
                  <a16:creationId xmlns:a16="http://schemas.microsoft.com/office/drawing/2014/main" id="{9BE74F4D-C984-3302-3657-15796F6E3B1A}"/>
                </a:ext>
              </a:extLst>
            </p:cNvPr>
            <p:cNvSpPr/>
            <p:nvPr/>
          </p:nvSpPr>
          <p:spPr>
            <a:xfrm>
              <a:off x="2101800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169;p55">
              <a:extLst>
                <a:ext uri="{FF2B5EF4-FFF2-40B4-BE49-F238E27FC236}">
                  <a16:creationId xmlns:a16="http://schemas.microsoft.com/office/drawing/2014/main" id="{A76EE2AE-0E0A-D688-7F98-5FEA6AA95448}"/>
                </a:ext>
              </a:extLst>
            </p:cNvPr>
            <p:cNvSpPr/>
            <p:nvPr/>
          </p:nvSpPr>
          <p:spPr>
            <a:xfrm>
              <a:off x="21514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170;p55">
              <a:extLst>
                <a:ext uri="{FF2B5EF4-FFF2-40B4-BE49-F238E27FC236}">
                  <a16:creationId xmlns:a16="http://schemas.microsoft.com/office/drawing/2014/main" id="{F6BE680E-FF9B-8C31-0EA3-FFB479AB0F2E}"/>
                </a:ext>
              </a:extLst>
            </p:cNvPr>
            <p:cNvSpPr/>
            <p:nvPr/>
          </p:nvSpPr>
          <p:spPr>
            <a:xfrm>
              <a:off x="21390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171;p55">
              <a:extLst>
                <a:ext uri="{FF2B5EF4-FFF2-40B4-BE49-F238E27FC236}">
                  <a16:creationId xmlns:a16="http://schemas.microsoft.com/office/drawing/2014/main" id="{856DF141-FBC1-42F7-84E6-60A1E197E7D7}"/>
                </a:ext>
              </a:extLst>
            </p:cNvPr>
            <p:cNvSpPr/>
            <p:nvPr/>
          </p:nvSpPr>
          <p:spPr>
            <a:xfrm>
              <a:off x="21266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172;p55">
              <a:extLst>
                <a:ext uri="{FF2B5EF4-FFF2-40B4-BE49-F238E27FC236}">
                  <a16:creationId xmlns:a16="http://schemas.microsoft.com/office/drawing/2014/main" id="{66B707BB-D6CF-F4C7-8652-047F1CD4F685}"/>
                </a:ext>
              </a:extLst>
            </p:cNvPr>
            <p:cNvSpPr/>
            <p:nvPr/>
          </p:nvSpPr>
          <p:spPr>
            <a:xfrm>
              <a:off x="21138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173;p55">
              <a:extLst>
                <a:ext uri="{FF2B5EF4-FFF2-40B4-BE49-F238E27FC236}">
                  <a16:creationId xmlns:a16="http://schemas.microsoft.com/office/drawing/2014/main" id="{99082974-3846-A1FC-0BB3-85ED90C01E90}"/>
                </a:ext>
              </a:extLst>
            </p:cNvPr>
            <p:cNvSpPr/>
            <p:nvPr/>
          </p:nvSpPr>
          <p:spPr>
            <a:xfrm>
              <a:off x="2101800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174;p55">
              <a:extLst>
                <a:ext uri="{FF2B5EF4-FFF2-40B4-BE49-F238E27FC236}">
                  <a16:creationId xmlns:a16="http://schemas.microsoft.com/office/drawing/2014/main" id="{B3D130A4-D82D-D75D-CD70-A10BCA1C336E}"/>
                </a:ext>
              </a:extLst>
            </p:cNvPr>
            <p:cNvSpPr/>
            <p:nvPr/>
          </p:nvSpPr>
          <p:spPr>
            <a:xfrm>
              <a:off x="2163850" y="4579625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1"/>
                  </a:lnTo>
                  <a:lnTo>
                    <a:pt x="78" y="121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175;p55">
              <a:extLst>
                <a:ext uri="{FF2B5EF4-FFF2-40B4-BE49-F238E27FC236}">
                  <a16:creationId xmlns:a16="http://schemas.microsoft.com/office/drawing/2014/main" id="{08751E4F-BEBC-0410-0CE7-34F5C6C338C9}"/>
                </a:ext>
              </a:extLst>
            </p:cNvPr>
            <p:cNvSpPr/>
            <p:nvPr/>
          </p:nvSpPr>
          <p:spPr>
            <a:xfrm>
              <a:off x="2095975" y="45179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176;p55">
              <a:extLst>
                <a:ext uri="{FF2B5EF4-FFF2-40B4-BE49-F238E27FC236}">
                  <a16:creationId xmlns:a16="http://schemas.microsoft.com/office/drawing/2014/main" id="{DAC0A1A6-C34F-A94C-A674-693A7C940780}"/>
                </a:ext>
              </a:extLst>
            </p:cNvPr>
            <p:cNvSpPr/>
            <p:nvPr/>
          </p:nvSpPr>
          <p:spPr>
            <a:xfrm>
              <a:off x="2171600" y="4525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177;p55">
              <a:extLst>
                <a:ext uri="{FF2B5EF4-FFF2-40B4-BE49-F238E27FC236}">
                  <a16:creationId xmlns:a16="http://schemas.microsoft.com/office/drawing/2014/main" id="{8CF80D9A-B67D-15E3-CC67-EAD51A0B4A2A}"/>
                </a:ext>
              </a:extLst>
            </p:cNvPr>
            <p:cNvSpPr/>
            <p:nvPr/>
          </p:nvSpPr>
          <p:spPr>
            <a:xfrm>
              <a:off x="2171600" y="4531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178;p55">
              <a:extLst>
                <a:ext uri="{FF2B5EF4-FFF2-40B4-BE49-F238E27FC236}">
                  <a16:creationId xmlns:a16="http://schemas.microsoft.com/office/drawing/2014/main" id="{AF333F7C-D2B6-871D-B934-BB7B7D804170}"/>
                </a:ext>
              </a:extLst>
            </p:cNvPr>
            <p:cNvSpPr/>
            <p:nvPr/>
          </p:nvSpPr>
          <p:spPr>
            <a:xfrm>
              <a:off x="2171600" y="453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179;p55">
              <a:extLst>
                <a:ext uri="{FF2B5EF4-FFF2-40B4-BE49-F238E27FC236}">
                  <a16:creationId xmlns:a16="http://schemas.microsoft.com/office/drawing/2014/main" id="{FC71634D-98DA-DB3B-590F-78447E48891F}"/>
                </a:ext>
              </a:extLst>
            </p:cNvPr>
            <p:cNvSpPr/>
            <p:nvPr/>
          </p:nvSpPr>
          <p:spPr>
            <a:xfrm>
              <a:off x="2171600" y="4545500"/>
              <a:ext cx="110900" cy="3925"/>
            </a:xfrm>
            <a:custGeom>
              <a:avLst/>
              <a:gdLst/>
              <a:ahLst/>
              <a:cxnLst/>
              <a:rect l="l" t="t" r="r" b="b"/>
              <a:pathLst>
                <a:path w="4436" h="157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180;p55">
              <a:extLst>
                <a:ext uri="{FF2B5EF4-FFF2-40B4-BE49-F238E27FC236}">
                  <a16:creationId xmlns:a16="http://schemas.microsoft.com/office/drawing/2014/main" id="{9D4E1E31-DDCA-086C-FACD-D659E2714BC8}"/>
                </a:ext>
              </a:extLst>
            </p:cNvPr>
            <p:cNvSpPr/>
            <p:nvPr/>
          </p:nvSpPr>
          <p:spPr>
            <a:xfrm>
              <a:off x="2171600" y="4551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181;p55">
              <a:extLst>
                <a:ext uri="{FF2B5EF4-FFF2-40B4-BE49-F238E27FC236}">
                  <a16:creationId xmlns:a16="http://schemas.microsoft.com/office/drawing/2014/main" id="{FDC17316-7A1F-CCBB-0156-456897218062}"/>
                </a:ext>
              </a:extLst>
            </p:cNvPr>
            <p:cNvSpPr/>
            <p:nvPr/>
          </p:nvSpPr>
          <p:spPr>
            <a:xfrm>
              <a:off x="21514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32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49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182;p55">
              <a:extLst>
                <a:ext uri="{FF2B5EF4-FFF2-40B4-BE49-F238E27FC236}">
                  <a16:creationId xmlns:a16="http://schemas.microsoft.com/office/drawing/2014/main" id="{31672323-5860-611D-A097-6DE7CB31D9CC}"/>
                </a:ext>
              </a:extLst>
            </p:cNvPr>
            <p:cNvSpPr/>
            <p:nvPr/>
          </p:nvSpPr>
          <p:spPr>
            <a:xfrm>
              <a:off x="21390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32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183;p55">
              <a:extLst>
                <a:ext uri="{FF2B5EF4-FFF2-40B4-BE49-F238E27FC236}">
                  <a16:creationId xmlns:a16="http://schemas.microsoft.com/office/drawing/2014/main" id="{4FB3D69C-7171-D33F-EA95-EDEAA07CB3C4}"/>
                </a:ext>
              </a:extLst>
            </p:cNvPr>
            <p:cNvSpPr/>
            <p:nvPr/>
          </p:nvSpPr>
          <p:spPr>
            <a:xfrm>
              <a:off x="21266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184;p55">
              <a:extLst>
                <a:ext uri="{FF2B5EF4-FFF2-40B4-BE49-F238E27FC236}">
                  <a16:creationId xmlns:a16="http://schemas.microsoft.com/office/drawing/2014/main" id="{0FDDB7D7-0CB0-BD0E-0093-842CB7C2B68C}"/>
                </a:ext>
              </a:extLst>
            </p:cNvPr>
            <p:cNvSpPr/>
            <p:nvPr/>
          </p:nvSpPr>
          <p:spPr>
            <a:xfrm>
              <a:off x="21138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185;p55">
              <a:extLst>
                <a:ext uri="{FF2B5EF4-FFF2-40B4-BE49-F238E27FC236}">
                  <a16:creationId xmlns:a16="http://schemas.microsoft.com/office/drawing/2014/main" id="{C24019D5-937E-0A77-2933-895885A20B53}"/>
                </a:ext>
              </a:extLst>
            </p:cNvPr>
            <p:cNvSpPr/>
            <p:nvPr/>
          </p:nvSpPr>
          <p:spPr>
            <a:xfrm>
              <a:off x="2101800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32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186;p55">
              <a:extLst>
                <a:ext uri="{FF2B5EF4-FFF2-40B4-BE49-F238E27FC236}">
                  <a16:creationId xmlns:a16="http://schemas.microsoft.com/office/drawing/2014/main" id="{5AB674FB-7FF6-F7C8-776C-8EC5F198F541}"/>
                </a:ext>
              </a:extLst>
            </p:cNvPr>
            <p:cNvSpPr/>
            <p:nvPr/>
          </p:nvSpPr>
          <p:spPr>
            <a:xfrm>
              <a:off x="21514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187;p55">
              <a:extLst>
                <a:ext uri="{FF2B5EF4-FFF2-40B4-BE49-F238E27FC236}">
                  <a16:creationId xmlns:a16="http://schemas.microsoft.com/office/drawing/2014/main" id="{5885C779-1A3A-6B75-128E-EE6B4C13F33B}"/>
                </a:ext>
              </a:extLst>
            </p:cNvPr>
            <p:cNvSpPr/>
            <p:nvPr/>
          </p:nvSpPr>
          <p:spPr>
            <a:xfrm>
              <a:off x="21390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188;p55">
              <a:extLst>
                <a:ext uri="{FF2B5EF4-FFF2-40B4-BE49-F238E27FC236}">
                  <a16:creationId xmlns:a16="http://schemas.microsoft.com/office/drawing/2014/main" id="{D57CC684-7BAC-A0D5-F4E4-911C657A916D}"/>
                </a:ext>
              </a:extLst>
            </p:cNvPr>
            <p:cNvSpPr/>
            <p:nvPr/>
          </p:nvSpPr>
          <p:spPr>
            <a:xfrm>
              <a:off x="21266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189;p55">
              <a:extLst>
                <a:ext uri="{FF2B5EF4-FFF2-40B4-BE49-F238E27FC236}">
                  <a16:creationId xmlns:a16="http://schemas.microsoft.com/office/drawing/2014/main" id="{BF1FB993-D40E-5288-CAC0-D27E8E620A4F}"/>
                </a:ext>
              </a:extLst>
            </p:cNvPr>
            <p:cNvSpPr/>
            <p:nvPr/>
          </p:nvSpPr>
          <p:spPr>
            <a:xfrm>
              <a:off x="21138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190;p55">
              <a:extLst>
                <a:ext uri="{FF2B5EF4-FFF2-40B4-BE49-F238E27FC236}">
                  <a16:creationId xmlns:a16="http://schemas.microsoft.com/office/drawing/2014/main" id="{7D999650-5616-19E0-6DD2-444A2CE277F5}"/>
                </a:ext>
              </a:extLst>
            </p:cNvPr>
            <p:cNvSpPr/>
            <p:nvPr/>
          </p:nvSpPr>
          <p:spPr>
            <a:xfrm>
              <a:off x="2101800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3191;p55">
              <a:extLst>
                <a:ext uri="{FF2B5EF4-FFF2-40B4-BE49-F238E27FC236}">
                  <a16:creationId xmlns:a16="http://schemas.microsoft.com/office/drawing/2014/main" id="{9C1CC3A6-30CB-87FA-F896-78E674A9965A}"/>
                </a:ext>
              </a:extLst>
            </p:cNvPr>
            <p:cNvSpPr/>
            <p:nvPr/>
          </p:nvSpPr>
          <p:spPr>
            <a:xfrm>
              <a:off x="21514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192;p55">
              <a:extLst>
                <a:ext uri="{FF2B5EF4-FFF2-40B4-BE49-F238E27FC236}">
                  <a16:creationId xmlns:a16="http://schemas.microsoft.com/office/drawing/2014/main" id="{7D52E894-886D-3443-003C-E69FBCD77B28}"/>
                </a:ext>
              </a:extLst>
            </p:cNvPr>
            <p:cNvSpPr/>
            <p:nvPr/>
          </p:nvSpPr>
          <p:spPr>
            <a:xfrm>
              <a:off x="21390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193;p55">
              <a:extLst>
                <a:ext uri="{FF2B5EF4-FFF2-40B4-BE49-F238E27FC236}">
                  <a16:creationId xmlns:a16="http://schemas.microsoft.com/office/drawing/2014/main" id="{D444A77B-7F68-6A72-E0E3-0E1FF14C8069}"/>
                </a:ext>
              </a:extLst>
            </p:cNvPr>
            <p:cNvSpPr/>
            <p:nvPr/>
          </p:nvSpPr>
          <p:spPr>
            <a:xfrm>
              <a:off x="21266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3194;p55">
              <a:extLst>
                <a:ext uri="{FF2B5EF4-FFF2-40B4-BE49-F238E27FC236}">
                  <a16:creationId xmlns:a16="http://schemas.microsoft.com/office/drawing/2014/main" id="{645C2B1E-A921-964B-CEE0-CC7C4B8B1688}"/>
                </a:ext>
              </a:extLst>
            </p:cNvPr>
            <p:cNvSpPr/>
            <p:nvPr/>
          </p:nvSpPr>
          <p:spPr>
            <a:xfrm>
              <a:off x="21138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195;p55">
              <a:extLst>
                <a:ext uri="{FF2B5EF4-FFF2-40B4-BE49-F238E27FC236}">
                  <a16:creationId xmlns:a16="http://schemas.microsoft.com/office/drawing/2014/main" id="{44905E97-375B-E9CE-CF67-CA34D02574F4}"/>
                </a:ext>
              </a:extLst>
            </p:cNvPr>
            <p:cNvSpPr/>
            <p:nvPr/>
          </p:nvSpPr>
          <p:spPr>
            <a:xfrm>
              <a:off x="2101800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3196;p55">
              <a:extLst>
                <a:ext uri="{FF2B5EF4-FFF2-40B4-BE49-F238E27FC236}">
                  <a16:creationId xmlns:a16="http://schemas.microsoft.com/office/drawing/2014/main" id="{4D465199-1A27-DBE2-528C-C08ECBEFE753}"/>
                </a:ext>
              </a:extLst>
            </p:cNvPr>
            <p:cNvSpPr/>
            <p:nvPr/>
          </p:nvSpPr>
          <p:spPr>
            <a:xfrm>
              <a:off x="2163850" y="45253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3197;p55">
              <a:extLst>
                <a:ext uri="{FF2B5EF4-FFF2-40B4-BE49-F238E27FC236}">
                  <a16:creationId xmlns:a16="http://schemas.microsoft.com/office/drawing/2014/main" id="{A314B436-71C5-2EFC-ECD1-50C9F1254FF1}"/>
                </a:ext>
              </a:extLst>
            </p:cNvPr>
            <p:cNvSpPr/>
            <p:nvPr/>
          </p:nvSpPr>
          <p:spPr>
            <a:xfrm>
              <a:off x="2127400" y="4473775"/>
              <a:ext cx="257475" cy="14000"/>
            </a:xfrm>
            <a:custGeom>
              <a:avLst/>
              <a:gdLst/>
              <a:ahLst/>
              <a:cxnLst/>
              <a:rect l="l" t="t" r="r" b="b"/>
              <a:pathLst>
                <a:path w="10299" h="560" extrusionOk="0">
                  <a:moveTo>
                    <a:pt x="0" y="1"/>
                  </a:moveTo>
                  <a:lnTo>
                    <a:pt x="0" y="559"/>
                  </a:lnTo>
                  <a:lnTo>
                    <a:pt x="10299" y="559"/>
                  </a:lnTo>
                  <a:lnTo>
                    <a:pt x="10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3198;p55">
              <a:extLst>
                <a:ext uri="{FF2B5EF4-FFF2-40B4-BE49-F238E27FC236}">
                  <a16:creationId xmlns:a16="http://schemas.microsoft.com/office/drawing/2014/main" id="{15F77E8F-7011-4E0E-3A91-E908B8392958}"/>
                </a:ext>
              </a:extLst>
            </p:cNvPr>
            <p:cNvSpPr/>
            <p:nvPr/>
          </p:nvSpPr>
          <p:spPr>
            <a:xfrm>
              <a:off x="2399575" y="4141775"/>
              <a:ext cx="229975" cy="126150"/>
            </a:xfrm>
            <a:custGeom>
              <a:avLst/>
              <a:gdLst/>
              <a:ahLst/>
              <a:cxnLst/>
              <a:rect l="l" t="t" r="r" b="b"/>
              <a:pathLst>
                <a:path w="9199" h="5046" extrusionOk="0">
                  <a:moveTo>
                    <a:pt x="5519" y="112"/>
                  </a:moveTo>
                  <a:cubicBezTo>
                    <a:pt x="6734" y="112"/>
                    <a:pt x="7756" y="1063"/>
                    <a:pt x="7787" y="2284"/>
                  </a:cubicBezTo>
                  <a:lnTo>
                    <a:pt x="7787" y="2331"/>
                  </a:lnTo>
                  <a:lnTo>
                    <a:pt x="7833" y="2331"/>
                  </a:lnTo>
                  <a:cubicBezTo>
                    <a:pt x="8500" y="2408"/>
                    <a:pt x="9027" y="2967"/>
                    <a:pt x="9027" y="3649"/>
                  </a:cubicBezTo>
                  <a:cubicBezTo>
                    <a:pt x="9027" y="4363"/>
                    <a:pt x="8454" y="4968"/>
                    <a:pt x="7709" y="4968"/>
                  </a:cubicBezTo>
                  <a:lnTo>
                    <a:pt x="1195" y="4968"/>
                  </a:lnTo>
                  <a:lnTo>
                    <a:pt x="1195" y="4999"/>
                  </a:lnTo>
                  <a:lnTo>
                    <a:pt x="1180" y="4999"/>
                  </a:lnTo>
                  <a:cubicBezTo>
                    <a:pt x="1133" y="4983"/>
                    <a:pt x="1118" y="4983"/>
                    <a:pt x="1087" y="4983"/>
                  </a:cubicBezTo>
                  <a:cubicBezTo>
                    <a:pt x="466" y="4875"/>
                    <a:pt x="47" y="4301"/>
                    <a:pt x="156" y="3696"/>
                  </a:cubicBezTo>
                  <a:cubicBezTo>
                    <a:pt x="240" y="3135"/>
                    <a:pt x="717" y="2752"/>
                    <a:pt x="1254" y="2752"/>
                  </a:cubicBezTo>
                  <a:cubicBezTo>
                    <a:pt x="1311" y="2752"/>
                    <a:pt x="1369" y="2756"/>
                    <a:pt x="1428" y="2765"/>
                  </a:cubicBezTo>
                  <a:lnTo>
                    <a:pt x="1474" y="2765"/>
                  </a:lnTo>
                  <a:lnTo>
                    <a:pt x="1474" y="2719"/>
                  </a:lnTo>
                  <a:cubicBezTo>
                    <a:pt x="1505" y="2021"/>
                    <a:pt x="2095" y="1478"/>
                    <a:pt x="2793" y="1478"/>
                  </a:cubicBezTo>
                  <a:cubicBezTo>
                    <a:pt x="2979" y="1478"/>
                    <a:pt x="3196" y="1509"/>
                    <a:pt x="3366" y="1602"/>
                  </a:cubicBezTo>
                  <a:lnTo>
                    <a:pt x="3413" y="1633"/>
                  </a:lnTo>
                  <a:lnTo>
                    <a:pt x="3429" y="1586"/>
                  </a:lnTo>
                  <a:cubicBezTo>
                    <a:pt x="3739" y="733"/>
                    <a:pt x="4545" y="160"/>
                    <a:pt x="5460" y="113"/>
                  </a:cubicBezTo>
                  <a:cubicBezTo>
                    <a:pt x="5480" y="113"/>
                    <a:pt x="5499" y="112"/>
                    <a:pt x="5519" y="112"/>
                  </a:cubicBezTo>
                  <a:close/>
                  <a:moveTo>
                    <a:pt x="5547" y="1"/>
                  </a:moveTo>
                  <a:cubicBezTo>
                    <a:pt x="4613" y="1"/>
                    <a:pt x="3724" y="564"/>
                    <a:pt x="3366" y="1493"/>
                  </a:cubicBezTo>
                  <a:cubicBezTo>
                    <a:pt x="3196" y="1400"/>
                    <a:pt x="2979" y="1354"/>
                    <a:pt x="2793" y="1354"/>
                  </a:cubicBezTo>
                  <a:cubicBezTo>
                    <a:pt x="2064" y="1354"/>
                    <a:pt x="1474" y="1912"/>
                    <a:pt x="1397" y="2641"/>
                  </a:cubicBezTo>
                  <a:lnTo>
                    <a:pt x="1242" y="2641"/>
                  </a:lnTo>
                  <a:cubicBezTo>
                    <a:pt x="637" y="2641"/>
                    <a:pt x="125" y="3106"/>
                    <a:pt x="47" y="3696"/>
                  </a:cubicBezTo>
                  <a:cubicBezTo>
                    <a:pt x="1" y="4363"/>
                    <a:pt x="466" y="4968"/>
                    <a:pt x="1118" y="5045"/>
                  </a:cubicBezTo>
                  <a:lnTo>
                    <a:pt x="7725" y="5045"/>
                  </a:lnTo>
                  <a:cubicBezTo>
                    <a:pt x="8454" y="5045"/>
                    <a:pt x="9027" y="4518"/>
                    <a:pt x="9105" y="3804"/>
                  </a:cubicBezTo>
                  <a:cubicBezTo>
                    <a:pt x="9198" y="3029"/>
                    <a:pt x="8655" y="2331"/>
                    <a:pt x="7880" y="2222"/>
                  </a:cubicBezTo>
                  <a:cubicBezTo>
                    <a:pt x="7849" y="1292"/>
                    <a:pt x="7259" y="485"/>
                    <a:pt x="6391" y="160"/>
                  </a:cubicBezTo>
                  <a:cubicBezTo>
                    <a:pt x="6114" y="52"/>
                    <a:pt x="5828" y="1"/>
                    <a:pt x="5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3199;p55">
              <a:extLst>
                <a:ext uri="{FF2B5EF4-FFF2-40B4-BE49-F238E27FC236}">
                  <a16:creationId xmlns:a16="http://schemas.microsoft.com/office/drawing/2014/main" id="{E648CC8F-F844-2753-E8EA-2CBCB2FC0205}"/>
                </a:ext>
              </a:extLst>
            </p:cNvPr>
            <p:cNvSpPr/>
            <p:nvPr/>
          </p:nvSpPr>
          <p:spPr>
            <a:xfrm>
              <a:off x="2499225" y="4217475"/>
              <a:ext cx="29500" cy="24850"/>
            </a:xfrm>
            <a:custGeom>
              <a:avLst/>
              <a:gdLst/>
              <a:ahLst/>
              <a:cxnLst/>
              <a:rect l="l" t="t" r="r" b="b"/>
              <a:pathLst>
                <a:path w="1180" h="994" extrusionOk="0">
                  <a:moveTo>
                    <a:pt x="1" y="1"/>
                  </a:moveTo>
                  <a:lnTo>
                    <a:pt x="1" y="993"/>
                  </a:lnTo>
                  <a:lnTo>
                    <a:pt x="1180" y="99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3200;p55">
              <a:extLst>
                <a:ext uri="{FF2B5EF4-FFF2-40B4-BE49-F238E27FC236}">
                  <a16:creationId xmlns:a16="http://schemas.microsoft.com/office/drawing/2014/main" id="{334DABC2-B9D1-B294-F469-4C34BC9375E3}"/>
                </a:ext>
              </a:extLst>
            </p:cNvPr>
            <p:cNvSpPr/>
            <p:nvPr/>
          </p:nvSpPr>
          <p:spPr>
            <a:xfrm>
              <a:off x="2489150" y="4192275"/>
              <a:ext cx="50425" cy="25225"/>
            </a:xfrm>
            <a:custGeom>
              <a:avLst/>
              <a:gdLst/>
              <a:ahLst/>
              <a:cxnLst/>
              <a:rect l="l" t="t" r="r" b="b"/>
              <a:pathLst>
                <a:path w="2017" h="1009" extrusionOk="0">
                  <a:moveTo>
                    <a:pt x="1009" y="1"/>
                  </a:moveTo>
                  <a:lnTo>
                    <a:pt x="1" y="1009"/>
                  </a:lnTo>
                  <a:lnTo>
                    <a:pt x="2017" y="10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3201;p55">
              <a:extLst>
                <a:ext uri="{FF2B5EF4-FFF2-40B4-BE49-F238E27FC236}">
                  <a16:creationId xmlns:a16="http://schemas.microsoft.com/office/drawing/2014/main" id="{749FCB4D-CE33-A667-4B44-419A28D7F416}"/>
                </a:ext>
              </a:extLst>
            </p:cNvPr>
            <p:cNvSpPr/>
            <p:nvPr/>
          </p:nvSpPr>
          <p:spPr>
            <a:xfrm>
              <a:off x="2659375" y="4241125"/>
              <a:ext cx="4275" cy="1975"/>
            </a:xfrm>
            <a:custGeom>
              <a:avLst/>
              <a:gdLst/>
              <a:ahLst/>
              <a:cxnLst/>
              <a:rect l="l" t="t" r="r" b="b"/>
              <a:pathLst>
                <a:path w="171" h="79" extrusionOk="0">
                  <a:moveTo>
                    <a:pt x="0" y="1"/>
                  </a:moveTo>
                  <a:lnTo>
                    <a:pt x="0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3202;p55">
              <a:extLst>
                <a:ext uri="{FF2B5EF4-FFF2-40B4-BE49-F238E27FC236}">
                  <a16:creationId xmlns:a16="http://schemas.microsoft.com/office/drawing/2014/main" id="{8FFE55B7-3879-2A20-066D-94512BD87DDE}"/>
                </a:ext>
              </a:extLst>
            </p:cNvPr>
            <p:cNvSpPr/>
            <p:nvPr/>
          </p:nvSpPr>
          <p:spPr>
            <a:xfrm>
              <a:off x="2669850" y="4241125"/>
              <a:ext cx="23275" cy="1975"/>
            </a:xfrm>
            <a:custGeom>
              <a:avLst/>
              <a:gdLst/>
              <a:ahLst/>
              <a:cxnLst/>
              <a:rect l="l" t="t" r="r" b="b"/>
              <a:pathLst>
                <a:path w="931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605" y="1"/>
                  </a:moveTo>
                  <a:lnTo>
                    <a:pt x="605" y="79"/>
                  </a:lnTo>
                  <a:lnTo>
                    <a:pt x="931" y="7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3203;p55">
              <a:extLst>
                <a:ext uri="{FF2B5EF4-FFF2-40B4-BE49-F238E27FC236}">
                  <a16:creationId xmlns:a16="http://schemas.microsoft.com/office/drawing/2014/main" id="{17E0686F-A14B-5C51-2CE9-86760B17F3AF}"/>
                </a:ext>
              </a:extLst>
            </p:cNvPr>
            <p:cNvSpPr/>
            <p:nvPr/>
          </p:nvSpPr>
          <p:spPr>
            <a:xfrm>
              <a:off x="2699300" y="4241125"/>
              <a:ext cx="5450" cy="5475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" y="1"/>
                  </a:moveTo>
                  <a:lnTo>
                    <a:pt x="1" y="79"/>
                  </a:lnTo>
                  <a:lnTo>
                    <a:pt x="140" y="79"/>
                  </a:lnTo>
                  <a:lnTo>
                    <a:pt x="140" y="218"/>
                  </a:lnTo>
                  <a:lnTo>
                    <a:pt x="218" y="21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3204;p55">
              <a:extLst>
                <a:ext uri="{FF2B5EF4-FFF2-40B4-BE49-F238E27FC236}">
                  <a16:creationId xmlns:a16="http://schemas.microsoft.com/office/drawing/2014/main" id="{AB7DC60A-3B1E-16D6-2C2D-30F4B956D2BD}"/>
                </a:ext>
              </a:extLst>
            </p:cNvPr>
            <p:cNvSpPr/>
            <p:nvPr/>
          </p:nvSpPr>
          <p:spPr>
            <a:xfrm>
              <a:off x="2702800" y="4252775"/>
              <a:ext cx="1950" cy="114400"/>
            </a:xfrm>
            <a:custGeom>
              <a:avLst/>
              <a:gdLst/>
              <a:ahLst/>
              <a:cxnLst/>
              <a:rect l="l" t="t" r="r" b="b"/>
              <a:pathLst>
                <a:path w="78" h="4576" extrusionOk="0">
                  <a:moveTo>
                    <a:pt x="0" y="0"/>
                  </a:moveTo>
                  <a:lnTo>
                    <a:pt x="0" y="341"/>
                  </a:lnTo>
                  <a:lnTo>
                    <a:pt x="78" y="341"/>
                  </a:lnTo>
                  <a:lnTo>
                    <a:pt x="78" y="0"/>
                  </a:lnTo>
                  <a:close/>
                  <a:moveTo>
                    <a:pt x="0" y="605"/>
                  </a:moveTo>
                  <a:lnTo>
                    <a:pt x="0" y="946"/>
                  </a:lnTo>
                  <a:lnTo>
                    <a:pt x="78" y="946"/>
                  </a:lnTo>
                  <a:lnTo>
                    <a:pt x="78" y="605"/>
                  </a:lnTo>
                  <a:close/>
                  <a:moveTo>
                    <a:pt x="0" y="1194"/>
                  </a:moveTo>
                  <a:lnTo>
                    <a:pt x="0" y="1551"/>
                  </a:lnTo>
                  <a:lnTo>
                    <a:pt x="78" y="1551"/>
                  </a:lnTo>
                  <a:lnTo>
                    <a:pt x="78" y="1194"/>
                  </a:lnTo>
                  <a:close/>
                  <a:moveTo>
                    <a:pt x="0" y="1799"/>
                  </a:moveTo>
                  <a:lnTo>
                    <a:pt x="0" y="2156"/>
                  </a:lnTo>
                  <a:lnTo>
                    <a:pt x="78" y="2156"/>
                  </a:lnTo>
                  <a:lnTo>
                    <a:pt x="78" y="1799"/>
                  </a:lnTo>
                  <a:close/>
                  <a:moveTo>
                    <a:pt x="0" y="2404"/>
                  </a:moveTo>
                  <a:lnTo>
                    <a:pt x="0" y="2745"/>
                  </a:lnTo>
                  <a:lnTo>
                    <a:pt x="78" y="2745"/>
                  </a:lnTo>
                  <a:lnTo>
                    <a:pt x="78" y="2404"/>
                  </a:lnTo>
                  <a:close/>
                  <a:moveTo>
                    <a:pt x="0" y="3025"/>
                  </a:moveTo>
                  <a:lnTo>
                    <a:pt x="0" y="3366"/>
                  </a:lnTo>
                  <a:lnTo>
                    <a:pt x="78" y="3366"/>
                  </a:lnTo>
                  <a:lnTo>
                    <a:pt x="78" y="3025"/>
                  </a:lnTo>
                  <a:close/>
                  <a:moveTo>
                    <a:pt x="0" y="3629"/>
                  </a:moveTo>
                  <a:lnTo>
                    <a:pt x="0" y="3971"/>
                  </a:lnTo>
                  <a:lnTo>
                    <a:pt x="78" y="3971"/>
                  </a:lnTo>
                  <a:lnTo>
                    <a:pt x="78" y="3629"/>
                  </a:lnTo>
                  <a:close/>
                  <a:moveTo>
                    <a:pt x="0" y="4219"/>
                  </a:moveTo>
                  <a:lnTo>
                    <a:pt x="0" y="4576"/>
                  </a:lnTo>
                  <a:lnTo>
                    <a:pt x="78" y="4576"/>
                  </a:lnTo>
                  <a:lnTo>
                    <a:pt x="78" y="4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3205;p55">
              <a:extLst>
                <a:ext uri="{FF2B5EF4-FFF2-40B4-BE49-F238E27FC236}">
                  <a16:creationId xmlns:a16="http://schemas.microsoft.com/office/drawing/2014/main" id="{F17C4772-D797-247B-B60A-40BBC298609F}"/>
                </a:ext>
              </a:extLst>
            </p:cNvPr>
            <p:cNvSpPr/>
            <p:nvPr/>
          </p:nvSpPr>
          <p:spPr>
            <a:xfrm>
              <a:off x="2702800" y="4373350"/>
              <a:ext cx="1950" cy="4300"/>
            </a:xfrm>
            <a:custGeom>
              <a:avLst/>
              <a:gdLst/>
              <a:ahLst/>
              <a:cxnLst/>
              <a:rect l="l" t="t" r="r" b="b"/>
              <a:pathLst>
                <a:path w="78" h="172" extrusionOk="0">
                  <a:moveTo>
                    <a:pt x="0" y="1"/>
                  </a:moveTo>
                  <a:lnTo>
                    <a:pt x="0" y="171"/>
                  </a:lnTo>
                  <a:lnTo>
                    <a:pt x="78" y="17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3206;p55">
              <a:extLst>
                <a:ext uri="{FF2B5EF4-FFF2-40B4-BE49-F238E27FC236}">
                  <a16:creationId xmlns:a16="http://schemas.microsoft.com/office/drawing/2014/main" id="{78E30566-22EC-C96D-C8CE-BF26C6A82BC8}"/>
                </a:ext>
              </a:extLst>
            </p:cNvPr>
            <p:cNvSpPr/>
            <p:nvPr/>
          </p:nvSpPr>
          <p:spPr>
            <a:xfrm>
              <a:off x="2655500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47" y="311"/>
                    <a:pt x="155" y="311"/>
                  </a:cubicBezTo>
                  <a:cubicBezTo>
                    <a:pt x="248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3207;p55">
              <a:extLst>
                <a:ext uri="{FF2B5EF4-FFF2-40B4-BE49-F238E27FC236}">
                  <a16:creationId xmlns:a16="http://schemas.microsoft.com/office/drawing/2014/main" id="{96398D52-9419-B085-D0DF-B7A9016362CD}"/>
                </a:ext>
              </a:extLst>
            </p:cNvPr>
            <p:cNvSpPr/>
            <p:nvPr/>
          </p:nvSpPr>
          <p:spPr>
            <a:xfrm>
              <a:off x="2699300" y="4373700"/>
              <a:ext cx="7775" cy="7825"/>
            </a:xfrm>
            <a:custGeom>
              <a:avLst/>
              <a:gdLst/>
              <a:ahLst/>
              <a:cxnLst/>
              <a:rect l="l" t="t" r="r" b="b"/>
              <a:pathLst>
                <a:path w="311" h="313" extrusionOk="0">
                  <a:moveTo>
                    <a:pt x="136" y="0"/>
                  </a:moveTo>
                  <a:cubicBezTo>
                    <a:pt x="66" y="0"/>
                    <a:pt x="1" y="72"/>
                    <a:pt x="1" y="157"/>
                  </a:cubicBezTo>
                  <a:cubicBezTo>
                    <a:pt x="1" y="266"/>
                    <a:pt x="78" y="312"/>
                    <a:pt x="156" y="312"/>
                  </a:cubicBezTo>
                  <a:cubicBezTo>
                    <a:pt x="264" y="312"/>
                    <a:pt x="311" y="235"/>
                    <a:pt x="311" y="157"/>
                  </a:cubicBezTo>
                  <a:cubicBezTo>
                    <a:pt x="311" y="80"/>
                    <a:pt x="233" y="2"/>
                    <a:pt x="156" y="2"/>
                  </a:cubicBezTo>
                  <a:cubicBezTo>
                    <a:pt x="149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3208;p55">
              <a:extLst>
                <a:ext uri="{FF2B5EF4-FFF2-40B4-BE49-F238E27FC236}">
                  <a16:creationId xmlns:a16="http://schemas.microsoft.com/office/drawing/2014/main" id="{B8369042-A40C-3DB8-C3CB-FA74B82C673F}"/>
                </a:ext>
              </a:extLst>
            </p:cNvPr>
            <p:cNvSpPr/>
            <p:nvPr/>
          </p:nvSpPr>
          <p:spPr>
            <a:xfrm>
              <a:off x="2365075" y="4241125"/>
              <a:ext cx="4300" cy="1975"/>
            </a:xfrm>
            <a:custGeom>
              <a:avLst/>
              <a:gdLst/>
              <a:ahLst/>
              <a:cxnLst/>
              <a:rect l="l" t="t" r="r" b="b"/>
              <a:pathLst>
                <a:path w="172" h="79" extrusionOk="0">
                  <a:moveTo>
                    <a:pt x="1" y="1"/>
                  </a:moveTo>
                  <a:lnTo>
                    <a:pt x="1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3209;p55">
              <a:extLst>
                <a:ext uri="{FF2B5EF4-FFF2-40B4-BE49-F238E27FC236}">
                  <a16:creationId xmlns:a16="http://schemas.microsoft.com/office/drawing/2014/main" id="{15CB2ABF-2F32-B4B0-45DB-5411293CBF01}"/>
                </a:ext>
              </a:extLst>
            </p:cNvPr>
            <p:cNvSpPr/>
            <p:nvPr/>
          </p:nvSpPr>
          <p:spPr>
            <a:xfrm>
              <a:off x="2336000" y="4241125"/>
              <a:ext cx="22900" cy="1975"/>
            </a:xfrm>
            <a:custGeom>
              <a:avLst/>
              <a:gdLst/>
              <a:ahLst/>
              <a:cxnLst/>
              <a:rect l="l" t="t" r="r" b="b"/>
              <a:pathLst>
                <a:path w="916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574" y="1"/>
                  </a:moveTo>
                  <a:lnTo>
                    <a:pt x="574" y="79"/>
                  </a:lnTo>
                  <a:lnTo>
                    <a:pt x="915" y="79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3210;p55">
              <a:extLst>
                <a:ext uri="{FF2B5EF4-FFF2-40B4-BE49-F238E27FC236}">
                  <a16:creationId xmlns:a16="http://schemas.microsoft.com/office/drawing/2014/main" id="{2CD2C2E8-16DC-BBDF-2DE0-FCB3168FE0B3}"/>
                </a:ext>
              </a:extLst>
            </p:cNvPr>
            <p:cNvSpPr/>
            <p:nvPr/>
          </p:nvSpPr>
          <p:spPr>
            <a:xfrm>
              <a:off x="2323975" y="4241125"/>
              <a:ext cx="5075" cy="5475"/>
            </a:xfrm>
            <a:custGeom>
              <a:avLst/>
              <a:gdLst/>
              <a:ahLst/>
              <a:cxnLst/>
              <a:rect l="l" t="t" r="r" b="b"/>
              <a:pathLst>
                <a:path w="203" h="219" extrusionOk="0">
                  <a:moveTo>
                    <a:pt x="1" y="1"/>
                  </a:moveTo>
                  <a:lnTo>
                    <a:pt x="1" y="218"/>
                  </a:lnTo>
                  <a:lnTo>
                    <a:pt x="94" y="218"/>
                  </a:lnTo>
                  <a:lnTo>
                    <a:pt x="94" y="79"/>
                  </a:lnTo>
                  <a:lnTo>
                    <a:pt x="202" y="7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3211;p55">
              <a:extLst>
                <a:ext uri="{FF2B5EF4-FFF2-40B4-BE49-F238E27FC236}">
                  <a16:creationId xmlns:a16="http://schemas.microsoft.com/office/drawing/2014/main" id="{B559B391-30A3-4B64-96BC-6807FEE7279A}"/>
                </a:ext>
              </a:extLst>
            </p:cNvPr>
            <p:cNvSpPr/>
            <p:nvPr/>
          </p:nvSpPr>
          <p:spPr>
            <a:xfrm>
              <a:off x="2324375" y="4252375"/>
              <a:ext cx="1950" cy="80300"/>
            </a:xfrm>
            <a:custGeom>
              <a:avLst/>
              <a:gdLst/>
              <a:ahLst/>
              <a:cxnLst/>
              <a:rect l="l" t="t" r="r" b="b"/>
              <a:pathLst>
                <a:path w="78" h="3212" extrusionOk="0">
                  <a:moveTo>
                    <a:pt x="0" y="1"/>
                  </a:moveTo>
                  <a:lnTo>
                    <a:pt x="0" y="326"/>
                  </a:lnTo>
                  <a:lnTo>
                    <a:pt x="78" y="326"/>
                  </a:lnTo>
                  <a:lnTo>
                    <a:pt x="78" y="1"/>
                  </a:lnTo>
                  <a:close/>
                  <a:moveTo>
                    <a:pt x="0" y="575"/>
                  </a:moveTo>
                  <a:lnTo>
                    <a:pt x="0" y="900"/>
                  </a:lnTo>
                  <a:lnTo>
                    <a:pt x="78" y="900"/>
                  </a:lnTo>
                  <a:lnTo>
                    <a:pt x="78" y="575"/>
                  </a:lnTo>
                  <a:close/>
                  <a:moveTo>
                    <a:pt x="0" y="1164"/>
                  </a:moveTo>
                  <a:lnTo>
                    <a:pt x="0" y="1490"/>
                  </a:lnTo>
                  <a:lnTo>
                    <a:pt x="78" y="1490"/>
                  </a:lnTo>
                  <a:lnTo>
                    <a:pt x="78" y="1164"/>
                  </a:lnTo>
                  <a:close/>
                  <a:moveTo>
                    <a:pt x="0" y="1738"/>
                  </a:moveTo>
                  <a:lnTo>
                    <a:pt x="0" y="2064"/>
                  </a:lnTo>
                  <a:lnTo>
                    <a:pt x="78" y="2064"/>
                  </a:lnTo>
                  <a:lnTo>
                    <a:pt x="78" y="1738"/>
                  </a:lnTo>
                  <a:close/>
                  <a:moveTo>
                    <a:pt x="0" y="2296"/>
                  </a:moveTo>
                  <a:lnTo>
                    <a:pt x="0" y="2637"/>
                  </a:lnTo>
                  <a:lnTo>
                    <a:pt x="78" y="2637"/>
                  </a:lnTo>
                  <a:lnTo>
                    <a:pt x="78" y="2296"/>
                  </a:lnTo>
                  <a:close/>
                  <a:moveTo>
                    <a:pt x="0" y="2886"/>
                  </a:moveTo>
                  <a:lnTo>
                    <a:pt x="0" y="3211"/>
                  </a:lnTo>
                  <a:lnTo>
                    <a:pt x="78" y="3211"/>
                  </a:lnTo>
                  <a:lnTo>
                    <a:pt x="78" y="28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3212;p55">
              <a:extLst>
                <a:ext uri="{FF2B5EF4-FFF2-40B4-BE49-F238E27FC236}">
                  <a16:creationId xmlns:a16="http://schemas.microsoft.com/office/drawing/2014/main" id="{69F27F19-90C1-1285-FA17-E3E003C0996B}"/>
                </a:ext>
              </a:extLst>
            </p:cNvPr>
            <p:cNvSpPr/>
            <p:nvPr/>
          </p:nvSpPr>
          <p:spPr>
            <a:xfrm>
              <a:off x="2323975" y="4338850"/>
              <a:ext cx="1975" cy="4275"/>
            </a:xfrm>
            <a:custGeom>
              <a:avLst/>
              <a:gdLst/>
              <a:ahLst/>
              <a:cxnLst/>
              <a:rect l="l" t="t" r="r" b="b"/>
              <a:pathLst>
                <a:path w="79" h="171" extrusionOk="0">
                  <a:moveTo>
                    <a:pt x="1" y="0"/>
                  </a:moveTo>
                  <a:lnTo>
                    <a:pt x="1" y="171"/>
                  </a:lnTo>
                  <a:lnTo>
                    <a:pt x="78" y="17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3213;p55">
              <a:extLst>
                <a:ext uri="{FF2B5EF4-FFF2-40B4-BE49-F238E27FC236}">
                  <a16:creationId xmlns:a16="http://schemas.microsoft.com/office/drawing/2014/main" id="{6D30B4C0-0B37-F818-E882-514AC8A393A9}"/>
                </a:ext>
              </a:extLst>
            </p:cNvPr>
            <p:cNvSpPr/>
            <p:nvPr/>
          </p:nvSpPr>
          <p:spPr>
            <a:xfrm>
              <a:off x="2365475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49"/>
                    <a:pt x="62" y="311"/>
                    <a:pt x="155" y="311"/>
                  </a:cubicBezTo>
                  <a:cubicBezTo>
                    <a:pt x="248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3214;p55">
              <a:extLst>
                <a:ext uri="{FF2B5EF4-FFF2-40B4-BE49-F238E27FC236}">
                  <a16:creationId xmlns:a16="http://schemas.microsoft.com/office/drawing/2014/main" id="{E1AFBE3D-D974-F383-E496-7AC843393B43}"/>
                </a:ext>
              </a:extLst>
            </p:cNvPr>
            <p:cNvSpPr/>
            <p:nvPr/>
          </p:nvSpPr>
          <p:spPr>
            <a:xfrm>
              <a:off x="2320875" y="4338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64"/>
                    <a:pt x="78" y="311"/>
                    <a:pt x="156" y="311"/>
                  </a:cubicBezTo>
                  <a:cubicBezTo>
                    <a:pt x="249" y="311"/>
                    <a:pt x="311" y="233"/>
                    <a:pt x="311" y="155"/>
                  </a:cubicBezTo>
                  <a:cubicBezTo>
                    <a:pt x="311" y="62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3215;p55">
              <a:extLst>
                <a:ext uri="{FF2B5EF4-FFF2-40B4-BE49-F238E27FC236}">
                  <a16:creationId xmlns:a16="http://schemas.microsoft.com/office/drawing/2014/main" id="{CCEACF3C-407C-2E48-EA0B-1B233589F48F}"/>
                </a:ext>
              </a:extLst>
            </p:cNvPr>
            <p:cNvSpPr/>
            <p:nvPr/>
          </p:nvSpPr>
          <p:spPr>
            <a:xfrm>
              <a:off x="2442225" y="4536600"/>
              <a:ext cx="126050" cy="475775"/>
            </a:xfrm>
            <a:custGeom>
              <a:avLst/>
              <a:gdLst/>
              <a:ahLst/>
              <a:cxnLst/>
              <a:rect l="l" t="t" r="r" b="b"/>
              <a:pathLst>
                <a:path w="5042" h="19031" extrusionOk="0">
                  <a:moveTo>
                    <a:pt x="1" y="0"/>
                  </a:moveTo>
                  <a:lnTo>
                    <a:pt x="1" y="19031"/>
                  </a:lnTo>
                  <a:lnTo>
                    <a:pt x="5042" y="1903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3216;p55">
              <a:extLst>
                <a:ext uri="{FF2B5EF4-FFF2-40B4-BE49-F238E27FC236}">
                  <a16:creationId xmlns:a16="http://schemas.microsoft.com/office/drawing/2014/main" id="{140E239C-5343-9994-5BBE-A3EB3D66960E}"/>
                </a:ext>
              </a:extLst>
            </p:cNvPr>
            <p:cNvSpPr/>
            <p:nvPr/>
          </p:nvSpPr>
          <p:spPr>
            <a:xfrm>
              <a:off x="2210375" y="4536600"/>
              <a:ext cx="232275" cy="475775"/>
            </a:xfrm>
            <a:custGeom>
              <a:avLst/>
              <a:gdLst/>
              <a:ahLst/>
              <a:cxnLst/>
              <a:rect l="l" t="t" r="r" b="b"/>
              <a:pathLst>
                <a:path w="9291" h="19031" extrusionOk="0">
                  <a:moveTo>
                    <a:pt x="0" y="0"/>
                  </a:moveTo>
                  <a:lnTo>
                    <a:pt x="0" y="19031"/>
                  </a:lnTo>
                  <a:lnTo>
                    <a:pt x="9290" y="19031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3217;p55">
              <a:extLst>
                <a:ext uri="{FF2B5EF4-FFF2-40B4-BE49-F238E27FC236}">
                  <a16:creationId xmlns:a16="http://schemas.microsoft.com/office/drawing/2014/main" id="{15739CF9-24C6-54EB-70AF-90043741D1C2}"/>
                </a:ext>
              </a:extLst>
            </p:cNvPr>
            <p:cNvSpPr/>
            <p:nvPr/>
          </p:nvSpPr>
          <p:spPr>
            <a:xfrm>
              <a:off x="2224325" y="495070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1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3218;p55">
              <a:extLst>
                <a:ext uri="{FF2B5EF4-FFF2-40B4-BE49-F238E27FC236}">
                  <a16:creationId xmlns:a16="http://schemas.microsoft.com/office/drawing/2014/main" id="{1F651A05-B3C6-1894-D00B-C43BD9D403C7}"/>
                </a:ext>
              </a:extLst>
            </p:cNvPr>
            <p:cNvSpPr/>
            <p:nvPr/>
          </p:nvSpPr>
          <p:spPr>
            <a:xfrm>
              <a:off x="2302250" y="49584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219;p55">
              <a:extLst>
                <a:ext uri="{FF2B5EF4-FFF2-40B4-BE49-F238E27FC236}">
                  <a16:creationId xmlns:a16="http://schemas.microsoft.com/office/drawing/2014/main" id="{0DF797BF-A804-296F-8A79-CFE7CC278963}"/>
                </a:ext>
              </a:extLst>
            </p:cNvPr>
            <p:cNvSpPr/>
            <p:nvPr/>
          </p:nvSpPr>
          <p:spPr>
            <a:xfrm>
              <a:off x="2302250" y="49650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3220;p55">
              <a:extLst>
                <a:ext uri="{FF2B5EF4-FFF2-40B4-BE49-F238E27FC236}">
                  <a16:creationId xmlns:a16="http://schemas.microsoft.com/office/drawing/2014/main" id="{353A10DA-05AC-ED3C-2091-5918A89C0790}"/>
                </a:ext>
              </a:extLst>
            </p:cNvPr>
            <p:cNvSpPr/>
            <p:nvPr/>
          </p:nvSpPr>
          <p:spPr>
            <a:xfrm>
              <a:off x="2302250" y="49720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3221;p55">
              <a:extLst>
                <a:ext uri="{FF2B5EF4-FFF2-40B4-BE49-F238E27FC236}">
                  <a16:creationId xmlns:a16="http://schemas.microsoft.com/office/drawing/2014/main" id="{B58AC2FA-DABC-CF17-39E8-FA32E89E4C1F}"/>
                </a:ext>
              </a:extLst>
            </p:cNvPr>
            <p:cNvSpPr/>
            <p:nvPr/>
          </p:nvSpPr>
          <p:spPr>
            <a:xfrm>
              <a:off x="2302250" y="4978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3222;p55">
              <a:extLst>
                <a:ext uri="{FF2B5EF4-FFF2-40B4-BE49-F238E27FC236}">
                  <a16:creationId xmlns:a16="http://schemas.microsoft.com/office/drawing/2014/main" id="{CBAAD6D9-09D0-E939-55C1-7A8728EFCD4A}"/>
                </a:ext>
              </a:extLst>
            </p:cNvPr>
            <p:cNvSpPr/>
            <p:nvPr/>
          </p:nvSpPr>
          <p:spPr>
            <a:xfrm>
              <a:off x="2302250" y="49856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3223;p55">
              <a:extLst>
                <a:ext uri="{FF2B5EF4-FFF2-40B4-BE49-F238E27FC236}">
                  <a16:creationId xmlns:a16="http://schemas.microsoft.com/office/drawing/2014/main" id="{536C1E4C-0867-7852-6D2F-A039473C09B0}"/>
                </a:ext>
              </a:extLst>
            </p:cNvPr>
            <p:cNvSpPr/>
            <p:nvPr/>
          </p:nvSpPr>
          <p:spPr>
            <a:xfrm>
              <a:off x="22817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3224;p55">
              <a:extLst>
                <a:ext uri="{FF2B5EF4-FFF2-40B4-BE49-F238E27FC236}">
                  <a16:creationId xmlns:a16="http://schemas.microsoft.com/office/drawing/2014/main" id="{193DDF15-B7CF-8614-21B2-42CC24FD9EE8}"/>
                </a:ext>
              </a:extLst>
            </p:cNvPr>
            <p:cNvSpPr/>
            <p:nvPr/>
          </p:nvSpPr>
          <p:spPr>
            <a:xfrm>
              <a:off x="2268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3225;p55">
              <a:extLst>
                <a:ext uri="{FF2B5EF4-FFF2-40B4-BE49-F238E27FC236}">
                  <a16:creationId xmlns:a16="http://schemas.microsoft.com/office/drawing/2014/main" id="{2BA5FE96-E960-CE55-8745-A0694FB07650}"/>
                </a:ext>
              </a:extLst>
            </p:cNvPr>
            <p:cNvSpPr/>
            <p:nvPr/>
          </p:nvSpPr>
          <p:spPr>
            <a:xfrm>
              <a:off x="22565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226;p55">
              <a:extLst>
                <a:ext uri="{FF2B5EF4-FFF2-40B4-BE49-F238E27FC236}">
                  <a16:creationId xmlns:a16="http://schemas.microsoft.com/office/drawing/2014/main" id="{B3E3974F-2482-96B9-76CF-F72CECFE0555}"/>
                </a:ext>
              </a:extLst>
            </p:cNvPr>
            <p:cNvSpPr/>
            <p:nvPr/>
          </p:nvSpPr>
          <p:spPr>
            <a:xfrm>
              <a:off x="22433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227;p55">
              <a:extLst>
                <a:ext uri="{FF2B5EF4-FFF2-40B4-BE49-F238E27FC236}">
                  <a16:creationId xmlns:a16="http://schemas.microsoft.com/office/drawing/2014/main" id="{507BA69A-A9D6-CDA7-2D49-1A5C5C60623F}"/>
                </a:ext>
              </a:extLst>
            </p:cNvPr>
            <p:cNvSpPr/>
            <p:nvPr/>
          </p:nvSpPr>
          <p:spPr>
            <a:xfrm>
              <a:off x="2230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228;p55">
              <a:extLst>
                <a:ext uri="{FF2B5EF4-FFF2-40B4-BE49-F238E27FC236}">
                  <a16:creationId xmlns:a16="http://schemas.microsoft.com/office/drawing/2014/main" id="{B78AAC1A-690D-0F3E-9F7E-90C28CB8FDAE}"/>
                </a:ext>
              </a:extLst>
            </p:cNvPr>
            <p:cNvSpPr/>
            <p:nvPr/>
          </p:nvSpPr>
          <p:spPr>
            <a:xfrm>
              <a:off x="22817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229;p55">
              <a:extLst>
                <a:ext uri="{FF2B5EF4-FFF2-40B4-BE49-F238E27FC236}">
                  <a16:creationId xmlns:a16="http://schemas.microsoft.com/office/drawing/2014/main" id="{0823CBE9-42D1-FE7B-F36A-3A899B6D58DA}"/>
                </a:ext>
              </a:extLst>
            </p:cNvPr>
            <p:cNvSpPr/>
            <p:nvPr/>
          </p:nvSpPr>
          <p:spPr>
            <a:xfrm>
              <a:off x="2268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230;p55">
              <a:extLst>
                <a:ext uri="{FF2B5EF4-FFF2-40B4-BE49-F238E27FC236}">
                  <a16:creationId xmlns:a16="http://schemas.microsoft.com/office/drawing/2014/main" id="{75C3CC05-ED4F-CD3E-BFB7-F62D1C2A7B7A}"/>
                </a:ext>
              </a:extLst>
            </p:cNvPr>
            <p:cNvSpPr/>
            <p:nvPr/>
          </p:nvSpPr>
          <p:spPr>
            <a:xfrm>
              <a:off x="22565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231;p55">
              <a:extLst>
                <a:ext uri="{FF2B5EF4-FFF2-40B4-BE49-F238E27FC236}">
                  <a16:creationId xmlns:a16="http://schemas.microsoft.com/office/drawing/2014/main" id="{A0F61B3D-5B52-7D81-C151-B2E10322A81C}"/>
                </a:ext>
              </a:extLst>
            </p:cNvPr>
            <p:cNvSpPr/>
            <p:nvPr/>
          </p:nvSpPr>
          <p:spPr>
            <a:xfrm>
              <a:off x="22433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232;p55">
              <a:extLst>
                <a:ext uri="{FF2B5EF4-FFF2-40B4-BE49-F238E27FC236}">
                  <a16:creationId xmlns:a16="http://schemas.microsoft.com/office/drawing/2014/main" id="{734F4230-39A8-C777-8C0D-4842848FC827}"/>
                </a:ext>
              </a:extLst>
            </p:cNvPr>
            <p:cNvSpPr/>
            <p:nvPr/>
          </p:nvSpPr>
          <p:spPr>
            <a:xfrm>
              <a:off x="2230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233;p55">
              <a:extLst>
                <a:ext uri="{FF2B5EF4-FFF2-40B4-BE49-F238E27FC236}">
                  <a16:creationId xmlns:a16="http://schemas.microsoft.com/office/drawing/2014/main" id="{D5E65F42-EC3A-6170-6FE5-D1B458CCC593}"/>
                </a:ext>
              </a:extLst>
            </p:cNvPr>
            <p:cNvSpPr/>
            <p:nvPr/>
          </p:nvSpPr>
          <p:spPr>
            <a:xfrm>
              <a:off x="22817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234;p55">
              <a:extLst>
                <a:ext uri="{FF2B5EF4-FFF2-40B4-BE49-F238E27FC236}">
                  <a16:creationId xmlns:a16="http://schemas.microsoft.com/office/drawing/2014/main" id="{AD086237-76C8-908C-A97A-679452286850}"/>
                </a:ext>
              </a:extLst>
            </p:cNvPr>
            <p:cNvSpPr/>
            <p:nvPr/>
          </p:nvSpPr>
          <p:spPr>
            <a:xfrm>
              <a:off x="2268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235;p55">
              <a:extLst>
                <a:ext uri="{FF2B5EF4-FFF2-40B4-BE49-F238E27FC236}">
                  <a16:creationId xmlns:a16="http://schemas.microsoft.com/office/drawing/2014/main" id="{F787B2E6-4CB3-2983-F865-F9BCB60F978D}"/>
                </a:ext>
              </a:extLst>
            </p:cNvPr>
            <p:cNvSpPr/>
            <p:nvPr/>
          </p:nvSpPr>
          <p:spPr>
            <a:xfrm>
              <a:off x="22565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236;p55">
              <a:extLst>
                <a:ext uri="{FF2B5EF4-FFF2-40B4-BE49-F238E27FC236}">
                  <a16:creationId xmlns:a16="http://schemas.microsoft.com/office/drawing/2014/main" id="{CD4CE721-862D-28FE-79F4-4B02EA2833FF}"/>
                </a:ext>
              </a:extLst>
            </p:cNvPr>
            <p:cNvSpPr/>
            <p:nvPr/>
          </p:nvSpPr>
          <p:spPr>
            <a:xfrm>
              <a:off x="22433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237;p55">
              <a:extLst>
                <a:ext uri="{FF2B5EF4-FFF2-40B4-BE49-F238E27FC236}">
                  <a16:creationId xmlns:a16="http://schemas.microsoft.com/office/drawing/2014/main" id="{9D2BDD1C-CEFF-56D8-4EF1-7A4B3808E393}"/>
                </a:ext>
              </a:extLst>
            </p:cNvPr>
            <p:cNvSpPr/>
            <p:nvPr/>
          </p:nvSpPr>
          <p:spPr>
            <a:xfrm>
              <a:off x="2230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238;p55">
              <a:extLst>
                <a:ext uri="{FF2B5EF4-FFF2-40B4-BE49-F238E27FC236}">
                  <a16:creationId xmlns:a16="http://schemas.microsoft.com/office/drawing/2014/main" id="{3A968CFA-0E10-E7DB-695C-9DE8AC419436}"/>
                </a:ext>
              </a:extLst>
            </p:cNvPr>
            <p:cNvSpPr/>
            <p:nvPr/>
          </p:nvSpPr>
          <p:spPr>
            <a:xfrm>
              <a:off x="2294900" y="495845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239;p55">
              <a:extLst>
                <a:ext uri="{FF2B5EF4-FFF2-40B4-BE49-F238E27FC236}">
                  <a16:creationId xmlns:a16="http://schemas.microsoft.com/office/drawing/2014/main" id="{9F1F3E18-E50A-6C6B-420E-73EC97CAEFFB}"/>
                </a:ext>
              </a:extLst>
            </p:cNvPr>
            <p:cNvSpPr/>
            <p:nvPr/>
          </p:nvSpPr>
          <p:spPr>
            <a:xfrm>
              <a:off x="2224325" y="489487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240;p55">
              <a:extLst>
                <a:ext uri="{FF2B5EF4-FFF2-40B4-BE49-F238E27FC236}">
                  <a16:creationId xmlns:a16="http://schemas.microsoft.com/office/drawing/2014/main" id="{FAE4F4EA-D190-8E80-08D4-8BBBC4AD4676}"/>
                </a:ext>
              </a:extLst>
            </p:cNvPr>
            <p:cNvSpPr/>
            <p:nvPr/>
          </p:nvSpPr>
          <p:spPr>
            <a:xfrm>
              <a:off x="2302250" y="4902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241;p55">
              <a:extLst>
                <a:ext uri="{FF2B5EF4-FFF2-40B4-BE49-F238E27FC236}">
                  <a16:creationId xmlns:a16="http://schemas.microsoft.com/office/drawing/2014/main" id="{862FF12D-2626-2A21-4D18-399B7F603A58}"/>
                </a:ext>
              </a:extLst>
            </p:cNvPr>
            <p:cNvSpPr/>
            <p:nvPr/>
          </p:nvSpPr>
          <p:spPr>
            <a:xfrm>
              <a:off x="2302250" y="49092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242;p55">
              <a:extLst>
                <a:ext uri="{FF2B5EF4-FFF2-40B4-BE49-F238E27FC236}">
                  <a16:creationId xmlns:a16="http://schemas.microsoft.com/office/drawing/2014/main" id="{5363005F-42AF-5B87-EE4D-16AA794D5287}"/>
                </a:ext>
              </a:extLst>
            </p:cNvPr>
            <p:cNvSpPr/>
            <p:nvPr/>
          </p:nvSpPr>
          <p:spPr>
            <a:xfrm>
              <a:off x="2302250" y="49162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243;p55">
              <a:extLst>
                <a:ext uri="{FF2B5EF4-FFF2-40B4-BE49-F238E27FC236}">
                  <a16:creationId xmlns:a16="http://schemas.microsoft.com/office/drawing/2014/main" id="{33E3A618-C1FF-79D2-76C1-E3E639C9CD43}"/>
                </a:ext>
              </a:extLst>
            </p:cNvPr>
            <p:cNvSpPr/>
            <p:nvPr/>
          </p:nvSpPr>
          <p:spPr>
            <a:xfrm>
              <a:off x="2302250" y="4922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244;p55">
              <a:extLst>
                <a:ext uri="{FF2B5EF4-FFF2-40B4-BE49-F238E27FC236}">
                  <a16:creationId xmlns:a16="http://schemas.microsoft.com/office/drawing/2014/main" id="{E823ACA2-D4F3-56E4-FB58-36210CA44AFD}"/>
                </a:ext>
              </a:extLst>
            </p:cNvPr>
            <p:cNvSpPr/>
            <p:nvPr/>
          </p:nvSpPr>
          <p:spPr>
            <a:xfrm>
              <a:off x="2302250" y="49297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245;p55">
              <a:extLst>
                <a:ext uri="{FF2B5EF4-FFF2-40B4-BE49-F238E27FC236}">
                  <a16:creationId xmlns:a16="http://schemas.microsoft.com/office/drawing/2014/main" id="{7A6E9A78-6F01-CB89-BF26-254CDA7B9DD5}"/>
                </a:ext>
              </a:extLst>
            </p:cNvPr>
            <p:cNvSpPr/>
            <p:nvPr/>
          </p:nvSpPr>
          <p:spPr>
            <a:xfrm>
              <a:off x="22817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246;p55">
              <a:extLst>
                <a:ext uri="{FF2B5EF4-FFF2-40B4-BE49-F238E27FC236}">
                  <a16:creationId xmlns:a16="http://schemas.microsoft.com/office/drawing/2014/main" id="{4906A2EF-4A21-EA3F-20C2-64980BD26E74}"/>
                </a:ext>
              </a:extLst>
            </p:cNvPr>
            <p:cNvSpPr/>
            <p:nvPr/>
          </p:nvSpPr>
          <p:spPr>
            <a:xfrm>
              <a:off x="2268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247;p55">
              <a:extLst>
                <a:ext uri="{FF2B5EF4-FFF2-40B4-BE49-F238E27FC236}">
                  <a16:creationId xmlns:a16="http://schemas.microsoft.com/office/drawing/2014/main" id="{94FC33C0-3319-FFC3-B035-306B4894449A}"/>
                </a:ext>
              </a:extLst>
            </p:cNvPr>
            <p:cNvSpPr/>
            <p:nvPr/>
          </p:nvSpPr>
          <p:spPr>
            <a:xfrm>
              <a:off x="22565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248;p55">
              <a:extLst>
                <a:ext uri="{FF2B5EF4-FFF2-40B4-BE49-F238E27FC236}">
                  <a16:creationId xmlns:a16="http://schemas.microsoft.com/office/drawing/2014/main" id="{8078BCA0-0639-A53E-2908-962FF0DC526B}"/>
                </a:ext>
              </a:extLst>
            </p:cNvPr>
            <p:cNvSpPr/>
            <p:nvPr/>
          </p:nvSpPr>
          <p:spPr>
            <a:xfrm>
              <a:off x="22433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249;p55">
              <a:extLst>
                <a:ext uri="{FF2B5EF4-FFF2-40B4-BE49-F238E27FC236}">
                  <a16:creationId xmlns:a16="http://schemas.microsoft.com/office/drawing/2014/main" id="{98AC03F0-985B-BDB2-24A2-5423FB691FBA}"/>
                </a:ext>
              </a:extLst>
            </p:cNvPr>
            <p:cNvSpPr/>
            <p:nvPr/>
          </p:nvSpPr>
          <p:spPr>
            <a:xfrm>
              <a:off x="2230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250;p55">
              <a:extLst>
                <a:ext uri="{FF2B5EF4-FFF2-40B4-BE49-F238E27FC236}">
                  <a16:creationId xmlns:a16="http://schemas.microsoft.com/office/drawing/2014/main" id="{1EC473CA-88A2-81E9-1BBC-693FDE64B337}"/>
                </a:ext>
              </a:extLst>
            </p:cNvPr>
            <p:cNvSpPr/>
            <p:nvPr/>
          </p:nvSpPr>
          <p:spPr>
            <a:xfrm>
              <a:off x="22817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251;p55">
              <a:extLst>
                <a:ext uri="{FF2B5EF4-FFF2-40B4-BE49-F238E27FC236}">
                  <a16:creationId xmlns:a16="http://schemas.microsoft.com/office/drawing/2014/main" id="{DDC12F81-1882-CDAA-2A47-20488C22F736}"/>
                </a:ext>
              </a:extLst>
            </p:cNvPr>
            <p:cNvSpPr/>
            <p:nvPr/>
          </p:nvSpPr>
          <p:spPr>
            <a:xfrm>
              <a:off x="2268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252;p55">
              <a:extLst>
                <a:ext uri="{FF2B5EF4-FFF2-40B4-BE49-F238E27FC236}">
                  <a16:creationId xmlns:a16="http://schemas.microsoft.com/office/drawing/2014/main" id="{35CFDB79-47E6-C6DB-AEC1-BC1609840E7C}"/>
                </a:ext>
              </a:extLst>
            </p:cNvPr>
            <p:cNvSpPr/>
            <p:nvPr/>
          </p:nvSpPr>
          <p:spPr>
            <a:xfrm>
              <a:off x="22565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253;p55">
              <a:extLst>
                <a:ext uri="{FF2B5EF4-FFF2-40B4-BE49-F238E27FC236}">
                  <a16:creationId xmlns:a16="http://schemas.microsoft.com/office/drawing/2014/main" id="{1260F0D5-F9BE-15E2-BD7C-832851E91186}"/>
                </a:ext>
              </a:extLst>
            </p:cNvPr>
            <p:cNvSpPr/>
            <p:nvPr/>
          </p:nvSpPr>
          <p:spPr>
            <a:xfrm>
              <a:off x="22433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254;p55">
              <a:extLst>
                <a:ext uri="{FF2B5EF4-FFF2-40B4-BE49-F238E27FC236}">
                  <a16:creationId xmlns:a16="http://schemas.microsoft.com/office/drawing/2014/main" id="{C37925C4-B57C-1318-2988-40A93CA99B41}"/>
                </a:ext>
              </a:extLst>
            </p:cNvPr>
            <p:cNvSpPr/>
            <p:nvPr/>
          </p:nvSpPr>
          <p:spPr>
            <a:xfrm>
              <a:off x="2230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255;p55">
              <a:extLst>
                <a:ext uri="{FF2B5EF4-FFF2-40B4-BE49-F238E27FC236}">
                  <a16:creationId xmlns:a16="http://schemas.microsoft.com/office/drawing/2014/main" id="{032B8937-1420-44E2-3CD0-00C596D16ED9}"/>
                </a:ext>
              </a:extLst>
            </p:cNvPr>
            <p:cNvSpPr/>
            <p:nvPr/>
          </p:nvSpPr>
          <p:spPr>
            <a:xfrm>
              <a:off x="22817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256;p55">
              <a:extLst>
                <a:ext uri="{FF2B5EF4-FFF2-40B4-BE49-F238E27FC236}">
                  <a16:creationId xmlns:a16="http://schemas.microsoft.com/office/drawing/2014/main" id="{D43BDDCF-F7A0-6996-40CB-2677112E2B19}"/>
                </a:ext>
              </a:extLst>
            </p:cNvPr>
            <p:cNvSpPr/>
            <p:nvPr/>
          </p:nvSpPr>
          <p:spPr>
            <a:xfrm>
              <a:off x="2268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257;p55">
              <a:extLst>
                <a:ext uri="{FF2B5EF4-FFF2-40B4-BE49-F238E27FC236}">
                  <a16:creationId xmlns:a16="http://schemas.microsoft.com/office/drawing/2014/main" id="{12FCA1AD-E675-3B45-5F3D-55E7CA75406C}"/>
                </a:ext>
              </a:extLst>
            </p:cNvPr>
            <p:cNvSpPr/>
            <p:nvPr/>
          </p:nvSpPr>
          <p:spPr>
            <a:xfrm>
              <a:off x="22565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258;p55">
              <a:extLst>
                <a:ext uri="{FF2B5EF4-FFF2-40B4-BE49-F238E27FC236}">
                  <a16:creationId xmlns:a16="http://schemas.microsoft.com/office/drawing/2014/main" id="{9D723EE2-93C1-9513-9A1A-8641B05A17EE}"/>
                </a:ext>
              </a:extLst>
            </p:cNvPr>
            <p:cNvSpPr/>
            <p:nvPr/>
          </p:nvSpPr>
          <p:spPr>
            <a:xfrm>
              <a:off x="22433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259;p55">
              <a:extLst>
                <a:ext uri="{FF2B5EF4-FFF2-40B4-BE49-F238E27FC236}">
                  <a16:creationId xmlns:a16="http://schemas.microsoft.com/office/drawing/2014/main" id="{E69DB51B-366C-0787-B5F2-F938804547B4}"/>
                </a:ext>
              </a:extLst>
            </p:cNvPr>
            <p:cNvSpPr/>
            <p:nvPr/>
          </p:nvSpPr>
          <p:spPr>
            <a:xfrm>
              <a:off x="2230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260;p55">
              <a:extLst>
                <a:ext uri="{FF2B5EF4-FFF2-40B4-BE49-F238E27FC236}">
                  <a16:creationId xmlns:a16="http://schemas.microsoft.com/office/drawing/2014/main" id="{6B8B0822-B6A8-7439-9FAB-3DF07E7C9803}"/>
                </a:ext>
              </a:extLst>
            </p:cNvPr>
            <p:cNvSpPr/>
            <p:nvPr/>
          </p:nvSpPr>
          <p:spPr>
            <a:xfrm>
              <a:off x="2294900" y="49026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261;p55">
              <a:extLst>
                <a:ext uri="{FF2B5EF4-FFF2-40B4-BE49-F238E27FC236}">
                  <a16:creationId xmlns:a16="http://schemas.microsoft.com/office/drawing/2014/main" id="{641EC73C-251A-9925-4BD6-59DD3905EF5A}"/>
                </a:ext>
              </a:extLst>
            </p:cNvPr>
            <p:cNvSpPr/>
            <p:nvPr/>
          </p:nvSpPr>
          <p:spPr>
            <a:xfrm>
              <a:off x="2224325" y="483902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262;p55">
              <a:extLst>
                <a:ext uri="{FF2B5EF4-FFF2-40B4-BE49-F238E27FC236}">
                  <a16:creationId xmlns:a16="http://schemas.microsoft.com/office/drawing/2014/main" id="{910FA9EE-9117-A57A-1000-381B341F6E88}"/>
                </a:ext>
              </a:extLst>
            </p:cNvPr>
            <p:cNvSpPr/>
            <p:nvPr/>
          </p:nvSpPr>
          <p:spPr>
            <a:xfrm>
              <a:off x="2302250" y="48467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263;p55">
              <a:extLst>
                <a:ext uri="{FF2B5EF4-FFF2-40B4-BE49-F238E27FC236}">
                  <a16:creationId xmlns:a16="http://schemas.microsoft.com/office/drawing/2014/main" id="{C56B2E46-B979-0EC2-3F2A-3431B1E0F6F3}"/>
                </a:ext>
              </a:extLst>
            </p:cNvPr>
            <p:cNvSpPr/>
            <p:nvPr/>
          </p:nvSpPr>
          <p:spPr>
            <a:xfrm>
              <a:off x="2302250" y="4853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264;p55">
              <a:extLst>
                <a:ext uri="{FF2B5EF4-FFF2-40B4-BE49-F238E27FC236}">
                  <a16:creationId xmlns:a16="http://schemas.microsoft.com/office/drawing/2014/main" id="{D7A616B9-6FA0-C1F7-AEFF-479CA3D02524}"/>
                </a:ext>
              </a:extLst>
            </p:cNvPr>
            <p:cNvSpPr/>
            <p:nvPr/>
          </p:nvSpPr>
          <p:spPr>
            <a:xfrm>
              <a:off x="2302250" y="4860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265;p55">
              <a:extLst>
                <a:ext uri="{FF2B5EF4-FFF2-40B4-BE49-F238E27FC236}">
                  <a16:creationId xmlns:a16="http://schemas.microsoft.com/office/drawing/2014/main" id="{BE7FC03E-6801-F6FC-9616-B29F16353A24}"/>
                </a:ext>
              </a:extLst>
            </p:cNvPr>
            <p:cNvSpPr/>
            <p:nvPr/>
          </p:nvSpPr>
          <p:spPr>
            <a:xfrm>
              <a:off x="2302250" y="48673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266;p55">
              <a:extLst>
                <a:ext uri="{FF2B5EF4-FFF2-40B4-BE49-F238E27FC236}">
                  <a16:creationId xmlns:a16="http://schemas.microsoft.com/office/drawing/2014/main" id="{FDB0B4BF-254B-7C41-A36C-A7DF3CCAD28A}"/>
                </a:ext>
              </a:extLst>
            </p:cNvPr>
            <p:cNvSpPr/>
            <p:nvPr/>
          </p:nvSpPr>
          <p:spPr>
            <a:xfrm>
              <a:off x="2302250" y="4873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267;p55">
              <a:extLst>
                <a:ext uri="{FF2B5EF4-FFF2-40B4-BE49-F238E27FC236}">
                  <a16:creationId xmlns:a16="http://schemas.microsoft.com/office/drawing/2014/main" id="{DD41D681-16C1-DB22-F6F0-40807DD7EC44}"/>
                </a:ext>
              </a:extLst>
            </p:cNvPr>
            <p:cNvSpPr/>
            <p:nvPr/>
          </p:nvSpPr>
          <p:spPr>
            <a:xfrm>
              <a:off x="22817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268;p55">
              <a:extLst>
                <a:ext uri="{FF2B5EF4-FFF2-40B4-BE49-F238E27FC236}">
                  <a16:creationId xmlns:a16="http://schemas.microsoft.com/office/drawing/2014/main" id="{F7D13EFE-7791-FBFD-D785-0B7AB1709040}"/>
                </a:ext>
              </a:extLst>
            </p:cNvPr>
            <p:cNvSpPr/>
            <p:nvPr/>
          </p:nvSpPr>
          <p:spPr>
            <a:xfrm>
              <a:off x="2268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269;p55">
              <a:extLst>
                <a:ext uri="{FF2B5EF4-FFF2-40B4-BE49-F238E27FC236}">
                  <a16:creationId xmlns:a16="http://schemas.microsoft.com/office/drawing/2014/main" id="{9D08D7D4-BF68-75F8-0A42-FAD4FF9E791F}"/>
                </a:ext>
              </a:extLst>
            </p:cNvPr>
            <p:cNvSpPr/>
            <p:nvPr/>
          </p:nvSpPr>
          <p:spPr>
            <a:xfrm>
              <a:off x="22565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270;p55">
              <a:extLst>
                <a:ext uri="{FF2B5EF4-FFF2-40B4-BE49-F238E27FC236}">
                  <a16:creationId xmlns:a16="http://schemas.microsoft.com/office/drawing/2014/main" id="{0A7F9B72-FB5E-CD06-C173-164A305163D0}"/>
                </a:ext>
              </a:extLst>
            </p:cNvPr>
            <p:cNvSpPr/>
            <p:nvPr/>
          </p:nvSpPr>
          <p:spPr>
            <a:xfrm>
              <a:off x="22433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271;p55">
              <a:extLst>
                <a:ext uri="{FF2B5EF4-FFF2-40B4-BE49-F238E27FC236}">
                  <a16:creationId xmlns:a16="http://schemas.microsoft.com/office/drawing/2014/main" id="{0786C6F2-5BEF-2070-77A5-E728DAF34F83}"/>
                </a:ext>
              </a:extLst>
            </p:cNvPr>
            <p:cNvSpPr/>
            <p:nvPr/>
          </p:nvSpPr>
          <p:spPr>
            <a:xfrm>
              <a:off x="2230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3272;p55">
              <a:extLst>
                <a:ext uri="{FF2B5EF4-FFF2-40B4-BE49-F238E27FC236}">
                  <a16:creationId xmlns:a16="http://schemas.microsoft.com/office/drawing/2014/main" id="{375C26A0-7D18-C798-2138-D6E73A2B0F91}"/>
                </a:ext>
              </a:extLst>
            </p:cNvPr>
            <p:cNvSpPr/>
            <p:nvPr/>
          </p:nvSpPr>
          <p:spPr>
            <a:xfrm>
              <a:off x="22817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3273;p55">
              <a:extLst>
                <a:ext uri="{FF2B5EF4-FFF2-40B4-BE49-F238E27FC236}">
                  <a16:creationId xmlns:a16="http://schemas.microsoft.com/office/drawing/2014/main" id="{5EE5A4A2-5266-AEB7-E687-F4F3AA0EB0D5}"/>
                </a:ext>
              </a:extLst>
            </p:cNvPr>
            <p:cNvSpPr/>
            <p:nvPr/>
          </p:nvSpPr>
          <p:spPr>
            <a:xfrm>
              <a:off x="2268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274;p55">
              <a:extLst>
                <a:ext uri="{FF2B5EF4-FFF2-40B4-BE49-F238E27FC236}">
                  <a16:creationId xmlns:a16="http://schemas.microsoft.com/office/drawing/2014/main" id="{5BD5261E-0958-1FD5-F216-55FCCB8D2E7E}"/>
                </a:ext>
              </a:extLst>
            </p:cNvPr>
            <p:cNvSpPr/>
            <p:nvPr/>
          </p:nvSpPr>
          <p:spPr>
            <a:xfrm>
              <a:off x="22565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275;p55">
              <a:extLst>
                <a:ext uri="{FF2B5EF4-FFF2-40B4-BE49-F238E27FC236}">
                  <a16:creationId xmlns:a16="http://schemas.microsoft.com/office/drawing/2014/main" id="{593E11D1-1B2C-8C27-DB38-DC1968114AC2}"/>
                </a:ext>
              </a:extLst>
            </p:cNvPr>
            <p:cNvSpPr/>
            <p:nvPr/>
          </p:nvSpPr>
          <p:spPr>
            <a:xfrm>
              <a:off x="22433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276;p55">
              <a:extLst>
                <a:ext uri="{FF2B5EF4-FFF2-40B4-BE49-F238E27FC236}">
                  <a16:creationId xmlns:a16="http://schemas.microsoft.com/office/drawing/2014/main" id="{33280007-CFBA-F14A-2147-D1648D7A15F3}"/>
                </a:ext>
              </a:extLst>
            </p:cNvPr>
            <p:cNvSpPr/>
            <p:nvPr/>
          </p:nvSpPr>
          <p:spPr>
            <a:xfrm>
              <a:off x="2230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3277;p55">
              <a:extLst>
                <a:ext uri="{FF2B5EF4-FFF2-40B4-BE49-F238E27FC236}">
                  <a16:creationId xmlns:a16="http://schemas.microsoft.com/office/drawing/2014/main" id="{CA91E3A1-01AC-67FD-42A1-C14506DD626A}"/>
                </a:ext>
              </a:extLst>
            </p:cNvPr>
            <p:cNvSpPr/>
            <p:nvPr/>
          </p:nvSpPr>
          <p:spPr>
            <a:xfrm>
              <a:off x="22817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3278;p55">
              <a:extLst>
                <a:ext uri="{FF2B5EF4-FFF2-40B4-BE49-F238E27FC236}">
                  <a16:creationId xmlns:a16="http://schemas.microsoft.com/office/drawing/2014/main" id="{58A33800-848A-3F8E-B12F-70E2DE45C184}"/>
                </a:ext>
              </a:extLst>
            </p:cNvPr>
            <p:cNvSpPr/>
            <p:nvPr/>
          </p:nvSpPr>
          <p:spPr>
            <a:xfrm>
              <a:off x="2268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3279;p55">
              <a:extLst>
                <a:ext uri="{FF2B5EF4-FFF2-40B4-BE49-F238E27FC236}">
                  <a16:creationId xmlns:a16="http://schemas.microsoft.com/office/drawing/2014/main" id="{FACE7E74-D61D-2F60-D342-E0DE5F74F461}"/>
                </a:ext>
              </a:extLst>
            </p:cNvPr>
            <p:cNvSpPr/>
            <p:nvPr/>
          </p:nvSpPr>
          <p:spPr>
            <a:xfrm>
              <a:off x="22565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280;p55">
              <a:extLst>
                <a:ext uri="{FF2B5EF4-FFF2-40B4-BE49-F238E27FC236}">
                  <a16:creationId xmlns:a16="http://schemas.microsoft.com/office/drawing/2014/main" id="{27FF11D9-9628-FDC4-146E-83A2A7B390DF}"/>
                </a:ext>
              </a:extLst>
            </p:cNvPr>
            <p:cNvSpPr/>
            <p:nvPr/>
          </p:nvSpPr>
          <p:spPr>
            <a:xfrm>
              <a:off x="22433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281;p55">
              <a:extLst>
                <a:ext uri="{FF2B5EF4-FFF2-40B4-BE49-F238E27FC236}">
                  <a16:creationId xmlns:a16="http://schemas.microsoft.com/office/drawing/2014/main" id="{E21B82C8-1469-3309-0411-417782D15156}"/>
                </a:ext>
              </a:extLst>
            </p:cNvPr>
            <p:cNvSpPr/>
            <p:nvPr/>
          </p:nvSpPr>
          <p:spPr>
            <a:xfrm>
              <a:off x="2230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282;p55">
              <a:extLst>
                <a:ext uri="{FF2B5EF4-FFF2-40B4-BE49-F238E27FC236}">
                  <a16:creationId xmlns:a16="http://schemas.microsoft.com/office/drawing/2014/main" id="{FEFF1C8F-A60F-BE42-AF65-F28D7853E8C7}"/>
                </a:ext>
              </a:extLst>
            </p:cNvPr>
            <p:cNvSpPr/>
            <p:nvPr/>
          </p:nvSpPr>
          <p:spPr>
            <a:xfrm>
              <a:off x="2294900" y="48467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283;p55">
              <a:extLst>
                <a:ext uri="{FF2B5EF4-FFF2-40B4-BE49-F238E27FC236}">
                  <a16:creationId xmlns:a16="http://schemas.microsoft.com/office/drawing/2014/main" id="{A904C1DF-41E3-0F9F-0CF3-1206710F36A6}"/>
                </a:ext>
              </a:extLst>
            </p:cNvPr>
            <p:cNvSpPr/>
            <p:nvPr/>
          </p:nvSpPr>
          <p:spPr>
            <a:xfrm>
              <a:off x="2224325" y="478320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284;p55">
              <a:extLst>
                <a:ext uri="{FF2B5EF4-FFF2-40B4-BE49-F238E27FC236}">
                  <a16:creationId xmlns:a16="http://schemas.microsoft.com/office/drawing/2014/main" id="{37B657F9-AEE3-8A99-B626-224EE9B2B13E}"/>
                </a:ext>
              </a:extLst>
            </p:cNvPr>
            <p:cNvSpPr/>
            <p:nvPr/>
          </p:nvSpPr>
          <p:spPr>
            <a:xfrm>
              <a:off x="2302250" y="4791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285;p55">
              <a:extLst>
                <a:ext uri="{FF2B5EF4-FFF2-40B4-BE49-F238E27FC236}">
                  <a16:creationId xmlns:a16="http://schemas.microsoft.com/office/drawing/2014/main" id="{9C110799-3D34-C90F-B8B0-F449B045390F}"/>
                </a:ext>
              </a:extLst>
            </p:cNvPr>
            <p:cNvSpPr/>
            <p:nvPr/>
          </p:nvSpPr>
          <p:spPr>
            <a:xfrm>
              <a:off x="2302250" y="4797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286;p55">
              <a:extLst>
                <a:ext uri="{FF2B5EF4-FFF2-40B4-BE49-F238E27FC236}">
                  <a16:creationId xmlns:a16="http://schemas.microsoft.com/office/drawing/2014/main" id="{74FB598C-7FAF-6593-31CA-80C31ACF41FD}"/>
                </a:ext>
              </a:extLst>
            </p:cNvPr>
            <p:cNvSpPr/>
            <p:nvPr/>
          </p:nvSpPr>
          <p:spPr>
            <a:xfrm>
              <a:off x="2302250" y="48049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287;p55">
              <a:extLst>
                <a:ext uri="{FF2B5EF4-FFF2-40B4-BE49-F238E27FC236}">
                  <a16:creationId xmlns:a16="http://schemas.microsoft.com/office/drawing/2014/main" id="{622C46E7-1433-6D8E-5315-7A655632CD31}"/>
                </a:ext>
              </a:extLst>
            </p:cNvPr>
            <p:cNvSpPr/>
            <p:nvPr/>
          </p:nvSpPr>
          <p:spPr>
            <a:xfrm>
              <a:off x="2302250" y="4811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288;p55">
              <a:extLst>
                <a:ext uri="{FF2B5EF4-FFF2-40B4-BE49-F238E27FC236}">
                  <a16:creationId xmlns:a16="http://schemas.microsoft.com/office/drawing/2014/main" id="{3C37C014-A01B-8B43-5505-864E3D269E96}"/>
                </a:ext>
              </a:extLst>
            </p:cNvPr>
            <p:cNvSpPr/>
            <p:nvPr/>
          </p:nvSpPr>
          <p:spPr>
            <a:xfrm>
              <a:off x="2302250" y="48184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289;p55">
              <a:extLst>
                <a:ext uri="{FF2B5EF4-FFF2-40B4-BE49-F238E27FC236}">
                  <a16:creationId xmlns:a16="http://schemas.microsoft.com/office/drawing/2014/main" id="{A18C13AE-27DF-7778-E382-EB883910E75B}"/>
                </a:ext>
              </a:extLst>
            </p:cNvPr>
            <p:cNvSpPr/>
            <p:nvPr/>
          </p:nvSpPr>
          <p:spPr>
            <a:xfrm>
              <a:off x="22817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290;p55">
              <a:extLst>
                <a:ext uri="{FF2B5EF4-FFF2-40B4-BE49-F238E27FC236}">
                  <a16:creationId xmlns:a16="http://schemas.microsoft.com/office/drawing/2014/main" id="{C5BB2C6D-A42B-24BA-CE35-FF95463E7458}"/>
                </a:ext>
              </a:extLst>
            </p:cNvPr>
            <p:cNvSpPr/>
            <p:nvPr/>
          </p:nvSpPr>
          <p:spPr>
            <a:xfrm>
              <a:off x="2268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291;p55">
              <a:extLst>
                <a:ext uri="{FF2B5EF4-FFF2-40B4-BE49-F238E27FC236}">
                  <a16:creationId xmlns:a16="http://schemas.microsoft.com/office/drawing/2014/main" id="{B5B7FF8B-2E9D-7EE3-6C1A-78DA41984482}"/>
                </a:ext>
              </a:extLst>
            </p:cNvPr>
            <p:cNvSpPr/>
            <p:nvPr/>
          </p:nvSpPr>
          <p:spPr>
            <a:xfrm>
              <a:off x="22565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292;p55">
              <a:extLst>
                <a:ext uri="{FF2B5EF4-FFF2-40B4-BE49-F238E27FC236}">
                  <a16:creationId xmlns:a16="http://schemas.microsoft.com/office/drawing/2014/main" id="{5C3C62B1-339F-93C1-32D9-C04FE57B1C02}"/>
                </a:ext>
              </a:extLst>
            </p:cNvPr>
            <p:cNvSpPr/>
            <p:nvPr/>
          </p:nvSpPr>
          <p:spPr>
            <a:xfrm>
              <a:off x="22433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293;p55">
              <a:extLst>
                <a:ext uri="{FF2B5EF4-FFF2-40B4-BE49-F238E27FC236}">
                  <a16:creationId xmlns:a16="http://schemas.microsoft.com/office/drawing/2014/main" id="{C28BD3E3-6CD6-27A3-4207-0C12D0347961}"/>
                </a:ext>
              </a:extLst>
            </p:cNvPr>
            <p:cNvSpPr/>
            <p:nvPr/>
          </p:nvSpPr>
          <p:spPr>
            <a:xfrm>
              <a:off x="2230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294;p55">
              <a:extLst>
                <a:ext uri="{FF2B5EF4-FFF2-40B4-BE49-F238E27FC236}">
                  <a16:creationId xmlns:a16="http://schemas.microsoft.com/office/drawing/2014/main" id="{30C3114A-F821-A6A2-828B-15F8C23C110A}"/>
                </a:ext>
              </a:extLst>
            </p:cNvPr>
            <p:cNvSpPr/>
            <p:nvPr/>
          </p:nvSpPr>
          <p:spPr>
            <a:xfrm>
              <a:off x="22817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47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295;p55">
              <a:extLst>
                <a:ext uri="{FF2B5EF4-FFF2-40B4-BE49-F238E27FC236}">
                  <a16:creationId xmlns:a16="http://schemas.microsoft.com/office/drawing/2014/main" id="{F51606C4-677A-710C-6688-87B20548DED8}"/>
                </a:ext>
              </a:extLst>
            </p:cNvPr>
            <p:cNvSpPr/>
            <p:nvPr/>
          </p:nvSpPr>
          <p:spPr>
            <a:xfrm>
              <a:off x="2268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296;p55">
              <a:extLst>
                <a:ext uri="{FF2B5EF4-FFF2-40B4-BE49-F238E27FC236}">
                  <a16:creationId xmlns:a16="http://schemas.microsoft.com/office/drawing/2014/main" id="{1D846424-0370-4155-8A15-54306E581BD8}"/>
                </a:ext>
              </a:extLst>
            </p:cNvPr>
            <p:cNvSpPr/>
            <p:nvPr/>
          </p:nvSpPr>
          <p:spPr>
            <a:xfrm>
              <a:off x="22565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297;p55">
              <a:extLst>
                <a:ext uri="{FF2B5EF4-FFF2-40B4-BE49-F238E27FC236}">
                  <a16:creationId xmlns:a16="http://schemas.microsoft.com/office/drawing/2014/main" id="{7D09916F-3C40-5518-C011-C83F6E41042B}"/>
                </a:ext>
              </a:extLst>
            </p:cNvPr>
            <p:cNvSpPr/>
            <p:nvPr/>
          </p:nvSpPr>
          <p:spPr>
            <a:xfrm>
              <a:off x="22433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298;p55">
              <a:extLst>
                <a:ext uri="{FF2B5EF4-FFF2-40B4-BE49-F238E27FC236}">
                  <a16:creationId xmlns:a16="http://schemas.microsoft.com/office/drawing/2014/main" id="{D27C34C7-FB45-BB2B-D4B1-E3EE9F869D03}"/>
                </a:ext>
              </a:extLst>
            </p:cNvPr>
            <p:cNvSpPr/>
            <p:nvPr/>
          </p:nvSpPr>
          <p:spPr>
            <a:xfrm>
              <a:off x="2230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299;p55">
              <a:extLst>
                <a:ext uri="{FF2B5EF4-FFF2-40B4-BE49-F238E27FC236}">
                  <a16:creationId xmlns:a16="http://schemas.microsoft.com/office/drawing/2014/main" id="{D46AAC37-3F46-3942-6F08-5B29191A0628}"/>
                </a:ext>
              </a:extLst>
            </p:cNvPr>
            <p:cNvSpPr/>
            <p:nvPr/>
          </p:nvSpPr>
          <p:spPr>
            <a:xfrm>
              <a:off x="22817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300;p55">
              <a:extLst>
                <a:ext uri="{FF2B5EF4-FFF2-40B4-BE49-F238E27FC236}">
                  <a16:creationId xmlns:a16="http://schemas.microsoft.com/office/drawing/2014/main" id="{39EF39FE-D2C5-4657-072F-84E23DCEEECD}"/>
                </a:ext>
              </a:extLst>
            </p:cNvPr>
            <p:cNvSpPr/>
            <p:nvPr/>
          </p:nvSpPr>
          <p:spPr>
            <a:xfrm>
              <a:off x="2268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301;p55">
              <a:extLst>
                <a:ext uri="{FF2B5EF4-FFF2-40B4-BE49-F238E27FC236}">
                  <a16:creationId xmlns:a16="http://schemas.microsoft.com/office/drawing/2014/main" id="{5CD9DC83-ED21-70CB-1AFC-E75624F540C2}"/>
                </a:ext>
              </a:extLst>
            </p:cNvPr>
            <p:cNvSpPr/>
            <p:nvPr/>
          </p:nvSpPr>
          <p:spPr>
            <a:xfrm>
              <a:off x="22565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302;p55">
              <a:extLst>
                <a:ext uri="{FF2B5EF4-FFF2-40B4-BE49-F238E27FC236}">
                  <a16:creationId xmlns:a16="http://schemas.microsoft.com/office/drawing/2014/main" id="{2C4D4CBF-0379-32AB-AFCD-A2E6001EBBEC}"/>
                </a:ext>
              </a:extLst>
            </p:cNvPr>
            <p:cNvSpPr/>
            <p:nvPr/>
          </p:nvSpPr>
          <p:spPr>
            <a:xfrm>
              <a:off x="22433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303;p55">
              <a:extLst>
                <a:ext uri="{FF2B5EF4-FFF2-40B4-BE49-F238E27FC236}">
                  <a16:creationId xmlns:a16="http://schemas.microsoft.com/office/drawing/2014/main" id="{83A9645F-BB98-62BD-E7F7-654D2D357133}"/>
                </a:ext>
              </a:extLst>
            </p:cNvPr>
            <p:cNvSpPr/>
            <p:nvPr/>
          </p:nvSpPr>
          <p:spPr>
            <a:xfrm>
              <a:off x="2230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304;p55">
              <a:extLst>
                <a:ext uri="{FF2B5EF4-FFF2-40B4-BE49-F238E27FC236}">
                  <a16:creationId xmlns:a16="http://schemas.microsoft.com/office/drawing/2014/main" id="{56F5E828-BB83-6390-4E2B-573EAAC6ED68}"/>
                </a:ext>
              </a:extLst>
            </p:cNvPr>
            <p:cNvSpPr/>
            <p:nvPr/>
          </p:nvSpPr>
          <p:spPr>
            <a:xfrm>
              <a:off x="2294900" y="479135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305;p55">
              <a:extLst>
                <a:ext uri="{FF2B5EF4-FFF2-40B4-BE49-F238E27FC236}">
                  <a16:creationId xmlns:a16="http://schemas.microsoft.com/office/drawing/2014/main" id="{48A75728-1A71-F6E1-2513-EB35B5153FC8}"/>
                </a:ext>
              </a:extLst>
            </p:cNvPr>
            <p:cNvSpPr/>
            <p:nvPr/>
          </p:nvSpPr>
          <p:spPr>
            <a:xfrm>
              <a:off x="2224325" y="472775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0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306;p55">
              <a:extLst>
                <a:ext uri="{FF2B5EF4-FFF2-40B4-BE49-F238E27FC236}">
                  <a16:creationId xmlns:a16="http://schemas.microsoft.com/office/drawing/2014/main" id="{EF5EB9C8-642D-6934-BCC7-0C2AE04B7340}"/>
                </a:ext>
              </a:extLst>
            </p:cNvPr>
            <p:cNvSpPr/>
            <p:nvPr/>
          </p:nvSpPr>
          <p:spPr>
            <a:xfrm>
              <a:off x="2302250" y="4735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307;p55">
              <a:extLst>
                <a:ext uri="{FF2B5EF4-FFF2-40B4-BE49-F238E27FC236}">
                  <a16:creationId xmlns:a16="http://schemas.microsoft.com/office/drawing/2014/main" id="{64605969-76F1-8F4C-BD99-830C5EA8DD9D}"/>
                </a:ext>
              </a:extLst>
            </p:cNvPr>
            <p:cNvSpPr/>
            <p:nvPr/>
          </p:nvSpPr>
          <p:spPr>
            <a:xfrm>
              <a:off x="2302250" y="47421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308;p55">
              <a:extLst>
                <a:ext uri="{FF2B5EF4-FFF2-40B4-BE49-F238E27FC236}">
                  <a16:creationId xmlns:a16="http://schemas.microsoft.com/office/drawing/2014/main" id="{577C4DC7-CBC7-7B39-7936-2D5D81F133A6}"/>
                </a:ext>
              </a:extLst>
            </p:cNvPr>
            <p:cNvSpPr/>
            <p:nvPr/>
          </p:nvSpPr>
          <p:spPr>
            <a:xfrm>
              <a:off x="2302250" y="47490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309;p55">
              <a:extLst>
                <a:ext uri="{FF2B5EF4-FFF2-40B4-BE49-F238E27FC236}">
                  <a16:creationId xmlns:a16="http://schemas.microsoft.com/office/drawing/2014/main" id="{3E9BB7F1-2800-3337-7B69-E54B744808FE}"/>
                </a:ext>
              </a:extLst>
            </p:cNvPr>
            <p:cNvSpPr/>
            <p:nvPr/>
          </p:nvSpPr>
          <p:spPr>
            <a:xfrm>
              <a:off x="2302250" y="4755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310;p55">
              <a:extLst>
                <a:ext uri="{FF2B5EF4-FFF2-40B4-BE49-F238E27FC236}">
                  <a16:creationId xmlns:a16="http://schemas.microsoft.com/office/drawing/2014/main" id="{825669E1-55AF-7FC9-ABF9-7738CEE282AA}"/>
                </a:ext>
              </a:extLst>
            </p:cNvPr>
            <p:cNvSpPr/>
            <p:nvPr/>
          </p:nvSpPr>
          <p:spPr>
            <a:xfrm>
              <a:off x="2302250" y="47626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311;p55">
              <a:extLst>
                <a:ext uri="{FF2B5EF4-FFF2-40B4-BE49-F238E27FC236}">
                  <a16:creationId xmlns:a16="http://schemas.microsoft.com/office/drawing/2014/main" id="{47E0854C-2D51-9315-6688-132C3DCEC5B8}"/>
                </a:ext>
              </a:extLst>
            </p:cNvPr>
            <p:cNvSpPr/>
            <p:nvPr/>
          </p:nvSpPr>
          <p:spPr>
            <a:xfrm>
              <a:off x="22817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312;p55">
              <a:extLst>
                <a:ext uri="{FF2B5EF4-FFF2-40B4-BE49-F238E27FC236}">
                  <a16:creationId xmlns:a16="http://schemas.microsoft.com/office/drawing/2014/main" id="{825C4020-0664-EAC4-5F66-A81E014CC93B}"/>
                </a:ext>
              </a:extLst>
            </p:cNvPr>
            <p:cNvSpPr/>
            <p:nvPr/>
          </p:nvSpPr>
          <p:spPr>
            <a:xfrm>
              <a:off x="2268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313;p55">
              <a:extLst>
                <a:ext uri="{FF2B5EF4-FFF2-40B4-BE49-F238E27FC236}">
                  <a16:creationId xmlns:a16="http://schemas.microsoft.com/office/drawing/2014/main" id="{4BB85226-EA8E-3CA2-040A-F790EC7C3606}"/>
                </a:ext>
              </a:extLst>
            </p:cNvPr>
            <p:cNvSpPr/>
            <p:nvPr/>
          </p:nvSpPr>
          <p:spPr>
            <a:xfrm>
              <a:off x="22565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3314;p55">
              <a:extLst>
                <a:ext uri="{FF2B5EF4-FFF2-40B4-BE49-F238E27FC236}">
                  <a16:creationId xmlns:a16="http://schemas.microsoft.com/office/drawing/2014/main" id="{55EB0DA9-8280-2B91-5EC9-ECDB1B2B8453}"/>
                </a:ext>
              </a:extLst>
            </p:cNvPr>
            <p:cNvSpPr/>
            <p:nvPr/>
          </p:nvSpPr>
          <p:spPr>
            <a:xfrm>
              <a:off x="22433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3315;p55">
              <a:extLst>
                <a:ext uri="{FF2B5EF4-FFF2-40B4-BE49-F238E27FC236}">
                  <a16:creationId xmlns:a16="http://schemas.microsoft.com/office/drawing/2014/main" id="{D2B09B50-385D-2853-2930-64AFC9A65711}"/>
                </a:ext>
              </a:extLst>
            </p:cNvPr>
            <p:cNvSpPr/>
            <p:nvPr/>
          </p:nvSpPr>
          <p:spPr>
            <a:xfrm>
              <a:off x="2230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3316;p55">
              <a:extLst>
                <a:ext uri="{FF2B5EF4-FFF2-40B4-BE49-F238E27FC236}">
                  <a16:creationId xmlns:a16="http://schemas.microsoft.com/office/drawing/2014/main" id="{D122DE2F-BF67-E113-79AB-51AF5D536FC8}"/>
                </a:ext>
              </a:extLst>
            </p:cNvPr>
            <p:cNvSpPr/>
            <p:nvPr/>
          </p:nvSpPr>
          <p:spPr>
            <a:xfrm>
              <a:off x="22817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9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3317;p55">
              <a:extLst>
                <a:ext uri="{FF2B5EF4-FFF2-40B4-BE49-F238E27FC236}">
                  <a16:creationId xmlns:a16="http://schemas.microsoft.com/office/drawing/2014/main" id="{1E2A5A75-F56F-8BCA-B2F9-2E4F8BCDF825}"/>
                </a:ext>
              </a:extLst>
            </p:cNvPr>
            <p:cNvSpPr/>
            <p:nvPr/>
          </p:nvSpPr>
          <p:spPr>
            <a:xfrm>
              <a:off x="2268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3318;p55">
              <a:extLst>
                <a:ext uri="{FF2B5EF4-FFF2-40B4-BE49-F238E27FC236}">
                  <a16:creationId xmlns:a16="http://schemas.microsoft.com/office/drawing/2014/main" id="{1AD1C51D-F12F-5982-24EE-B8A1356F846D}"/>
                </a:ext>
              </a:extLst>
            </p:cNvPr>
            <p:cNvSpPr/>
            <p:nvPr/>
          </p:nvSpPr>
          <p:spPr>
            <a:xfrm>
              <a:off x="22565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3319;p55">
              <a:extLst>
                <a:ext uri="{FF2B5EF4-FFF2-40B4-BE49-F238E27FC236}">
                  <a16:creationId xmlns:a16="http://schemas.microsoft.com/office/drawing/2014/main" id="{82F01FA5-CBD9-9E11-AF9C-7FEB91ACD2DF}"/>
                </a:ext>
              </a:extLst>
            </p:cNvPr>
            <p:cNvSpPr/>
            <p:nvPr/>
          </p:nvSpPr>
          <p:spPr>
            <a:xfrm>
              <a:off x="22433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3320;p55">
              <a:extLst>
                <a:ext uri="{FF2B5EF4-FFF2-40B4-BE49-F238E27FC236}">
                  <a16:creationId xmlns:a16="http://schemas.microsoft.com/office/drawing/2014/main" id="{208E26A2-46A0-EB57-EF93-7AE9E4B592A8}"/>
                </a:ext>
              </a:extLst>
            </p:cNvPr>
            <p:cNvSpPr/>
            <p:nvPr/>
          </p:nvSpPr>
          <p:spPr>
            <a:xfrm>
              <a:off x="2230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9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3321;p55">
              <a:extLst>
                <a:ext uri="{FF2B5EF4-FFF2-40B4-BE49-F238E27FC236}">
                  <a16:creationId xmlns:a16="http://schemas.microsoft.com/office/drawing/2014/main" id="{C1822D7F-19C5-52F0-19CB-958AEE37DF26}"/>
                </a:ext>
              </a:extLst>
            </p:cNvPr>
            <p:cNvSpPr/>
            <p:nvPr/>
          </p:nvSpPr>
          <p:spPr>
            <a:xfrm>
              <a:off x="22817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322;p55">
              <a:extLst>
                <a:ext uri="{FF2B5EF4-FFF2-40B4-BE49-F238E27FC236}">
                  <a16:creationId xmlns:a16="http://schemas.microsoft.com/office/drawing/2014/main" id="{29EBE1B6-FF56-0EE4-36A5-3890CB714C7C}"/>
                </a:ext>
              </a:extLst>
            </p:cNvPr>
            <p:cNvSpPr/>
            <p:nvPr/>
          </p:nvSpPr>
          <p:spPr>
            <a:xfrm>
              <a:off x="2268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323;p55">
              <a:extLst>
                <a:ext uri="{FF2B5EF4-FFF2-40B4-BE49-F238E27FC236}">
                  <a16:creationId xmlns:a16="http://schemas.microsoft.com/office/drawing/2014/main" id="{1D25E3CD-3C0E-522F-141E-69FAD1303573}"/>
                </a:ext>
              </a:extLst>
            </p:cNvPr>
            <p:cNvSpPr/>
            <p:nvPr/>
          </p:nvSpPr>
          <p:spPr>
            <a:xfrm>
              <a:off x="22565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324;p55">
              <a:extLst>
                <a:ext uri="{FF2B5EF4-FFF2-40B4-BE49-F238E27FC236}">
                  <a16:creationId xmlns:a16="http://schemas.microsoft.com/office/drawing/2014/main" id="{581D34BA-8871-4DC3-8F92-5AF1419B5209}"/>
                </a:ext>
              </a:extLst>
            </p:cNvPr>
            <p:cNvSpPr/>
            <p:nvPr/>
          </p:nvSpPr>
          <p:spPr>
            <a:xfrm>
              <a:off x="22433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325;p55">
              <a:extLst>
                <a:ext uri="{FF2B5EF4-FFF2-40B4-BE49-F238E27FC236}">
                  <a16:creationId xmlns:a16="http://schemas.microsoft.com/office/drawing/2014/main" id="{2EDDF411-9BB7-1AE2-BE9A-EF2B737B203C}"/>
                </a:ext>
              </a:extLst>
            </p:cNvPr>
            <p:cNvSpPr/>
            <p:nvPr/>
          </p:nvSpPr>
          <p:spPr>
            <a:xfrm>
              <a:off x="2230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326;p55">
              <a:extLst>
                <a:ext uri="{FF2B5EF4-FFF2-40B4-BE49-F238E27FC236}">
                  <a16:creationId xmlns:a16="http://schemas.microsoft.com/office/drawing/2014/main" id="{AFC648AB-27F7-D012-DA25-E4735F3A57AC}"/>
                </a:ext>
              </a:extLst>
            </p:cNvPr>
            <p:cNvSpPr/>
            <p:nvPr/>
          </p:nvSpPr>
          <p:spPr>
            <a:xfrm>
              <a:off x="2294900" y="473550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3327;p55">
              <a:extLst>
                <a:ext uri="{FF2B5EF4-FFF2-40B4-BE49-F238E27FC236}">
                  <a16:creationId xmlns:a16="http://schemas.microsoft.com/office/drawing/2014/main" id="{3D57FE73-ABF4-F0FA-368E-D356B471027D}"/>
                </a:ext>
              </a:extLst>
            </p:cNvPr>
            <p:cNvSpPr/>
            <p:nvPr/>
          </p:nvSpPr>
          <p:spPr>
            <a:xfrm>
              <a:off x="2224325" y="467192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3328;p55">
              <a:extLst>
                <a:ext uri="{FF2B5EF4-FFF2-40B4-BE49-F238E27FC236}">
                  <a16:creationId xmlns:a16="http://schemas.microsoft.com/office/drawing/2014/main" id="{401EF6C3-0DCB-04D4-BBA5-85D48B028F6A}"/>
                </a:ext>
              </a:extLst>
            </p:cNvPr>
            <p:cNvSpPr/>
            <p:nvPr/>
          </p:nvSpPr>
          <p:spPr>
            <a:xfrm>
              <a:off x="2302250" y="4679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3329;p55">
              <a:extLst>
                <a:ext uri="{FF2B5EF4-FFF2-40B4-BE49-F238E27FC236}">
                  <a16:creationId xmlns:a16="http://schemas.microsoft.com/office/drawing/2014/main" id="{830084BD-B317-70A2-6ED7-564B5CDAFD07}"/>
                </a:ext>
              </a:extLst>
            </p:cNvPr>
            <p:cNvSpPr/>
            <p:nvPr/>
          </p:nvSpPr>
          <p:spPr>
            <a:xfrm>
              <a:off x="2302250" y="46862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3330;p55">
              <a:extLst>
                <a:ext uri="{FF2B5EF4-FFF2-40B4-BE49-F238E27FC236}">
                  <a16:creationId xmlns:a16="http://schemas.microsoft.com/office/drawing/2014/main" id="{9F7A9170-ACD3-9819-DAE2-A26AFAD9906F}"/>
                </a:ext>
              </a:extLst>
            </p:cNvPr>
            <p:cNvSpPr/>
            <p:nvPr/>
          </p:nvSpPr>
          <p:spPr>
            <a:xfrm>
              <a:off x="2302250" y="46932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3331;p55">
              <a:extLst>
                <a:ext uri="{FF2B5EF4-FFF2-40B4-BE49-F238E27FC236}">
                  <a16:creationId xmlns:a16="http://schemas.microsoft.com/office/drawing/2014/main" id="{84320424-4397-118D-2C40-95F2D6F9375F}"/>
                </a:ext>
              </a:extLst>
            </p:cNvPr>
            <p:cNvSpPr/>
            <p:nvPr/>
          </p:nvSpPr>
          <p:spPr>
            <a:xfrm>
              <a:off x="2302250" y="4699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332;p55">
              <a:extLst>
                <a:ext uri="{FF2B5EF4-FFF2-40B4-BE49-F238E27FC236}">
                  <a16:creationId xmlns:a16="http://schemas.microsoft.com/office/drawing/2014/main" id="{703EB728-2786-5501-EF70-A4802E1C5F3E}"/>
                </a:ext>
              </a:extLst>
            </p:cNvPr>
            <p:cNvSpPr/>
            <p:nvPr/>
          </p:nvSpPr>
          <p:spPr>
            <a:xfrm>
              <a:off x="2302250" y="47068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333;p55">
              <a:extLst>
                <a:ext uri="{FF2B5EF4-FFF2-40B4-BE49-F238E27FC236}">
                  <a16:creationId xmlns:a16="http://schemas.microsoft.com/office/drawing/2014/main" id="{EAC376E7-A176-3BFC-8F93-E0A845F0977F}"/>
                </a:ext>
              </a:extLst>
            </p:cNvPr>
            <p:cNvSpPr/>
            <p:nvPr/>
          </p:nvSpPr>
          <p:spPr>
            <a:xfrm>
              <a:off x="22817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334;p55">
              <a:extLst>
                <a:ext uri="{FF2B5EF4-FFF2-40B4-BE49-F238E27FC236}">
                  <a16:creationId xmlns:a16="http://schemas.microsoft.com/office/drawing/2014/main" id="{EF9496D6-74E8-AF61-1E32-5DD0162CA72A}"/>
                </a:ext>
              </a:extLst>
            </p:cNvPr>
            <p:cNvSpPr/>
            <p:nvPr/>
          </p:nvSpPr>
          <p:spPr>
            <a:xfrm>
              <a:off x="2268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335;p55">
              <a:extLst>
                <a:ext uri="{FF2B5EF4-FFF2-40B4-BE49-F238E27FC236}">
                  <a16:creationId xmlns:a16="http://schemas.microsoft.com/office/drawing/2014/main" id="{0F51915D-9C9A-69AE-DAE3-C6B5DFC164E5}"/>
                </a:ext>
              </a:extLst>
            </p:cNvPr>
            <p:cNvSpPr/>
            <p:nvPr/>
          </p:nvSpPr>
          <p:spPr>
            <a:xfrm>
              <a:off x="22565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336;p55">
              <a:extLst>
                <a:ext uri="{FF2B5EF4-FFF2-40B4-BE49-F238E27FC236}">
                  <a16:creationId xmlns:a16="http://schemas.microsoft.com/office/drawing/2014/main" id="{E215B58B-32B0-6533-C8F6-734CA3E4C34B}"/>
                </a:ext>
              </a:extLst>
            </p:cNvPr>
            <p:cNvSpPr/>
            <p:nvPr/>
          </p:nvSpPr>
          <p:spPr>
            <a:xfrm>
              <a:off x="22433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337;p55">
              <a:extLst>
                <a:ext uri="{FF2B5EF4-FFF2-40B4-BE49-F238E27FC236}">
                  <a16:creationId xmlns:a16="http://schemas.microsoft.com/office/drawing/2014/main" id="{93B18145-58AF-9628-F826-55378A8333C4}"/>
                </a:ext>
              </a:extLst>
            </p:cNvPr>
            <p:cNvSpPr/>
            <p:nvPr/>
          </p:nvSpPr>
          <p:spPr>
            <a:xfrm>
              <a:off x="2230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338;p55">
              <a:extLst>
                <a:ext uri="{FF2B5EF4-FFF2-40B4-BE49-F238E27FC236}">
                  <a16:creationId xmlns:a16="http://schemas.microsoft.com/office/drawing/2014/main" id="{1F17015E-CED1-48B7-67DA-55FA1B3A6AD3}"/>
                </a:ext>
              </a:extLst>
            </p:cNvPr>
            <p:cNvSpPr/>
            <p:nvPr/>
          </p:nvSpPr>
          <p:spPr>
            <a:xfrm>
              <a:off x="22817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3339;p55">
              <a:extLst>
                <a:ext uri="{FF2B5EF4-FFF2-40B4-BE49-F238E27FC236}">
                  <a16:creationId xmlns:a16="http://schemas.microsoft.com/office/drawing/2014/main" id="{98AB3989-6CD2-C05D-1D03-4F8FBA16C2B2}"/>
                </a:ext>
              </a:extLst>
            </p:cNvPr>
            <p:cNvSpPr/>
            <p:nvPr/>
          </p:nvSpPr>
          <p:spPr>
            <a:xfrm>
              <a:off x="2268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3340;p55">
              <a:extLst>
                <a:ext uri="{FF2B5EF4-FFF2-40B4-BE49-F238E27FC236}">
                  <a16:creationId xmlns:a16="http://schemas.microsoft.com/office/drawing/2014/main" id="{8125365D-283D-31E0-BCFD-677421C03DDC}"/>
                </a:ext>
              </a:extLst>
            </p:cNvPr>
            <p:cNvSpPr/>
            <p:nvPr/>
          </p:nvSpPr>
          <p:spPr>
            <a:xfrm>
              <a:off x="22565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341;p55">
              <a:extLst>
                <a:ext uri="{FF2B5EF4-FFF2-40B4-BE49-F238E27FC236}">
                  <a16:creationId xmlns:a16="http://schemas.microsoft.com/office/drawing/2014/main" id="{E9ABA2C4-BDC6-3FE8-8007-CE61A9876B6B}"/>
                </a:ext>
              </a:extLst>
            </p:cNvPr>
            <p:cNvSpPr/>
            <p:nvPr/>
          </p:nvSpPr>
          <p:spPr>
            <a:xfrm>
              <a:off x="22433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342;p55">
              <a:extLst>
                <a:ext uri="{FF2B5EF4-FFF2-40B4-BE49-F238E27FC236}">
                  <a16:creationId xmlns:a16="http://schemas.microsoft.com/office/drawing/2014/main" id="{31233A48-B5C3-3C0D-3460-F673C413F9B0}"/>
                </a:ext>
              </a:extLst>
            </p:cNvPr>
            <p:cNvSpPr/>
            <p:nvPr/>
          </p:nvSpPr>
          <p:spPr>
            <a:xfrm>
              <a:off x="2230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343;p55">
              <a:extLst>
                <a:ext uri="{FF2B5EF4-FFF2-40B4-BE49-F238E27FC236}">
                  <a16:creationId xmlns:a16="http://schemas.microsoft.com/office/drawing/2014/main" id="{E5FE0174-315F-48AA-4DA1-23F9F8289E2D}"/>
                </a:ext>
              </a:extLst>
            </p:cNvPr>
            <p:cNvSpPr/>
            <p:nvPr/>
          </p:nvSpPr>
          <p:spPr>
            <a:xfrm>
              <a:off x="22817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3344;p55">
              <a:extLst>
                <a:ext uri="{FF2B5EF4-FFF2-40B4-BE49-F238E27FC236}">
                  <a16:creationId xmlns:a16="http://schemas.microsoft.com/office/drawing/2014/main" id="{FDE951FC-F091-0651-6D34-5F2802808382}"/>
                </a:ext>
              </a:extLst>
            </p:cNvPr>
            <p:cNvSpPr/>
            <p:nvPr/>
          </p:nvSpPr>
          <p:spPr>
            <a:xfrm>
              <a:off x="2268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3345;p55">
              <a:extLst>
                <a:ext uri="{FF2B5EF4-FFF2-40B4-BE49-F238E27FC236}">
                  <a16:creationId xmlns:a16="http://schemas.microsoft.com/office/drawing/2014/main" id="{A2A1B266-5A91-93F1-23BB-5417B7B69D56}"/>
                </a:ext>
              </a:extLst>
            </p:cNvPr>
            <p:cNvSpPr/>
            <p:nvPr/>
          </p:nvSpPr>
          <p:spPr>
            <a:xfrm>
              <a:off x="22565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3346;p55">
              <a:extLst>
                <a:ext uri="{FF2B5EF4-FFF2-40B4-BE49-F238E27FC236}">
                  <a16:creationId xmlns:a16="http://schemas.microsoft.com/office/drawing/2014/main" id="{A2E88CA8-79FD-B41F-4197-CB5AC30CE73D}"/>
                </a:ext>
              </a:extLst>
            </p:cNvPr>
            <p:cNvSpPr/>
            <p:nvPr/>
          </p:nvSpPr>
          <p:spPr>
            <a:xfrm>
              <a:off x="22433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3347;p55">
              <a:extLst>
                <a:ext uri="{FF2B5EF4-FFF2-40B4-BE49-F238E27FC236}">
                  <a16:creationId xmlns:a16="http://schemas.microsoft.com/office/drawing/2014/main" id="{09A231B7-7146-63DA-07CB-C430F0CBD4BB}"/>
                </a:ext>
              </a:extLst>
            </p:cNvPr>
            <p:cNvSpPr/>
            <p:nvPr/>
          </p:nvSpPr>
          <p:spPr>
            <a:xfrm>
              <a:off x="2230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3348;p55">
              <a:extLst>
                <a:ext uri="{FF2B5EF4-FFF2-40B4-BE49-F238E27FC236}">
                  <a16:creationId xmlns:a16="http://schemas.microsoft.com/office/drawing/2014/main" id="{377EEDEA-F96A-88AA-7304-E8C5E013347C}"/>
                </a:ext>
              </a:extLst>
            </p:cNvPr>
            <p:cNvSpPr/>
            <p:nvPr/>
          </p:nvSpPr>
          <p:spPr>
            <a:xfrm>
              <a:off x="2294900" y="46796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3349;p55">
              <a:extLst>
                <a:ext uri="{FF2B5EF4-FFF2-40B4-BE49-F238E27FC236}">
                  <a16:creationId xmlns:a16="http://schemas.microsoft.com/office/drawing/2014/main" id="{835C1D02-6103-7C17-ABC8-A9E648F2F63C}"/>
                </a:ext>
              </a:extLst>
            </p:cNvPr>
            <p:cNvSpPr/>
            <p:nvPr/>
          </p:nvSpPr>
          <p:spPr>
            <a:xfrm>
              <a:off x="2224325" y="461607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3350;p55">
              <a:extLst>
                <a:ext uri="{FF2B5EF4-FFF2-40B4-BE49-F238E27FC236}">
                  <a16:creationId xmlns:a16="http://schemas.microsoft.com/office/drawing/2014/main" id="{CD3CBF27-2A4C-F022-2182-860EFA5CF5B8}"/>
                </a:ext>
              </a:extLst>
            </p:cNvPr>
            <p:cNvSpPr/>
            <p:nvPr/>
          </p:nvSpPr>
          <p:spPr>
            <a:xfrm>
              <a:off x="2302250" y="46238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3351;p55">
              <a:extLst>
                <a:ext uri="{FF2B5EF4-FFF2-40B4-BE49-F238E27FC236}">
                  <a16:creationId xmlns:a16="http://schemas.microsoft.com/office/drawing/2014/main" id="{33D8FB11-0EAB-C7EF-6CFF-1EC5638BB69F}"/>
                </a:ext>
              </a:extLst>
            </p:cNvPr>
            <p:cNvSpPr/>
            <p:nvPr/>
          </p:nvSpPr>
          <p:spPr>
            <a:xfrm>
              <a:off x="2302250" y="4630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3352;p55">
              <a:extLst>
                <a:ext uri="{FF2B5EF4-FFF2-40B4-BE49-F238E27FC236}">
                  <a16:creationId xmlns:a16="http://schemas.microsoft.com/office/drawing/2014/main" id="{7DC28003-EC81-B501-47DC-AB48BA4FB160}"/>
                </a:ext>
              </a:extLst>
            </p:cNvPr>
            <p:cNvSpPr/>
            <p:nvPr/>
          </p:nvSpPr>
          <p:spPr>
            <a:xfrm>
              <a:off x="2302250" y="4637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3353;p55">
              <a:extLst>
                <a:ext uri="{FF2B5EF4-FFF2-40B4-BE49-F238E27FC236}">
                  <a16:creationId xmlns:a16="http://schemas.microsoft.com/office/drawing/2014/main" id="{494AF6CA-1E41-0522-F0C9-F2FE7951DBE9}"/>
                </a:ext>
              </a:extLst>
            </p:cNvPr>
            <p:cNvSpPr/>
            <p:nvPr/>
          </p:nvSpPr>
          <p:spPr>
            <a:xfrm>
              <a:off x="2302250" y="46443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3354;p55">
              <a:extLst>
                <a:ext uri="{FF2B5EF4-FFF2-40B4-BE49-F238E27FC236}">
                  <a16:creationId xmlns:a16="http://schemas.microsoft.com/office/drawing/2014/main" id="{B9A1DAFA-8F36-4FD4-598A-757FE2C17A0A}"/>
                </a:ext>
              </a:extLst>
            </p:cNvPr>
            <p:cNvSpPr/>
            <p:nvPr/>
          </p:nvSpPr>
          <p:spPr>
            <a:xfrm>
              <a:off x="2302250" y="4650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3355;p55">
              <a:extLst>
                <a:ext uri="{FF2B5EF4-FFF2-40B4-BE49-F238E27FC236}">
                  <a16:creationId xmlns:a16="http://schemas.microsoft.com/office/drawing/2014/main" id="{48BDBC13-8C2E-62E1-1E5A-ADFF04AF72B8}"/>
                </a:ext>
              </a:extLst>
            </p:cNvPr>
            <p:cNvSpPr/>
            <p:nvPr/>
          </p:nvSpPr>
          <p:spPr>
            <a:xfrm>
              <a:off x="22817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3356;p55">
              <a:extLst>
                <a:ext uri="{FF2B5EF4-FFF2-40B4-BE49-F238E27FC236}">
                  <a16:creationId xmlns:a16="http://schemas.microsoft.com/office/drawing/2014/main" id="{A94B967C-37D3-722F-20C5-A45B9AD1A449}"/>
                </a:ext>
              </a:extLst>
            </p:cNvPr>
            <p:cNvSpPr/>
            <p:nvPr/>
          </p:nvSpPr>
          <p:spPr>
            <a:xfrm>
              <a:off x="2268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3357;p55">
              <a:extLst>
                <a:ext uri="{FF2B5EF4-FFF2-40B4-BE49-F238E27FC236}">
                  <a16:creationId xmlns:a16="http://schemas.microsoft.com/office/drawing/2014/main" id="{FBBA4816-78DC-583E-B217-C97F59797E11}"/>
                </a:ext>
              </a:extLst>
            </p:cNvPr>
            <p:cNvSpPr/>
            <p:nvPr/>
          </p:nvSpPr>
          <p:spPr>
            <a:xfrm>
              <a:off x="22565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3358;p55">
              <a:extLst>
                <a:ext uri="{FF2B5EF4-FFF2-40B4-BE49-F238E27FC236}">
                  <a16:creationId xmlns:a16="http://schemas.microsoft.com/office/drawing/2014/main" id="{F1683566-B1BC-23E0-8604-98652C731BE6}"/>
                </a:ext>
              </a:extLst>
            </p:cNvPr>
            <p:cNvSpPr/>
            <p:nvPr/>
          </p:nvSpPr>
          <p:spPr>
            <a:xfrm>
              <a:off x="22433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3359;p55">
              <a:extLst>
                <a:ext uri="{FF2B5EF4-FFF2-40B4-BE49-F238E27FC236}">
                  <a16:creationId xmlns:a16="http://schemas.microsoft.com/office/drawing/2014/main" id="{CE4BD413-5395-FAF9-5310-4ABF18501073}"/>
                </a:ext>
              </a:extLst>
            </p:cNvPr>
            <p:cNvSpPr/>
            <p:nvPr/>
          </p:nvSpPr>
          <p:spPr>
            <a:xfrm>
              <a:off x="2230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3360;p55">
              <a:extLst>
                <a:ext uri="{FF2B5EF4-FFF2-40B4-BE49-F238E27FC236}">
                  <a16:creationId xmlns:a16="http://schemas.microsoft.com/office/drawing/2014/main" id="{9002A36B-90DC-39B2-8837-AD4199FECEFC}"/>
                </a:ext>
              </a:extLst>
            </p:cNvPr>
            <p:cNvSpPr/>
            <p:nvPr/>
          </p:nvSpPr>
          <p:spPr>
            <a:xfrm>
              <a:off x="22817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3361;p55">
              <a:extLst>
                <a:ext uri="{FF2B5EF4-FFF2-40B4-BE49-F238E27FC236}">
                  <a16:creationId xmlns:a16="http://schemas.microsoft.com/office/drawing/2014/main" id="{426FAB91-B083-BD79-7649-5697DB67B8DE}"/>
                </a:ext>
              </a:extLst>
            </p:cNvPr>
            <p:cNvSpPr/>
            <p:nvPr/>
          </p:nvSpPr>
          <p:spPr>
            <a:xfrm>
              <a:off x="2268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3362;p55">
              <a:extLst>
                <a:ext uri="{FF2B5EF4-FFF2-40B4-BE49-F238E27FC236}">
                  <a16:creationId xmlns:a16="http://schemas.microsoft.com/office/drawing/2014/main" id="{1FBF8463-4A14-B7BF-403D-89CD782DE631}"/>
                </a:ext>
              </a:extLst>
            </p:cNvPr>
            <p:cNvSpPr/>
            <p:nvPr/>
          </p:nvSpPr>
          <p:spPr>
            <a:xfrm>
              <a:off x="22565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3363;p55">
              <a:extLst>
                <a:ext uri="{FF2B5EF4-FFF2-40B4-BE49-F238E27FC236}">
                  <a16:creationId xmlns:a16="http://schemas.microsoft.com/office/drawing/2014/main" id="{09833054-AC01-834C-B614-5CBBB445E211}"/>
                </a:ext>
              </a:extLst>
            </p:cNvPr>
            <p:cNvSpPr/>
            <p:nvPr/>
          </p:nvSpPr>
          <p:spPr>
            <a:xfrm>
              <a:off x="22433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3364;p55">
              <a:extLst>
                <a:ext uri="{FF2B5EF4-FFF2-40B4-BE49-F238E27FC236}">
                  <a16:creationId xmlns:a16="http://schemas.microsoft.com/office/drawing/2014/main" id="{88CDFB72-9254-9C6C-CB7C-97DC3BD9998D}"/>
                </a:ext>
              </a:extLst>
            </p:cNvPr>
            <p:cNvSpPr/>
            <p:nvPr/>
          </p:nvSpPr>
          <p:spPr>
            <a:xfrm>
              <a:off x="2230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3365;p55">
              <a:extLst>
                <a:ext uri="{FF2B5EF4-FFF2-40B4-BE49-F238E27FC236}">
                  <a16:creationId xmlns:a16="http://schemas.microsoft.com/office/drawing/2014/main" id="{4928DEC6-2D89-29B4-FAF5-303B0DA82282}"/>
                </a:ext>
              </a:extLst>
            </p:cNvPr>
            <p:cNvSpPr/>
            <p:nvPr/>
          </p:nvSpPr>
          <p:spPr>
            <a:xfrm>
              <a:off x="22817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3366;p55">
              <a:extLst>
                <a:ext uri="{FF2B5EF4-FFF2-40B4-BE49-F238E27FC236}">
                  <a16:creationId xmlns:a16="http://schemas.microsoft.com/office/drawing/2014/main" id="{1574DC53-5527-0D78-AFE4-EA96E1E07929}"/>
                </a:ext>
              </a:extLst>
            </p:cNvPr>
            <p:cNvSpPr/>
            <p:nvPr/>
          </p:nvSpPr>
          <p:spPr>
            <a:xfrm>
              <a:off x="2268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3367;p55">
              <a:extLst>
                <a:ext uri="{FF2B5EF4-FFF2-40B4-BE49-F238E27FC236}">
                  <a16:creationId xmlns:a16="http://schemas.microsoft.com/office/drawing/2014/main" id="{F5B696D3-A9FD-DE8A-74AB-4B71FA7656FB}"/>
                </a:ext>
              </a:extLst>
            </p:cNvPr>
            <p:cNvSpPr/>
            <p:nvPr/>
          </p:nvSpPr>
          <p:spPr>
            <a:xfrm>
              <a:off x="22565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3368;p55">
              <a:extLst>
                <a:ext uri="{FF2B5EF4-FFF2-40B4-BE49-F238E27FC236}">
                  <a16:creationId xmlns:a16="http://schemas.microsoft.com/office/drawing/2014/main" id="{2CAE815D-5923-03A0-C93B-FF382B4A2A63}"/>
                </a:ext>
              </a:extLst>
            </p:cNvPr>
            <p:cNvSpPr/>
            <p:nvPr/>
          </p:nvSpPr>
          <p:spPr>
            <a:xfrm>
              <a:off x="22433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3369;p55">
              <a:extLst>
                <a:ext uri="{FF2B5EF4-FFF2-40B4-BE49-F238E27FC236}">
                  <a16:creationId xmlns:a16="http://schemas.microsoft.com/office/drawing/2014/main" id="{91506D21-74C7-3069-C9FD-19A2666A5F1F}"/>
                </a:ext>
              </a:extLst>
            </p:cNvPr>
            <p:cNvSpPr/>
            <p:nvPr/>
          </p:nvSpPr>
          <p:spPr>
            <a:xfrm>
              <a:off x="2230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3370;p55">
              <a:extLst>
                <a:ext uri="{FF2B5EF4-FFF2-40B4-BE49-F238E27FC236}">
                  <a16:creationId xmlns:a16="http://schemas.microsoft.com/office/drawing/2014/main" id="{C96FBD30-C5B9-E1F3-896A-6D5775595F53}"/>
                </a:ext>
              </a:extLst>
            </p:cNvPr>
            <p:cNvSpPr/>
            <p:nvPr/>
          </p:nvSpPr>
          <p:spPr>
            <a:xfrm>
              <a:off x="2294900" y="46238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3371;p55">
              <a:extLst>
                <a:ext uri="{FF2B5EF4-FFF2-40B4-BE49-F238E27FC236}">
                  <a16:creationId xmlns:a16="http://schemas.microsoft.com/office/drawing/2014/main" id="{8D265FA8-818E-9417-AB81-17A2BB8105DA}"/>
                </a:ext>
              </a:extLst>
            </p:cNvPr>
            <p:cNvSpPr/>
            <p:nvPr/>
          </p:nvSpPr>
          <p:spPr>
            <a:xfrm>
              <a:off x="2224325" y="456025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3372;p55">
              <a:extLst>
                <a:ext uri="{FF2B5EF4-FFF2-40B4-BE49-F238E27FC236}">
                  <a16:creationId xmlns:a16="http://schemas.microsoft.com/office/drawing/2014/main" id="{BC2537C7-487F-CFB0-3155-BBA8ACBB53AE}"/>
                </a:ext>
              </a:extLst>
            </p:cNvPr>
            <p:cNvSpPr/>
            <p:nvPr/>
          </p:nvSpPr>
          <p:spPr>
            <a:xfrm>
              <a:off x="2302250" y="4568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3373;p55">
              <a:extLst>
                <a:ext uri="{FF2B5EF4-FFF2-40B4-BE49-F238E27FC236}">
                  <a16:creationId xmlns:a16="http://schemas.microsoft.com/office/drawing/2014/main" id="{87F66915-3B08-A0A1-556E-E7061A42F78F}"/>
                </a:ext>
              </a:extLst>
            </p:cNvPr>
            <p:cNvSpPr/>
            <p:nvPr/>
          </p:nvSpPr>
          <p:spPr>
            <a:xfrm>
              <a:off x="2302250" y="4574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3374;p55">
              <a:extLst>
                <a:ext uri="{FF2B5EF4-FFF2-40B4-BE49-F238E27FC236}">
                  <a16:creationId xmlns:a16="http://schemas.microsoft.com/office/drawing/2014/main" id="{7AB2481C-9D31-BAF8-9B21-AC8E2AFD4D5C}"/>
                </a:ext>
              </a:extLst>
            </p:cNvPr>
            <p:cNvSpPr/>
            <p:nvPr/>
          </p:nvSpPr>
          <p:spPr>
            <a:xfrm>
              <a:off x="2302250" y="45819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3375;p55">
              <a:extLst>
                <a:ext uri="{FF2B5EF4-FFF2-40B4-BE49-F238E27FC236}">
                  <a16:creationId xmlns:a16="http://schemas.microsoft.com/office/drawing/2014/main" id="{CDD2CA47-1556-443B-0EE4-D5B453CFB418}"/>
                </a:ext>
              </a:extLst>
            </p:cNvPr>
            <p:cNvSpPr/>
            <p:nvPr/>
          </p:nvSpPr>
          <p:spPr>
            <a:xfrm>
              <a:off x="2302250" y="45885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3376;p55">
              <a:extLst>
                <a:ext uri="{FF2B5EF4-FFF2-40B4-BE49-F238E27FC236}">
                  <a16:creationId xmlns:a16="http://schemas.microsoft.com/office/drawing/2014/main" id="{29FAA92F-8E21-DDAC-1E90-0EB3B3D9B7AF}"/>
                </a:ext>
              </a:extLst>
            </p:cNvPr>
            <p:cNvSpPr/>
            <p:nvPr/>
          </p:nvSpPr>
          <p:spPr>
            <a:xfrm>
              <a:off x="2302250" y="45955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3377;p55">
              <a:extLst>
                <a:ext uri="{FF2B5EF4-FFF2-40B4-BE49-F238E27FC236}">
                  <a16:creationId xmlns:a16="http://schemas.microsoft.com/office/drawing/2014/main" id="{159E064E-5493-B7B3-32ED-604B92E037B6}"/>
                </a:ext>
              </a:extLst>
            </p:cNvPr>
            <p:cNvSpPr/>
            <p:nvPr/>
          </p:nvSpPr>
          <p:spPr>
            <a:xfrm>
              <a:off x="22817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3378;p55">
              <a:extLst>
                <a:ext uri="{FF2B5EF4-FFF2-40B4-BE49-F238E27FC236}">
                  <a16:creationId xmlns:a16="http://schemas.microsoft.com/office/drawing/2014/main" id="{07F83EDE-D46B-FED6-9556-7D8A9F4085E1}"/>
                </a:ext>
              </a:extLst>
            </p:cNvPr>
            <p:cNvSpPr/>
            <p:nvPr/>
          </p:nvSpPr>
          <p:spPr>
            <a:xfrm>
              <a:off x="2268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3379;p55">
              <a:extLst>
                <a:ext uri="{FF2B5EF4-FFF2-40B4-BE49-F238E27FC236}">
                  <a16:creationId xmlns:a16="http://schemas.microsoft.com/office/drawing/2014/main" id="{27E90C25-010B-1D73-286B-06AFCD7221AC}"/>
                </a:ext>
              </a:extLst>
            </p:cNvPr>
            <p:cNvSpPr/>
            <p:nvPr/>
          </p:nvSpPr>
          <p:spPr>
            <a:xfrm>
              <a:off x="22565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3380;p55">
              <a:extLst>
                <a:ext uri="{FF2B5EF4-FFF2-40B4-BE49-F238E27FC236}">
                  <a16:creationId xmlns:a16="http://schemas.microsoft.com/office/drawing/2014/main" id="{8376E4DA-2A1E-D373-8B35-071EB7C1D98F}"/>
                </a:ext>
              </a:extLst>
            </p:cNvPr>
            <p:cNvSpPr/>
            <p:nvPr/>
          </p:nvSpPr>
          <p:spPr>
            <a:xfrm>
              <a:off x="22433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3381;p55">
              <a:extLst>
                <a:ext uri="{FF2B5EF4-FFF2-40B4-BE49-F238E27FC236}">
                  <a16:creationId xmlns:a16="http://schemas.microsoft.com/office/drawing/2014/main" id="{10C811E2-22C6-8C92-EADD-E84944599F36}"/>
                </a:ext>
              </a:extLst>
            </p:cNvPr>
            <p:cNvSpPr/>
            <p:nvPr/>
          </p:nvSpPr>
          <p:spPr>
            <a:xfrm>
              <a:off x="2230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3382;p55">
              <a:extLst>
                <a:ext uri="{FF2B5EF4-FFF2-40B4-BE49-F238E27FC236}">
                  <a16:creationId xmlns:a16="http://schemas.microsoft.com/office/drawing/2014/main" id="{795504AC-3088-EB05-1687-DC508101179E}"/>
                </a:ext>
              </a:extLst>
            </p:cNvPr>
            <p:cNvSpPr/>
            <p:nvPr/>
          </p:nvSpPr>
          <p:spPr>
            <a:xfrm>
              <a:off x="22817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3383;p55">
              <a:extLst>
                <a:ext uri="{FF2B5EF4-FFF2-40B4-BE49-F238E27FC236}">
                  <a16:creationId xmlns:a16="http://schemas.microsoft.com/office/drawing/2014/main" id="{085A6FA7-0123-B90C-0413-74FED4CE3899}"/>
                </a:ext>
              </a:extLst>
            </p:cNvPr>
            <p:cNvSpPr/>
            <p:nvPr/>
          </p:nvSpPr>
          <p:spPr>
            <a:xfrm>
              <a:off x="2268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3384;p55">
              <a:extLst>
                <a:ext uri="{FF2B5EF4-FFF2-40B4-BE49-F238E27FC236}">
                  <a16:creationId xmlns:a16="http://schemas.microsoft.com/office/drawing/2014/main" id="{DE69F4EC-F46A-09DF-4BFD-7D330D021343}"/>
                </a:ext>
              </a:extLst>
            </p:cNvPr>
            <p:cNvSpPr/>
            <p:nvPr/>
          </p:nvSpPr>
          <p:spPr>
            <a:xfrm>
              <a:off x="22565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3385;p55">
              <a:extLst>
                <a:ext uri="{FF2B5EF4-FFF2-40B4-BE49-F238E27FC236}">
                  <a16:creationId xmlns:a16="http://schemas.microsoft.com/office/drawing/2014/main" id="{D2318D83-293F-C1B4-BF34-D6EF36FDCE9B}"/>
                </a:ext>
              </a:extLst>
            </p:cNvPr>
            <p:cNvSpPr/>
            <p:nvPr/>
          </p:nvSpPr>
          <p:spPr>
            <a:xfrm>
              <a:off x="22433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3386;p55">
              <a:extLst>
                <a:ext uri="{FF2B5EF4-FFF2-40B4-BE49-F238E27FC236}">
                  <a16:creationId xmlns:a16="http://schemas.microsoft.com/office/drawing/2014/main" id="{73F18415-988B-2335-4CAB-E988F10B4B3C}"/>
                </a:ext>
              </a:extLst>
            </p:cNvPr>
            <p:cNvSpPr/>
            <p:nvPr/>
          </p:nvSpPr>
          <p:spPr>
            <a:xfrm>
              <a:off x="2230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3387;p55">
              <a:extLst>
                <a:ext uri="{FF2B5EF4-FFF2-40B4-BE49-F238E27FC236}">
                  <a16:creationId xmlns:a16="http://schemas.microsoft.com/office/drawing/2014/main" id="{479ABE9D-F89B-84C6-D172-47F0AFB793AF}"/>
                </a:ext>
              </a:extLst>
            </p:cNvPr>
            <p:cNvSpPr/>
            <p:nvPr/>
          </p:nvSpPr>
          <p:spPr>
            <a:xfrm>
              <a:off x="22817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3388;p55">
              <a:extLst>
                <a:ext uri="{FF2B5EF4-FFF2-40B4-BE49-F238E27FC236}">
                  <a16:creationId xmlns:a16="http://schemas.microsoft.com/office/drawing/2014/main" id="{861C55DA-4E06-032C-D0DE-DC4A256E127F}"/>
                </a:ext>
              </a:extLst>
            </p:cNvPr>
            <p:cNvSpPr/>
            <p:nvPr/>
          </p:nvSpPr>
          <p:spPr>
            <a:xfrm>
              <a:off x="2268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389;p55">
              <a:extLst>
                <a:ext uri="{FF2B5EF4-FFF2-40B4-BE49-F238E27FC236}">
                  <a16:creationId xmlns:a16="http://schemas.microsoft.com/office/drawing/2014/main" id="{872C9D04-C10A-9419-39DB-33398EDD6A6B}"/>
                </a:ext>
              </a:extLst>
            </p:cNvPr>
            <p:cNvSpPr/>
            <p:nvPr/>
          </p:nvSpPr>
          <p:spPr>
            <a:xfrm>
              <a:off x="22565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390;p55">
              <a:extLst>
                <a:ext uri="{FF2B5EF4-FFF2-40B4-BE49-F238E27FC236}">
                  <a16:creationId xmlns:a16="http://schemas.microsoft.com/office/drawing/2014/main" id="{BA667510-9617-7C03-92F2-9AD5E7146F8E}"/>
                </a:ext>
              </a:extLst>
            </p:cNvPr>
            <p:cNvSpPr/>
            <p:nvPr/>
          </p:nvSpPr>
          <p:spPr>
            <a:xfrm>
              <a:off x="22433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391;p55">
              <a:extLst>
                <a:ext uri="{FF2B5EF4-FFF2-40B4-BE49-F238E27FC236}">
                  <a16:creationId xmlns:a16="http://schemas.microsoft.com/office/drawing/2014/main" id="{C2B38A5A-02C2-B9CD-00EA-17CA290F5110}"/>
                </a:ext>
              </a:extLst>
            </p:cNvPr>
            <p:cNvSpPr/>
            <p:nvPr/>
          </p:nvSpPr>
          <p:spPr>
            <a:xfrm>
              <a:off x="2230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392;p55">
              <a:extLst>
                <a:ext uri="{FF2B5EF4-FFF2-40B4-BE49-F238E27FC236}">
                  <a16:creationId xmlns:a16="http://schemas.microsoft.com/office/drawing/2014/main" id="{CBC6210F-25A3-8A6D-C0FC-A07A9D145E3A}"/>
                </a:ext>
              </a:extLst>
            </p:cNvPr>
            <p:cNvSpPr/>
            <p:nvPr/>
          </p:nvSpPr>
          <p:spPr>
            <a:xfrm>
              <a:off x="2294900" y="456840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393;p55">
              <a:extLst>
                <a:ext uri="{FF2B5EF4-FFF2-40B4-BE49-F238E27FC236}">
                  <a16:creationId xmlns:a16="http://schemas.microsoft.com/office/drawing/2014/main" id="{AFB15C77-F39A-B805-8CD5-58EACF83FC28}"/>
                </a:ext>
              </a:extLst>
            </p:cNvPr>
            <p:cNvSpPr/>
            <p:nvPr/>
          </p:nvSpPr>
          <p:spPr>
            <a:xfrm>
              <a:off x="2257275" y="4522250"/>
              <a:ext cx="263700" cy="14375"/>
            </a:xfrm>
            <a:custGeom>
              <a:avLst/>
              <a:gdLst/>
              <a:ahLst/>
              <a:cxnLst/>
              <a:rect l="l" t="t" r="r" b="b"/>
              <a:pathLst>
                <a:path w="10548" h="575" extrusionOk="0">
                  <a:moveTo>
                    <a:pt x="1" y="0"/>
                  </a:moveTo>
                  <a:lnTo>
                    <a:pt x="1" y="574"/>
                  </a:lnTo>
                  <a:lnTo>
                    <a:pt x="10547" y="574"/>
                  </a:lnTo>
                  <a:lnTo>
                    <a:pt x="10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394;p55">
              <a:extLst>
                <a:ext uri="{FF2B5EF4-FFF2-40B4-BE49-F238E27FC236}">
                  <a16:creationId xmlns:a16="http://schemas.microsoft.com/office/drawing/2014/main" id="{651C68AB-94DD-1D00-B94B-AA71BD91E508}"/>
                </a:ext>
              </a:extLst>
            </p:cNvPr>
            <p:cNvSpPr/>
            <p:nvPr/>
          </p:nvSpPr>
          <p:spPr>
            <a:xfrm>
              <a:off x="2058750" y="5011175"/>
              <a:ext cx="911225" cy="2375"/>
            </a:xfrm>
            <a:custGeom>
              <a:avLst/>
              <a:gdLst/>
              <a:ahLst/>
              <a:cxnLst/>
              <a:rect l="l" t="t" r="r" b="b"/>
              <a:pathLst>
                <a:path w="36449" h="95" extrusionOk="0">
                  <a:moveTo>
                    <a:pt x="18225" y="1"/>
                  </a:moveTo>
                  <a:lnTo>
                    <a:pt x="9105" y="17"/>
                  </a:lnTo>
                  <a:lnTo>
                    <a:pt x="4561" y="17"/>
                  </a:lnTo>
                  <a:lnTo>
                    <a:pt x="1" y="48"/>
                  </a:lnTo>
                  <a:lnTo>
                    <a:pt x="4561" y="63"/>
                  </a:lnTo>
                  <a:lnTo>
                    <a:pt x="9105" y="79"/>
                  </a:lnTo>
                  <a:lnTo>
                    <a:pt x="18225" y="94"/>
                  </a:lnTo>
                  <a:lnTo>
                    <a:pt x="27329" y="79"/>
                  </a:lnTo>
                  <a:lnTo>
                    <a:pt x="31889" y="63"/>
                  </a:lnTo>
                  <a:lnTo>
                    <a:pt x="36448" y="48"/>
                  </a:lnTo>
                  <a:lnTo>
                    <a:pt x="31889" y="17"/>
                  </a:lnTo>
                  <a:lnTo>
                    <a:pt x="27329" y="17"/>
                  </a:lnTo>
                  <a:lnTo>
                    <a:pt x="18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395;p55">
              <a:extLst>
                <a:ext uri="{FF2B5EF4-FFF2-40B4-BE49-F238E27FC236}">
                  <a16:creationId xmlns:a16="http://schemas.microsoft.com/office/drawing/2014/main" id="{8F4C531E-6BB6-0BAB-0630-98FC6FE2D232}"/>
                </a:ext>
              </a:extLst>
            </p:cNvPr>
            <p:cNvSpPr/>
            <p:nvPr/>
          </p:nvSpPr>
          <p:spPr>
            <a:xfrm>
              <a:off x="2473650" y="4795225"/>
              <a:ext cx="146200" cy="191600"/>
            </a:xfrm>
            <a:custGeom>
              <a:avLst/>
              <a:gdLst/>
              <a:ahLst/>
              <a:cxnLst/>
              <a:rect l="l" t="t" r="r" b="b"/>
              <a:pathLst>
                <a:path w="5848" h="7664" extrusionOk="0">
                  <a:moveTo>
                    <a:pt x="3831" y="0"/>
                  </a:moveTo>
                  <a:lnTo>
                    <a:pt x="1241" y="2109"/>
                  </a:lnTo>
                  <a:cubicBezTo>
                    <a:pt x="729" y="2513"/>
                    <a:pt x="310" y="2869"/>
                    <a:pt x="109" y="3071"/>
                  </a:cubicBezTo>
                  <a:cubicBezTo>
                    <a:pt x="31" y="3149"/>
                    <a:pt x="0" y="3211"/>
                    <a:pt x="0" y="3226"/>
                  </a:cubicBezTo>
                  <a:cubicBezTo>
                    <a:pt x="16" y="3459"/>
                    <a:pt x="3102" y="7553"/>
                    <a:pt x="3257" y="7646"/>
                  </a:cubicBezTo>
                  <a:cubicBezTo>
                    <a:pt x="3274" y="7658"/>
                    <a:pt x="3292" y="7663"/>
                    <a:pt x="3312" y="7663"/>
                  </a:cubicBezTo>
                  <a:cubicBezTo>
                    <a:pt x="3476" y="7663"/>
                    <a:pt x="3724" y="7294"/>
                    <a:pt x="3738" y="7073"/>
                  </a:cubicBezTo>
                  <a:cubicBezTo>
                    <a:pt x="3738" y="6824"/>
                    <a:pt x="3273" y="4715"/>
                    <a:pt x="3273" y="4715"/>
                  </a:cubicBezTo>
                  <a:lnTo>
                    <a:pt x="5847" y="2590"/>
                  </a:lnTo>
                  <a:lnTo>
                    <a:pt x="3831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396;p55">
              <a:extLst>
                <a:ext uri="{FF2B5EF4-FFF2-40B4-BE49-F238E27FC236}">
                  <a16:creationId xmlns:a16="http://schemas.microsoft.com/office/drawing/2014/main" id="{58AF6A48-5168-41B9-7882-7228B1D1796E}"/>
                </a:ext>
              </a:extLst>
            </p:cNvPr>
            <p:cNvSpPr/>
            <p:nvPr/>
          </p:nvSpPr>
          <p:spPr>
            <a:xfrm>
              <a:off x="2472875" y="4837100"/>
              <a:ext cx="95800" cy="149725"/>
            </a:xfrm>
            <a:custGeom>
              <a:avLst/>
              <a:gdLst/>
              <a:ahLst/>
              <a:cxnLst/>
              <a:rect l="l" t="t" r="r" b="b"/>
              <a:pathLst>
                <a:path w="3832" h="5989" extrusionOk="0">
                  <a:moveTo>
                    <a:pt x="1799" y="0"/>
                  </a:moveTo>
                  <a:lnTo>
                    <a:pt x="1256" y="434"/>
                  </a:lnTo>
                  <a:cubicBezTo>
                    <a:pt x="745" y="838"/>
                    <a:pt x="326" y="1194"/>
                    <a:pt x="124" y="1396"/>
                  </a:cubicBezTo>
                  <a:cubicBezTo>
                    <a:pt x="93" y="1443"/>
                    <a:pt x="31" y="1505"/>
                    <a:pt x="0" y="1551"/>
                  </a:cubicBezTo>
                  <a:cubicBezTo>
                    <a:pt x="31" y="1784"/>
                    <a:pt x="3102" y="5878"/>
                    <a:pt x="3257" y="5971"/>
                  </a:cubicBezTo>
                  <a:cubicBezTo>
                    <a:pt x="3276" y="5983"/>
                    <a:pt x="3295" y="5988"/>
                    <a:pt x="3316" y="5988"/>
                  </a:cubicBezTo>
                  <a:cubicBezTo>
                    <a:pt x="3488" y="5988"/>
                    <a:pt x="3726" y="5619"/>
                    <a:pt x="3754" y="5398"/>
                  </a:cubicBezTo>
                  <a:cubicBezTo>
                    <a:pt x="3754" y="5149"/>
                    <a:pt x="3288" y="3040"/>
                    <a:pt x="3288" y="3040"/>
                  </a:cubicBezTo>
                  <a:lnTo>
                    <a:pt x="3831" y="2621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397;p55">
              <a:extLst>
                <a:ext uri="{FF2B5EF4-FFF2-40B4-BE49-F238E27FC236}">
                  <a16:creationId xmlns:a16="http://schemas.microsoft.com/office/drawing/2014/main" id="{C5083C0E-5576-64DE-8CD6-FC4182014D45}"/>
                </a:ext>
              </a:extLst>
            </p:cNvPr>
            <p:cNvSpPr/>
            <p:nvPr/>
          </p:nvSpPr>
          <p:spPr>
            <a:xfrm>
              <a:off x="2472475" y="4847950"/>
              <a:ext cx="93875" cy="139550"/>
            </a:xfrm>
            <a:custGeom>
              <a:avLst/>
              <a:gdLst/>
              <a:ahLst/>
              <a:cxnLst/>
              <a:rect l="l" t="t" r="r" b="b"/>
              <a:pathLst>
                <a:path w="3755" h="5582" extrusionOk="0">
                  <a:moveTo>
                    <a:pt x="1288" y="0"/>
                  </a:moveTo>
                  <a:lnTo>
                    <a:pt x="1272" y="16"/>
                  </a:lnTo>
                  <a:cubicBezTo>
                    <a:pt x="559" y="574"/>
                    <a:pt x="1" y="1071"/>
                    <a:pt x="1" y="1148"/>
                  </a:cubicBezTo>
                  <a:cubicBezTo>
                    <a:pt x="32" y="1381"/>
                    <a:pt x="3103" y="5460"/>
                    <a:pt x="3258" y="5568"/>
                  </a:cubicBezTo>
                  <a:cubicBezTo>
                    <a:pt x="3272" y="5577"/>
                    <a:pt x="3288" y="5581"/>
                    <a:pt x="3305" y="5581"/>
                  </a:cubicBezTo>
                  <a:cubicBezTo>
                    <a:pt x="3469" y="5581"/>
                    <a:pt x="3723" y="5205"/>
                    <a:pt x="3723" y="4995"/>
                  </a:cubicBezTo>
                  <a:cubicBezTo>
                    <a:pt x="3754" y="4746"/>
                    <a:pt x="3258" y="2653"/>
                    <a:pt x="3258" y="2653"/>
                  </a:cubicBezTo>
                  <a:lnTo>
                    <a:pt x="3304" y="26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398;p55">
              <a:extLst>
                <a:ext uri="{FF2B5EF4-FFF2-40B4-BE49-F238E27FC236}">
                  <a16:creationId xmlns:a16="http://schemas.microsoft.com/office/drawing/2014/main" id="{38F1F8B8-FDC8-1FD3-0B2B-B9807B230959}"/>
                </a:ext>
              </a:extLst>
            </p:cNvPr>
            <p:cNvSpPr/>
            <p:nvPr/>
          </p:nvSpPr>
          <p:spPr>
            <a:xfrm>
              <a:off x="2478300" y="4878975"/>
              <a:ext cx="78925" cy="104125"/>
            </a:xfrm>
            <a:custGeom>
              <a:avLst/>
              <a:gdLst/>
              <a:ahLst/>
              <a:cxnLst/>
              <a:rect l="l" t="t" r="r" b="b"/>
              <a:pathLst>
                <a:path w="3157" h="4165" extrusionOk="0">
                  <a:moveTo>
                    <a:pt x="0" y="0"/>
                  </a:moveTo>
                  <a:lnTo>
                    <a:pt x="0" y="0"/>
                  </a:lnTo>
                  <a:cubicBezTo>
                    <a:pt x="497" y="714"/>
                    <a:pt x="2606" y="3490"/>
                    <a:pt x="3149" y="4141"/>
                  </a:cubicBezTo>
                  <a:cubicBezTo>
                    <a:pt x="2637" y="3443"/>
                    <a:pt x="543" y="652"/>
                    <a:pt x="0" y="0"/>
                  </a:cubicBezTo>
                  <a:close/>
                  <a:moveTo>
                    <a:pt x="3149" y="4141"/>
                  </a:moveTo>
                  <a:cubicBezTo>
                    <a:pt x="3149" y="4157"/>
                    <a:pt x="3153" y="4165"/>
                    <a:pt x="3155" y="4165"/>
                  </a:cubicBezTo>
                  <a:cubicBezTo>
                    <a:pt x="3157" y="4165"/>
                    <a:pt x="3157" y="4157"/>
                    <a:pt x="3149" y="4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399;p55">
              <a:extLst>
                <a:ext uri="{FF2B5EF4-FFF2-40B4-BE49-F238E27FC236}">
                  <a16:creationId xmlns:a16="http://schemas.microsoft.com/office/drawing/2014/main" id="{399F80E6-0FD0-EF25-59F4-711E3A5326CE}"/>
                </a:ext>
              </a:extLst>
            </p:cNvPr>
            <p:cNvSpPr/>
            <p:nvPr/>
          </p:nvSpPr>
          <p:spPr>
            <a:xfrm>
              <a:off x="2538000" y="4902225"/>
              <a:ext cx="20975" cy="17475"/>
            </a:xfrm>
            <a:custGeom>
              <a:avLst/>
              <a:gdLst/>
              <a:ahLst/>
              <a:cxnLst/>
              <a:rect l="l" t="t" r="r" b="b"/>
              <a:pathLst>
                <a:path w="839" h="699" extrusionOk="0"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cubicBezTo>
                    <a:pt x="295" y="218"/>
                    <a:pt x="559" y="451"/>
                    <a:pt x="792" y="699"/>
                  </a:cubicBezTo>
                  <a:lnTo>
                    <a:pt x="838" y="699"/>
                  </a:lnTo>
                  <a:cubicBezTo>
                    <a:pt x="823" y="699"/>
                    <a:pt x="823" y="699"/>
                    <a:pt x="823" y="683"/>
                  </a:cubicBez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400;p55">
              <a:extLst>
                <a:ext uri="{FF2B5EF4-FFF2-40B4-BE49-F238E27FC236}">
                  <a16:creationId xmlns:a16="http://schemas.microsoft.com/office/drawing/2014/main" id="{AB55CBFF-5090-B915-5529-0A2D00338863}"/>
                </a:ext>
              </a:extLst>
            </p:cNvPr>
            <p:cNvSpPr/>
            <p:nvPr/>
          </p:nvSpPr>
          <p:spPr>
            <a:xfrm>
              <a:off x="2538400" y="4909600"/>
              <a:ext cx="20575" cy="17650"/>
            </a:xfrm>
            <a:custGeom>
              <a:avLst/>
              <a:gdLst/>
              <a:ahLst/>
              <a:cxnLst/>
              <a:rect l="l" t="t" r="r" b="b"/>
              <a:pathLst>
                <a:path w="823" h="706" extrusionOk="0">
                  <a:moveTo>
                    <a:pt x="31" y="0"/>
                  </a:moveTo>
                  <a:cubicBezTo>
                    <a:pt x="0" y="0"/>
                    <a:pt x="0" y="16"/>
                    <a:pt x="31" y="16"/>
                  </a:cubicBezTo>
                  <a:cubicBezTo>
                    <a:pt x="295" y="202"/>
                    <a:pt x="574" y="435"/>
                    <a:pt x="776" y="698"/>
                  </a:cubicBezTo>
                  <a:cubicBezTo>
                    <a:pt x="776" y="698"/>
                    <a:pt x="790" y="705"/>
                    <a:pt x="803" y="705"/>
                  </a:cubicBezTo>
                  <a:cubicBezTo>
                    <a:pt x="810" y="705"/>
                    <a:pt x="817" y="704"/>
                    <a:pt x="822" y="698"/>
                  </a:cubicBezTo>
                  <a:lnTo>
                    <a:pt x="822" y="667"/>
                  </a:lnTo>
                  <a:cubicBezTo>
                    <a:pt x="667" y="357"/>
                    <a:pt x="373" y="78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3401;p55">
              <a:extLst>
                <a:ext uri="{FF2B5EF4-FFF2-40B4-BE49-F238E27FC236}">
                  <a16:creationId xmlns:a16="http://schemas.microsoft.com/office/drawing/2014/main" id="{61F309AE-54D6-F110-33E0-4BF9D69B0CDC}"/>
                </a:ext>
              </a:extLst>
            </p:cNvPr>
            <p:cNvSpPr/>
            <p:nvPr/>
          </p:nvSpPr>
          <p:spPr>
            <a:xfrm>
              <a:off x="2539550" y="4916575"/>
              <a:ext cx="20200" cy="17475"/>
            </a:xfrm>
            <a:custGeom>
              <a:avLst/>
              <a:gdLst/>
              <a:ahLst/>
              <a:cxnLst/>
              <a:rect l="l" t="t" r="r" b="b"/>
              <a:pathLst>
                <a:path w="808" h="699" extrusionOk="0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280" y="218"/>
                    <a:pt x="559" y="450"/>
                    <a:pt x="776" y="699"/>
                  </a:cubicBezTo>
                  <a:lnTo>
                    <a:pt x="807" y="699"/>
                  </a:lnTo>
                  <a:lnTo>
                    <a:pt x="807" y="683"/>
                  </a:ln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402;p55">
              <a:extLst>
                <a:ext uri="{FF2B5EF4-FFF2-40B4-BE49-F238E27FC236}">
                  <a16:creationId xmlns:a16="http://schemas.microsoft.com/office/drawing/2014/main" id="{8221CE55-0349-3D67-2FC6-D0A94082E563}"/>
                </a:ext>
              </a:extLst>
            </p:cNvPr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403;p55">
              <a:extLst>
                <a:ext uri="{FF2B5EF4-FFF2-40B4-BE49-F238E27FC236}">
                  <a16:creationId xmlns:a16="http://schemas.microsoft.com/office/drawing/2014/main" id="{359C952E-301F-3A78-FF3A-6D24370FAEA1}"/>
                </a:ext>
              </a:extLst>
            </p:cNvPr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404;p55">
              <a:extLst>
                <a:ext uri="{FF2B5EF4-FFF2-40B4-BE49-F238E27FC236}">
                  <a16:creationId xmlns:a16="http://schemas.microsoft.com/office/drawing/2014/main" id="{F70C279A-5C28-6355-4BCA-77B7A329812C}"/>
                </a:ext>
              </a:extLst>
            </p:cNvPr>
            <p:cNvSpPr/>
            <p:nvPr/>
          </p:nvSpPr>
          <p:spPr>
            <a:xfrm>
              <a:off x="2526375" y="4840975"/>
              <a:ext cx="52750" cy="63225"/>
            </a:xfrm>
            <a:custGeom>
              <a:avLst/>
              <a:gdLst/>
              <a:ahLst/>
              <a:cxnLst/>
              <a:rect l="l" t="t" r="r" b="b"/>
              <a:pathLst>
                <a:path w="2110" h="2529" extrusionOk="0">
                  <a:moveTo>
                    <a:pt x="1" y="0"/>
                  </a:moveTo>
                  <a:cubicBezTo>
                    <a:pt x="140" y="233"/>
                    <a:pt x="1303" y="1598"/>
                    <a:pt x="1474" y="1815"/>
                  </a:cubicBezTo>
                  <a:cubicBezTo>
                    <a:pt x="1831" y="2234"/>
                    <a:pt x="1722" y="2125"/>
                    <a:pt x="2110" y="2528"/>
                  </a:cubicBezTo>
                  <a:cubicBezTo>
                    <a:pt x="1769" y="2094"/>
                    <a:pt x="1862" y="2218"/>
                    <a:pt x="1505" y="1768"/>
                  </a:cubicBezTo>
                  <a:cubicBezTo>
                    <a:pt x="1334" y="1551"/>
                    <a:pt x="187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405;p55">
              <a:extLst>
                <a:ext uri="{FF2B5EF4-FFF2-40B4-BE49-F238E27FC236}">
                  <a16:creationId xmlns:a16="http://schemas.microsoft.com/office/drawing/2014/main" id="{908D7B4D-9087-40AF-022E-3ED05920F491}"/>
                </a:ext>
              </a:extLst>
            </p:cNvPr>
            <p:cNvSpPr/>
            <p:nvPr/>
          </p:nvSpPr>
          <p:spPr>
            <a:xfrm>
              <a:off x="2531425" y="4526525"/>
              <a:ext cx="84150" cy="310200"/>
            </a:xfrm>
            <a:custGeom>
              <a:avLst/>
              <a:gdLst/>
              <a:ahLst/>
              <a:cxnLst/>
              <a:rect l="l" t="t" r="r" b="b"/>
              <a:pathLst>
                <a:path w="3366" h="12408" extrusionOk="0">
                  <a:moveTo>
                    <a:pt x="1194" y="0"/>
                  </a:moveTo>
                  <a:lnTo>
                    <a:pt x="2001" y="2668"/>
                  </a:lnTo>
                  <a:cubicBezTo>
                    <a:pt x="2265" y="3567"/>
                    <a:pt x="2497" y="4467"/>
                    <a:pt x="2730" y="5351"/>
                  </a:cubicBezTo>
                  <a:cubicBezTo>
                    <a:pt x="2838" y="5801"/>
                    <a:pt x="2931" y="6266"/>
                    <a:pt x="3040" y="6700"/>
                  </a:cubicBezTo>
                  <a:cubicBezTo>
                    <a:pt x="3087" y="6933"/>
                    <a:pt x="3133" y="7150"/>
                    <a:pt x="3195" y="7383"/>
                  </a:cubicBezTo>
                  <a:cubicBezTo>
                    <a:pt x="3242" y="7615"/>
                    <a:pt x="3288" y="7848"/>
                    <a:pt x="3319" y="8081"/>
                  </a:cubicBezTo>
                  <a:cubicBezTo>
                    <a:pt x="3319" y="8298"/>
                    <a:pt x="3273" y="8530"/>
                    <a:pt x="3149" y="8701"/>
                  </a:cubicBezTo>
                  <a:cubicBezTo>
                    <a:pt x="3040" y="8903"/>
                    <a:pt x="2900" y="9073"/>
                    <a:pt x="2792" y="9244"/>
                  </a:cubicBezTo>
                  <a:cubicBezTo>
                    <a:pt x="2528" y="9600"/>
                    <a:pt x="78" y="12330"/>
                    <a:pt x="0" y="12408"/>
                  </a:cubicBezTo>
                  <a:cubicBezTo>
                    <a:pt x="326" y="12113"/>
                    <a:pt x="2420" y="9849"/>
                    <a:pt x="2668" y="9492"/>
                  </a:cubicBezTo>
                  <a:cubicBezTo>
                    <a:pt x="2807" y="9321"/>
                    <a:pt x="2916" y="9151"/>
                    <a:pt x="3056" y="8980"/>
                  </a:cubicBezTo>
                  <a:cubicBezTo>
                    <a:pt x="3180" y="8825"/>
                    <a:pt x="3288" y="8639"/>
                    <a:pt x="3350" y="8453"/>
                  </a:cubicBezTo>
                  <a:cubicBezTo>
                    <a:pt x="3366" y="8220"/>
                    <a:pt x="3366" y="8003"/>
                    <a:pt x="3304" y="7801"/>
                  </a:cubicBezTo>
                  <a:cubicBezTo>
                    <a:pt x="3273" y="7569"/>
                    <a:pt x="3211" y="7352"/>
                    <a:pt x="3180" y="7119"/>
                  </a:cubicBezTo>
                  <a:cubicBezTo>
                    <a:pt x="3071" y="6654"/>
                    <a:pt x="2978" y="6188"/>
                    <a:pt x="2854" y="5739"/>
                  </a:cubicBezTo>
                  <a:cubicBezTo>
                    <a:pt x="2652" y="4823"/>
                    <a:pt x="2420" y="3924"/>
                    <a:pt x="2140" y="3024"/>
                  </a:cubicBezTo>
                  <a:cubicBezTo>
                    <a:pt x="1892" y="2109"/>
                    <a:pt x="1629" y="1225"/>
                    <a:pt x="1303" y="326"/>
                  </a:cubicBezTo>
                  <a:cubicBezTo>
                    <a:pt x="1272" y="217"/>
                    <a:pt x="1241" y="124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406;p55">
              <a:extLst>
                <a:ext uri="{FF2B5EF4-FFF2-40B4-BE49-F238E27FC236}">
                  <a16:creationId xmlns:a16="http://schemas.microsoft.com/office/drawing/2014/main" id="{802E6756-CCBB-76B2-1099-BD8458D69FD1}"/>
                </a:ext>
              </a:extLst>
            </p:cNvPr>
            <p:cNvSpPr/>
            <p:nvPr/>
          </p:nvSpPr>
          <p:spPr>
            <a:xfrm>
              <a:off x="2551575" y="4518375"/>
              <a:ext cx="62450" cy="180325"/>
            </a:xfrm>
            <a:custGeom>
              <a:avLst/>
              <a:gdLst/>
              <a:ahLst/>
              <a:cxnLst/>
              <a:rect l="l" t="t" r="r" b="b"/>
              <a:pathLst>
                <a:path w="2498" h="7213" extrusionOk="0">
                  <a:moveTo>
                    <a:pt x="1" y="0"/>
                  </a:moveTo>
                  <a:cubicBezTo>
                    <a:pt x="1" y="0"/>
                    <a:pt x="1443" y="4746"/>
                    <a:pt x="1955" y="7212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407;p55">
              <a:extLst>
                <a:ext uri="{FF2B5EF4-FFF2-40B4-BE49-F238E27FC236}">
                  <a16:creationId xmlns:a16="http://schemas.microsoft.com/office/drawing/2014/main" id="{3A618879-97CB-CF89-BBF0-4CE207D87E73}"/>
                </a:ext>
              </a:extLst>
            </p:cNvPr>
            <p:cNvSpPr/>
            <p:nvPr/>
          </p:nvSpPr>
          <p:spPr>
            <a:xfrm>
              <a:off x="2581825" y="4889050"/>
              <a:ext cx="160925" cy="126200"/>
            </a:xfrm>
            <a:custGeom>
              <a:avLst/>
              <a:gdLst/>
              <a:ahLst/>
              <a:cxnLst/>
              <a:rect l="l" t="t" r="r" b="b"/>
              <a:pathLst>
                <a:path w="6437" h="5048" extrusionOk="0">
                  <a:moveTo>
                    <a:pt x="0" y="0"/>
                  </a:moveTo>
                  <a:lnTo>
                    <a:pt x="652" y="3180"/>
                  </a:lnTo>
                  <a:cubicBezTo>
                    <a:pt x="652" y="3816"/>
                    <a:pt x="667" y="4390"/>
                    <a:pt x="714" y="4669"/>
                  </a:cubicBezTo>
                  <a:cubicBezTo>
                    <a:pt x="714" y="4746"/>
                    <a:pt x="729" y="4808"/>
                    <a:pt x="776" y="4870"/>
                  </a:cubicBezTo>
                  <a:cubicBezTo>
                    <a:pt x="918" y="4977"/>
                    <a:pt x="3924" y="5047"/>
                    <a:pt x="5422" y="5047"/>
                  </a:cubicBezTo>
                  <a:cubicBezTo>
                    <a:pt x="5889" y="5047"/>
                    <a:pt x="6210" y="5040"/>
                    <a:pt x="6251" y="5026"/>
                  </a:cubicBezTo>
                  <a:cubicBezTo>
                    <a:pt x="6437" y="4964"/>
                    <a:pt x="6297" y="4436"/>
                    <a:pt x="6080" y="4281"/>
                  </a:cubicBezTo>
                  <a:cubicBezTo>
                    <a:pt x="5863" y="4126"/>
                    <a:pt x="3955" y="3226"/>
                    <a:pt x="3955" y="3226"/>
                  </a:cubicBezTo>
                  <a:lnTo>
                    <a:pt x="327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408;p55">
              <a:extLst>
                <a:ext uri="{FF2B5EF4-FFF2-40B4-BE49-F238E27FC236}">
                  <a16:creationId xmlns:a16="http://schemas.microsoft.com/office/drawing/2014/main" id="{DEB9798E-5D84-9B87-D4FE-75757BC5758D}"/>
                </a:ext>
              </a:extLst>
            </p:cNvPr>
            <p:cNvSpPr/>
            <p:nvPr/>
          </p:nvSpPr>
          <p:spPr>
            <a:xfrm>
              <a:off x="2595000" y="4954575"/>
              <a:ext cx="147750" cy="60675"/>
            </a:xfrm>
            <a:custGeom>
              <a:avLst/>
              <a:gdLst/>
              <a:ahLst/>
              <a:cxnLst/>
              <a:rect l="l" t="t" r="r" b="b"/>
              <a:pathLst>
                <a:path w="5910" h="2427" extrusionOk="0">
                  <a:moveTo>
                    <a:pt x="1" y="1"/>
                  </a:moveTo>
                  <a:lnTo>
                    <a:pt x="125" y="559"/>
                  </a:lnTo>
                  <a:cubicBezTo>
                    <a:pt x="125" y="1195"/>
                    <a:pt x="140" y="1769"/>
                    <a:pt x="187" y="2048"/>
                  </a:cubicBezTo>
                  <a:cubicBezTo>
                    <a:pt x="187" y="2110"/>
                    <a:pt x="202" y="2187"/>
                    <a:pt x="249" y="2249"/>
                  </a:cubicBezTo>
                  <a:cubicBezTo>
                    <a:pt x="391" y="2356"/>
                    <a:pt x="3397" y="2426"/>
                    <a:pt x="4895" y="2426"/>
                  </a:cubicBezTo>
                  <a:cubicBezTo>
                    <a:pt x="5362" y="2426"/>
                    <a:pt x="5683" y="2419"/>
                    <a:pt x="5724" y="2405"/>
                  </a:cubicBezTo>
                  <a:cubicBezTo>
                    <a:pt x="5910" y="2343"/>
                    <a:pt x="5739" y="1815"/>
                    <a:pt x="5569" y="1660"/>
                  </a:cubicBezTo>
                  <a:cubicBezTo>
                    <a:pt x="5352" y="1505"/>
                    <a:pt x="3413" y="605"/>
                    <a:pt x="3413" y="605"/>
                  </a:cubicBezTo>
                  <a:lnTo>
                    <a:pt x="32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409;p55">
              <a:extLst>
                <a:ext uri="{FF2B5EF4-FFF2-40B4-BE49-F238E27FC236}">
                  <a16:creationId xmlns:a16="http://schemas.microsoft.com/office/drawing/2014/main" id="{49FAAFDD-71DF-7E24-74AE-84D77536CC04}"/>
                </a:ext>
              </a:extLst>
            </p:cNvPr>
            <p:cNvSpPr/>
            <p:nvPr/>
          </p:nvSpPr>
          <p:spPr>
            <a:xfrm>
              <a:off x="2598100" y="4967750"/>
              <a:ext cx="144650" cy="47500"/>
            </a:xfrm>
            <a:custGeom>
              <a:avLst/>
              <a:gdLst/>
              <a:ahLst/>
              <a:cxnLst/>
              <a:rect l="l" t="t" r="r" b="b"/>
              <a:pathLst>
                <a:path w="5786" h="1900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931"/>
                    <a:pt x="47" y="1676"/>
                    <a:pt x="125" y="1722"/>
                  </a:cubicBezTo>
                  <a:cubicBezTo>
                    <a:pt x="267" y="1829"/>
                    <a:pt x="3273" y="1899"/>
                    <a:pt x="4771" y="1899"/>
                  </a:cubicBezTo>
                  <a:cubicBezTo>
                    <a:pt x="5238" y="1899"/>
                    <a:pt x="5559" y="1892"/>
                    <a:pt x="5600" y="1878"/>
                  </a:cubicBezTo>
                  <a:cubicBezTo>
                    <a:pt x="5786" y="1816"/>
                    <a:pt x="5615" y="1288"/>
                    <a:pt x="5429" y="1133"/>
                  </a:cubicBezTo>
                  <a:cubicBezTo>
                    <a:pt x="5228" y="978"/>
                    <a:pt x="3289" y="78"/>
                    <a:pt x="3289" y="78"/>
                  </a:cubicBezTo>
                  <a:lnTo>
                    <a:pt x="3289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410;p55">
              <a:extLst>
                <a:ext uri="{FF2B5EF4-FFF2-40B4-BE49-F238E27FC236}">
                  <a16:creationId xmlns:a16="http://schemas.microsoft.com/office/drawing/2014/main" id="{4137E15E-967A-2E3C-647F-321994BB4865}"/>
                </a:ext>
              </a:extLst>
            </p:cNvPr>
            <p:cNvSpPr/>
            <p:nvPr/>
          </p:nvSpPr>
          <p:spPr>
            <a:xfrm>
              <a:off x="2607025" y="5008050"/>
              <a:ext cx="129925" cy="1925"/>
            </a:xfrm>
            <a:custGeom>
              <a:avLst/>
              <a:gdLst/>
              <a:ahLst/>
              <a:cxnLst/>
              <a:rect l="l" t="t" r="r" b="b"/>
              <a:pathLst>
                <a:path w="5197" h="77" extrusionOk="0">
                  <a:moveTo>
                    <a:pt x="1089" y="1"/>
                  </a:moveTo>
                  <a:cubicBezTo>
                    <a:pt x="612" y="1"/>
                    <a:pt x="219" y="5"/>
                    <a:pt x="1" y="17"/>
                  </a:cubicBezTo>
                  <a:cubicBezTo>
                    <a:pt x="615" y="51"/>
                    <a:pt x="2584" y="76"/>
                    <a:pt x="3966" y="76"/>
                  </a:cubicBezTo>
                  <a:cubicBezTo>
                    <a:pt x="4502" y="76"/>
                    <a:pt x="4949" y="73"/>
                    <a:pt x="5196" y="64"/>
                  </a:cubicBezTo>
                  <a:cubicBezTo>
                    <a:pt x="4562" y="41"/>
                    <a:pt x="2471" y="1"/>
                    <a:pt x="1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411;p55">
              <a:extLst>
                <a:ext uri="{FF2B5EF4-FFF2-40B4-BE49-F238E27FC236}">
                  <a16:creationId xmlns:a16="http://schemas.microsoft.com/office/drawing/2014/main" id="{F7E506C2-FFCB-7E76-698C-9466FBB59D96}"/>
                </a:ext>
              </a:extLst>
            </p:cNvPr>
            <p:cNvSpPr/>
            <p:nvPr/>
          </p:nvSpPr>
          <p:spPr>
            <a:xfrm>
              <a:off x="2661700" y="4969300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3" y="0"/>
                  </a:moveTo>
                  <a:cubicBezTo>
                    <a:pt x="478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3" y="172"/>
                    <a:pt x="698" y="110"/>
                    <a:pt x="1040" y="63"/>
                  </a:cubicBezTo>
                  <a:cubicBezTo>
                    <a:pt x="1024" y="63"/>
                    <a:pt x="1040" y="47"/>
                    <a:pt x="1024" y="32"/>
                  </a:cubicBezTo>
                  <a:cubicBezTo>
                    <a:pt x="936" y="11"/>
                    <a:pt x="840" y="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412;p55">
              <a:extLst>
                <a:ext uri="{FF2B5EF4-FFF2-40B4-BE49-F238E27FC236}">
                  <a16:creationId xmlns:a16="http://schemas.microsoft.com/office/drawing/2014/main" id="{514127FD-99CF-D7BA-1723-A9F870D633BB}"/>
                </a:ext>
              </a:extLst>
            </p:cNvPr>
            <p:cNvSpPr/>
            <p:nvPr/>
          </p:nvSpPr>
          <p:spPr>
            <a:xfrm>
              <a:off x="2667525" y="4973175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2" y="0"/>
                  </a:moveTo>
                  <a:cubicBezTo>
                    <a:pt x="477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2" y="172"/>
                    <a:pt x="698" y="94"/>
                    <a:pt x="1039" y="63"/>
                  </a:cubicBezTo>
                  <a:cubicBezTo>
                    <a:pt x="1039" y="63"/>
                    <a:pt x="1039" y="48"/>
                    <a:pt x="1024" y="32"/>
                  </a:cubicBezTo>
                  <a:cubicBezTo>
                    <a:pt x="936" y="11"/>
                    <a:pt x="840" y="0"/>
                    <a:pt x="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413;p55">
              <a:extLst>
                <a:ext uri="{FF2B5EF4-FFF2-40B4-BE49-F238E27FC236}">
                  <a16:creationId xmlns:a16="http://schemas.microsoft.com/office/drawing/2014/main" id="{089ADA9D-70A8-0BB6-3CCB-58BC76D45EED}"/>
                </a:ext>
              </a:extLst>
            </p:cNvPr>
            <p:cNvSpPr/>
            <p:nvPr/>
          </p:nvSpPr>
          <p:spPr>
            <a:xfrm>
              <a:off x="2673725" y="4976600"/>
              <a:ext cx="26775" cy="6700"/>
            </a:xfrm>
            <a:custGeom>
              <a:avLst/>
              <a:gdLst/>
              <a:ahLst/>
              <a:cxnLst/>
              <a:rect l="l" t="t" r="r" b="b"/>
              <a:pathLst>
                <a:path w="1071" h="268" extrusionOk="0">
                  <a:moveTo>
                    <a:pt x="722" y="0"/>
                  </a:moveTo>
                  <a:cubicBezTo>
                    <a:pt x="467" y="0"/>
                    <a:pt x="203" y="71"/>
                    <a:pt x="16" y="236"/>
                  </a:cubicBezTo>
                  <a:cubicBezTo>
                    <a:pt x="0" y="236"/>
                    <a:pt x="16" y="267"/>
                    <a:pt x="47" y="267"/>
                  </a:cubicBezTo>
                  <a:cubicBezTo>
                    <a:pt x="372" y="159"/>
                    <a:pt x="698" y="112"/>
                    <a:pt x="1055" y="66"/>
                  </a:cubicBezTo>
                  <a:cubicBezTo>
                    <a:pt x="1070" y="66"/>
                    <a:pt x="1070" y="50"/>
                    <a:pt x="1070" y="50"/>
                  </a:cubicBezTo>
                  <a:cubicBezTo>
                    <a:pt x="1070" y="50"/>
                    <a:pt x="1039" y="35"/>
                    <a:pt x="1024" y="35"/>
                  </a:cubicBezTo>
                  <a:cubicBezTo>
                    <a:pt x="929" y="12"/>
                    <a:pt x="82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414;p55">
              <a:extLst>
                <a:ext uri="{FF2B5EF4-FFF2-40B4-BE49-F238E27FC236}">
                  <a16:creationId xmlns:a16="http://schemas.microsoft.com/office/drawing/2014/main" id="{CB72F3F8-D838-2EBC-81B7-8FC17D5B4A58}"/>
                </a:ext>
              </a:extLst>
            </p:cNvPr>
            <p:cNvSpPr/>
            <p:nvPr/>
          </p:nvSpPr>
          <p:spPr>
            <a:xfrm>
              <a:off x="2499225" y="4518375"/>
              <a:ext cx="184600" cy="450175"/>
            </a:xfrm>
            <a:custGeom>
              <a:avLst/>
              <a:gdLst/>
              <a:ahLst/>
              <a:cxnLst/>
              <a:rect l="l" t="t" r="r" b="b"/>
              <a:pathLst>
                <a:path w="7384" h="18007" extrusionOk="0">
                  <a:moveTo>
                    <a:pt x="466" y="0"/>
                  </a:moveTo>
                  <a:cubicBezTo>
                    <a:pt x="32" y="807"/>
                    <a:pt x="1" y="1737"/>
                    <a:pt x="327" y="2575"/>
                  </a:cubicBezTo>
                  <a:cubicBezTo>
                    <a:pt x="327" y="2575"/>
                    <a:pt x="1878" y="7910"/>
                    <a:pt x="2281" y="9694"/>
                  </a:cubicBezTo>
                  <a:cubicBezTo>
                    <a:pt x="2746" y="11772"/>
                    <a:pt x="3832" y="18007"/>
                    <a:pt x="3832" y="18007"/>
                  </a:cubicBezTo>
                  <a:lnTo>
                    <a:pt x="7383" y="18007"/>
                  </a:lnTo>
                  <a:cubicBezTo>
                    <a:pt x="7383" y="18007"/>
                    <a:pt x="6050" y="11462"/>
                    <a:pt x="5491" y="9291"/>
                  </a:cubicBezTo>
                  <a:cubicBezTo>
                    <a:pt x="5104" y="7771"/>
                    <a:pt x="3599" y="3257"/>
                    <a:pt x="3599" y="3257"/>
                  </a:cubicBezTo>
                  <a:cubicBezTo>
                    <a:pt x="3754" y="3164"/>
                    <a:pt x="4266" y="2854"/>
                    <a:pt x="4344" y="2777"/>
                  </a:cubicBezTo>
                  <a:cubicBezTo>
                    <a:pt x="4437" y="2714"/>
                    <a:pt x="4514" y="2156"/>
                    <a:pt x="4576" y="1505"/>
                  </a:cubicBezTo>
                  <a:cubicBezTo>
                    <a:pt x="4607" y="1008"/>
                    <a:pt x="4716" y="497"/>
                    <a:pt x="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415;p55">
              <a:extLst>
                <a:ext uri="{FF2B5EF4-FFF2-40B4-BE49-F238E27FC236}">
                  <a16:creationId xmlns:a16="http://schemas.microsoft.com/office/drawing/2014/main" id="{F85012B0-E94E-F718-825E-85500EC8302A}"/>
                </a:ext>
              </a:extLst>
            </p:cNvPr>
            <p:cNvSpPr/>
            <p:nvPr/>
          </p:nvSpPr>
          <p:spPr>
            <a:xfrm>
              <a:off x="2598100" y="4951100"/>
              <a:ext cx="82200" cy="2450"/>
            </a:xfrm>
            <a:custGeom>
              <a:avLst/>
              <a:gdLst/>
              <a:ahLst/>
              <a:cxnLst/>
              <a:rect l="l" t="t" r="r" b="b"/>
              <a:pathLst>
                <a:path w="3288" h="98" extrusionOk="0">
                  <a:moveTo>
                    <a:pt x="3273" y="0"/>
                  </a:moveTo>
                  <a:cubicBezTo>
                    <a:pt x="3278" y="5"/>
                    <a:pt x="3282" y="7"/>
                    <a:pt x="3284" y="7"/>
                  </a:cubicBezTo>
                  <a:cubicBezTo>
                    <a:pt x="3287" y="7"/>
                    <a:pt x="3284" y="0"/>
                    <a:pt x="3273" y="0"/>
                  </a:cubicBezTo>
                  <a:close/>
                  <a:moveTo>
                    <a:pt x="2327" y="0"/>
                  </a:moveTo>
                  <a:cubicBezTo>
                    <a:pt x="2064" y="0"/>
                    <a:pt x="249" y="16"/>
                    <a:pt x="1" y="62"/>
                  </a:cubicBezTo>
                  <a:lnTo>
                    <a:pt x="1" y="78"/>
                  </a:lnTo>
                  <a:cubicBezTo>
                    <a:pt x="79" y="92"/>
                    <a:pt x="316" y="98"/>
                    <a:pt x="610" y="98"/>
                  </a:cubicBezTo>
                  <a:cubicBezTo>
                    <a:pt x="1244" y="98"/>
                    <a:pt x="2147" y="73"/>
                    <a:pt x="2327" y="62"/>
                  </a:cubicBezTo>
                  <a:cubicBezTo>
                    <a:pt x="2886" y="47"/>
                    <a:pt x="2715" y="47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416;p55">
              <a:extLst>
                <a:ext uri="{FF2B5EF4-FFF2-40B4-BE49-F238E27FC236}">
                  <a16:creationId xmlns:a16="http://schemas.microsoft.com/office/drawing/2014/main" id="{D588A65C-CB64-D2BE-D9E7-0316B2F62D24}"/>
                </a:ext>
              </a:extLst>
            </p:cNvPr>
            <p:cNvSpPr/>
            <p:nvPr/>
          </p:nvSpPr>
          <p:spPr>
            <a:xfrm>
              <a:off x="2589200" y="4582950"/>
              <a:ext cx="26000" cy="17250"/>
            </a:xfrm>
            <a:custGeom>
              <a:avLst/>
              <a:gdLst/>
              <a:ahLst/>
              <a:cxnLst/>
              <a:rect l="l" t="t" r="r" b="b"/>
              <a:pathLst>
                <a:path w="1040" h="690" extrusionOk="0">
                  <a:moveTo>
                    <a:pt x="1001" y="1"/>
                  </a:moveTo>
                  <a:cubicBezTo>
                    <a:pt x="996" y="1"/>
                    <a:pt x="993" y="2"/>
                    <a:pt x="993" y="7"/>
                  </a:cubicBezTo>
                  <a:cubicBezTo>
                    <a:pt x="651" y="209"/>
                    <a:pt x="326" y="426"/>
                    <a:pt x="0" y="674"/>
                  </a:cubicBezTo>
                  <a:lnTo>
                    <a:pt x="0" y="690"/>
                  </a:lnTo>
                  <a:lnTo>
                    <a:pt x="31" y="690"/>
                  </a:lnTo>
                  <a:cubicBezTo>
                    <a:pt x="357" y="473"/>
                    <a:pt x="714" y="287"/>
                    <a:pt x="1024" y="54"/>
                  </a:cubicBezTo>
                  <a:cubicBezTo>
                    <a:pt x="1039" y="54"/>
                    <a:pt x="1039" y="38"/>
                    <a:pt x="1024" y="7"/>
                  </a:cubicBezTo>
                  <a:cubicBezTo>
                    <a:pt x="1024" y="7"/>
                    <a:pt x="1010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417;p55">
              <a:extLst>
                <a:ext uri="{FF2B5EF4-FFF2-40B4-BE49-F238E27FC236}">
                  <a16:creationId xmlns:a16="http://schemas.microsoft.com/office/drawing/2014/main" id="{F6F01944-E99F-4EFE-08CA-F58E31B28E5E}"/>
                </a:ext>
              </a:extLst>
            </p:cNvPr>
            <p:cNvSpPr/>
            <p:nvPr/>
          </p:nvSpPr>
          <p:spPr>
            <a:xfrm>
              <a:off x="2593075" y="4521275"/>
              <a:ext cx="18625" cy="61875"/>
            </a:xfrm>
            <a:custGeom>
              <a:avLst/>
              <a:gdLst/>
              <a:ahLst/>
              <a:cxnLst/>
              <a:rect l="l" t="t" r="r" b="b"/>
              <a:pathLst>
                <a:path w="745" h="2475" extrusionOk="0">
                  <a:moveTo>
                    <a:pt x="566" y="1"/>
                  </a:moveTo>
                  <a:cubicBezTo>
                    <a:pt x="562" y="1"/>
                    <a:pt x="559" y="8"/>
                    <a:pt x="559" y="24"/>
                  </a:cubicBezTo>
                  <a:cubicBezTo>
                    <a:pt x="605" y="427"/>
                    <a:pt x="652" y="815"/>
                    <a:pt x="667" y="1218"/>
                  </a:cubicBezTo>
                  <a:cubicBezTo>
                    <a:pt x="682" y="1418"/>
                    <a:pt x="683" y="2428"/>
                    <a:pt x="364" y="2428"/>
                  </a:cubicBezTo>
                  <a:cubicBezTo>
                    <a:pt x="362" y="2428"/>
                    <a:pt x="359" y="2428"/>
                    <a:pt x="357" y="2428"/>
                  </a:cubicBezTo>
                  <a:cubicBezTo>
                    <a:pt x="295" y="2428"/>
                    <a:pt x="279" y="2366"/>
                    <a:pt x="233" y="2288"/>
                  </a:cubicBezTo>
                  <a:cubicBezTo>
                    <a:pt x="217" y="2195"/>
                    <a:pt x="217" y="2071"/>
                    <a:pt x="233" y="1978"/>
                  </a:cubicBezTo>
                  <a:cubicBezTo>
                    <a:pt x="233" y="1761"/>
                    <a:pt x="233" y="1544"/>
                    <a:pt x="217" y="1311"/>
                  </a:cubicBezTo>
                  <a:cubicBezTo>
                    <a:pt x="202" y="908"/>
                    <a:pt x="124" y="505"/>
                    <a:pt x="31" y="117"/>
                  </a:cubicBezTo>
                  <a:lnTo>
                    <a:pt x="0" y="117"/>
                  </a:lnTo>
                  <a:lnTo>
                    <a:pt x="0" y="132"/>
                  </a:lnTo>
                  <a:cubicBezTo>
                    <a:pt x="109" y="675"/>
                    <a:pt x="155" y="1234"/>
                    <a:pt x="155" y="1808"/>
                  </a:cubicBezTo>
                  <a:cubicBezTo>
                    <a:pt x="155" y="2071"/>
                    <a:pt x="78" y="2474"/>
                    <a:pt x="372" y="2474"/>
                  </a:cubicBezTo>
                  <a:cubicBezTo>
                    <a:pt x="667" y="2474"/>
                    <a:pt x="745" y="1776"/>
                    <a:pt x="745" y="1590"/>
                  </a:cubicBezTo>
                  <a:cubicBezTo>
                    <a:pt x="745" y="1063"/>
                    <a:pt x="683" y="536"/>
                    <a:pt x="574" y="24"/>
                  </a:cubicBezTo>
                  <a:cubicBezTo>
                    <a:pt x="574" y="8"/>
                    <a:pt x="57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418;p55">
              <a:extLst>
                <a:ext uri="{FF2B5EF4-FFF2-40B4-BE49-F238E27FC236}">
                  <a16:creationId xmlns:a16="http://schemas.microsoft.com/office/drawing/2014/main" id="{168E479A-C818-8F12-9C3B-C4842EFB7DF6}"/>
                </a:ext>
              </a:extLst>
            </p:cNvPr>
            <p:cNvSpPr/>
            <p:nvPr/>
          </p:nvSpPr>
          <p:spPr>
            <a:xfrm>
              <a:off x="2601200" y="4581175"/>
              <a:ext cx="2750" cy="11075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78" y="1"/>
                  </a:moveTo>
                  <a:cubicBezTo>
                    <a:pt x="63" y="1"/>
                    <a:pt x="47" y="32"/>
                    <a:pt x="47" y="47"/>
                  </a:cubicBezTo>
                  <a:cubicBezTo>
                    <a:pt x="32" y="125"/>
                    <a:pt x="16" y="202"/>
                    <a:pt x="16" y="265"/>
                  </a:cubicBezTo>
                  <a:cubicBezTo>
                    <a:pt x="1" y="311"/>
                    <a:pt x="1" y="373"/>
                    <a:pt x="16" y="435"/>
                  </a:cubicBezTo>
                  <a:cubicBezTo>
                    <a:pt x="16" y="440"/>
                    <a:pt x="18" y="442"/>
                    <a:pt x="20" y="442"/>
                  </a:cubicBezTo>
                  <a:cubicBezTo>
                    <a:pt x="25" y="442"/>
                    <a:pt x="32" y="435"/>
                    <a:pt x="32" y="435"/>
                  </a:cubicBezTo>
                  <a:cubicBezTo>
                    <a:pt x="47" y="373"/>
                    <a:pt x="78" y="311"/>
                    <a:pt x="78" y="265"/>
                  </a:cubicBezTo>
                  <a:cubicBezTo>
                    <a:pt x="94" y="187"/>
                    <a:pt x="109" y="125"/>
                    <a:pt x="109" y="47"/>
                  </a:cubicBezTo>
                  <a:cubicBezTo>
                    <a:pt x="109" y="32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419;p55">
              <a:extLst>
                <a:ext uri="{FF2B5EF4-FFF2-40B4-BE49-F238E27FC236}">
                  <a16:creationId xmlns:a16="http://schemas.microsoft.com/office/drawing/2014/main" id="{EB2B3917-3D36-E233-813C-3614E314BD29}"/>
                </a:ext>
              </a:extLst>
            </p:cNvPr>
            <p:cNvSpPr/>
            <p:nvPr/>
          </p:nvSpPr>
          <p:spPr>
            <a:xfrm>
              <a:off x="2518625" y="4552100"/>
              <a:ext cx="53925" cy="30950"/>
            </a:xfrm>
            <a:custGeom>
              <a:avLst/>
              <a:gdLst/>
              <a:ahLst/>
              <a:cxnLst/>
              <a:rect l="l" t="t" r="r" b="b"/>
              <a:pathLst>
                <a:path w="2157" h="1238" extrusionOk="0">
                  <a:moveTo>
                    <a:pt x="2141" y="1"/>
                  </a:moveTo>
                  <a:cubicBezTo>
                    <a:pt x="2063" y="187"/>
                    <a:pt x="1939" y="342"/>
                    <a:pt x="1799" y="466"/>
                  </a:cubicBezTo>
                  <a:cubicBezTo>
                    <a:pt x="1551" y="730"/>
                    <a:pt x="1257" y="916"/>
                    <a:pt x="931" y="1009"/>
                  </a:cubicBezTo>
                  <a:cubicBezTo>
                    <a:pt x="621" y="1117"/>
                    <a:pt x="326" y="1164"/>
                    <a:pt x="16" y="1195"/>
                  </a:cubicBezTo>
                  <a:cubicBezTo>
                    <a:pt x="16" y="1195"/>
                    <a:pt x="0" y="1226"/>
                    <a:pt x="47" y="1226"/>
                  </a:cubicBezTo>
                  <a:cubicBezTo>
                    <a:pt x="132" y="1234"/>
                    <a:pt x="217" y="1238"/>
                    <a:pt x="303" y="1238"/>
                  </a:cubicBezTo>
                  <a:cubicBezTo>
                    <a:pt x="388" y="1238"/>
                    <a:pt x="473" y="1234"/>
                    <a:pt x="559" y="1226"/>
                  </a:cubicBezTo>
                  <a:cubicBezTo>
                    <a:pt x="915" y="1195"/>
                    <a:pt x="1241" y="1055"/>
                    <a:pt x="1536" y="838"/>
                  </a:cubicBezTo>
                  <a:cubicBezTo>
                    <a:pt x="1691" y="745"/>
                    <a:pt x="1799" y="606"/>
                    <a:pt x="1924" y="466"/>
                  </a:cubicBezTo>
                  <a:cubicBezTo>
                    <a:pt x="2017" y="342"/>
                    <a:pt x="2094" y="187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420;p55">
              <a:extLst>
                <a:ext uri="{FF2B5EF4-FFF2-40B4-BE49-F238E27FC236}">
                  <a16:creationId xmlns:a16="http://schemas.microsoft.com/office/drawing/2014/main" id="{668264FB-941E-E2D1-55BC-0A5A96AF0166}"/>
                </a:ext>
              </a:extLst>
            </p:cNvPr>
            <p:cNvSpPr/>
            <p:nvPr/>
          </p:nvSpPr>
          <p:spPr>
            <a:xfrm>
              <a:off x="2560875" y="4786925"/>
              <a:ext cx="24075" cy="121150"/>
            </a:xfrm>
            <a:custGeom>
              <a:avLst/>
              <a:gdLst/>
              <a:ahLst/>
              <a:cxnLst/>
              <a:rect l="l" t="t" r="r" b="b"/>
              <a:pathLst>
                <a:path w="963" h="4846" extrusionOk="0">
                  <a:moveTo>
                    <a:pt x="19" y="0"/>
                  </a:moveTo>
                  <a:cubicBezTo>
                    <a:pt x="10" y="0"/>
                    <a:pt x="1" y="12"/>
                    <a:pt x="1" y="37"/>
                  </a:cubicBezTo>
                  <a:cubicBezTo>
                    <a:pt x="63" y="348"/>
                    <a:pt x="109" y="673"/>
                    <a:pt x="171" y="984"/>
                  </a:cubicBezTo>
                  <a:cubicBezTo>
                    <a:pt x="234" y="1294"/>
                    <a:pt x="311" y="1619"/>
                    <a:pt x="373" y="1930"/>
                  </a:cubicBezTo>
                  <a:cubicBezTo>
                    <a:pt x="482" y="2550"/>
                    <a:pt x="606" y="3201"/>
                    <a:pt x="730" y="3822"/>
                  </a:cubicBezTo>
                  <a:cubicBezTo>
                    <a:pt x="776" y="3992"/>
                    <a:pt x="792" y="4163"/>
                    <a:pt x="838" y="4334"/>
                  </a:cubicBezTo>
                  <a:cubicBezTo>
                    <a:pt x="854" y="4411"/>
                    <a:pt x="869" y="4520"/>
                    <a:pt x="885" y="4597"/>
                  </a:cubicBezTo>
                  <a:cubicBezTo>
                    <a:pt x="916" y="4675"/>
                    <a:pt x="931" y="4768"/>
                    <a:pt x="947" y="4845"/>
                  </a:cubicBezTo>
                  <a:lnTo>
                    <a:pt x="962" y="4845"/>
                  </a:lnTo>
                  <a:cubicBezTo>
                    <a:pt x="947" y="4783"/>
                    <a:pt x="947" y="4690"/>
                    <a:pt x="931" y="4613"/>
                  </a:cubicBezTo>
                  <a:cubicBezTo>
                    <a:pt x="931" y="4535"/>
                    <a:pt x="900" y="4458"/>
                    <a:pt x="885" y="4365"/>
                  </a:cubicBezTo>
                  <a:cubicBezTo>
                    <a:pt x="869" y="4210"/>
                    <a:pt x="838" y="4054"/>
                    <a:pt x="807" y="3899"/>
                  </a:cubicBezTo>
                  <a:cubicBezTo>
                    <a:pt x="761" y="3589"/>
                    <a:pt x="714" y="3248"/>
                    <a:pt x="652" y="2938"/>
                  </a:cubicBezTo>
                  <a:cubicBezTo>
                    <a:pt x="544" y="2317"/>
                    <a:pt x="420" y="1681"/>
                    <a:pt x="296" y="1061"/>
                  </a:cubicBezTo>
                  <a:cubicBezTo>
                    <a:pt x="218" y="720"/>
                    <a:pt x="109" y="363"/>
                    <a:pt x="32" y="22"/>
                  </a:cubicBezTo>
                  <a:cubicBezTo>
                    <a:pt x="32" y="8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421;p55">
              <a:extLst>
                <a:ext uri="{FF2B5EF4-FFF2-40B4-BE49-F238E27FC236}">
                  <a16:creationId xmlns:a16="http://schemas.microsoft.com/office/drawing/2014/main" id="{C2817D6D-A85A-B676-6B6A-D64EB0A055DE}"/>
                </a:ext>
              </a:extLst>
            </p:cNvPr>
            <p:cNvSpPr/>
            <p:nvPr/>
          </p:nvSpPr>
          <p:spPr>
            <a:xfrm>
              <a:off x="2590750" y="4600175"/>
              <a:ext cx="62450" cy="228400"/>
            </a:xfrm>
            <a:custGeom>
              <a:avLst/>
              <a:gdLst/>
              <a:ahLst/>
              <a:cxnLst/>
              <a:rect l="l" t="t" r="r" b="b"/>
              <a:pathLst>
                <a:path w="2498" h="913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311"/>
                    <a:pt x="171" y="761"/>
                    <a:pt x="279" y="1055"/>
                  </a:cubicBezTo>
                  <a:cubicBezTo>
                    <a:pt x="372" y="1335"/>
                    <a:pt x="450" y="1645"/>
                    <a:pt x="543" y="1940"/>
                  </a:cubicBezTo>
                  <a:cubicBezTo>
                    <a:pt x="714" y="2529"/>
                    <a:pt x="915" y="3103"/>
                    <a:pt x="1086" y="3692"/>
                  </a:cubicBezTo>
                  <a:cubicBezTo>
                    <a:pt x="1443" y="4824"/>
                    <a:pt x="1784" y="5988"/>
                    <a:pt x="2063" y="7151"/>
                  </a:cubicBezTo>
                  <a:lnTo>
                    <a:pt x="2296" y="8143"/>
                  </a:lnTo>
                  <a:cubicBezTo>
                    <a:pt x="2373" y="8469"/>
                    <a:pt x="2420" y="8810"/>
                    <a:pt x="2482" y="9136"/>
                  </a:cubicBezTo>
                  <a:lnTo>
                    <a:pt x="2497" y="9136"/>
                  </a:lnTo>
                  <a:cubicBezTo>
                    <a:pt x="2420" y="8531"/>
                    <a:pt x="2311" y="7957"/>
                    <a:pt x="2202" y="7352"/>
                  </a:cubicBezTo>
                  <a:cubicBezTo>
                    <a:pt x="2078" y="6763"/>
                    <a:pt x="1923" y="6189"/>
                    <a:pt x="1768" y="5600"/>
                  </a:cubicBezTo>
                  <a:cubicBezTo>
                    <a:pt x="1443" y="4437"/>
                    <a:pt x="1070" y="3273"/>
                    <a:pt x="683" y="2141"/>
                  </a:cubicBezTo>
                  <a:cubicBezTo>
                    <a:pt x="558" y="1800"/>
                    <a:pt x="465" y="1474"/>
                    <a:pt x="357" y="1149"/>
                  </a:cubicBezTo>
                  <a:cubicBezTo>
                    <a:pt x="295" y="978"/>
                    <a:pt x="31" y="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422;p55">
              <a:extLst>
                <a:ext uri="{FF2B5EF4-FFF2-40B4-BE49-F238E27FC236}">
                  <a16:creationId xmlns:a16="http://schemas.microsoft.com/office/drawing/2014/main" id="{5FF90ED0-7C8C-410F-B6DB-74F9CF298FE1}"/>
                </a:ext>
              </a:extLst>
            </p:cNvPr>
            <p:cNvSpPr/>
            <p:nvPr/>
          </p:nvSpPr>
          <p:spPr>
            <a:xfrm>
              <a:off x="2503100" y="4522475"/>
              <a:ext cx="99300" cy="423200"/>
            </a:xfrm>
            <a:custGeom>
              <a:avLst/>
              <a:gdLst/>
              <a:ahLst/>
              <a:cxnLst/>
              <a:rect l="l" t="t" r="r" b="b"/>
              <a:pathLst>
                <a:path w="3972" h="16928" extrusionOk="0">
                  <a:moveTo>
                    <a:pt x="446" y="0"/>
                  </a:moveTo>
                  <a:cubicBezTo>
                    <a:pt x="444" y="0"/>
                    <a:pt x="440" y="2"/>
                    <a:pt x="435" y="7"/>
                  </a:cubicBezTo>
                  <a:cubicBezTo>
                    <a:pt x="1" y="1000"/>
                    <a:pt x="280" y="2101"/>
                    <a:pt x="606" y="3078"/>
                  </a:cubicBezTo>
                  <a:cubicBezTo>
                    <a:pt x="776" y="3605"/>
                    <a:pt x="963" y="4132"/>
                    <a:pt x="1149" y="4675"/>
                  </a:cubicBezTo>
                  <a:cubicBezTo>
                    <a:pt x="1319" y="5234"/>
                    <a:pt x="1490" y="5792"/>
                    <a:pt x="1660" y="6350"/>
                  </a:cubicBezTo>
                  <a:cubicBezTo>
                    <a:pt x="2002" y="7452"/>
                    <a:pt x="2312" y="8553"/>
                    <a:pt x="2576" y="9685"/>
                  </a:cubicBezTo>
                  <a:cubicBezTo>
                    <a:pt x="2855" y="10802"/>
                    <a:pt x="3103" y="11934"/>
                    <a:pt x="3320" y="13050"/>
                  </a:cubicBezTo>
                  <a:cubicBezTo>
                    <a:pt x="3537" y="14198"/>
                    <a:pt x="3708" y="15346"/>
                    <a:pt x="3894" y="16494"/>
                  </a:cubicBezTo>
                  <a:cubicBezTo>
                    <a:pt x="3925" y="16649"/>
                    <a:pt x="3940" y="16773"/>
                    <a:pt x="3956" y="16928"/>
                  </a:cubicBezTo>
                  <a:lnTo>
                    <a:pt x="3971" y="16928"/>
                  </a:lnTo>
                  <a:cubicBezTo>
                    <a:pt x="3816" y="15796"/>
                    <a:pt x="3692" y="14663"/>
                    <a:pt x="3491" y="13547"/>
                  </a:cubicBezTo>
                  <a:cubicBezTo>
                    <a:pt x="3304" y="12415"/>
                    <a:pt x="3072" y="11298"/>
                    <a:pt x="2793" y="10181"/>
                  </a:cubicBezTo>
                  <a:cubicBezTo>
                    <a:pt x="2545" y="9080"/>
                    <a:pt x="2250" y="7963"/>
                    <a:pt x="1924" y="6847"/>
                  </a:cubicBezTo>
                  <a:cubicBezTo>
                    <a:pt x="1598" y="5745"/>
                    <a:pt x="1242" y="4660"/>
                    <a:pt x="869" y="3574"/>
                  </a:cubicBezTo>
                  <a:cubicBezTo>
                    <a:pt x="683" y="3078"/>
                    <a:pt x="528" y="2550"/>
                    <a:pt x="389" y="2023"/>
                  </a:cubicBezTo>
                  <a:cubicBezTo>
                    <a:pt x="280" y="1496"/>
                    <a:pt x="218" y="937"/>
                    <a:pt x="327" y="395"/>
                  </a:cubicBezTo>
                  <a:cubicBezTo>
                    <a:pt x="373" y="255"/>
                    <a:pt x="404" y="131"/>
                    <a:pt x="451" y="7"/>
                  </a:cubicBezTo>
                  <a:cubicBezTo>
                    <a:pt x="451" y="7"/>
                    <a:pt x="45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423;p55">
              <a:extLst>
                <a:ext uri="{FF2B5EF4-FFF2-40B4-BE49-F238E27FC236}">
                  <a16:creationId xmlns:a16="http://schemas.microsoft.com/office/drawing/2014/main" id="{44A15F48-1CA1-823A-F15B-871E6A814026}"/>
                </a:ext>
              </a:extLst>
            </p:cNvPr>
            <p:cNvSpPr/>
            <p:nvPr/>
          </p:nvSpPr>
          <p:spPr>
            <a:xfrm>
              <a:off x="2584975" y="4377625"/>
              <a:ext cx="156425" cy="114000"/>
            </a:xfrm>
            <a:custGeom>
              <a:avLst/>
              <a:gdLst/>
              <a:ahLst/>
              <a:cxnLst/>
              <a:rect l="l" t="t" r="r" b="b"/>
              <a:pathLst>
                <a:path w="6257" h="4560" extrusionOk="0">
                  <a:moveTo>
                    <a:pt x="247" y="0"/>
                  </a:moveTo>
                  <a:cubicBezTo>
                    <a:pt x="0" y="0"/>
                    <a:pt x="24" y="495"/>
                    <a:pt x="138" y="900"/>
                  </a:cubicBezTo>
                  <a:cubicBezTo>
                    <a:pt x="557" y="2435"/>
                    <a:pt x="1767" y="4265"/>
                    <a:pt x="2325" y="4529"/>
                  </a:cubicBezTo>
                  <a:cubicBezTo>
                    <a:pt x="2377" y="4550"/>
                    <a:pt x="2449" y="4559"/>
                    <a:pt x="2535" y="4559"/>
                  </a:cubicBezTo>
                  <a:cubicBezTo>
                    <a:pt x="3295" y="4559"/>
                    <a:pt x="5237" y="3822"/>
                    <a:pt x="6016" y="3335"/>
                  </a:cubicBezTo>
                  <a:cubicBezTo>
                    <a:pt x="6257" y="3185"/>
                    <a:pt x="5304" y="1842"/>
                    <a:pt x="4962" y="1842"/>
                  </a:cubicBezTo>
                  <a:cubicBezTo>
                    <a:pt x="4951" y="1842"/>
                    <a:pt x="4940" y="1843"/>
                    <a:pt x="4931" y="1846"/>
                  </a:cubicBezTo>
                  <a:cubicBezTo>
                    <a:pt x="3997" y="2157"/>
                    <a:pt x="2978" y="2625"/>
                    <a:pt x="2808" y="2625"/>
                  </a:cubicBezTo>
                  <a:cubicBezTo>
                    <a:pt x="2800" y="2625"/>
                    <a:pt x="2794" y="2624"/>
                    <a:pt x="2790" y="2621"/>
                  </a:cubicBezTo>
                  <a:cubicBezTo>
                    <a:pt x="2620" y="2559"/>
                    <a:pt x="1596" y="1288"/>
                    <a:pt x="836" y="435"/>
                  </a:cubicBezTo>
                  <a:cubicBezTo>
                    <a:pt x="559" y="121"/>
                    <a:pt x="370" y="0"/>
                    <a:pt x="247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424;p55">
              <a:extLst>
                <a:ext uri="{FF2B5EF4-FFF2-40B4-BE49-F238E27FC236}">
                  <a16:creationId xmlns:a16="http://schemas.microsoft.com/office/drawing/2014/main" id="{8879DA9A-B25F-E8A2-3495-EF4A1CEE9902}"/>
                </a:ext>
              </a:extLst>
            </p:cNvPr>
            <p:cNvSpPr/>
            <p:nvPr/>
          </p:nvSpPr>
          <p:spPr>
            <a:xfrm>
              <a:off x="2771825" y="4410950"/>
              <a:ext cx="47700" cy="17875"/>
            </a:xfrm>
            <a:custGeom>
              <a:avLst/>
              <a:gdLst/>
              <a:ahLst/>
              <a:cxnLst/>
              <a:rect l="l" t="t" r="r" b="b"/>
              <a:pathLst>
                <a:path w="1908" h="715" extrusionOk="0">
                  <a:moveTo>
                    <a:pt x="641" y="0"/>
                  </a:moveTo>
                  <a:cubicBezTo>
                    <a:pt x="289" y="0"/>
                    <a:pt x="0" y="17"/>
                    <a:pt x="0" y="17"/>
                  </a:cubicBezTo>
                  <a:lnTo>
                    <a:pt x="202" y="715"/>
                  </a:lnTo>
                  <a:cubicBezTo>
                    <a:pt x="403" y="637"/>
                    <a:pt x="1908" y="575"/>
                    <a:pt x="1908" y="249"/>
                  </a:cubicBezTo>
                  <a:cubicBezTo>
                    <a:pt x="1908" y="41"/>
                    <a:pt x="1195" y="0"/>
                    <a:pt x="6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3425;p55">
              <a:extLst>
                <a:ext uri="{FF2B5EF4-FFF2-40B4-BE49-F238E27FC236}">
                  <a16:creationId xmlns:a16="http://schemas.microsoft.com/office/drawing/2014/main" id="{BDE940D7-B42F-AF82-1E02-1F784BC7217D}"/>
                </a:ext>
              </a:extLst>
            </p:cNvPr>
            <p:cNvSpPr/>
            <p:nvPr/>
          </p:nvSpPr>
          <p:spPr>
            <a:xfrm>
              <a:off x="2704350" y="4410350"/>
              <a:ext cx="104325" cy="56100"/>
            </a:xfrm>
            <a:custGeom>
              <a:avLst/>
              <a:gdLst/>
              <a:ahLst/>
              <a:cxnLst/>
              <a:rect l="l" t="t" r="r" b="b"/>
              <a:pathLst>
                <a:path w="4173" h="2244" extrusionOk="0">
                  <a:moveTo>
                    <a:pt x="988" y="1"/>
                  </a:moveTo>
                  <a:cubicBezTo>
                    <a:pt x="855" y="1"/>
                    <a:pt x="760" y="3"/>
                    <a:pt x="729" y="10"/>
                  </a:cubicBezTo>
                  <a:cubicBezTo>
                    <a:pt x="497" y="87"/>
                    <a:pt x="249" y="444"/>
                    <a:pt x="0" y="770"/>
                  </a:cubicBezTo>
                  <a:lnTo>
                    <a:pt x="915" y="2243"/>
                  </a:lnTo>
                  <a:cubicBezTo>
                    <a:pt x="915" y="2243"/>
                    <a:pt x="2482" y="1374"/>
                    <a:pt x="2901" y="785"/>
                  </a:cubicBezTo>
                  <a:cubicBezTo>
                    <a:pt x="3025" y="615"/>
                    <a:pt x="4173" y="615"/>
                    <a:pt x="4126" y="289"/>
                  </a:cubicBezTo>
                  <a:cubicBezTo>
                    <a:pt x="4114" y="90"/>
                    <a:pt x="3506" y="31"/>
                    <a:pt x="3120" y="31"/>
                  </a:cubicBezTo>
                  <a:cubicBezTo>
                    <a:pt x="3024" y="31"/>
                    <a:pt x="2941" y="34"/>
                    <a:pt x="2885" y="41"/>
                  </a:cubicBezTo>
                  <a:cubicBezTo>
                    <a:pt x="2674" y="41"/>
                    <a:pt x="1520" y="1"/>
                    <a:pt x="988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3426;p55">
              <a:extLst>
                <a:ext uri="{FF2B5EF4-FFF2-40B4-BE49-F238E27FC236}">
                  <a16:creationId xmlns:a16="http://schemas.microsoft.com/office/drawing/2014/main" id="{5945B8AB-5F09-8B96-B1FE-7B24AD335899}"/>
                </a:ext>
              </a:extLst>
            </p:cNvPr>
            <p:cNvSpPr/>
            <p:nvPr/>
          </p:nvSpPr>
          <p:spPr>
            <a:xfrm>
              <a:off x="2778800" y="4410775"/>
              <a:ext cx="28700" cy="17275"/>
            </a:xfrm>
            <a:custGeom>
              <a:avLst/>
              <a:gdLst/>
              <a:ahLst/>
              <a:cxnLst/>
              <a:rect l="l" t="t" r="r" b="b"/>
              <a:pathLst>
                <a:path w="1148" h="691" extrusionOk="0">
                  <a:moveTo>
                    <a:pt x="305" y="0"/>
                  </a:moveTo>
                  <a:cubicBezTo>
                    <a:pt x="202" y="0"/>
                    <a:pt x="101" y="8"/>
                    <a:pt x="0" y="24"/>
                  </a:cubicBezTo>
                  <a:lnTo>
                    <a:pt x="72" y="39"/>
                  </a:lnTo>
                  <a:lnTo>
                    <a:pt x="72" y="39"/>
                  </a:lnTo>
                  <a:cubicBezTo>
                    <a:pt x="203" y="40"/>
                    <a:pt x="334" y="42"/>
                    <a:pt x="466" y="55"/>
                  </a:cubicBezTo>
                  <a:cubicBezTo>
                    <a:pt x="605" y="55"/>
                    <a:pt x="760" y="70"/>
                    <a:pt x="900" y="117"/>
                  </a:cubicBezTo>
                  <a:cubicBezTo>
                    <a:pt x="962" y="132"/>
                    <a:pt x="1008" y="179"/>
                    <a:pt x="1055" y="210"/>
                  </a:cubicBezTo>
                  <a:cubicBezTo>
                    <a:pt x="1066" y="227"/>
                    <a:pt x="1073" y="242"/>
                    <a:pt x="1078" y="257"/>
                  </a:cubicBezTo>
                  <a:lnTo>
                    <a:pt x="1078" y="257"/>
                  </a:lnTo>
                  <a:lnTo>
                    <a:pt x="72" y="39"/>
                  </a:lnTo>
                  <a:lnTo>
                    <a:pt x="72" y="39"/>
                  </a:lnTo>
                  <a:cubicBezTo>
                    <a:pt x="48" y="39"/>
                    <a:pt x="24" y="39"/>
                    <a:pt x="0" y="39"/>
                  </a:cubicBezTo>
                  <a:lnTo>
                    <a:pt x="1084" y="288"/>
                  </a:lnTo>
                  <a:lnTo>
                    <a:pt x="1084" y="288"/>
                  </a:lnTo>
                  <a:cubicBezTo>
                    <a:pt x="1083" y="277"/>
                    <a:pt x="1081" y="267"/>
                    <a:pt x="1078" y="257"/>
                  </a:cubicBezTo>
                  <a:lnTo>
                    <a:pt x="1078" y="257"/>
                  </a:lnTo>
                  <a:lnTo>
                    <a:pt x="1148" y="272"/>
                  </a:lnTo>
                  <a:cubicBezTo>
                    <a:pt x="1132" y="210"/>
                    <a:pt x="1086" y="148"/>
                    <a:pt x="1039" y="117"/>
                  </a:cubicBezTo>
                  <a:cubicBezTo>
                    <a:pt x="915" y="39"/>
                    <a:pt x="760" y="39"/>
                    <a:pt x="621" y="24"/>
                  </a:cubicBezTo>
                  <a:cubicBezTo>
                    <a:pt x="512" y="8"/>
                    <a:pt x="407" y="0"/>
                    <a:pt x="305" y="0"/>
                  </a:cubicBezTo>
                  <a:close/>
                  <a:moveTo>
                    <a:pt x="1084" y="288"/>
                  </a:moveTo>
                  <a:cubicBezTo>
                    <a:pt x="1086" y="306"/>
                    <a:pt x="1086" y="325"/>
                    <a:pt x="1086" y="349"/>
                  </a:cubicBezTo>
                  <a:cubicBezTo>
                    <a:pt x="1055" y="504"/>
                    <a:pt x="760" y="535"/>
                    <a:pt x="621" y="567"/>
                  </a:cubicBezTo>
                  <a:lnTo>
                    <a:pt x="109" y="675"/>
                  </a:lnTo>
                  <a:lnTo>
                    <a:pt x="109" y="691"/>
                  </a:lnTo>
                  <a:cubicBezTo>
                    <a:pt x="279" y="660"/>
                    <a:pt x="466" y="644"/>
                    <a:pt x="652" y="613"/>
                  </a:cubicBezTo>
                  <a:cubicBezTo>
                    <a:pt x="807" y="598"/>
                    <a:pt x="931" y="567"/>
                    <a:pt x="1070" y="458"/>
                  </a:cubicBezTo>
                  <a:cubicBezTo>
                    <a:pt x="1132" y="427"/>
                    <a:pt x="1148" y="365"/>
                    <a:pt x="1148" y="303"/>
                  </a:cubicBezTo>
                  <a:lnTo>
                    <a:pt x="1084" y="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3427;p55">
              <a:extLst>
                <a:ext uri="{FF2B5EF4-FFF2-40B4-BE49-F238E27FC236}">
                  <a16:creationId xmlns:a16="http://schemas.microsoft.com/office/drawing/2014/main" id="{65D1BD3F-DA2D-F64B-9A9F-CE64B402BA9C}"/>
                </a:ext>
              </a:extLst>
            </p:cNvPr>
            <p:cNvSpPr/>
            <p:nvPr/>
          </p:nvSpPr>
          <p:spPr>
            <a:xfrm>
              <a:off x="2581650" y="4376450"/>
              <a:ext cx="154525" cy="123350"/>
            </a:xfrm>
            <a:custGeom>
              <a:avLst/>
              <a:gdLst/>
              <a:ahLst/>
              <a:cxnLst/>
              <a:rect l="l" t="t" r="r" b="b"/>
              <a:pathLst>
                <a:path w="6181" h="4934" extrusionOk="0">
                  <a:moveTo>
                    <a:pt x="361" y="0"/>
                  </a:moveTo>
                  <a:cubicBezTo>
                    <a:pt x="93" y="0"/>
                    <a:pt x="1" y="353"/>
                    <a:pt x="302" y="1242"/>
                  </a:cubicBezTo>
                  <a:cubicBezTo>
                    <a:pt x="984" y="3227"/>
                    <a:pt x="1838" y="4437"/>
                    <a:pt x="1993" y="4576"/>
                  </a:cubicBezTo>
                  <a:cubicBezTo>
                    <a:pt x="2225" y="4793"/>
                    <a:pt x="2504" y="4917"/>
                    <a:pt x="3280" y="4933"/>
                  </a:cubicBezTo>
                  <a:cubicBezTo>
                    <a:pt x="3291" y="4933"/>
                    <a:pt x="3303" y="4934"/>
                    <a:pt x="3315" y="4934"/>
                  </a:cubicBezTo>
                  <a:cubicBezTo>
                    <a:pt x="4132" y="4934"/>
                    <a:pt x="6180" y="3909"/>
                    <a:pt x="6180" y="3909"/>
                  </a:cubicBezTo>
                  <a:lnTo>
                    <a:pt x="4831" y="1940"/>
                  </a:lnTo>
                  <a:cubicBezTo>
                    <a:pt x="4831" y="1940"/>
                    <a:pt x="3119" y="2576"/>
                    <a:pt x="3019" y="2576"/>
                  </a:cubicBezTo>
                  <a:cubicBezTo>
                    <a:pt x="3018" y="2576"/>
                    <a:pt x="3017" y="2576"/>
                    <a:pt x="3016" y="2575"/>
                  </a:cubicBezTo>
                  <a:cubicBezTo>
                    <a:pt x="2970" y="2575"/>
                    <a:pt x="1744" y="1195"/>
                    <a:pt x="1357" y="730"/>
                  </a:cubicBezTo>
                  <a:cubicBezTo>
                    <a:pt x="989" y="288"/>
                    <a:pt x="6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3428;p55">
              <a:extLst>
                <a:ext uri="{FF2B5EF4-FFF2-40B4-BE49-F238E27FC236}">
                  <a16:creationId xmlns:a16="http://schemas.microsoft.com/office/drawing/2014/main" id="{68936113-F967-0583-0CDE-880D76D4BA94}"/>
                </a:ext>
              </a:extLst>
            </p:cNvPr>
            <p:cNvSpPr/>
            <p:nvPr/>
          </p:nvSpPr>
          <p:spPr>
            <a:xfrm>
              <a:off x="2602375" y="4385000"/>
              <a:ext cx="129150" cy="110125"/>
            </a:xfrm>
            <a:custGeom>
              <a:avLst/>
              <a:gdLst/>
              <a:ahLst/>
              <a:cxnLst/>
              <a:rect l="l" t="t" r="r" b="b"/>
              <a:pathLst>
                <a:path w="5166" h="4405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124"/>
                    <a:pt x="140" y="202"/>
                    <a:pt x="264" y="248"/>
                  </a:cubicBezTo>
                  <a:cubicBezTo>
                    <a:pt x="233" y="202"/>
                    <a:pt x="202" y="155"/>
                    <a:pt x="155" y="93"/>
                  </a:cubicBezTo>
                  <a:cubicBezTo>
                    <a:pt x="124" y="62"/>
                    <a:pt x="62" y="16"/>
                    <a:pt x="0" y="0"/>
                  </a:cubicBezTo>
                  <a:close/>
                  <a:moveTo>
                    <a:pt x="140" y="1303"/>
                  </a:moveTo>
                  <a:cubicBezTo>
                    <a:pt x="109" y="1411"/>
                    <a:pt x="109" y="1551"/>
                    <a:pt x="140" y="1675"/>
                  </a:cubicBezTo>
                  <a:cubicBezTo>
                    <a:pt x="187" y="1551"/>
                    <a:pt x="187" y="1411"/>
                    <a:pt x="140" y="1303"/>
                  </a:cubicBezTo>
                  <a:close/>
                  <a:moveTo>
                    <a:pt x="1071" y="2094"/>
                  </a:moveTo>
                  <a:lnTo>
                    <a:pt x="1071" y="2094"/>
                  </a:lnTo>
                  <a:cubicBezTo>
                    <a:pt x="1133" y="2218"/>
                    <a:pt x="1210" y="2295"/>
                    <a:pt x="1319" y="2342"/>
                  </a:cubicBezTo>
                  <a:cubicBezTo>
                    <a:pt x="1303" y="2295"/>
                    <a:pt x="1288" y="2249"/>
                    <a:pt x="1226" y="2187"/>
                  </a:cubicBezTo>
                  <a:cubicBezTo>
                    <a:pt x="1195" y="2156"/>
                    <a:pt x="1133" y="2109"/>
                    <a:pt x="1071" y="2094"/>
                  </a:cubicBezTo>
                  <a:close/>
                  <a:moveTo>
                    <a:pt x="4328" y="2326"/>
                  </a:moveTo>
                  <a:cubicBezTo>
                    <a:pt x="4266" y="2326"/>
                    <a:pt x="4219" y="2326"/>
                    <a:pt x="4157" y="2373"/>
                  </a:cubicBezTo>
                  <a:cubicBezTo>
                    <a:pt x="4211" y="2388"/>
                    <a:pt x="4273" y="2396"/>
                    <a:pt x="4337" y="2396"/>
                  </a:cubicBezTo>
                  <a:cubicBezTo>
                    <a:pt x="4401" y="2396"/>
                    <a:pt x="4467" y="2388"/>
                    <a:pt x="4529" y="2373"/>
                  </a:cubicBezTo>
                  <a:cubicBezTo>
                    <a:pt x="4467" y="2326"/>
                    <a:pt x="4405" y="2326"/>
                    <a:pt x="4328" y="2326"/>
                  </a:cubicBezTo>
                  <a:close/>
                  <a:moveTo>
                    <a:pt x="2947" y="2326"/>
                  </a:moveTo>
                  <a:cubicBezTo>
                    <a:pt x="2978" y="2388"/>
                    <a:pt x="3009" y="2420"/>
                    <a:pt x="3056" y="2482"/>
                  </a:cubicBezTo>
                  <a:cubicBezTo>
                    <a:pt x="3087" y="2528"/>
                    <a:pt x="3149" y="2559"/>
                    <a:pt x="3211" y="2575"/>
                  </a:cubicBezTo>
                  <a:cubicBezTo>
                    <a:pt x="3180" y="2528"/>
                    <a:pt x="3149" y="2466"/>
                    <a:pt x="3102" y="2420"/>
                  </a:cubicBezTo>
                  <a:cubicBezTo>
                    <a:pt x="3071" y="2388"/>
                    <a:pt x="3009" y="2342"/>
                    <a:pt x="2947" y="2326"/>
                  </a:cubicBezTo>
                  <a:close/>
                  <a:moveTo>
                    <a:pt x="2358" y="2947"/>
                  </a:moveTo>
                  <a:lnTo>
                    <a:pt x="2358" y="2947"/>
                  </a:lnTo>
                  <a:cubicBezTo>
                    <a:pt x="2296" y="2962"/>
                    <a:pt x="2249" y="3009"/>
                    <a:pt x="2203" y="3040"/>
                  </a:cubicBezTo>
                  <a:cubicBezTo>
                    <a:pt x="2156" y="3086"/>
                    <a:pt x="2125" y="3148"/>
                    <a:pt x="2094" y="3195"/>
                  </a:cubicBezTo>
                  <a:cubicBezTo>
                    <a:pt x="2218" y="3148"/>
                    <a:pt x="2296" y="3055"/>
                    <a:pt x="2358" y="2947"/>
                  </a:cubicBezTo>
                  <a:close/>
                  <a:moveTo>
                    <a:pt x="4064" y="3024"/>
                  </a:moveTo>
                  <a:cubicBezTo>
                    <a:pt x="4017" y="3148"/>
                    <a:pt x="4017" y="3273"/>
                    <a:pt x="4064" y="3397"/>
                  </a:cubicBezTo>
                  <a:cubicBezTo>
                    <a:pt x="4095" y="3257"/>
                    <a:pt x="4095" y="3148"/>
                    <a:pt x="4064" y="3024"/>
                  </a:cubicBezTo>
                  <a:close/>
                  <a:moveTo>
                    <a:pt x="5165" y="3412"/>
                  </a:moveTo>
                  <a:cubicBezTo>
                    <a:pt x="5103" y="3428"/>
                    <a:pt x="5041" y="3474"/>
                    <a:pt x="5010" y="3505"/>
                  </a:cubicBezTo>
                  <a:cubicBezTo>
                    <a:pt x="4963" y="3552"/>
                    <a:pt x="4932" y="3614"/>
                    <a:pt x="4917" y="3660"/>
                  </a:cubicBezTo>
                  <a:cubicBezTo>
                    <a:pt x="4963" y="3645"/>
                    <a:pt x="5010" y="3614"/>
                    <a:pt x="5072" y="3567"/>
                  </a:cubicBezTo>
                  <a:cubicBezTo>
                    <a:pt x="5103" y="3536"/>
                    <a:pt x="5150" y="3474"/>
                    <a:pt x="5165" y="3412"/>
                  </a:cubicBezTo>
                  <a:close/>
                  <a:moveTo>
                    <a:pt x="3009" y="3629"/>
                  </a:moveTo>
                  <a:cubicBezTo>
                    <a:pt x="2947" y="3629"/>
                    <a:pt x="2901" y="3629"/>
                    <a:pt x="2839" y="3660"/>
                  </a:cubicBezTo>
                  <a:cubicBezTo>
                    <a:pt x="2893" y="3684"/>
                    <a:pt x="2955" y="3695"/>
                    <a:pt x="3019" y="3695"/>
                  </a:cubicBezTo>
                  <a:cubicBezTo>
                    <a:pt x="3083" y="3695"/>
                    <a:pt x="3149" y="3684"/>
                    <a:pt x="3211" y="3660"/>
                  </a:cubicBezTo>
                  <a:cubicBezTo>
                    <a:pt x="3118" y="3629"/>
                    <a:pt x="3071" y="3629"/>
                    <a:pt x="3009" y="3629"/>
                  </a:cubicBezTo>
                  <a:close/>
                  <a:moveTo>
                    <a:pt x="1179" y="3350"/>
                  </a:moveTo>
                  <a:cubicBezTo>
                    <a:pt x="1148" y="3474"/>
                    <a:pt x="1148" y="3614"/>
                    <a:pt x="1179" y="3722"/>
                  </a:cubicBezTo>
                  <a:cubicBezTo>
                    <a:pt x="1210" y="3660"/>
                    <a:pt x="1226" y="3614"/>
                    <a:pt x="1226" y="3552"/>
                  </a:cubicBezTo>
                  <a:cubicBezTo>
                    <a:pt x="1226" y="3474"/>
                    <a:pt x="1210" y="3412"/>
                    <a:pt x="1179" y="3350"/>
                  </a:cubicBezTo>
                  <a:close/>
                  <a:moveTo>
                    <a:pt x="3769" y="4110"/>
                  </a:moveTo>
                  <a:lnTo>
                    <a:pt x="3769" y="4110"/>
                  </a:lnTo>
                  <a:cubicBezTo>
                    <a:pt x="3707" y="4126"/>
                    <a:pt x="3676" y="4157"/>
                    <a:pt x="3614" y="4203"/>
                  </a:cubicBezTo>
                  <a:cubicBezTo>
                    <a:pt x="3568" y="4250"/>
                    <a:pt x="3537" y="4312"/>
                    <a:pt x="3506" y="4358"/>
                  </a:cubicBezTo>
                  <a:cubicBezTo>
                    <a:pt x="3568" y="4343"/>
                    <a:pt x="3630" y="4312"/>
                    <a:pt x="3676" y="4265"/>
                  </a:cubicBezTo>
                  <a:cubicBezTo>
                    <a:pt x="3707" y="4219"/>
                    <a:pt x="3738" y="4172"/>
                    <a:pt x="3769" y="4110"/>
                  </a:cubicBezTo>
                  <a:close/>
                  <a:moveTo>
                    <a:pt x="2001" y="4157"/>
                  </a:moveTo>
                  <a:lnTo>
                    <a:pt x="2001" y="4157"/>
                  </a:lnTo>
                  <a:cubicBezTo>
                    <a:pt x="2017" y="4203"/>
                    <a:pt x="2063" y="4265"/>
                    <a:pt x="2094" y="4312"/>
                  </a:cubicBezTo>
                  <a:cubicBezTo>
                    <a:pt x="2141" y="4343"/>
                    <a:pt x="2187" y="4389"/>
                    <a:pt x="2249" y="4405"/>
                  </a:cubicBezTo>
                  <a:cubicBezTo>
                    <a:pt x="2234" y="4343"/>
                    <a:pt x="2203" y="4281"/>
                    <a:pt x="2156" y="4250"/>
                  </a:cubicBezTo>
                  <a:cubicBezTo>
                    <a:pt x="2125" y="4203"/>
                    <a:pt x="2063" y="4172"/>
                    <a:pt x="2001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3429;p55">
              <a:extLst>
                <a:ext uri="{FF2B5EF4-FFF2-40B4-BE49-F238E27FC236}">
                  <a16:creationId xmlns:a16="http://schemas.microsoft.com/office/drawing/2014/main" id="{2077C90E-D3B0-9625-ED16-21A9C05EEBAD}"/>
                </a:ext>
              </a:extLst>
            </p:cNvPr>
            <p:cNvSpPr/>
            <p:nvPr/>
          </p:nvSpPr>
          <p:spPr>
            <a:xfrm>
              <a:off x="2691800" y="4432900"/>
              <a:ext cx="28475" cy="45550"/>
            </a:xfrm>
            <a:custGeom>
              <a:avLst/>
              <a:gdLst/>
              <a:ahLst/>
              <a:cxnLst/>
              <a:rect l="l" t="t" r="r" b="b"/>
              <a:pathLst>
                <a:path w="1139" h="1822" extrusionOk="0">
                  <a:moveTo>
                    <a:pt x="15" y="0"/>
                  </a:moveTo>
                  <a:cubicBezTo>
                    <a:pt x="8" y="0"/>
                    <a:pt x="1" y="7"/>
                    <a:pt x="22" y="7"/>
                  </a:cubicBezTo>
                  <a:cubicBezTo>
                    <a:pt x="22" y="2"/>
                    <a:pt x="18" y="0"/>
                    <a:pt x="15" y="0"/>
                  </a:cubicBezTo>
                  <a:close/>
                  <a:moveTo>
                    <a:pt x="22" y="7"/>
                  </a:moveTo>
                  <a:cubicBezTo>
                    <a:pt x="177" y="317"/>
                    <a:pt x="363" y="628"/>
                    <a:pt x="533" y="922"/>
                  </a:cubicBezTo>
                  <a:cubicBezTo>
                    <a:pt x="642" y="1077"/>
                    <a:pt x="1030" y="1667"/>
                    <a:pt x="1123" y="1822"/>
                  </a:cubicBezTo>
                  <a:lnTo>
                    <a:pt x="1138" y="1806"/>
                  </a:lnTo>
                  <a:cubicBezTo>
                    <a:pt x="1045" y="1651"/>
                    <a:pt x="689" y="1046"/>
                    <a:pt x="595" y="891"/>
                  </a:cubicBezTo>
                  <a:cubicBezTo>
                    <a:pt x="425" y="612"/>
                    <a:pt x="223" y="302"/>
                    <a:pt x="2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3430;p55">
              <a:extLst>
                <a:ext uri="{FF2B5EF4-FFF2-40B4-BE49-F238E27FC236}">
                  <a16:creationId xmlns:a16="http://schemas.microsoft.com/office/drawing/2014/main" id="{97B3D922-88FE-62B3-6A70-968DBD713C90}"/>
                </a:ext>
              </a:extLst>
            </p:cNvPr>
            <p:cNvSpPr/>
            <p:nvPr/>
          </p:nvSpPr>
          <p:spPr>
            <a:xfrm>
              <a:off x="2584525" y="4378400"/>
              <a:ext cx="89225" cy="122150"/>
            </a:xfrm>
            <a:custGeom>
              <a:avLst/>
              <a:gdLst/>
              <a:ahLst/>
              <a:cxnLst/>
              <a:rect l="l" t="t" r="r" b="b"/>
              <a:pathLst>
                <a:path w="3569" h="4886" extrusionOk="0">
                  <a:moveTo>
                    <a:pt x="79" y="0"/>
                  </a:moveTo>
                  <a:cubicBezTo>
                    <a:pt x="32" y="31"/>
                    <a:pt x="16" y="93"/>
                    <a:pt x="1" y="155"/>
                  </a:cubicBezTo>
                  <a:lnTo>
                    <a:pt x="1" y="186"/>
                  </a:lnTo>
                  <a:lnTo>
                    <a:pt x="1" y="249"/>
                  </a:lnTo>
                  <a:lnTo>
                    <a:pt x="1" y="311"/>
                  </a:lnTo>
                  <a:cubicBezTo>
                    <a:pt x="1" y="497"/>
                    <a:pt x="63" y="791"/>
                    <a:pt x="187" y="1179"/>
                  </a:cubicBezTo>
                  <a:cubicBezTo>
                    <a:pt x="869" y="3180"/>
                    <a:pt x="1723" y="4374"/>
                    <a:pt x="1878" y="4514"/>
                  </a:cubicBezTo>
                  <a:cubicBezTo>
                    <a:pt x="2110" y="4746"/>
                    <a:pt x="2405" y="4855"/>
                    <a:pt x="3165" y="4886"/>
                  </a:cubicBezTo>
                  <a:cubicBezTo>
                    <a:pt x="3305" y="4886"/>
                    <a:pt x="3429" y="4855"/>
                    <a:pt x="3568" y="4824"/>
                  </a:cubicBezTo>
                  <a:cubicBezTo>
                    <a:pt x="2793" y="3645"/>
                    <a:pt x="559" y="636"/>
                    <a:pt x="79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3431;p55">
              <a:extLst>
                <a:ext uri="{FF2B5EF4-FFF2-40B4-BE49-F238E27FC236}">
                  <a16:creationId xmlns:a16="http://schemas.microsoft.com/office/drawing/2014/main" id="{0AD4EBF4-A6D4-4391-3048-4DA616707F68}"/>
                </a:ext>
              </a:extLst>
            </p:cNvPr>
            <p:cNvSpPr/>
            <p:nvPr/>
          </p:nvSpPr>
          <p:spPr>
            <a:xfrm>
              <a:off x="2669850" y="4404375"/>
              <a:ext cx="128350" cy="6625"/>
            </a:xfrm>
            <a:custGeom>
              <a:avLst/>
              <a:gdLst/>
              <a:ahLst/>
              <a:cxnLst/>
              <a:rect l="l" t="t" r="r" b="b"/>
              <a:pathLst>
                <a:path w="5134" h="265" extrusionOk="0">
                  <a:moveTo>
                    <a:pt x="0" y="0"/>
                  </a:moveTo>
                  <a:lnTo>
                    <a:pt x="0" y="264"/>
                  </a:lnTo>
                  <a:lnTo>
                    <a:pt x="5134" y="264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3432;p55">
              <a:extLst>
                <a:ext uri="{FF2B5EF4-FFF2-40B4-BE49-F238E27FC236}">
                  <a16:creationId xmlns:a16="http://schemas.microsoft.com/office/drawing/2014/main" id="{89B12D6B-CD1E-3414-6B3D-B295A8FD75C3}"/>
                </a:ext>
              </a:extLst>
            </p:cNvPr>
            <p:cNvSpPr/>
            <p:nvPr/>
          </p:nvSpPr>
          <p:spPr>
            <a:xfrm>
              <a:off x="2720250" y="4404375"/>
              <a:ext cx="77950" cy="7000"/>
            </a:xfrm>
            <a:custGeom>
              <a:avLst/>
              <a:gdLst/>
              <a:ahLst/>
              <a:cxnLst/>
              <a:rect l="l" t="t" r="r" b="b"/>
              <a:pathLst>
                <a:path w="3118" h="280" extrusionOk="0">
                  <a:moveTo>
                    <a:pt x="217" y="0"/>
                  </a:moveTo>
                  <a:lnTo>
                    <a:pt x="0" y="280"/>
                  </a:lnTo>
                  <a:lnTo>
                    <a:pt x="3118" y="280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3433;p55">
              <a:extLst>
                <a:ext uri="{FF2B5EF4-FFF2-40B4-BE49-F238E27FC236}">
                  <a16:creationId xmlns:a16="http://schemas.microsoft.com/office/drawing/2014/main" id="{145F56CF-5F70-BC02-1C89-4D7CEDAE94C2}"/>
                </a:ext>
              </a:extLst>
            </p:cNvPr>
            <p:cNvSpPr/>
            <p:nvPr/>
          </p:nvSpPr>
          <p:spPr>
            <a:xfrm>
              <a:off x="2731500" y="4334975"/>
              <a:ext cx="130675" cy="76400"/>
            </a:xfrm>
            <a:custGeom>
              <a:avLst/>
              <a:gdLst/>
              <a:ahLst/>
              <a:cxnLst/>
              <a:rect l="l" t="t" r="r" b="b"/>
              <a:pathLst>
                <a:path w="5227" h="3056" extrusionOk="0">
                  <a:moveTo>
                    <a:pt x="1784" y="0"/>
                  </a:moveTo>
                  <a:lnTo>
                    <a:pt x="0" y="3056"/>
                  </a:lnTo>
                  <a:lnTo>
                    <a:pt x="3428" y="3056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3434;p55">
              <a:extLst>
                <a:ext uri="{FF2B5EF4-FFF2-40B4-BE49-F238E27FC236}">
                  <a16:creationId xmlns:a16="http://schemas.microsoft.com/office/drawing/2014/main" id="{E7D69438-D39C-910A-5285-7A34E868AB04}"/>
                </a:ext>
              </a:extLst>
            </p:cNvPr>
            <p:cNvSpPr/>
            <p:nvPr/>
          </p:nvSpPr>
          <p:spPr>
            <a:xfrm>
              <a:off x="2791975" y="4368750"/>
              <a:ext cx="13600" cy="13100"/>
            </a:xfrm>
            <a:custGeom>
              <a:avLst/>
              <a:gdLst/>
              <a:ahLst/>
              <a:cxnLst/>
              <a:rect l="l" t="t" r="r" b="b"/>
              <a:pathLst>
                <a:path w="544" h="524" extrusionOk="0">
                  <a:moveTo>
                    <a:pt x="308" y="1"/>
                  </a:moveTo>
                  <a:cubicBezTo>
                    <a:pt x="202" y="1"/>
                    <a:pt x="112" y="73"/>
                    <a:pt x="63" y="185"/>
                  </a:cubicBezTo>
                  <a:cubicBezTo>
                    <a:pt x="1" y="324"/>
                    <a:pt x="47" y="479"/>
                    <a:pt x="156" y="510"/>
                  </a:cubicBezTo>
                  <a:cubicBezTo>
                    <a:pt x="183" y="520"/>
                    <a:pt x="211" y="524"/>
                    <a:pt x="239" y="524"/>
                  </a:cubicBezTo>
                  <a:cubicBezTo>
                    <a:pt x="352" y="524"/>
                    <a:pt x="456" y="452"/>
                    <a:pt x="481" y="340"/>
                  </a:cubicBezTo>
                  <a:cubicBezTo>
                    <a:pt x="543" y="200"/>
                    <a:pt x="512" y="45"/>
                    <a:pt x="388" y="14"/>
                  </a:cubicBezTo>
                  <a:cubicBezTo>
                    <a:pt x="361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3435;p55">
              <a:extLst>
                <a:ext uri="{FF2B5EF4-FFF2-40B4-BE49-F238E27FC236}">
                  <a16:creationId xmlns:a16="http://schemas.microsoft.com/office/drawing/2014/main" id="{C54BCA70-460C-292D-E131-3310F6025808}"/>
                </a:ext>
              </a:extLst>
            </p:cNvPr>
            <p:cNvSpPr/>
            <p:nvPr/>
          </p:nvSpPr>
          <p:spPr>
            <a:xfrm>
              <a:off x="2500400" y="4373075"/>
              <a:ext cx="138825" cy="171550"/>
            </a:xfrm>
            <a:custGeom>
              <a:avLst/>
              <a:gdLst/>
              <a:ahLst/>
              <a:cxnLst/>
              <a:rect l="l" t="t" r="r" b="b"/>
              <a:pathLst>
                <a:path w="5553" h="6862" extrusionOk="0">
                  <a:moveTo>
                    <a:pt x="3110" y="1"/>
                  </a:moveTo>
                  <a:cubicBezTo>
                    <a:pt x="3035" y="1"/>
                    <a:pt x="2958" y="5"/>
                    <a:pt x="2885" y="12"/>
                  </a:cubicBezTo>
                  <a:cubicBezTo>
                    <a:pt x="2808" y="27"/>
                    <a:pt x="2715" y="58"/>
                    <a:pt x="2622" y="74"/>
                  </a:cubicBezTo>
                  <a:cubicBezTo>
                    <a:pt x="2575" y="89"/>
                    <a:pt x="2497" y="136"/>
                    <a:pt x="2435" y="167"/>
                  </a:cubicBezTo>
                  <a:cubicBezTo>
                    <a:pt x="1520" y="911"/>
                    <a:pt x="760" y="3486"/>
                    <a:pt x="590" y="4261"/>
                  </a:cubicBezTo>
                  <a:cubicBezTo>
                    <a:pt x="311" y="5533"/>
                    <a:pt x="0" y="6805"/>
                    <a:pt x="47" y="6851"/>
                  </a:cubicBezTo>
                  <a:cubicBezTo>
                    <a:pt x="54" y="6858"/>
                    <a:pt x="317" y="6861"/>
                    <a:pt x="724" y="6861"/>
                  </a:cubicBezTo>
                  <a:cubicBezTo>
                    <a:pt x="2174" y="6861"/>
                    <a:pt x="5451" y="6822"/>
                    <a:pt x="5475" y="6774"/>
                  </a:cubicBezTo>
                  <a:cubicBezTo>
                    <a:pt x="5553" y="6696"/>
                    <a:pt x="4281" y="880"/>
                    <a:pt x="3707" y="167"/>
                  </a:cubicBezTo>
                  <a:cubicBezTo>
                    <a:pt x="3623" y="47"/>
                    <a:pt x="3371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3436;p55">
              <a:extLst>
                <a:ext uri="{FF2B5EF4-FFF2-40B4-BE49-F238E27FC236}">
                  <a16:creationId xmlns:a16="http://schemas.microsoft.com/office/drawing/2014/main" id="{0A61CCB1-765A-A5AF-4CF6-6EAA8B6B1FD2}"/>
                </a:ext>
              </a:extLst>
            </p:cNvPr>
            <p:cNvSpPr/>
            <p:nvPr/>
          </p:nvSpPr>
          <p:spPr>
            <a:xfrm>
              <a:off x="2506600" y="4383425"/>
              <a:ext cx="124500" cy="160950"/>
            </a:xfrm>
            <a:custGeom>
              <a:avLst/>
              <a:gdLst/>
              <a:ahLst/>
              <a:cxnLst/>
              <a:rect l="l" t="t" r="r" b="b"/>
              <a:pathLst>
                <a:path w="4980" h="6438" extrusionOk="0">
                  <a:moveTo>
                    <a:pt x="2513" y="1"/>
                  </a:moveTo>
                  <a:cubicBezTo>
                    <a:pt x="2467" y="32"/>
                    <a:pt x="2405" y="63"/>
                    <a:pt x="2358" y="110"/>
                  </a:cubicBezTo>
                  <a:cubicBezTo>
                    <a:pt x="2327" y="141"/>
                    <a:pt x="2280" y="203"/>
                    <a:pt x="2265" y="249"/>
                  </a:cubicBezTo>
                  <a:cubicBezTo>
                    <a:pt x="2327" y="234"/>
                    <a:pt x="2389" y="203"/>
                    <a:pt x="2420" y="156"/>
                  </a:cubicBezTo>
                  <a:cubicBezTo>
                    <a:pt x="2467" y="125"/>
                    <a:pt x="2498" y="63"/>
                    <a:pt x="2513" y="1"/>
                  </a:cubicBezTo>
                  <a:close/>
                  <a:moveTo>
                    <a:pt x="2932" y="1081"/>
                  </a:moveTo>
                  <a:cubicBezTo>
                    <a:pt x="2916" y="1081"/>
                    <a:pt x="2901" y="1083"/>
                    <a:pt x="2885" y="1087"/>
                  </a:cubicBezTo>
                  <a:cubicBezTo>
                    <a:pt x="2823" y="1087"/>
                    <a:pt x="2761" y="1087"/>
                    <a:pt x="2715" y="1133"/>
                  </a:cubicBezTo>
                  <a:cubicBezTo>
                    <a:pt x="2777" y="1149"/>
                    <a:pt x="2823" y="1164"/>
                    <a:pt x="2885" y="1164"/>
                  </a:cubicBezTo>
                  <a:cubicBezTo>
                    <a:pt x="2947" y="1164"/>
                    <a:pt x="3009" y="1164"/>
                    <a:pt x="3056" y="1133"/>
                  </a:cubicBezTo>
                  <a:cubicBezTo>
                    <a:pt x="3021" y="1098"/>
                    <a:pt x="2977" y="1081"/>
                    <a:pt x="2932" y="1081"/>
                  </a:cubicBezTo>
                  <a:close/>
                  <a:moveTo>
                    <a:pt x="1660" y="1056"/>
                  </a:moveTo>
                  <a:cubicBezTo>
                    <a:pt x="1629" y="1164"/>
                    <a:pt x="1629" y="1304"/>
                    <a:pt x="1660" y="1428"/>
                  </a:cubicBezTo>
                  <a:cubicBezTo>
                    <a:pt x="1691" y="1366"/>
                    <a:pt x="1707" y="1304"/>
                    <a:pt x="1707" y="1242"/>
                  </a:cubicBezTo>
                  <a:cubicBezTo>
                    <a:pt x="1707" y="1164"/>
                    <a:pt x="1691" y="1118"/>
                    <a:pt x="1660" y="1056"/>
                  </a:cubicBezTo>
                  <a:close/>
                  <a:moveTo>
                    <a:pt x="3971" y="1366"/>
                  </a:moveTo>
                  <a:cubicBezTo>
                    <a:pt x="3940" y="1474"/>
                    <a:pt x="3940" y="1614"/>
                    <a:pt x="3971" y="1738"/>
                  </a:cubicBezTo>
                  <a:cubicBezTo>
                    <a:pt x="4018" y="1614"/>
                    <a:pt x="4018" y="1474"/>
                    <a:pt x="3971" y="1366"/>
                  </a:cubicBezTo>
                  <a:close/>
                  <a:moveTo>
                    <a:pt x="2622" y="2250"/>
                  </a:moveTo>
                  <a:lnTo>
                    <a:pt x="2622" y="2250"/>
                  </a:lnTo>
                  <a:cubicBezTo>
                    <a:pt x="2668" y="2374"/>
                    <a:pt x="2746" y="2451"/>
                    <a:pt x="2870" y="2514"/>
                  </a:cubicBezTo>
                  <a:cubicBezTo>
                    <a:pt x="2854" y="2451"/>
                    <a:pt x="2823" y="2389"/>
                    <a:pt x="2777" y="2358"/>
                  </a:cubicBezTo>
                  <a:cubicBezTo>
                    <a:pt x="2730" y="2312"/>
                    <a:pt x="2668" y="2281"/>
                    <a:pt x="2622" y="2250"/>
                  </a:cubicBezTo>
                  <a:close/>
                  <a:moveTo>
                    <a:pt x="1427" y="2514"/>
                  </a:moveTo>
                  <a:cubicBezTo>
                    <a:pt x="1365" y="2514"/>
                    <a:pt x="1319" y="2529"/>
                    <a:pt x="1257" y="2545"/>
                  </a:cubicBezTo>
                  <a:cubicBezTo>
                    <a:pt x="1319" y="2560"/>
                    <a:pt x="1381" y="2591"/>
                    <a:pt x="1427" y="2591"/>
                  </a:cubicBezTo>
                  <a:cubicBezTo>
                    <a:pt x="1489" y="2591"/>
                    <a:pt x="1551" y="2591"/>
                    <a:pt x="1598" y="2545"/>
                  </a:cubicBezTo>
                  <a:cubicBezTo>
                    <a:pt x="1567" y="2514"/>
                    <a:pt x="1505" y="2514"/>
                    <a:pt x="1427" y="2514"/>
                  </a:cubicBezTo>
                  <a:close/>
                  <a:moveTo>
                    <a:pt x="3847" y="2979"/>
                  </a:moveTo>
                  <a:cubicBezTo>
                    <a:pt x="3800" y="2979"/>
                    <a:pt x="3738" y="2979"/>
                    <a:pt x="3676" y="3010"/>
                  </a:cubicBezTo>
                  <a:cubicBezTo>
                    <a:pt x="3738" y="3025"/>
                    <a:pt x="3800" y="3056"/>
                    <a:pt x="3847" y="3056"/>
                  </a:cubicBezTo>
                  <a:cubicBezTo>
                    <a:pt x="3909" y="3056"/>
                    <a:pt x="3971" y="3056"/>
                    <a:pt x="4033" y="3010"/>
                  </a:cubicBezTo>
                  <a:cubicBezTo>
                    <a:pt x="3971" y="2994"/>
                    <a:pt x="3909" y="2979"/>
                    <a:pt x="3847" y="2979"/>
                  </a:cubicBezTo>
                  <a:close/>
                  <a:moveTo>
                    <a:pt x="2389" y="3475"/>
                  </a:moveTo>
                  <a:cubicBezTo>
                    <a:pt x="2342" y="3599"/>
                    <a:pt x="2342" y="3723"/>
                    <a:pt x="2389" y="3847"/>
                  </a:cubicBezTo>
                  <a:cubicBezTo>
                    <a:pt x="2405" y="3785"/>
                    <a:pt x="2420" y="3723"/>
                    <a:pt x="2420" y="3677"/>
                  </a:cubicBezTo>
                  <a:cubicBezTo>
                    <a:pt x="2420" y="3615"/>
                    <a:pt x="2405" y="3537"/>
                    <a:pt x="2389" y="3475"/>
                  </a:cubicBezTo>
                  <a:close/>
                  <a:moveTo>
                    <a:pt x="1241" y="3723"/>
                  </a:moveTo>
                  <a:lnTo>
                    <a:pt x="1241" y="3723"/>
                  </a:lnTo>
                  <a:cubicBezTo>
                    <a:pt x="1179" y="3754"/>
                    <a:pt x="1117" y="3785"/>
                    <a:pt x="1086" y="3832"/>
                  </a:cubicBezTo>
                  <a:cubicBezTo>
                    <a:pt x="1040" y="3863"/>
                    <a:pt x="1009" y="3925"/>
                    <a:pt x="993" y="3987"/>
                  </a:cubicBezTo>
                  <a:cubicBezTo>
                    <a:pt x="1102" y="3925"/>
                    <a:pt x="1179" y="3847"/>
                    <a:pt x="1241" y="3723"/>
                  </a:cubicBezTo>
                  <a:close/>
                  <a:moveTo>
                    <a:pt x="3862" y="4220"/>
                  </a:moveTo>
                  <a:cubicBezTo>
                    <a:pt x="3800" y="4235"/>
                    <a:pt x="3754" y="4266"/>
                    <a:pt x="3707" y="4313"/>
                  </a:cubicBezTo>
                  <a:cubicBezTo>
                    <a:pt x="3661" y="4344"/>
                    <a:pt x="3630" y="4406"/>
                    <a:pt x="3599" y="4468"/>
                  </a:cubicBezTo>
                  <a:cubicBezTo>
                    <a:pt x="3723" y="4406"/>
                    <a:pt x="3800" y="4328"/>
                    <a:pt x="3862" y="4220"/>
                  </a:cubicBezTo>
                  <a:close/>
                  <a:moveTo>
                    <a:pt x="2668" y="4886"/>
                  </a:moveTo>
                  <a:cubicBezTo>
                    <a:pt x="2622" y="4886"/>
                    <a:pt x="2560" y="4886"/>
                    <a:pt x="2498" y="4933"/>
                  </a:cubicBezTo>
                  <a:cubicBezTo>
                    <a:pt x="2560" y="4949"/>
                    <a:pt x="2622" y="4956"/>
                    <a:pt x="2684" y="4956"/>
                  </a:cubicBezTo>
                  <a:cubicBezTo>
                    <a:pt x="2746" y="4956"/>
                    <a:pt x="2808" y="4949"/>
                    <a:pt x="2870" y="4933"/>
                  </a:cubicBezTo>
                  <a:cubicBezTo>
                    <a:pt x="2792" y="4918"/>
                    <a:pt x="2730" y="4886"/>
                    <a:pt x="2668" y="4886"/>
                  </a:cubicBezTo>
                  <a:close/>
                  <a:moveTo>
                    <a:pt x="4964" y="4933"/>
                  </a:moveTo>
                  <a:cubicBezTo>
                    <a:pt x="4902" y="4933"/>
                    <a:pt x="4840" y="4949"/>
                    <a:pt x="4809" y="4964"/>
                  </a:cubicBezTo>
                  <a:cubicBezTo>
                    <a:pt x="4871" y="4995"/>
                    <a:pt x="4917" y="5011"/>
                    <a:pt x="4979" y="5011"/>
                  </a:cubicBezTo>
                  <a:lnTo>
                    <a:pt x="4964" y="4933"/>
                  </a:lnTo>
                  <a:close/>
                  <a:moveTo>
                    <a:pt x="1133" y="4871"/>
                  </a:moveTo>
                  <a:lnTo>
                    <a:pt x="1133" y="4871"/>
                  </a:lnTo>
                  <a:cubicBezTo>
                    <a:pt x="1164" y="4933"/>
                    <a:pt x="1195" y="4995"/>
                    <a:pt x="1241" y="5026"/>
                  </a:cubicBezTo>
                  <a:cubicBezTo>
                    <a:pt x="1272" y="5073"/>
                    <a:pt x="1334" y="5104"/>
                    <a:pt x="1396" y="5119"/>
                  </a:cubicBezTo>
                  <a:cubicBezTo>
                    <a:pt x="1381" y="5073"/>
                    <a:pt x="1334" y="5011"/>
                    <a:pt x="1303" y="4964"/>
                  </a:cubicBezTo>
                  <a:cubicBezTo>
                    <a:pt x="1257" y="4933"/>
                    <a:pt x="1195" y="4886"/>
                    <a:pt x="1133" y="4871"/>
                  </a:cubicBezTo>
                  <a:close/>
                  <a:moveTo>
                    <a:pt x="171" y="5693"/>
                  </a:moveTo>
                  <a:cubicBezTo>
                    <a:pt x="109" y="5693"/>
                    <a:pt x="47" y="5709"/>
                    <a:pt x="1" y="5724"/>
                  </a:cubicBezTo>
                  <a:cubicBezTo>
                    <a:pt x="63" y="5740"/>
                    <a:pt x="109" y="5771"/>
                    <a:pt x="171" y="5771"/>
                  </a:cubicBezTo>
                  <a:cubicBezTo>
                    <a:pt x="233" y="5771"/>
                    <a:pt x="295" y="5771"/>
                    <a:pt x="342" y="5724"/>
                  </a:cubicBezTo>
                  <a:cubicBezTo>
                    <a:pt x="311" y="5693"/>
                    <a:pt x="249" y="5693"/>
                    <a:pt x="171" y="5693"/>
                  </a:cubicBezTo>
                  <a:close/>
                  <a:moveTo>
                    <a:pt x="3754" y="5569"/>
                  </a:moveTo>
                  <a:cubicBezTo>
                    <a:pt x="3738" y="5631"/>
                    <a:pt x="3723" y="5693"/>
                    <a:pt x="3723" y="5740"/>
                  </a:cubicBezTo>
                  <a:cubicBezTo>
                    <a:pt x="3723" y="5802"/>
                    <a:pt x="3738" y="5864"/>
                    <a:pt x="3754" y="5926"/>
                  </a:cubicBezTo>
                  <a:cubicBezTo>
                    <a:pt x="3816" y="5802"/>
                    <a:pt x="3816" y="5693"/>
                    <a:pt x="3754" y="5569"/>
                  </a:cubicBezTo>
                  <a:close/>
                  <a:moveTo>
                    <a:pt x="2730" y="6127"/>
                  </a:moveTo>
                  <a:lnTo>
                    <a:pt x="2730" y="6127"/>
                  </a:lnTo>
                  <a:cubicBezTo>
                    <a:pt x="2668" y="6158"/>
                    <a:pt x="2637" y="6189"/>
                    <a:pt x="2575" y="6236"/>
                  </a:cubicBezTo>
                  <a:cubicBezTo>
                    <a:pt x="2544" y="6267"/>
                    <a:pt x="2498" y="6329"/>
                    <a:pt x="2482" y="6391"/>
                  </a:cubicBezTo>
                  <a:cubicBezTo>
                    <a:pt x="2544" y="6360"/>
                    <a:pt x="2591" y="6329"/>
                    <a:pt x="2637" y="6282"/>
                  </a:cubicBezTo>
                  <a:cubicBezTo>
                    <a:pt x="2668" y="6251"/>
                    <a:pt x="2715" y="6189"/>
                    <a:pt x="2730" y="6127"/>
                  </a:cubicBezTo>
                  <a:close/>
                  <a:moveTo>
                    <a:pt x="4871" y="6313"/>
                  </a:moveTo>
                  <a:cubicBezTo>
                    <a:pt x="4886" y="6329"/>
                    <a:pt x="4886" y="6344"/>
                    <a:pt x="4902" y="6391"/>
                  </a:cubicBezTo>
                  <a:lnTo>
                    <a:pt x="4979" y="6391"/>
                  </a:lnTo>
                  <a:cubicBezTo>
                    <a:pt x="4948" y="6360"/>
                    <a:pt x="4902" y="6329"/>
                    <a:pt x="4871" y="6313"/>
                  </a:cubicBezTo>
                  <a:close/>
                  <a:moveTo>
                    <a:pt x="1257" y="6406"/>
                  </a:moveTo>
                  <a:lnTo>
                    <a:pt x="1257" y="6437"/>
                  </a:lnTo>
                  <a:lnTo>
                    <a:pt x="1272" y="6437"/>
                  </a:lnTo>
                  <a:cubicBezTo>
                    <a:pt x="1257" y="6422"/>
                    <a:pt x="1257" y="6422"/>
                    <a:pt x="1257" y="6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3437;p55">
              <a:extLst>
                <a:ext uri="{FF2B5EF4-FFF2-40B4-BE49-F238E27FC236}">
                  <a16:creationId xmlns:a16="http://schemas.microsoft.com/office/drawing/2014/main" id="{DA4EC30E-9591-0F94-22AE-63CE7E2FB2D8}"/>
                </a:ext>
              </a:extLst>
            </p:cNvPr>
            <p:cNvSpPr/>
            <p:nvPr/>
          </p:nvSpPr>
          <p:spPr>
            <a:xfrm>
              <a:off x="2465500" y="4379400"/>
              <a:ext cx="101825" cy="139850"/>
            </a:xfrm>
            <a:custGeom>
              <a:avLst/>
              <a:gdLst/>
              <a:ahLst/>
              <a:cxnLst/>
              <a:rect l="l" t="t" r="r" b="b"/>
              <a:pathLst>
                <a:path w="4073" h="5594" extrusionOk="0">
                  <a:moveTo>
                    <a:pt x="3868" y="0"/>
                  </a:moveTo>
                  <a:cubicBezTo>
                    <a:pt x="3681" y="0"/>
                    <a:pt x="3342" y="272"/>
                    <a:pt x="3149" y="457"/>
                  </a:cubicBezTo>
                  <a:cubicBezTo>
                    <a:pt x="1753" y="1868"/>
                    <a:pt x="1" y="4861"/>
                    <a:pt x="326" y="5451"/>
                  </a:cubicBezTo>
                  <a:cubicBezTo>
                    <a:pt x="378" y="5550"/>
                    <a:pt x="464" y="5593"/>
                    <a:pt x="573" y="5593"/>
                  </a:cubicBezTo>
                  <a:cubicBezTo>
                    <a:pt x="1208" y="5593"/>
                    <a:pt x="2622" y="4130"/>
                    <a:pt x="2622" y="4024"/>
                  </a:cubicBezTo>
                  <a:cubicBezTo>
                    <a:pt x="2622" y="3946"/>
                    <a:pt x="3304" y="2132"/>
                    <a:pt x="3831" y="798"/>
                  </a:cubicBezTo>
                  <a:cubicBezTo>
                    <a:pt x="4073" y="194"/>
                    <a:pt x="4025" y="0"/>
                    <a:pt x="3868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3438;p55">
              <a:extLst>
                <a:ext uri="{FF2B5EF4-FFF2-40B4-BE49-F238E27FC236}">
                  <a16:creationId xmlns:a16="http://schemas.microsoft.com/office/drawing/2014/main" id="{EC891B95-6AF4-5A8A-FB28-AF0AD4E2116B}"/>
                </a:ext>
              </a:extLst>
            </p:cNvPr>
            <p:cNvSpPr/>
            <p:nvPr/>
          </p:nvSpPr>
          <p:spPr>
            <a:xfrm>
              <a:off x="2469100" y="4378825"/>
              <a:ext cx="98025" cy="140950"/>
            </a:xfrm>
            <a:custGeom>
              <a:avLst/>
              <a:gdLst/>
              <a:ahLst/>
              <a:cxnLst/>
              <a:rect l="l" t="t" r="r" b="b"/>
              <a:pathLst>
                <a:path w="3921" h="5638" extrusionOk="0">
                  <a:moveTo>
                    <a:pt x="3699" y="1"/>
                  </a:moveTo>
                  <a:cubicBezTo>
                    <a:pt x="3560" y="1"/>
                    <a:pt x="3333" y="130"/>
                    <a:pt x="3020" y="418"/>
                  </a:cubicBezTo>
                  <a:cubicBezTo>
                    <a:pt x="2276" y="1116"/>
                    <a:pt x="585" y="3426"/>
                    <a:pt x="213" y="4652"/>
                  </a:cubicBezTo>
                  <a:cubicBezTo>
                    <a:pt x="1" y="5354"/>
                    <a:pt x="124" y="5638"/>
                    <a:pt x="432" y="5638"/>
                  </a:cubicBezTo>
                  <a:cubicBezTo>
                    <a:pt x="641" y="5638"/>
                    <a:pt x="936" y="5507"/>
                    <a:pt x="1268" y="5288"/>
                  </a:cubicBezTo>
                  <a:cubicBezTo>
                    <a:pt x="1904" y="4838"/>
                    <a:pt x="2509" y="4047"/>
                    <a:pt x="2509" y="4047"/>
                  </a:cubicBezTo>
                  <a:cubicBezTo>
                    <a:pt x="2571" y="3861"/>
                    <a:pt x="3501" y="1472"/>
                    <a:pt x="3765" y="712"/>
                  </a:cubicBezTo>
                  <a:cubicBezTo>
                    <a:pt x="3920" y="265"/>
                    <a:pt x="3898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3439;p55">
              <a:extLst>
                <a:ext uri="{FF2B5EF4-FFF2-40B4-BE49-F238E27FC236}">
                  <a16:creationId xmlns:a16="http://schemas.microsoft.com/office/drawing/2014/main" id="{B59593B8-9B64-45F0-E0E6-59DB80761240}"/>
                </a:ext>
              </a:extLst>
            </p:cNvPr>
            <p:cNvSpPr/>
            <p:nvPr/>
          </p:nvSpPr>
          <p:spPr>
            <a:xfrm>
              <a:off x="2480225" y="4386150"/>
              <a:ext cx="85325" cy="130300"/>
            </a:xfrm>
            <a:custGeom>
              <a:avLst/>
              <a:gdLst/>
              <a:ahLst/>
              <a:cxnLst/>
              <a:rect l="l" t="t" r="r" b="b"/>
              <a:pathLst>
                <a:path w="3413" h="5212" extrusionOk="0">
                  <a:moveTo>
                    <a:pt x="3413" y="1"/>
                  </a:moveTo>
                  <a:cubicBezTo>
                    <a:pt x="3382" y="32"/>
                    <a:pt x="3335" y="94"/>
                    <a:pt x="3320" y="140"/>
                  </a:cubicBezTo>
                  <a:cubicBezTo>
                    <a:pt x="3351" y="125"/>
                    <a:pt x="3382" y="109"/>
                    <a:pt x="3413" y="94"/>
                  </a:cubicBezTo>
                  <a:lnTo>
                    <a:pt x="3413" y="1"/>
                  </a:lnTo>
                  <a:close/>
                  <a:moveTo>
                    <a:pt x="2715" y="947"/>
                  </a:moveTo>
                  <a:cubicBezTo>
                    <a:pt x="2684" y="1055"/>
                    <a:pt x="2684" y="1195"/>
                    <a:pt x="2715" y="1319"/>
                  </a:cubicBezTo>
                  <a:cubicBezTo>
                    <a:pt x="2746" y="1257"/>
                    <a:pt x="2762" y="1195"/>
                    <a:pt x="2762" y="1133"/>
                  </a:cubicBezTo>
                  <a:cubicBezTo>
                    <a:pt x="2746" y="1055"/>
                    <a:pt x="2746" y="1009"/>
                    <a:pt x="2715" y="947"/>
                  </a:cubicBezTo>
                  <a:close/>
                  <a:moveTo>
                    <a:pt x="1707" y="1645"/>
                  </a:moveTo>
                  <a:cubicBezTo>
                    <a:pt x="1660" y="1660"/>
                    <a:pt x="1598" y="1676"/>
                    <a:pt x="1552" y="1738"/>
                  </a:cubicBezTo>
                  <a:cubicBezTo>
                    <a:pt x="1521" y="1784"/>
                    <a:pt x="1474" y="1831"/>
                    <a:pt x="1459" y="1893"/>
                  </a:cubicBezTo>
                  <a:cubicBezTo>
                    <a:pt x="1583" y="1831"/>
                    <a:pt x="1660" y="1753"/>
                    <a:pt x="1707" y="1645"/>
                  </a:cubicBezTo>
                  <a:close/>
                  <a:moveTo>
                    <a:pt x="2482" y="2405"/>
                  </a:moveTo>
                  <a:cubicBezTo>
                    <a:pt x="2420" y="2405"/>
                    <a:pt x="2374" y="2420"/>
                    <a:pt x="2312" y="2436"/>
                  </a:cubicBezTo>
                  <a:cubicBezTo>
                    <a:pt x="2374" y="2451"/>
                    <a:pt x="2436" y="2482"/>
                    <a:pt x="2482" y="2482"/>
                  </a:cubicBezTo>
                  <a:lnTo>
                    <a:pt x="2544" y="2482"/>
                  </a:lnTo>
                  <a:cubicBezTo>
                    <a:pt x="2544" y="2451"/>
                    <a:pt x="2560" y="2436"/>
                    <a:pt x="2560" y="2420"/>
                  </a:cubicBezTo>
                  <a:cubicBezTo>
                    <a:pt x="2544" y="2405"/>
                    <a:pt x="2529" y="2405"/>
                    <a:pt x="2482" y="2405"/>
                  </a:cubicBezTo>
                  <a:close/>
                  <a:moveTo>
                    <a:pt x="1118" y="3040"/>
                  </a:moveTo>
                  <a:cubicBezTo>
                    <a:pt x="1133" y="3102"/>
                    <a:pt x="1164" y="3149"/>
                    <a:pt x="1211" y="3196"/>
                  </a:cubicBezTo>
                  <a:cubicBezTo>
                    <a:pt x="1242" y="3227"/>
                    <a:pt x="1304" y="3273"/>
                    <a:pt x="1366" y="3289"/>
                  </a:cubicBezTo>
                  <a:cubicBezTo>
                    <a:pt x="1350" y="3211"/>
                    <a:pt x="1304" y="3180"/>
                    <a:pt x="1273" y="3133"/>
                  </a:cubicBezTo>
                  <a:cubicBezTo>
                    <a:pt x="1226" y="3102"/>
                    <a:pt x="1164" y="3056"/>
                    <a:pt x="1118" y="3040"/>
                  </a:cubicBezTo>
                  <a:close/>
                  <a:moveTo>
                    <a:pt x="311" y="3645"/>
                  </a:moveTo>
                  <a:cubicBezTo>
                    <a:pt x="249" y="3645"/>
                    <a:pt x="203" y="3645"/>
                    <a:pt x="140" y="3676"/>
                  </a:cubicBezTo>
                  <a:cubicBezTo>
                    <a:pt x="203" y="3692"/>
                    <a:pt x="265" y="3723"/>
                    <a:pt x="311" y="3723"/>
                  </a:cubicBezTo>
                  <a:cubicBezTo>
                    <a:pt x="373" y="3723"/>
                    <a:pt x="435" y="3723"/>
                    <a:pt x="482" y="3676"/>
                  </a:cubicBezTo>
                  <a:cubicBezTo>
                    <a:pt x="435" y="3645"/>
                    <a:pt x="373" y="3645"/>
                    <a:pt x="311" y="3645"/>
                  </a:cubicBezTo>
                  <a:close/>
                  <a:moveTo>
                    <a:pt x="1009" y="4219"/>
                  </a:moveTo>
                  <a:cubicBezTo>
                    <a:pt x="993" y="4281"/>
                    <a:pt x="978" y="4343"/>
                    <a:pt x="978" y="4390"/>
                  </a:cubicBezTo>
                  <a:cubicBezTo>
                    <a:pt x="978" y="4452"/>
                    <a:pt x="993" y="4514"/>
                    <a:pt x="1009" y="4576"/>
                  </a:cubicBezTo>
                  <a:cubicBezTo>
                    <a:pt x="1056" y="4467"/>
                    <a:pt x="1056" y="4343"/>
                    <a:pt x="1009" y="4219"/>
                  </a:cubicBezTo>
                  <a:close/>
                  <a:moveTo>
                    <a:pt x="1" y="4964"/>
                  </a:moveTo>
                  <a:lnTo>
                    <a:pt x="1" y="4964"/>
                  </a:lnTo>
                  <a:cubicBezTo>
                    <a:pt x="32" y="5010"/>
                    <a:pt x="63" y="5072"/>
                    <a:pt x="94" y="5119"/>
                  </a:cubicBezTo>
                  <a:cubicBezTo>
                    <a:pt x="140" y="5150"/>
                    <a:pt x="203" y="5181"/>
                    <a:pt x="249" y="5212"/>
                  </a:cubicBezTo>
                  <a:cubicBezTo>
                    <a:pt x="234" y="5150"/>
                    <a:pt x="203" y="5088"/>
                    <a:pt x="156" y="5057"/>
                  </a:cubicBezTo>
                  <a:cubicBezTo>
                    <a:pt x="125" y="5010"/>
                    <a:pt x="63" y="4979"/>
                    <a:pt x="1" y="4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3440;p55">
              <a:extLst>
                <a:ext uri="{FF2B5EF4-FFF2-40B4-BE49-F238E27FC236}">
                  <a16:creationId xmlns:a16="http://schemas.microsoft.com/office/drawing/2014/main" id="{FEC80E3B-34BE-CC2E-68BE-D6C372443975}"/>
                </a:ext>
              </a:extLst>
            </p:cNvPr>
            <p:cNvSpPr/>
            <p:nvPr/>
          </p:nvSpPr>
          <p:spPr>
            <a:xfrm>
              <a:off x="2531800" y="4417950"/>
              <a:ext cx="23675" cy="62050"/>
            </a:xfrm>
            <a:custGeom>
              <a:avLst/>
              <a:gdLst/>
              <a:ahLst/>
              <a:cxnLst/>
              <a:rect l="l" t="t" r="r" b="b"/>
              <a:pathLst>
                <a:path w="947" h="2482" extrusionOk="0">
                  <a:moveTo>
                    <a:pt x="947" y="0"/>
                  </a:moveTo>
                  <a:lnTo>
                    <a:pt x="947" y="0"/>
                  </a:lnTo>
                  <a:cubicBezTo>
                    <a:pt x="869" y="202"/>
                    <a:pt x="776" y="388"/>
                    <a:pt x="699" y="605"/>
                  </a:cubicBezTo>
                  <a:cubicBezTo>
                    <a:pt x="606" y="822"/>
                    <a:pt x="512" y="1008"/>
                    <a:pt x="450" y="1226"/>
                  </a:cubicBezTo>
                  <a:cubicBezTo>
                    <a:pt x="373" y="1443"/>
                    <a:pt x="295" y="1629"/>
                    <a:pt x="218" y="1846"/>
                  </a:cubicBezTo>
                  <a:cubicBezTo>
                    <a:pt x="125" y="2063"/>
                    <a:pt x="63" y="2265"/>
                    <a:pt x="1" y="2482"/>
                  </a:cubicBezTo>
                  <a:cubicBezTo>
                    <a:pt x="78" y="2296"/>
                    <a:pt x="171" y="2094"/>
                    <a:pt x="249" y="1877"/>
                  </a:cubicBezTo>
                  <a:cubicBezTo>
                    <a:pt x="342" y="1675"/>
                    <a:pt x="419" y="1474"/>
                    <a:pt x="497" y="1257"/>
                  </a:cubicBezTo>
                  <a:cubicBezTo>
                    <a:pt x="575" y="1055"/>
                    <a:pt x="652" y="853"/>
                    <a:pt x="730" y="636"/>
                  </a:cubicBezTo>
                  <a:cubicBezTo>
                    <a:pt x="807" y="435"/>
                    <a:pt x="885" y="217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3441;p55">
              <a:extLst>
                <a:ext uri="{FF2B5EF4-FFF2-40B4-BE49-F238E27FC236}">
                  <a16:creationId xmlns:a16="http://schemas.microsoft.com/office/drawing/2014/main" id="{670914F7-89A6-0DFB-8A87-64410BFB30B9}"/>
                </a:ext>
              </a:extLst>
            </p:cNvPr>
            <p:cNvSpPr/>
            <p:nvPr/>
          </p:nvSpPr>
          <p:spPr>
            <a:xfrm>
              <a:off x="2550025" y="4422200"/>
              <a:ext cx="6625" cy="9350"/>
            </a:xfrm>
            <a:custGeom>
              <a:avLst/>
              <a:gdLst/>
              <a:ahLst/>
              <a:cxnLst/>
              <a:rect l="l" t="t" r="r" b="b"/>
              <a:pathLst>
                <a:path w="265" h="374" extrusionOk="0">
                  <a:moveTo>
                    <a:pt x="264" y="1"/>
                  </a:moveTo>
                  <a:lnTo>
                    <a:pt x="264" y="1"/>
                  </a:lnTo>
                  <a:cubicBezTo>
                    <a:pt x="218" y="47"/>
                    <a:pt x="171" y="125"/>
                    <a:pt x="125" y="187"/>
                  </a:cubicBezTo>
                  <a:cubicBezTo>
                    <a:pt x="78" y="249"/>
                    <a:pt x="47" y="311"/>
                    <a:pt x="1" y="373"/>
                  </a:cubicBezTo>
                  <a:lnTo>
                    <a:pt x="78" y="296"/>
                  </a:lnTo>
                  <a:cubicBezTo>
                    <a:pt x="125" y="280"/>
                    <a:pt x="140" y="265"/>
                    <a:pt x="156" y="218"/>
                  </a:cubicBezTo>
                  <a:cubicBezTo>
                    <a:pt x="202" y="141"/>
                    <a:pt x="233" y="78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3442;p55">
              <a:extLst>
                <a:ext uri="{FF2B5EF4-FFF2-40B4-BE49-F238E27FC236}">
                  <a16:creationId xmlns:a16="http://schemas.microsoft.com/office/drawing/2014/main" id="{D4063690-08C3-3A26-0E35-B8F05A34E1A4}"/>
                </a:ext>
              </a:extLst>
            </p:cNvPr>
            <p:cNvSpPr/>
            <p:nvPr/>
          </p:nvSpPr>
          <p:spPr>
            <a:xfrm>
              <a:off x="2468350" y="4479550"/>
              <a:ext cx="119575" cy="60200"/>
            </a:xfrm>
            <a:custGeom>
              <a:avLst/>
              <a:gdLst/>
              <a:ahLst/>
              <a:cxnLst/>
              <a:rect l="l" t="t" r="r" b="b"/>
              <a:pathLst>
                <a:path w="4783" h="2408" extrusionOk="0">
                  <a:moveTo>
                    <a:pt x="2341" y="0"/>
                  </a:moveTo>
                  <a:cubicBezTo>
                    <a:pt x="1367" y="0"/>
                    <a:pt x="0" y="1158"/>
                    <a:pt x="212" y="1460"/>
                  </a:cubicBezTo>
                  <a:cubicBezTo>
                    <a:pt x="522" y="1895"/>
                    <a:pt x="1375" y="2003"/>
                    <a:pt x="3531" y="2406"/>
                  </a:cubicBezTo>
                  <a:cubicBezTo>
                    <a:pt x="3536" y="2407"/>
                    <a:pt x="3540" y="2408"/>
                    <a:pt x="3545" y="2408"/>
                  </a:cubicBezTo>
                  <a:cubicBezTo>
                    <a:pt x="3840" y="2408"/>
                    <a:pt x="4783" y="482"/>
                    <a:pt x="4477" y="406"/>
                  </a:cubicBezTo>
                  <a:cubicBezTo>
                    <a:pt x="4090" y="313"/>
                    <a:pt x="2539" y="18"/>
                    <a:pt x="2415" y="2"/>
                  </a:cubicBezTo>
                  <a:cubicBezTo>
                    <a:pt x="2390" y="1"/>
                    <a:pt x="2366" y="0"/>
                    <a:pt x="23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3443;p55">
              <a:extLst>
                <a:ext uri="{FF2B5EF4-FFF2-40B4-BE49-F238E27FC236}">
                  <a16:creationId xmlns:a16="http://schemas.microsoft.com/office/drawing/2014/main" id="{BE649AD9-D08D-5505-2084-8C76C2206863}"/>
                </a:ext>
              </a:extLst>
            </p:cNvPr>
            <p:cNvSpPr/>
            <p:nvPr/>
          </p:nvSpPr>
          <p:spPr>
            <a:xfrm>
              <a:off x="2530650" y="4487350"/>
              <a:ext cx="121775" cy="91800"/>
            </a:xfrm>
            <a:custGeom>
              <a:avLst/>
              <a:gdLst/>
              <a:ahLst/>
              <a:cxnLst/>
              <a:rect l="l" t="t" r="r" b="b"/>
              <a:pathLst>
                <a:path w="4871" h="3672" extrusionOk="0">
                  <a:moveTo>
                    <a:pt x="1551" y="1"/>
                  </a:moveTo>
                  <a:cubicBezTo>
                    <a:pt x="1551" y="1"/>
                    <a:pt x="0" y="1583"/>
                    <a:pt x="78" y="1660"/>
                  </a:cubicBezTo>
                  <a:cubicBezTo>
                    <a:pt x="376" y="1958"/>
                    <a:pt x="817" y="2313"/>
                    <a:pt x="1717" y="2313"/>
                  </a:cubicBezTo>
                  <a:cubicBezTo>
                    <a:pt x="1754" y="2313"/>
                    <a:pt x="1792" y="2313"/>
                    <a:pt x="1830" y="2311"/>
                  </a:cubicBezTo>
                  <a:cubicBezTo>
                    <a:pt x="1830" y="2311"/>
                    <a:pt x="2284" y="3556"/>
                    <a:pt x="2680" y="3556"/>
                  </a:cubicBezTo>
                  <a:cubicBezTo>
                    <a:pt x="2691" y="3556"/>
                    <a:pt x="2703" y="3554"/>
                    <a:pt x="2714" y="3552"/>
                  </a:cubicBezTo>
                  <a:cubicBezTo>
                    <a:pt x="2894" y="3507"/>
                    <a:pt x="2860" y="3202"/>
                    <a:pt x="2778" y="2899"/>
                  </a:cubicBezTo>
                  <a:lnTo>
                    <a:pt x="2778" y="2899"/>
                  </a:lnTo>
                  <a:cubicBezTo>
                    <a:pt x="2931" y="3270"/>
                    <a:pt x="3135" y="3663"/>
                    <a:pt x="3313" y="3663"/>
                  </a:cubicBezTo>
                  <a:cubicBezTo>
                    <a:pt x="3321" y="3663"/>
                    <a:pt x="3328" y="3662"/>
                    <a:pt x="3335" y="3661"/>
                  </a:cubicBezTo>
                  <a:cubicBezTo>
                    <a:pt x="3506" y="3632"/>
                    <a:pt x="3528" y="3424"/>
                    <a:pt x="3488" y="3172"/>
                  </a:cubicBezTo>
                  <a:lnTo>
                    <a:pt x="3488" y="3172"/>
                  </a:lnTo>
                  <a:cubicBezTo>
                    <a:pt x="3612" y="3447"/>
                    <a:pt x="3762" y="3671"/>
                    <a:pt x="3926" y="3671"/>
                  </a:cubicBezTo>
                  <a:cubicBezTo>
                    <a:pt x="3946" y="3671"/>
                    <a:pt x="3966" y="3668"/>
                    <a:pt x="3986" y="3661"/>
                  </a:cubicBezTo>
                  <a:cubicBezTo>
                    <a:pt x="4183" y="3591"/>
                    <a:pt x="4157" y="3276"/>
                    <a:pt x="4070" y="2952"/>
                  </a:cubicBezTo>
                  <a:lnTo>
                    <a:pt x="4070" y="2952"/>
                  </a:lnTo>
                  <a:cubicBezTo>
                    <a:pt x="4183" y="3186"/>
                    <a:pt x="4315" y="3381"/>
                    <a:pt x="4440" y="3381"/>
                  </a:cubicBezTo>
                  <a:cubicBezTo>
                    <a:pt x="4460" y="3381"/>
                    <a:pt x="4479" y="3376"/>
                    <a:pt x="4498" y="3366"/>
                  </a:cubicBezTo>
                  <a:cubicBezTo>
                    <a:pt x="4870" y="3180"/>
                    <a:pt x="4405" y="1846"/>
                    <a:pt x="4079" y="1381"/>
                  </a:cubicBezTo>
                  <a:cubicBezTo>
                    <a:pt x="3784" y="931"/>
                    <a:pt x="3381" y="574"/>
                    <a:pt x="2916" y="342"/>
                  </a:cubicBezTo>
                  <a:cubicBezTo>
                    <a:pt x="2466" y="140"/>
                    <a:pt x="1551" y="1"/>
                    <a:pt x="15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3444;p55">
              <a:extLst>
                <a:ext uri="{FF2B5EF4-FFF2-40B4-BE49-F238E27FC236}">
                  <a16:creationId xmlns:a16="http://schemas.microsoft.com/office/drawing/2014/main" id="{D68FB14F-CFED-2068-64CD-DFD7CF65B348}"/>
                </a:ext>
              </a:extLst>
            </p:cNvPr>
            <p:cNvSpPr/>
            <p:nvPr/>
          </p:nvSpPr>
          <p:spPr>
            <a:xfrm>
              <a:off x="2619825" y="4529625"/>
              <a:ext cx="13600" cy="41500"/>
            </a:xfrm>
            <a:custGeom>
              <a:avLst/>
              <a:gdLst/>
              <a:ahLst/>
              <a:cxnLst/>
              <a:rect l="l" t="t" r="r" b="b"/>
              <a:pathLst>
                <a:path w="544" h="1660" extrusionOk="0">
                  <a:moveTo>
                    <a:pt x="0" y="0"/>
                  </a:moveTo>
                  <a:cubicBezTo>
                    <a:pt x="78" y="171"/>
                    <a:pt x="140" y="326"/>
                    <a:pt x="171" y="496"/>
                  </a:cubicBezTo>
                  <a:cubicBezTo>
                    <a:pt x="233" y="667"/>
                    <a:pt x="466" y="1256"/>
                    <a:pt x="543" y="1660"/>
                  </a:cubicBezTo>
                  <a:cubicBezTo>
                    <a:pt x="528" y="1427"/>
                    <a:pt x="481" y="1194"/>
                    <a:pt x="404" y="977"/>
                  </a:cubicBezTo>
                  <a:cubicBezTo>
                    <a:pt x="373" y="807"/>
                    <a:pt x="311" y="636"/>
                    <a:pt x="233" y="481"/>
                  </a:cubicBezTo>
                  <a:cubicBezTo>
                    <a:pt x="171" y="310"/>
                    <a:pt x="78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3445;p55">
              <a:extLst>
                <a:ext uri="{FF2B5EF4-FFF2-40B4-BE49-F238E27FC236}">
                  <a16:creationId xmlns:a16="http://schemas.microsoft.com/office/drawing/2014/main" id="{5B42F5C0-71F9-15F6-A238-A745D62886D7}"/>
                </a:ext>
              </a:extLst>
            </p:cNvPr>
            <p:cNvSpPr/>
            <p:nvPr/>
          </p:nvSpPr>
          <p:spPr>
            <a:xfrm>
              <a:off x="2605475" y="4535425"/>
              <a:ext cx="12825" cy="30850"/>
            </a:xfrm>
            <a:custGeom>
              <a:avLst/>
              <a:gdLst/>
              <a:ahLst/>
              <a:cxnLst/>
              <a:rect l="l" t="t" r="r" b="b"/>
              <a:pathLst>
                <a:path w="513" h="1234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202"/>
                    <a:pt x="156" y="419"/>
                    <a:pt x="249" y="621"/>
                  </a:cubicBezTo>
                  <a:cubicBezTo>
                    <a:pt x="326" y="823"/>
                    <a:pt x="419" y="1009"/>
                    <a:pt x="497" y="1210"/>
                  </a:cubicBezTo>
                  <a:cubicBezTo>
                    <a:pt x="505" y="1226"/>
                    <a:pt x="508" y="1234"/>
                    <a:pt x="510" y="1234"/>
                  </a:cubicBezTo>
                  <a:cubicBezTo>
                    <a:pt x="512" y="1234"/>
                    <a:pt x="512" y="1226"/>
                    <a:pt x="512" y="1210"/>
                  </a:cubicBezTo>
                  <a:cubicBezTo>
                    <a:pt x="450" y="1009"/>
                    <a:pt x="388" y="807"/>
                    <a:pt x="280" y="590"/>
                  </a:cubicBezTo>
                  <a:cubicBezTo>
                    <a:pt x="187" y="404"/>
                    <a:pt x="94" y="2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3446;p55">
              <a:extLst>
                <a:ext uri="{FF2B5EF4-FFF2-40B4-BE49-F238E27FC236}">
                  <a16:creationId xmlns:a16="http://schemas.microsoft.com/office/drawing/2014/main" id="{66565BD0-62AD-AA00-9557-CEB853A9E928}"/>
                </a:ext>
              </a:extLst>
            </p:cNvPr>
            <p:cNvSpPr/>
            <p:nvPr/>
          </p:nvSpPr>
          <p:spPr>
            <a:xfrm>
              <a:off x="2591900" y="4538150"/>
              <a:ext cx="9325" cy="24750"/>
            </a:xfrm>
            <a:custGeom>
              <a:avLst/>
              <a:gdLst/>
              <a:ahLst/>
              <a:cxnLst/>
              <a:rect l="l" t="t" r="r" b="b"/>
              <a:pathLst>
                <a:path w="373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40" y="388"/>
                    <a:pt x="233" y="636"/>
                    <a:pt x="342" y="977"/>
                  </a:cubicBezTo>
                  <a:cubicBezTo>
                    <a:pt x="357" y="985"/>
                    <a:pt x="365" y="989"/>
                    <a:pt x="369" y="989"/>
                  </a:cubicBezTo>
                  <a:cubicBezTo>
                    <a:pt x="373" y="989"/>
                    <a:pt x="373" y="985"/>
                    <a:pt x="373" y="977"/>
                  </a:cubicBezTo>
                  <a:cubicBezTo>
                    <a:pt x="264" y="636"/>
                    <a:pt x="156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3447;p55">
              <a:extLst>
                <a:ext uri="{FF2B5EF4-FFF2-40B4-BE49-F238E27FC236}">
                  <a16:creationId xmlns:a16="http://schemas.microsoft.com/office/drawing/2014/main" id="{BE4E3509-0345-9486-2505-8E412276D329}"/>
                </a:ext>
              </a:extLst>
            </p:cNvPr>
            <p:cNvSpPr/>
            <p:nvPr/>
          </p:nvSpPr>
          <p:spPr>
            <a:xfrm>
              <a:off x="2468850" y="4479725"/>
              <a:ext cx="105625" cy="60000"/>
            </a:xfrm>
            <a:custGeom>
              <a:avLst/>
              <a:gdLst/>
              <a:ahLst/>
              <a:cxnLst/>
              <a:rect l="l" t="t" r="r" b="b"/>
              <a:pathLst>
                <a:path w="4225" h="2400" extrusionOk="0">
                  <a:moveTo>
                    <a:pt x="2336" y="0"/>
                  </a:moveTo>
                  <a:cubicBezTo>
                    <a:pt x="1277" y="0"/>
                    <a:pt x="0" y="1190"/>
                    <a:pt x="177" y="1484"/>
                  </a:cubicBezTo>
                  <a:cubicBezTo>
                    <a:pt x="440" y="1965"/>
                    <a:pt x="2348" y="2399"/>
                    <a:pt x="2348" y="2399"/>
                  </a:cubicBezTo>
                  <a:lnTo>
                    <a:pt x="4225" y="306"/>
                  </a:lnTo>
                  <a:lnTo>
                    <a:pt x="2503" y="11"/>
                  </a:lnTo>
                  <a:cubicBezTo>
                    <a:pt x="2448" y="4"/>
                    <a:pt x="2393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3448;p55">
              <a:extLst>
                <a:ext uri="{FF2B5EF4-FFF2-40B4-BE49-F238E27FC236}">
                  <a16:creationId xmlns:a16="http://schemas.microsoft.com/office/drawing/2014/main" id="{1E5ADC1D-2B4D-E205-15D8-2C67844EB2B9}"/>
                </a:ext>
              </a:extLst>
            </p:cNvPr>
            <p:cNvSpPr/>
            <p:nvPr/>
          </p:nvSpPr>
          <p:spPr>
            <a:xfrm>
              <a:off x="2480225" y="4479975"/>
              <a:ext cx="61300" cy="47725"/>
            </a:xfrm>
            <a:custGeom>
              <a:avLst/>
              <a:gdLst/>
              <a:ahLst/>
              <a:cxnLst/>
              <a:rect l="l" t="t" r="r" b="b"/>
              <a:pathLst>
                <a:path w="2452" h="1909" extrusionOk="0">
                  <a:moveTo>
                    <a:pt x="2095" y="1"/>
                  </a:moveTo>
                  <a:cubicBezTo>
                    <a:pt x="2079" y="47"/>
                    <a:pt x="2064" y="63"/>
                    <a:pt x="2033" y="94"/>
                  </a:cubicBezTo>
                  <a:cubicBezTo>
                    <a:pt x="2079" y="78"/>
                    <a:pt x="2141" y="47"/>
                    <a:pt x="2172" y="16"/>
                  </a:cubicBezTo>
                  <a:lnTo>
                    <a:pt x="2095" y="1"/>
                  </a:lnTo>
                  <a:close/>
                  <a:moveTo>
                    <a:pt x="1009" y="466"/>
                  </a:moveTo>
                  <a:cubicBezTo>
                    <a:pt x="993" y="528"/>
                    <a:pt x="978" y="590"/>
                    <a:pt x="978" y="637"/>
                  </a:cubicBezTo>
                  <a:cubicBezTo>
                    <a:pt x="978" y="699"/>
                    <a:pt x="993" y="761"/>
                    <a:pt x="1009" y="823"/>
                  </a:cubicBezTo>
                  <a:cubicBezTo>
                    <a:pt x="1056" y="714"/>
                    <a:pt x="1056" y="590"/>
                    <a:pt x="1009" y="466"/>
                  </a:cubicBezTo>
                  <a:close/>
                  <a:moveTo>
                    <a:pt x="2188" y="1009"/>
                  </a:moveTo>
                  <a:lnTo>
                    <a:pt x="2188" y="1009"/>
                  </a:lnTo>
                  <a:cubicBezTo>
                    <a:pt x="2219" y="1071"/>
                    <a:pt x="2250" y="1133"/>
                    <a:pt x="2296" y="1164"/>
                  </a:cubicBezTo>
                  <a:cubicBezTo>
                    <a:pt x="2327" y="1211"/>
                    <a:pt x="2389" y="1242"/>
                    <a:pt x="2451" y="1257"/>
                  </a:cubicBezTo>
                  <a:cubicBezTo>
                    <a:pt x="2436" y="1211"/>
                    <a:pt x="2389" y="1149"/>
                    <a:pt x="2358" y="1102"/>
                  </a:cubicBezTo>
                  <a:cubicBezTo>
                    <a:pt x="2312" y="1071"/>
                    <a:pt x="2250" y="1024"/>
                    <a:pt x="2188" y="1009"/>
                  </a:cubicBezTo>
                  <a:close/>
                  <a:moveTo>
                    <a:pt x="1" y="1211"/>
                  </a:moveTo>
                  <a:lnTo>
                    <a:pt x="1" y="1211"/>
                  </a:lnTo>
                  <a:cubicBezTo>
                    <a:pt x="32" y="1257"/>
                    <a:pt x="63" y="1319"/>
                    <a:pt x="94" y="1366"/>
                  </a:cubicBezTo>
                  <a:cubicBezTo>
                    <a:pt x="140" y="1397"/>
                    <a:pt x="203" y="1428"/>
                    <a:pt x="249" y="1459"/>
                  </a:cubicBezTo>
                  <a:cubicBezTo>
                    <a:pt x="234" y="1397"/>
                    <a:pt x="203" y="1335"/>
                    <a:pt x="156" y="1304"/>
                  </a:cubicBezTo>
                  <a:cubicBezTo>
                    <a:pt x="125" y="1257"/>
                    <a:pt x="63" y="1226"/>
                    <a:pt x="1" y="1211"/>
                  </a:cubicBezTo>
                  <a:close/>
                  <a:moveTo>
                    <a:pt x="1242" y="1831"/>
                  </a:moveTo>
                  <a:cubicBezTo>
                    <a:pt x="1195" y="1831"/>
                    <a:pt x="1133" y="1847"/>
                    <a:pt x="1071" y="1862"/>
                  </a:cubicBezTo>
                  <a:cubicBezTo>
                    <a:pt x="1133" y="1878"/>
                    <a:pt x="1195" y="1909"/>
                    <a:pt x="1242" y="1909"/>
                  </a:cubicBezTo>
                  <a:cubicBezTo>
                    <a:pt x="1304" y="1909"/>
                    <a:pt x="1366" y="1909"/>
                    <a:pt x="1412" y="1862"/>
                  </a:cubicBezTo>
                  <a:cubicBezTo>
                    <a:pt x="1366" y="1831"/>
                    <a:pt x="1304" y="1831"/>
                    <a:pt x="1242" y="1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3449;p55">
              <a:extLst>
                <a:ext uri="{FF2B5EF4-FFF2-40B4-BE49-F238E27FC236}">
                  <a16:creationId xmlns:a16="http://schemas.microsoft.com/office/drawing/2014/main" id="{5E760F21-A9ED-A62E-4A91-5052C98AC17A}"/>
                </a:ext>
              </a:extLst>
            </p:cNvPr>
            <p:cNvSpPr/>
            <p:nvPr/>
          </p:nvSpPr>
          <p:spPr>
            <a:xfrm>
              <a:off x="2499050" y="4479350"/>
              <a:ext cx="32400" cy="9375"/>
            </a:xfrm>
            <a:custGeom>
              <a:avLst/>
              <a:gdLst/>
              <a:ahLst/>
              <a:cxnLst/>
              <a:rect l="l" t="t" r="r" b="b"/>
              <a:pathLst>
                <a:path w="1296" h="375" extrusionOk="0">
                  <a:moveTo>
                    <a:pt x="1108" y="1"/>
                  </a:moveTo>
                  <a:cubicBezTo>
                    <a:pt x="719" y="1"/>
                    <a:pt x="329" y="124"/>
                    <a:pt x="8" y="352"/>
                  </a:cubicBezTo>
                  <a:cubicBezTo>
                    <a:pt x="178" y="259"/>
                    <a:pt x="799" y="26"/>
                    <a:pt x="1295" y="10"/>
                  </a:cubicBezTo>
                  <a:cubicBezTo>
                    <a:pt x="1233" y="4"/>
                    <a:pt x="1171" y="1"/>
                    <a:pt x="1108" y="1"/>
                  </a:cubicBezTo>
                  <a:close/>
                  <a:moveTo>
                    <a:pt x="8" y="352"/>
                  </a:moveTo>
                  <a:lnTo>
                    <a:pt x="8" y="352"/>
                  </a:lnTo>
                  <a:cubicBezTo>
                    <a:pt x="0" y="367"/>
                    <a:pt x="0" y="375"/>
                    <a:pt x="2" y="375"/>
                  </a:cubicBezTo>
                  <a:cubicBezTo>
                    <a:pt x="4" y="375"/>
                    <a:pt x="8" y="367"/>
                    <a:pt x="8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3450;p55">
              <a:extLst>
                <a:ext uri="{FF2B5EF4-FFF2-40B4-BE49-F238E27FC236}">
                  <a16:creationId xmlns:a16="http://schemas.microsoft.com/office/drawing/2014/main" id="{CD299CD2-7138-BDD5-3FF9-0D33FCBB8B02}"/>
                </a:ext>
              </a:extLst>
            </p:cNvPr>
            <p:cNvSpPr/>
            <p:nvPr/>
          </p:nvSpPr>
          <p:spPr>
            <a:xfrm>
              <a:off x="2514475" y="4487350"/>
              <a:ext cx="39850" cy="43800"/>
            </a:xfrm>
            <a:custGeom>
              <a:avLst/>
              <a:gdLst/>
              <a:ahLst/>
              <a:cxnLst/>
              <a:rect l="l" t="t" r="r" b="b"/>
              <a:pathLst>
                <a:path w="1594" h="1752" extrusionOk="0">
                  <a:moveTo>
                    <a:pt x="1593" y="1"/>
                  </a:moveTo>
                  <a:cubicBezTo>
                    <a:pt x="1469" y="109"/>
                    <a:pt x="1345" y="233"/>
                    <a:pt x="1236" y="373"/>
                  </a:cubicBezTo>
                  <a:cubicBezTo>
                    <a:pt x="1019" y="574"/>
                    <a:pt x="833" y="807"/>
                    <a:pt x="616" y="1040"/>
                  </a:cubicBezTo>
                  <a:cubicBezTo>
                    <a:pt x="414" y="1272"/>
                    <a:pt x="213" y="1505"/>
                    <a:pt x="11" y="1738"/>
                  </a:cubicBezTo>
                  <a:cubicBezTo>
                    <a:pt x="151" y="1629"/>
                    <a:pt x="259" y="1489"/>
                    <a:pt x="383" y="1381"/>
                  </a:cubicBezTo>
                  <a:cubicBezTo>
                    <a:pt x="585" y="1164"/>
                    <a:pt x="787" y="931"/>
                    <a:pt x="1004" y="698"/>
                  </a:cubicBezTo>
                  <a:cubicBezTo>
                    <a:pt x="1190" y="466"/>
                    <a:pt x="1407" y="233"/>
                    <a:pt x="1593" y="1"/>
                  </a:cubicBezTo>
                  <a:close/>
                  <a:moveTo>
                    <a:pt x="11" y="1738"/>
                  </a:moveTo>
                  <a:cubicBezTo>
                    <a:pt x="1" y="1738"/>
                    <a:pt x="4" y="1751"/>
                    <a:pt x="8" y="1751"/>
                  </a:cubicBezTo>
                  <a:cubicBezTo>
                    <a:pt x="10" y="1751"/>
                    <a:pt x="11" y="1748"/>
                    <a:pt x="11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3451;p55">
              <a:extLst>
                <a:ext uri="{FF2B5EF4-FFF2-40B4-BE49-F238E27FC236}">
                  <a16:creationId xmlns:a16="http://schemas.microsoft.com/office/drawing/2014/main" id="{FEAC6707-4A3C-7A1A-92B7-B3BA0516E895}"/>
                </a:ext>
              </a:extLst>
            </p:cNvPr>
            <p:cNvSpPr/>
            <p:nvPr/>
          </p:nvSpPr>
          <p:spPr>
            <a:xfrm>
              <a:off x="2527925" y="4479950"/>
              <a:ext cx="46950" cy="8200"/>
            </a:xfrm>
            <a:custGeom>
              <a:avLst/>
              <a:gdLst/>
              <a:ahLst/>
              <a:cxnLst/>
              <a:rect l="l" t="t" r="r" b="b"/>
              <a:pathLst>
                <a:path w="1878" h="328" extrusionOk="0">
                  <a:moveTo>
                    <a:pt x="84" y="0"/>
                  </a:moveTo>
                  <a:cubicBezTo>
                    <a:pt x="56" y="0"/>
                    <a:pt x="28" y="1"/>
                    <a:pt x="1" y="2"/>
                  </a:cubicBezTo>
                  <a:lnTo>
                    <a:pt x="16" y="17"/>
                  </a:lnTo>
                  <a:cubicBezTo>
                    <a:pt x="21" y="17"/>
                    <a:pt x="27" y="17"/>
                    <a:pt x="34" y="17"/>
                  </a:cubicBezTo>
                  <a:cubicBezTo>
                    <a:pt x="304" y="17"/>
                    <a:pt x="1710" y="312"/>
                    <a:pt x="1831" y="312"/>
                  </a:cubicBezTo>
                  <a:cubicBezTo>
                    <a:pt x="1831" y="312"/>
                    <a:pt x="1831" y="315"/>
                    <a:pt x="1830" y="318"/>
                  </a:cubicBezTo>
                  <a:lnTo>
                    <a:pt x="1830" y="318"/>
                  </a:lnTo>
                  <a:lnTo>
                    <a:pt x="1862" y="297"/>
                  </a:lnTo>
                  <a:cubicBezTo>
                    <a:pt x="1877" y="297"/>
                    <a:pt x="1877" y="297"/>
                    <a:pt x="1862" y="281"/>
                  </a:cubicBezTo>
                  <a:cubicBezTo>
                    <a:pt x="1738" y="235"/>
                    <a:pt x="1629" y="219"/>
                    <a:pt x="1505" y="203"/>
                  </a:cubicBezTo>
                  <a:lnTo>
                    <a:pt x="1164" y="141"/>
                  </a:lnTo>
                  <a:cubicBezTo>
                    <a:pt x="946" y="98"/>
                    <a:pt x="485" y="0"/>
                    <a:pt x="84" y="0"/>
                  </a:cubicBezTo>
                  <a:close/>
                  <a:moveTo>
                    <a:pt x="1830" y="318"/>
                  </a:moveTo>
                  <a:lnTo>
                    <a:pt x="1815" y="328"/>
                  </a:lnTo>
                  <a:cubicBezTo>
                    <a:pt x="1824" y="328"/>
                    <a:pt x="1828" y="322"/>
                    <a:pt x="1830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3452;p55">
              <a:extLst>
                <a:ext uri="{FF2B5EF4-FFF2-40B4-BE49-F238E27FC236}">
                  <a16:creationId xmlns:a16="http://schemas.microsoft.com/office/drawing/2014/main" id="{0A771B34-FBE3-26BC-7623-DF39B5F101EB}"/>
                </a:ext>
              </a:extLst>
            </p:cNvPr>
            <p:cNvSpPr/>
            <p:nvPr/>
          </p:nvSpPr>
          <p:spPr>
            <a:xfrm>
              <a:off x="2503500" y="4532725"/>
              <a:ext cx="28325" cy="7000"/>
            </a:xfrm>
            <a:custGeom>
              <a:avLst/>
              <a:gdLst/>
              <a:ahLst/>
              <a:cxnLst/>
              <a:rect l="l" t="t" r="r" b="b"/>
              <a:pathLst>
                <a:path w="1133" h="280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78"/>
                    <a:pt x="295" y="140"/>
                    <a:pt x="466" y="155"/>
                  </a:cubicBezTo>
                  <a:cubicBezTo>
                    <a:pt x="621" y="217"/>
                    <a:pt x="776" y="264"/>
                    <a:pt x="947" y="279"/>
                  </a:cubicBezTo>
                  <a:lnTo>
                    <a:pt x="978" y="279"/>
                  </a:lnTo>
                  <a:cubicBezTo>
                    <a:pt x="1024" y="217"/>
                    <a:pt x="1086" y="140"/>
                    <a:pt x="1133" y="78"/>
                  </a:cubicBezTo>
                  <a:lnTo>
                    <a:pt x="1133" y="78"/>
                  </a:lnTo>
                  <a:lnTo>
                    <a:pt x="953" y="258"/>
                  </a:lnTo>
                  <a:lnTo>
                    <a:pt x="953" y="258"/>
                  </a:lnTo>
                  <a:cubicBezTo>
                    <a:pt x="635" y="180"/>
                    <a:pt x="318" y="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3453;p55">
              <a:extLst>
                <a:ext uri="{FF2B5EF4-FFF2-40B4-BE49-F238E27FC236}">
                  <a16:creationId xmlns:a16="http://schemas.microsoft.com/office/drawing/2014/main" id="{8BA304DB-05F7-D983-D5F2-FD94DAF25888}"/>
                </a:ext>
              </a:extLst>
            </p:cNvPr>
            <p:cNvSpPr/>
            <p:nvPr/>
          </p:nvSpPr>
          <p:spPr>
            <a:xfrm>
              <a:off x="2565525" y="4349250"/>
              <a:ext cx="35700" cy="46675"/>
            </a:xfrm>
            <a:custGeom>
              <a:avLst/>
              <a:gdLst/>
              <a:ahLst/>
              <a:cxnLst/>
              <a:rect l="l" t="t" r="r" b="b"/>
              <a:pathLst>
                <a:path w="1428" h="1867" extrusionOk="0">
                  <a:moveTo>
                    <a:pt x="286" y="0"/>
                  </a:moveTo>
                  <a:cubicBezTo>
                    <a:pt x="282" y="0"/>
                    <a:pt x="280" y="1"/>
                    <a:pt x="280" y="3"/>
                  </a:cubicBezTo>
                  <a:cubicBezTo>
                    <a:pt x="265" y="189"/>
                    <a:pt x="203" y="406"/>
                    <a:pt x="156" y="577"/>
                  </a:cubicBezTo>
                  <a:cubicBezTo>
                    <a:pt x="63" y="887"/>
                    <a:pt x="1" y="1135"/>
                    <a:pt x="1" y="1166"/>
                  </a:cubicBezTo>
                  <a:cubicBezTo>
                    <a:pt x="135" y="1509"/>
                    <a:pt x="584" y="1866"/>
                    <a:pt x="853" y="1866"/>
                  </a:cubicBezTo>
                  <a:cubicBezTo>
                    <a:pt x="864" y="1866"/>
                    <a:pt x="875" y="1866"/>
                    <a:pt x="885" y="1864"/>
                  </a:cubicBezTo>
                  <a:cubicBezTo>
                    <a:pt x="1164" y="1818"/>
                    <a:pt x="1211" y="1446"/>
                    <a:pt x="1195" y="1290"/>
                  </a:cubicBezTo>
                  <a:lnTo>
                    <a:pt x="1195" y="1275"/>
                  </a:lnTo>
                  <a:lnTo>
                    <a:pt x="1195" y="1197"/>
                  </a:lnTo>
                  <a:cubicBezTo>
                    <a:pt x="1242" y="949"/>
                    <a:pt x="1319" y="717"/>
                    <a:pt x="1428" y="484"/>
                  </a:cubicBezTo>
                  <a:cubicBezTo>
                    <a:pt x="1428" y="484"/>
                    <a:pt x="375" y="0"/>
                    <a:pt x="28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3454;p55">
              <a:extLst>
                <a:ext uri="{FF2B5EF4-FFF2-40B4-BE49-F238E27FC236}">
                  <a16:creationId xmlns:a16="http://schemas.microsoft.com/office/drawing/2014/main" id="{88A404D8-5BB2-805E-3115-65CEA2FDC465}"/>
                </a:ext>
              </a:extLst>
            </p:cNvPr>
            <p:cNvSpPr/>
            <p:nvPr/>
          </p:nvSpPr>
          <p:spPr>
            <a:xfrm>
              <a:off x="2573675" y="4349700"/>
              <a:ext cx="27950" cy="31600"/>
            </a:xfrm>
            <a:custGeom>
              <a:avLst/>
              <a:gdLst/>
              <a:ahLst/>
              <a:cxnLst/>
              <a:rect l="l" t="t" r="r" b="b"/>
              <a:pathLst>
                <a:path w="1118" h="1264" extrusionOk="0">
                  <a:moveTo>
                    <a:pt x="1" y="1"/>
                  </a:moveTo>
                  <a:cubicBezTo>
                    <a:pt x="1" y="218"/>
                    <a:pt x="63" y="1117"/>
                    <a:pt x="761" y="1257"/>
                  </a:cubicBezTo>
                  <a:cubicBezTo>
                    <a:pt x="792" y="1257"/>
                    <a:pt x="816" y="1264"/>
                    <a:pt x="842" y="1264"/>
                  </a:cubicBezTo>
                  <a:cubicBezTo>
                    <a:pt x="855" y="1264"/>
                    <a:pt x="869" y="1262"/>
                    <a:pt x="885" y="1257"/>
                  </a:cubicBezTo>
                  <a:cubicBezTo>
                    <a:pt x="869" y="1241"/>
                    <a:pt x="885" y="1195"/>
                    <a:pt x="885" y="1179"/>
                  </a:cubicBezTo>
                  <a:cubicBezTo>
                    <a:pt x="916" y="931"/>
                    <a:pt x="1009" y="699"/>
                    <a:pt x="1117" y="466"/>
                  </a:cubicBezTo>
                  <a:cubicBezTo>
                    <a:pt x="1117" y="466"/>
                    <a:pt x="218" y="47"/>
                    <a:pt x="1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3455;p55">
              <a:extLst>
                <a:ext uri="{FF2B5EF4-FFF2-40B4-BE49-F238E27FC236}">
                  <a16:creationId xmlns:a16="http://schemas.microsoft.com/office/drawing/2014/main" id="{F72AF84A-5E1B-EE84-A04B-E28647913CBA}"/>
                </a:ext>
              </a:extLst>
            </p:cNvPr>
            <p:cNvSpPr/>
            <p:nvPr/>
          </p:nvSpPr>
          <p:spPr>
            <a:xfrm>
              <a:off x="2568650" y="4296875"/>
              <a:ext cx="55850" cy="73975"/>
            </a:xfrm>
            <a:custGeom>
              <a:avLst/>
              <a:gdLst/>
              <a:ahLst/>
              <a:cxnLst/>
              <a:rect l="l" t="t" r="r" b="b"/>
              <a:pathLst>
                <a:path w="2234" h="2959" extrusionOk="0">
                  <a:moveTo>
                    <a:pt x="1130" y="1"/>
                  </a:moveTo>
                  <a:cubicBezTo>
                    <a:pt x="741" y="1"/>
                    <a:pt x="341" y="200"/>
                    <a:pt x="171" y="578"/>
                  </a:cubicBezTo>
                  <a:cubicBezTo>
                    <a:pt x="0" y="981"/>
                    <a:pt x="47" y="2253"/>
                    <a:pt x="326" y="2563"/>
                  </a:cubicBezTo>
                  <a:cubicBezTo>
                    <a:pt x="544" y="2808"/>
                    <a:pt x="865" y="2959"/>
                    <a:pt x="1178" y="2959"/>
                  </a:cubicBezTo>
                  <a:cubicBezTo>
                    <a:pt x="1423" y="2959"/>
                    <a:pt x="1662" y="2867"/>
                    <a:pt x="1846" y="2656"/>
                  </a:cubicBezTo>
                  <a:cubicBezTo>
                    <a:pt x="2233" y="2191"/>
                    <a:pt x="2109" y="547"/>
                    <a:pt x="1799" y="252"/>
                  </a:cubicBezTo>
                  <a:cubicBezTo>
                    <a:pt x="1623" y="83"/>
                    <a:pt x="1379" y="1"/>
                    <a:pt x="1130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3456;p55">
              <a:extLst>
                <a:ext uri="{FF2B5EF4-FFF2-40B4-BE49-F238E27FC236}">
                  <a16:creationId xmlns:a16="http://schemas.microsoft.com/office/drawing/2014/main" id="{0A32E51A-AC8E-BBFC-0D38-184D3CC6566E}"/>
                </a:ext>
              </a:extLst>
            </p:cNvPr>
            <p:cNvSpPr/>
            <p:nvPr/>
          </p:nvSpPr>
          <p:spPr>
            <a:xfrm>
              <a:off x="2594225" y="4333025"/>
              <a:ext cx="2325" cy="6625"/>
            </a:xfrm>
            <a:custGeom>
              <a:avLst/>
              <a:gdLst/>
              <a:ahLst/>
              <a:cxnLst/>
              <a:rect l="l" t="t" r="r" b="b"/>
              <a:pathLst>
                <a:path w="93" h="265" extrusionOk="0">
                  <a:moveTo>
                    <a:pt x="78" y="1"/>
                  </a:moveTo>
                  <a:lnTo>
                    <a:pt x="1" y="233"/>
                  </a:lnTo>
                  <a:cubicBezTo>
                    <a:pt x="5" y="233"/>
                    <a:pt x="8" y="232"/>
                    <a:pt x="12" y="231"/>
                  </a:cubicBezTo>
                  <a:lnTo>
                    <a:pt x="12" y="231"/>
                  </a:lnTo>
                  <a:lnTo>
                    <a:pt x="1" y="264"/>
                  </a:lnTo>
                  <a:cubicBezTo>
                    <a:pt x="30" y="247"/>
                    <a:pt x="49" y="222"/>
                    <a:pt x="60" y="193"/>
                  </a:cubicBezTo>
                  <a:lnTo>
                    <a:pt x="60" y="193"/>
                  </a:lnTo>
                  <a:cubicBezTo>
                    <a:pt x="49" y="211"/>
                    <a:pt x="33" y="224"/>
                    <a:pt x="12" y="231"/>
                  </a:cubicBezTo>
                  <a:lnTo>
                    <a:pt x="12" y="231"/>
                  </a:lnTo>
                  <a:lnTo>
                    <a:pt x="78" y="32"/>
                  </a:lnTo>
                  <a:lnTo>
                    <a:pt x="78" y="32"/>
                  </a:lnTo>
                  <a:cubicBezTo>
                    <a:pt x="78" y="89"/>
                    <a:pt x="78" y="147"/>
                    <a:pt x="60" y="193"/>
                  </a:cubicBezTo>
                  <a:lnTo>
                    <a:pt x="60" y="193"/>
                  </a:lnTo>
                  <a:cubicBezTo>
                    <a:pt x="92" y="142"/>
                    <a:pt x="89" y="56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3457;p55">
              <a:extLst>
                <a:ext uri="{FF2B5EF4-FFF2-40B4-BE49-F238E27FC236}">
                  <a16:creationId xmlns:a16="http://schemas.microsoft.com/office/drawing/2014/main" id="{D89713C7-F71B-9D7B-7A18-5815842C8AB4}"/>
                </a:ext>
              </a:extLst>
            </p:cNvPr>
            <p:cNvSpPr/>
            <p:nvPr/>
          </p:nvSpPr>
          <p:spPr>
            <a:xfrm>
              <a:off x="2590750" y="4331100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0"/>
                  </a:moveTo>
                  <a:cubicBezTo>
                    <a:pt x="0" y="0"/>
                    <a:pt x="0" y="279"/>
                    <a:pt x="140" y="279"/>
                  </a:cubicBezTo>
                  <a:cubicBezTo>
                    <a:pt x="143" y="280"/>
                    <a:pt x="146" y="280"/>
                    <a:pt x="149" y="280"/>
                  </a:cubicBezTo>
                  <a:cubicBezTo>
                    <a:pt x="264" y="280"/>
                    <a:pt x="26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3458;p55">
              <a:extLst>
                <a:ext uri="{FF2B5EF4-FFF2-40B4-BE49-F238E27FC236}">
                  <a16:creationId xmlns:a16="http://schemas.microsoft.com/office/drawing/2014/main" id="{1A96B0C2-EB4D-89A4-6350-15F27D572BB9}"/>
                </a:ext>
              </a:extLst>
            </p:cNvPr>
            <p:cNvSpPr/>
            <p:nvPr/>
          </p:nvSpPr>
          <p:spPr>
            <a:xfrm>
              <a:off x="2608975" y="4333025"/>
              <a:ext cx="2725" cy="5450"/>
            </a:xfrm>
            <a:custGeom>
              <a:avLst/>
              <a:gdLst/>
              <a:ahLst/>
              <a:cxnLst/>
              <a:rect l="l" t="t" r="r" b="b"/>
              <a:pathLst>
                <a:path w="109" h="218" extrusionOk="0">
                  <a:moveTo>
                    <a:pt x="16" y="1"/>
                  </a:moveTo>
                  <a:cubicBezTo>
                    <a:pt x="0" y="109"/>
                    <a:pt x="16" y="218"/>
                    <a:pt x="109" y="218"/>
                  </a:cubicBezTo>
                  <a:cubicBezTo>
                    <a:pt x="31" y="202"/>
                    <a:pt x="16" y="109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3459;p55">
              <a:extLst>
                <a:ext uri="{FF2B5EF4-FFF2-40B4-BE49-F238E27FC236}">
                  <a16:creationId xmlns:a16="http://schemas.microsoft.com/office/drawing/2014/main" id="{408E4087-A258-AE09-3E16-B5C1EFC3C629}"/>
                </a:ext>
              </a:extLst>
            </p:cNvPr>
            <p:cNvSpPr/>
            <p:nvPr/>
          </p:nvSpPr>
          <p:spPr>
            <a:xfrm>
              <a:off x="2608200" y="4331075"/>
              <a:ext cx="6900" cy="7025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135" y="1"/>
                  </a:moveTo>
                  <a:cubicBezTo>
                    <a:pt x="132" y="1"/>
                    <a:pt x="128" y="1"/>
                    <a:pt x="124" y="1"/>
                  </a:cubicBezTo>
                  <a:cubicBezTo>
                    <a:pt x="3" y="1"/>
                    <a:pt x="0" y="281"/>
                    <a:pt x="129" y="281"/>
                  </a:cubicBezTo>
                  <a:cubicBezTo>
                    <a:pt x="133" y="281"/>
                    <a:pt x="136" y="281"/>
                    <a:pt x="140" y="280"/>
                  </a:cubicBezTo>
                  <a:cubicBezTo>
                    <a:pt x="275" y="265"/>
                    <a:pt x="2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3460;p55">
              <a:extLst>
                <a:ext uri="{FF2B5EF4-FFF2-40B4-BE49-F238E27FC236}">
                  <a16:creationId xmlns:a16="http://schemas.microsoft.com/office/drawing/2014/main" id="{8146A92D-D43B-20B1-B188-147779CEE4D4}"/>
                </a:ext>
              </a:extLst>
            </p:cNvPr>
            <p:cNvSpPr/>
            <p:nvPr/>
          </p:nvSpPr>
          <p:spPr>
            <a:xfrm>
              <a:off x="2588425" y="4323100"/>
              <a:ext cx="8150" cy="5300"/>
            </a:xfrm>
            <a:custGeom>
              <a:avLst/>
              <a:gdLst/>
              <a:ahLst/>
              <a:cxnLst/>
              <a:rect l="l" t="t" r="r" b="b"/>
              <a:pathLst>
                <a:path w="326" h="212" extrusionOk="0">
                  <a:moveTo>
                    <a:pt x="195" y="1"/>
                  </a:moveTo>
                  <a:cubicBezTo>
                    <a:pt x="176" y="1"/>
                    <a:pt x="157" y="4"/>
                    <a:pt x="140" y="10"/>
                  </a:cubicBezTo>
                  <a:cubicBezTo>
                    <a:pt x="78" y="41"/>
                    <a:pt x="31" y="57"/>
                    <a:pt x="16" y="119"/>
                  </a:cubicBezTo>
                  <a:cubicBezTo>
                    <a:pt x="0" y="150"/>
                    <a:pt x="16" y="165"/>
                    <a:pt x="31" y="196"/>
                  </a:cubicBezTo>
                  <a:cubicBezTo>
                    <a:pt x="78" y="212"/>
                    <a:pt x="93" y="212"/>
                    <a:pt x="124" y="212"/>
                  </a:cubicBezTo>
                  <a:cubicBezTo>
                    <a:pt x="155" y="196"/>
                    <a:pt x="186" y="196"/>
                    <a:pt x="217" y="165"/>
                  </a:cubicBezTo>
                  <a:cubicBezTo>
                    <a:pt x="248" y="165"/>
                    <a:pt x="295" y="134"/>
                    <a:pt x="310" y="119"/>
                  </a:cubicBezTo>
                  <a:cubicBezTo>
                    <a:pt x="326" y="88"/>
                    <a:pt x="310" y="57"/>
                    <a:pt x="295" y="41"/>
                  </a:cubicBezTo>
                  <a:cubicBezTo>
                    <a:pt x="265" y="12"/>
                    <a:pt x="230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3461;p55">
              <a:extLst>
                <a:ext uri="{FF2B5EF4-FFF2-40B4-BE49-F238E27FC236}">
                  <a16:creationId xmlns:a16="http://schemas.microsoft.com/office/drawing/2014/main" id="{CA3D1E87-7247-BE9B-1B88-9C08A49B87B6}"/>
                </a:ext>
              </a:extLst>
            </p:cNvPr>
            <p:cNvSpPr/>
            <p:nvPr/>
          </p:nvSpPr>
          <p:spPr>
            <a:xfrm>
              <a:off x="2607800" y="4320750"/>
              <a:ext cx="7775" cy="4550"/>
            </a:xfrm>
            <a:custGeom>
              <a:avLst/>
              <a:gdLst/>
              <a:ahLst/>
              <a:cxnLst/>
              <a:rect l="l" t="t" r="r" b="b"/>
              <a:pathLst>
                <a:path w="311" h="182" extrusionOk="0">
                  <a:moveTo>
                    <a:pt x="104" y="1"/>
                  </a:moveTo>
                  <a:cubicBezTo>
                    <a:pt x="76" y="1"/>
                    <a:pt x="43" y="8"/>
                    <a:pt x="16" y="26"/>
                  </a:cubicBezTo>
                  <a:cubicBezTo>
                    <a:pt x="1" y="57"/>
                    <a:pt x="1" y="88"/>
                    <a:pt x="16" y="104"/>
                  </a:cubicBezTo>
                  <a:cubicBezTo>
                    <a:pt x="47" y="151"/>
                    <a:pt x="78" y="166"/>
                    <a:pt x="125" y="166"/>
                  </a:cubicBezTo>
                  <a:cubicBezTo>
                    <a:pt x="156" y="166"/>
                    <a:pt x="202" y="182"/>
                    <a:pt x="233" y="182"/>
                  </a:cubicBezTo>
                  <a:cubicBezTo>
                    <a:pt x="249" y="182"/>
                    <a:pt x="280" y="182"/>
                    <a:pt x="264" y="166"/>
                  </a:cubicBezTo>
                  <a:cubicBezTo>
                    <a:pt x="311" y="151"/>
                    <a:pt x="311" y="104"/>
                    <a:pt x="295" y="88"/>
                  </a:cubicBezTo>
                  <a:cubicBezTo>
                    <a:pt x="249" y="57"/>
                    <a:pt x="218" y="11"/>
                    <a:pt x="156" y="11"/>
                  </a:cubicBezTo>
                  <a:cubicBezTo>
                    <a:pt x="143" y="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3462;p55">
              <a:extLst>
                <a:ext uri="{FF2B5EF4-FFF2-40B4-BE49-F238E27FC236}">
                  <a16:creationId xmlns:a16="http://schemas.microsoft.com/office/drawing/2014/main" id="{C4A5AA51-2833-8FD5-EB0E-0B6458FA2A0D}"/>
                </a:ext>
              </a:extLst>
            </p:cNvPr>
            <p:cNvSpPr/>
            <p:nvPr/>
          </p:nvSpPr>
          <p:spPr>
            <a:xfrm>
              <a:off x="2595000" y="43532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16" y="0"/>
                  </a:moveTo>
                  <a:lnTo>
                    <a:pt x="156" y="31"/>
                  </a:lnTo>
                  <a:cubicBezTo>
                    <a:pt x="140" y="47"/>
                    <a:pt x="125" y="47"/>
                    <a:pt x="94" y="47"/>
                  </a:cubicBezTo>
                  <a:cubicBezTo>
                    <a:pt x="47" y="31"/>
                    <a:pt x="32" y="16"/>
                    <a:pt x="16" y="0"/>
                  </a:cubicBezTo>
                  <a:close/>
                  <a:moveTo>
                    <a:pt x="1" y="0"/>
                  </a:moveTo>
                  <a:cubicBezTo>
                    <a:pt x="1" y="31"/>
                    <a:pt x="32" y="78"/>
                    <a:pt x="63" y="78"/>
                  </a:cubicBezTo>
                  <a:cubicBezTo>
                    <a:pt x="78" y="82"/>
                    <a:pt x="92" y="84"/>
                    <a:pt x="104" y="84"/>
                  </a:cubicBezTo>
                  <a:cubicBezTo>
                    <a:pt x="140" y="84"/>
                    <a:pt x="164" y="66"/>
                    <a:pt x="187" y="3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3463;p55">
              <a:extLst>
                <a:ext uri="{FF2B5EF4-FFF2-40B4-BE49-F238E27FC236}">
                  <a16:creationId xmlns:a16="http://schemas.microsoft.com/office/drawing/2014/main" id="{82EE36A8-26C9-E321-420F-608BE4CA4A06}"/>
                </a:ext>
              </a:extLst>
            </p:cNvPr>
            <p:cNvSpPr/>
            <p:nvPr/>
          </p:nvSpPr>
          <p:spPr>
            <a:xfrm>
              <a:off x="2597725" y="4324900"/>
              <a:ext cx="12125" cy="25225"/>
            </a:xfrm>
            <a:custGeom>
              <a:avLst/>
              <a:gdLst/>
              <a:ahLst/>
              <a:cxnLst/>
              <a:rect l="l" t="t" r="r" b="b"/>
              <a:pathLst>
                <a:path w="485" h="1009" extrusionOk="0">
                  <a:moveTo>
                    <a:pt x="341" y="0"/>
                  </a:moveTo>
                  <a:cubicBezTo>
                    <a:pt x="341" y="279"/>
                    <a:pt x="404" y="543"/>
                    <a:pt x="419" y="822"/>
                  </a:cubicBezTo>
                  <a:cubicBezTo>
                    <a:pt x="388" y="791"/>
                    <a:pt x="326" y="776"/>
                    <a:pt x="295" y="776"/>
                  </a:cubicBezTo>
                  <a:cubicBezTo>
                    <a:pt x="295" y="776"/>
                    <a:pt x="310" y="977"/>
                    <a:pt x="310" y="993"/>
                  </a:cubicBezTo>
                  <a:cubicBezTo>
                    <a:pt x="186" y="977"/>
                    <a:pt x="93" y="931"/>
                    <a:pt x="0" y="869"/>
                  </a:cubicBezTo>
                  <a:lnTo>
                    <a:pt x="0" y="869"/>
                  </a:lnTo>
                  <a:cubicBezTo>
                    <a:pt x="31" y="931"/>
                    <a:pt x="109" y="993"/>
                    <a:pt x="186" y="1008"/>
                  </a:cubicBezTo>
                  <a:lnTo>
                    <a:pt x="326" y="1008"/>
                  </a:lnTo>
                  <a:cubicBezTo>
                    <a:pt x="326" y="1008"/>
                    <a:pt x="341" y="1008"/>
                    <a:pt x="341" y="993"/>
                  </a:cubicBezTo>
                  <a:lnTo>
                    <a:pt x="341" y="838"/>
                  </a:lnTo>
                  <a:cubicBezTo>
                    <a:pt x="365" y="849"/>
                    <a:pt x="442" y="879"/>
                    <a:pt x="471" y="879"/>
                  </a:cubicBezTo>
                  <a:cubicBezTo>
                    <a:pt x="480" y="879"/>
                    <a:pt x="485" y="876"/>
                    <a:pt x="481" y="869"/>
                  </a:cubicBezTo>
                  <a:cubicBezTo>
                    <a:pt x="466" y="589"/>
                    <a:pt x="419" y="295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3464;p55">
              <a:extLst>
                <a:ext uri="{FF2B5EF4-FFF2-40B4-BE49-F238E27FC236}">
                  <a16:creationId xmlns:a16="http://schemas.microsoft.com/office/drawing/2014/main" id="{FD9827EF-E784-DFB0-FF0A-7BDA5CE51691}"/>
                </a:ext>
              </a:extLst>
            </p:cNvPr>
            <p:cNvSpPr/>
            <p:nvPr/>
          </p:nvSpPr>
          <p:spPr>
            <a:xfrm>
              <a:off x="2596175" y="4346600"/>
              <a:ext cx="7775" cy="5750"/>
            </a:xfrm>
            <a:custGeom>
              <a:avLst/>
              <a:gdLst/>
              <a:ahLst/>
              <a:cxnLst/>
              <a:rect l="l" t="t" r="r" b="b"/>
              <a:pathLst>
                <a:path w="311" h="230" extrusionOk="0">
                  <a:moveTo>
                    <a:pt x="62" y="1"/>
                  </a:moveTo>
                  <a:cubicBezTo>
                    <a:pt x="47" y="32"/>
                    <a:pt x="16" y="63"/>
                    <a:pt x="16" y="78"/>
                  </a:cubicBezTo>
                  <a:cubicBezTo>
                    <a:pt x="0" y="140"/>
                    <a:pt x="0" y="202"/>
                    <a:pt x="78" y="218"/>
                  </a:cubicBezTo>
                  <a:cubicBezTo>
                    <a:pt x="101" y="225"/>
                    <a:pt x="117" y="229"/>
                    <a:pt x="130" y="229"/>
                  </a:cubicBezTo>
                  <a:cubicBezTo>
                    <a:pt x="144" y="229"/>
                    <a:pt x="155" y="225"/>
                    <a:pt x="171" y="218"/>
                  </a:cubicBezTo>
                  <a:cubicBezTo>
                    <a:pt x="233" y="187"/>
                    <a:pt x="279" y="140"/>
                    <a:pt x="310" y="109"/>
                  </a:cubicBezTo>
                  <a:cubicBezTo>
                    <a:pt x="217" y="109"/>
                    <a:pt x="140" y="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3465;p55">
              <a:extLst>
                <a:ext uri="{FF2B5EF4-FFF2-40B4-BE49-F238E27FC236}">
                  <a16:creationId xmlns:a16="http://schemas.microsoft.com/office/drawing/2014/main" id="{779B796C-FB8E-1F6C-85A2-4AC991C509DC}"/>
                </a:ext>
              </a:extLst>
            </p:cNvPr>
            <p:cNvSpPr/>
            <p:nvPr/>
          </p:nvSpPr>
          <p:spPr>
            <a:xfrm>
              <a:off x="2596175" y="4348550"/>
              <a:ext cx="4275" cy="3800"/>
            </a:xfrm>
            <a:custGeom>
              <a:avLst/>
              <a:gdLst/>
              <a:ahLst/>
              <a:cxnLst/>
              <a:rect l="l" t="t" r="r" b="b"/>
              <a:pathLst>
                <a:path w="171" h="152" extrusionOk="0">
                  <a:moveTo>
                    <a:pt x="16" y="0"/>
                  </a:moveTo>
                  <a:cubicBezTo>
                    <a:pt x="0" y="62"/>
                    <a:pt x="0" y="124"/>
                    <a:pt x="78" y="140"/>
                  </a:cubicBezTo>
                  <a:cubicBezTo>
                    <a:pt x="93" y="147"/>
                    <a:pt x="109" y="151"/>
                    <a:pt x="124" y="151"/>
                  </a:cubicBezTo>
                  <a:cubicBezTo>
                    <a:pt x="140" y="151"/>
                    <a:pt x="155" y="147"/>
                    <a:pt x="171" y="140"/>
                  </a:cubicBezTo>
                  <a:cubicBezTo>
                    <a:pt x="155" y="62"/>
                    <a:pt x="93" y="0"/>
                    <a:pt x="1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3466;p55">
              <a:extLst>
                <a:ext uri="{FF2B5EF4-FFF2-40B4-BE49-F238E27FC236}">
                  <a16:creationId xmlns:a16="http://schemas.microsoft.com/office/drawing/2014/main" id="{38E734FD-4DA1-FD40-9E5F-167B3ECB266D}"/>
                </a:ext>
              </a:extLst>
            </p:cNvPr>
            <p:cNvSpPr/>
            <p:nvPr/>
          </p:nvSpPr>
          <p:spPr>
            <a:xfrm>
              <a:off x="2562425" y="4286875"/>
              <a:ext cx="66725" cy="51600"/>
            </a:xfrm>
            <a:custGeom>
              <a:avLst/>
              <a:gdLst/>
              <a:ahLst/>
              <a:cxnLst/>
              <a:rect l="l" t="t" r="r" b="b"/>
              <a:pathLst>
                <a:path w="2669" h="2064" extrusionOk="0">
                  <a:moveTo>
                    <a:pt x="1910" y="1"/>
                  </a:moveTo>
                  <a:cubicBezTo>
                    <a:pt x="1606" y="1"/>
                    <a:pt x="1366" y="249"/>
                    <a:pt x="1366" y="249"/>
                  </a:cubicBezTo>
                  <a:cubicBezTo>
                    <a:pt x="1366" y="249"/>
                    <a:pt x="1175" y="195"/>
                    <a:pt x="970" y="195"/>
                  </a:cubicBezTo>
                  <a:cubicBezTo>
                    <a:pt x="845" y="195"/>
                    <a:pt x="715" y="216"/>
                    <a:pt x="621" y="280"/>
                  </a:cubicBezTo>
                  <a:cubicBezTo>
                    <a:pt x="482" y="358"/>
                    <a:pt x="404" y="513"/>
                    <a:pt x="420" y="668"/>
                  </a:cubicBezTo>
                  <a:cubicBezTo>
                    <a:pt x="420" y="668"/>
                    <a:pt x="156" y="746"/>
                    <a:pt x="109" y="916"/>
                  </a:cubicBezTo>
                  <a:cubicBezTo>
                    <a:pt x="1" y="1304"/>
                    <a:pt x="311" y="2064"/>
                    <a:pt x="311" y="2064"/>
                  </a:cubicBezTo>
                  <a:cubicBezTo>
                    <a:pt x="420" y="2048"/>
                    <a:pt x="497" y="1986"/>
                    <a:pt x="513" y="1909"/>
                  </a:cubicBezTo>
                  <a:cubicBezTo>
                    <a:pt x="621" y="1614"/>
                    <a:pt x="668" y="1335"/>
                    <a:pt x="668" y="1040"/>
                  </a:cubicBezTo>
                  <a:cubicBezTo>
                    <a:pt x="668" y="1040"/>
                    <a:pt x="1228" y="1256"/>
                    <a:pt x="1684" y="1256"/>
                  </a:cubicBezTo>
                  <a:cubicBezTo>
                    <a:pt x="1775" y="1256"/>
                    <a:pt x="1862" y="1247"/>
                    <a:pt x="1940" y="1226"/>
                  </a:cubicBezTo>
                  <a:cubicBezTo>
                    <a:pt x="2389" y="1118"/>
                    <a:pt x="2265" y="839"/>
                    <a:pt x="2265" y="839"/>
                  </a:cubicBezTo>
                  <a:cubicBezTo>
                    <a:pt x="2265" y="839"/>
                    <a:pt x="2669" y="358"/>
                    <a:pt x="2219" y="94"/>
                  </a:cubicBezTo>
                  <a:cubicBezTo>
                    <a:pt x="2113" y="26"/>
                    <a:pt x="200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3467;p55">
              <a:extLst>
                <a:ext uri="{FF2B5EF4-FFF2-40B4-BE49-F238E27FC236}">
                  <a16:creationId xmlns:a16="http://schemas.microsoft.com/office/drawing/2014/main" id="{1165C059-40F2-D5D8-D895-8B2A036DCA75}"/>
                </a:ext>
              </a:extLst>
            </p:cNvPr>
            <p:cNvSpPr/>
            <p:nvPr/>
          </p:nvSpPr>
          <p:spPr>
            <a:xfrm>
              <a:off x="2570975" y="4289700"/>
              <a:ext cx="28225" cy="15050"/>
            </a:xfrm>
            <a:custGeom>
              <a:avLst/>
              <a:gdLst/>
              <a:ahLst/>
              <a:cxnLst/>
              <a:rect l="l" t="t" r="r" b="b"/>
              <a:pathLst>
                <a:path w="1129" h="602" extrusionOk="0">
                  <a:moveTo>
                    <a:pt x="1101" y="136"/>
                  </a:moveTo>
                  <a:cubicBezTo>
                    <a:pt x="1112" y="141"/>
                    <a:pt x="1119" y="143"/>
                    <a:pt x="1122" y="143"/>
                  </a:cubicBezTo>
                  <a:cubicBezTo>
                    <a:pt x="1129" y="143"/>
                    <a:pt x="1122" y="136"/>
                    <a:pt x="1101" y="136"/>
                  </a:cubicBezTo>
                  <a:close/>
                  <a:moveTo>
                    <a:pt x="621" y="1"/>
                  </a:moveTo>
                  <a:cubicBezTo>
                    <a:pt x="566" y="1"/>
                    <a:pt x="512" y="4"/>
                    <a:pt x="465" y="12"/>
                  </a:cubicBezTo>
                  <a:cubicBezTo>
                    <a:pt x="279" y="28"/>
                    <a:pt x="109" y="152"/>
                    <a:pt x="62" y="322"/>
                  </a:cubicBezTo>
                  <a:cubicBezTo>
                    <a:pt x="16" y="415"/>
                    <a:pt x="31" y="524"/>
                    <a:pt x="78" y="602"/>
                  </a:cubicBezTo>
                  <a:cubicBezTo>
                    <a:pt x="0" y="446"/>
                    <a:pt x="78" y="245"/>
                    <a:pt x="217" y="152"/>
                  </a:cubicBezTo>
                  <a:cubicBezTo>
                    <a:pt x="331" y="84"/>
                    <a:pt x="461" y="40"/>
                    <a:pt x="589" y="40"/>
                  </a:cubicBezTo>
                  <a:cubicBezTo>
                    <a:pt x="637" y="40"/>
                    <a:pt x="683" y="46"/>
                    <a:pt x="729" y="59"/>
                  </a:cubicBezTo>
                  <a:cubicBezTo>
                    <a:pt x="869" y="74"/>
                    <a:pt x="993" y="105"/>
                    <a:pt x="1101" y="136"/>
                  </a:cubicBezTo>
                  <a:cubicBezTo>
                    <a:pt x="1008" y="74"/>
                    <a:pt x="884" y="28"/>
                    <a:pt x="776" y="12"/>
                  </a:cubicBezTo>
                  <a:cubicBezTo>
                    <a:pt x="729" y="4"/>
                    <a:pt x="675" y="1"/>
                    <a:pt x="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3468;p55">
              <a:extLst>
                <a:ext uri="{FF2B5EF4-FFF2-40B4-BE49-F238E27FC236}">
                  <a16:creationId xmlns:a16="http://schemas.microsoft.com/office/drawing/2014/main" id="{69AC60E5-79DE-2C90-82D4-A977D34BF64E}"/>
                </a:ext>
              </a:extLst>
            </p:cNvPr>
            <p:cNvSpPr/>
            <p:nvPr/>
          </p:nvSpPr>
          <p:spPr>
            <a:xfrm>
              <a:off x="2598500" y="4286125"/>
              <a:ext cx="27150" cy="23275"/>
            </a:xfrm>
            <a:custGeom>
              <a:avLst/>
              <a:gdLst/>
              <a:ahLst/>
              <a:cxnLst/>
              <a:rect l="l" t="t" r="r" b="b"/>
              <a:pathLst>
                <a:path w="1086" h="931" extrusionOk="0">
                  <a:moveTo>
                    <a:pt x="565" y="1"/>
                  </a:moveTo>
                  <a:cubicBezTo>
                    <a:pt x="517" y="1"/>
                    <a:pt x="468" y="6"/>
                    <a:pt x="419" y="16"/>
                  </a:cubicBezTo>
                  <a:cubicBezTo>
                    <a:pt x="264" y="62"/>
                    <a:pt x="124" y="124"/>
                    <a:pt x="0" y="233"/>
                  </a:cubicBezTo>
                  <a:cubicBezTo>
                    <a:pt x="150" y="104"/>
                    <a:pt x="337" y="35"/>
                    <a:pt x="525" y="35"/>
                  </a:cubicBezTo>
                  <a:cubicBezTo>
                    <a:pt x="610" y="35"/>
                    <a:pt x="694" y="49"/>
                    <a:pt x="776" y="78"/>
                  </a:cubicBezTo>
                  <a:cubicBezTo>
                    <a:pt x="900" y="124"/>
                    <a:pt x="1008" y="217"/>
                    <a:pt x="1055" y="326"/>
                  </a:cubicBezTo>
                  <a:cubicBezTo>
                    <a:pt x="1086" y="450"/>
                    <a:pt x="1055" y="589"/>
                    <a:pt x="977" y="682"/>
                  </a:cubicBezTo>
                  <a:cubicBezTo>
                    <a:pt x="884" y="791"/>
                    <a:pt x="760" y="900"/>
                    <a:pt x="621" y="931"/>
                  </a:cubicBezTo>
                  <a:cubicBezTo>
                    <a:pt x="760" y="900"/>
                    <a:pt x="884" y="822"/>
                    <a:pt x="977" y="714"/>
                  </a:cubicBezTo>
                  <a:cubicBezTo>
                    <a:pt x="1055" y="636"/>
                    <a:pt x="1086" y="512"/>
                    <a:pt x="1086" y="388"/>
                  </a:cubicBezTo>
                  <a:cubicBezTo>
                    <a:pt x="1070" y="248"/>
                    <a:pt x="977" y="140"/>
                    <a:pt x="853" y="78"/>
                  </a:cubicBezTo>
                  <a:cubicBezTo>
                    <a:pt x="769" y="25"/>
                    <a:pt x="669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3469;p55">
              <a:extLst>
                <a:ext uri="{FF2B5EF4-FFF2-40B4-BE49-F238E27FC236}">
                  <a16:creationId xmlns:a16="http://schemas.microsoft.com/office/drawing/2014/main" id="{52BAB7DC-1A10-4C2D-0271-0A75C09C35D8}"/>
                </a:ext>
              </a:extLst>
            </p:cNvPr>
            <p:cNvSpPr/>
            <p:nvPr/>
          </p:nvSpPr>
          <p:spPr>
            <a:xfrm>
              <a:off x="2575225" y="4309775"/>
              <a:ext cx="38675" cy="10475"/>
            </a:xfrm>
            <a:custGeom>
              <a:avLst/>
              <a:gdLst/>
              <a:ahLst/>
              <a:cxnLst/>
              <a:rect l="l" t="t" r="r" b="b"/>
              <a:pathLst>
                <a:path w="1547" h="419" extrusionOk="0">
                  <a:moveTo>
                    <a:pt x="1540" y="350"/>
                  </a:moveTo>
                  <a:cubicBezTo>
                    <a:pt x="1538" y="350"/>
                    <a:pt x="1536" y="352"/>
                    <a:pt x="1536" y="357"/>
                  </a:cubicBezTo>
                  <a:cubicBezTo>
                    <a:pt x="1547" y="357"/>
                    <a:pt x="1543" y="350"/>
                    <a:pt x="1540" y="350"/>
                  </a:cubicBezTo>
                  <a:close/>
                  <a:moveTo>
                    <a:pt x="1" y="0"/>
                  </a:moveTo>
                  <a:cubicBezTo>
                    <a:pt x="202" y="124"/>
                    <a:pt x="388" y="217"/>
                    <a:pt x="606" y="310"/>
                  </a:cubicBezTo>
                  <a:cubicBezTo>
                    <a:pt x="807" y="388"/>
                    <a:pt x="1009" y="419"/>
                    <a:pt x="1226" y="419"/>
                  </a:cubicBezTo>
                  <a:cubicBezTo>
                    <a:pt x="1319" y="419"/>
                    <a:pt x="1443" y="388"/>
                    <a:pt x="1536" y="357"/>
                  </a:cubicBezTo>
                  <a:lnTo>
                    <a:pt x="1536" y="357"/>
                  </a:lnTo>
                  <a:cubicBezTo>
                    <a:pt x="1443" y="372"/>
                    <a:pt x="1342" y="380"/>
                    <a:pt x="1240" y="380"/>
                  </a:cubicBezTo>
                  <a:cubicBezTo>
                    <a:pt x="1137" y="380"/>
                    <a:pt x="1032" y="372"/>
                    <a:pt x="931" y="357"/>
                  </a:cubicBezTo>
                  <a:cubicBezTo>
                    <a:pt x="714" y="310"/>
                    <a:pt x="528" y="264"/>
                    <a:pt x="326" y="155"/>
                  </a:cubicBezTo>
                  <a:cubicBezTo>
                    <a:pt x="218" y="109"/>
                    <a:pt x="109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3470;p55">
              <a:extLst>
                <a:ext uri="{FF2B5EF4-FFF2-40B4-BE49-F238E27FC236}">
                  <a16:creationId xmlns:a16="http://schemas.microsoft.com/office/drawing/2014/main" id="{2B06D2A3-A6EA-E9F5-CCC4-9F1801A17785}"/>
                </a:ext>
              </a:extLst>
            </p:cNvPr>
            <p:cNvSpPr/>
            <p:nvPr/>
          </p:nvSpPr>
          <p:spPr>
            <a:xfrm>
              <a:off x="2561650" y="4328525"/>
              <a:ext cx="16325" cy="20350"/>
            </a:xfrm>
            <a:custGeom>
              <a:avLst/>
              <a:gdLst/>
              <a:ahLst/>
              <a:cxnLst/>
              <a:rect l="l" t="t" r="r" b="b"/>
              <a:pathLst>
                <a:path w="653" h="814" extrusionOk="0">
                  <a:moveTo>
                    <a:pt x="249" y="1"/>
                  </a:moveTo>
                  <a:cubicBezTo>
                    <a:pt x="233" y="1"/>
                    <a:pt x="218" y="4"/>
                    <a:pt x="203" y="10"/>
                  </a:cubicBezTo>
                  <a:cubicBezTo>
                    <a:pt x="1" y="88"/>
                    <a:pt x="156" y="693"/>
                    <a:pt x="358" y="786"/>
                  </a:cubicBezTo>
                  <a:cubicBezTo>
                    <a:pt x="387" y="805"/>
                    <a:pt x="421" y="814"/>
                    <a:pt x="455" y="814"/>
                  </a:cubicBezTo>
                  <a:cubicBezTo>
                    <a:pt x="531" y="814"/>
                    <a:pt x="610" y="772"/>
                    <a:pt x="652" y="708"/>
                  </a:cubicBezTo>
                  <a:lnTo>
                    <a:pt x="652" y="693"/>
                  </a:lnTo>
                  <a:lnTo>
                    <a:pt x="621" y="367"/>
                  </a:lnTo>
                  <a:cubicBezTo>
                    <a:pt x="621" y="367"/>
                    <a:pt x="425" y="1"/>
                    <a:pt x="24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3471;p55">
              <a:extLst>
                <a:ext uri="{FF2B5EF4-FFF2-40B4-BE49-F238E27FC236}">
                  <a16:creationId xmlns:a16="http://schemas.microsoft.com/office/drawing/2014/main" id="{05504CF6-D114-9C7A-7F02-D489F6D3A858}"/>
                </a:ext>
              </a:extLst>
            </p:cNvPr>
            <p:cNvSpPr/>
            <p:nvPr/>
          </p:nvSpPr>
          <p:spPr>
            <a:xfrm>
              <a:off x="2568250" y="4333025"/>
              <a:ext cx="7775" cy="13000"/>
            </a:xfrm>
            <a:custGeom>
              <a:avLst/>
              <a:gdLst/>
              <a:ahLst/>
              <a:cxnLst/>
              <a:rect l="l" t="t" r="r" b="b"/>
              <a:pathLst>
                <a:path w="311" h="52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09"/>
                    <a:pt x="202" y="233"/>
                    <a:pt x="249" y="388"/>
                  </a:cubicBezTo>
                  <a:cubicBezTo>
                    <a:pt x="226" y="355"/>
                    <a:pt x="188" y="329"/>
                    <a:pt x="145" y="329"/>
                  </a:cubicBezTo>
                  <a:cubicBezTo>
                    <a:pt x="136" y="329"/>
                    <a:pt x="128" y="330"/>
                    <a:pt x="119" y="333"/>
                  </a:cubicBezTo>
                  <a:lnTo>
                    <a:pt x="119" y="333"/>
                  </a:lnTo>
                  <a:cubicBezTo>
                    <a:pt x="114" y="332"/>
                    <a:pt x="110" y="332"/>
                    <a:pt x="105" y="332"/>
                  </a:cubicBezTo>
                  <a:cubicBezTo>
                    <a:pt x="91" y="332"/>
                    <a:pt x="77" y="335"/>
                    <a:pt x="63" y="342"/>
                  </a:cubicBezTo>
                  <a:lnTo>
                    <a:pt x="94" y="342"/>
                  </a:lnTo>
                  <a:cubicBezTo>
                    <a:pt x="102" y="338"/>
                    <a:pt x="110" y="335"/>
                    <a:pt x="119" y="333"/>
                  </a:cubicBezTo>
                  <a:lnTo>
                    <a:pt x="119" y="333"/>
                  </a:lnTo>
                  <a:cubicBezTo>
                    <a:pt x="159" y="338"/>
                    <a:pt x="191" y="367"/>
                    <a:pt x="202" y="388"/>
                  </a:cubicBezTo>
                  <a:lnTo>
                    <a:pt x="264" y="513"/>
                  </a:lnTo>
                  <a:cubicBezTo>
                    <a:pt x="264" y="518"/>
                    <a:pt x="268" y="519"/>
                    <a:pt x="272" y="519"/>
                  </a:cubicBezTo>
                  <a:cubicBezTo>
                    <a:pt x="280" y="519"/>
                    <a:pt x="290" y="513"/>
                    <a:pt x="280" y="513"/>
                  </a:cubicBezTo>
                  <a:cubicBezTo>
                    <a:pt x="311" y="342"/>
                    <a:pt x="187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3472;p55">
              <a:extLst>
                <a:ext uri="{FF2B5EF4-FFF2-40B4-BE49-F238E27FC236}">
                  <a16:creationId xmlns:a16="http://schemas.microsoft.com/office/drawing/2014/main" id="{9ECB56FD-2D2A-D023-809D-92670E4829B7}"/>
                </a:ext>
              </a:extLst>
            </p:cNvPr>
            <p:cNvSpPr/>
            <p:nvPr/>
          </p:nvSpPr>
          <p:spPr>
            <a:xfrm>
              <a:off x="2561275" y="4370650"/>
              <a:ext cx="38400" cy="41550"/>
            </a:xfrm>
            <a:custGeom>
              <a:avLst/>
              <a:gdLst/>
              <a:ahLst/>
              <a:cxnLst/>
              <a:rect l="l" t="t" r="r" b="b"/>
              <a:pathLst>
                <a:path w="1536" h="1662" extrusionOk="0">
                  <a:moveTo>
                    <a:pt x="249" y="0"/>
                  </a:moveTo>
                  <a:lnTo>
                    <a:pt x="0" y="264"/>
                  </a:lnTo>
                  <a:cubicBezTo>
                    <a:pt x="0" y="264"/>
                    <a:pt x="744" y="1662"/>
                    <a:pt x="789" y="1662"/>
                  </a:cubicBezTo>
                  <a:cubicBezTo>
                    <a:pt x="790" y="1662"/>
                    <a:pt x="791" y="1661"/>
                    <a:pt x="791" y="1660"/>
                  </a:cubicBezTo>
                  <a:lnTo>
                    <a:pt x="1117" y="1086"/>
                  </a:lnTo>
                  <a:lnTo>
                    <a:pt x="1505" y="1520"/>
                  </a:lnTo>
                  <a:lnTo>
                    <a:pt x="1536" y="465"/>
                  </a:lnTo>
                  <a:lnTo>
                    <a:pt x="1396" y="248"/>
                  </a:lnTo>
                  <a:lnTo>
                    <a:pt x="1086" y="931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3473;p55">
              <a:extLst>
                <a:ext uri="{FF2B5EF4-FFF2-40B4-BE49-F238E27FC236}">
                  <a16:creationId xmlns:a16="http://schemas.microsoft.com/office/drawing/2014/main" id="{95A4BED5-B58C-94EC-6A0D-4E32A45BE41F}"/>
                </a:ext>
              </a:extLst>
            </p:cNvPr>
            <p:cNvSpPr/>
            <p:nvPr/>
          </p:nvSpPr>
          <p:spPr>
            <a:xfrm>
              <a:off x="2561650" y="4378775"/>
              <a:ext cx="38025" cy="34550"/>
            </a:xfrm>
            <a:custGeom>
              <a:avLst/>
              <a:gdLst/>
              <a:ahLst/>
              <a:cxnLst/>
              <a:rect l="l" t="t" r="r" b="b"/>
              <a:pathLst>
                <a:path w="1521" h="1382" extrusionOk="0">
                  <a:moveTo>
                    <a:pt x="1" y="1"/>
                  </a:moveTo>
                  <a:cubicBezTo>
                    <a:pt x="125" y="249"/>
                    <a:pt x="745" y="1381"/>
                    <a:pt x="761" y="1381"/>
                  </a:cubicBezTo>
                  <a:cubicBezTo>
                    <a:pt x="869" y="1180"/>
                    <a:pt x="994" y="962"/>
                    <a:pt x="1087" y="761"/>
                  </a:cubicBezTo>
                  <a:cubicBezTo>
                    <a:pt x="1145" y="820"/>
                    <a:pt x="1456" y="1214"/>
                    <a:pt x="1487" y="1214"/>
                  </a:cubicBezTo>
                  <a:cubicBezTo>
                    <a:pt x="1489" y="1214"/>
                    <a:pt x="1490" y="1213"/>
                    <a:pt x="1490" y="1211"/>
                  </a:cubicBezTo>
                  <a:cubicBezTo>
                    <a:pt x="1521" y="1040"/>
                    <a:pt x="1521" y="854"/>
                    <a:pt x="1521" y="652"/>
                  </a:cubicBezTo>
                  <a:cubicBezTo>
                    <a:pt x="1521" y="482"/>
                    <a:pt x="1521" y="311"/>
                    <a:pt x="1490" y="140"/>
                  </a:cubicBezTo>
                  <a:cubicBezTo>
                    <a:pt x="1459" y="311"/>
                    <a:pt x="1459" y="962"/>
                    <a:pt x="1459" y="1118"/>
                  </a:cubicBezTo>
                  <a:cubicBezTo>
                    <a:pt x="1443" y="1102"/>
                    <a:pt x="1087" y="730"/>
                    <a:pt x="1087" y="730"/>
                  </a:cubicBezTo>
                  <a:cubicBezTo>
                    <a:pt x="1009" y="838"/>
                    <a:pt x="776" y="1257"/>
                    <a:pt x="776" y="1304"/>
                  </a:cubicBezTo>
                  <a:cubicBezTo>
                    <a:pt x="668" y="1071"/>
                    <a:pt x="172" y="23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3474;p55">
              <a:extLst>
                <a:ext uri="{FF2B5EF4-FFF2-40B4-BE49-F238E27FC236}">
                  <a16:creationId xmlns:a16="http://schemas.microsoft.com/office/drawing/2014/main" id="{EE73B25E-1D00-2E6A-9585-768ADCA2AED2}"/>
                </a:ext>
              </a:extLst>
            </p:cNvPr>
            <p:cNvSpPr/>
            <p:nvPr/>
          </p:nvSpPr>
          <p:spPr>
            <a:xfrm>
              <a:off x="2121200" y="4294250"/>
              <a:ext cx="219075" cy="276100"/>
            </a:xfrm>
            <a:custGeom>
              <a:avLst/>
              <a:gdLst/>
              <a:ahLst/>
              <a:cxnLst/>
              <a:rect l="l" t="t" r="r" b="b"/>
              <a:pathLst>
                <a:path w="8763" h="11044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55"/>
                  </a:cubicBezTo>
                  <a:cubicBezTo>
                    <a:pt x="0" y="2855"/>
                    <a:pt x="636" y="7988"/>
                    <a:pt x="1691" y="9136"/>
                  </a:cubicBezTo>
                  <a:cubicBezTo>
                    <a:pt x="2947" y="10532"/>
                    <a:pt x="3877" y="10315"/>
                    <a:pt x="4389" y="11044"/>
                  </a:cubicBezTo>
                  <a:cubicBezTo>
                    <a:pt x="4901" y="10315"/>
                    <a:pt x="5816" y="10516"/>
                    <a:pt x="7072" y="9136"/>
                  </a:cubicBezTo>
                  <a:cubicBezTo>
                    <a:pt x="8127" y="7973"/>
                    <a:pt x="8763" y="2855"/>
                    <a:pt x="8763" y="2855"/>
                  </a:cubicBezTo>
                  <a:cubicBezTo>
                    <a:pt x="6033" y="1536"/>
                    <a:pt x="4420" y="47"/>
                    <a:pt x="4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3475;p55">
              <a:extLst>
                <a:ext uri="{FF2B5EF4-FFF2-40B4-BE49-F238E27FC236}">
                  <a16:creationId xmlns:a16="http://schemas.microsoft.com/office/drawing/2014/main" id="{B004A240-89CB-ADB6-1C28-6739F1261726}"/>
                </a:ext>
              </a:extLst>
            </p:cNvPr>
            <p:cNvSpPr/>
            <p:nvPr/>
          </p:nvSpPr>
          <p:spPr>
            <a:xfrm>
              <a:off x="2121200" y="4294250"/>
              <a:ext cx="109750" cy="275325"/>
            </a:xfrm>
            <a:custGeom>
              <a:avLst/>
              <a:gdLst/>
              <a:ahLst/>
              <a:cxnLst/>
              <a:rect l="l" t="t" r="r" b="b"/>
              <a:pathLst>
                <a:path w="4390" h="11013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39"/>
                  </a:cubicBezTo>
                  <a:cubicBezTo>
                    <a:pt x="0" y="2839"/>
                    <a:pt x="636" y="7973"/>
                    <a:pt x="1691" y="9120"/>
                  </a:cubicBezTo>
                  <a:cubicBezTo>
                    <a:pt x="2947" y="10516"/>
                    <a:pt x="3877" y="10299"/>
                    <a:pt x="4389" y="11013"/>
                  </a:cubicBezTo>
                  <a:lnTo>
                    <a:pt x="4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3476;p55">
              <a:extLst>
                <a:ext uri="{FF2B5EF4-FFF2-40B4-BE49-F238E27FC236}">
                  <a16:creationId xmlns:a16="http://schemas.microsoft.com/office/drawing/2014/main" id="{CF12D6CF-EAC8-7099-B273-BCE6BA577F03}"/>
                </a:ext>
              </a:extLst>
            </p:cNvPr>
            <p:cNvSpPr/>
            <p:nvPr/>
          </p:nvSpPr>
          <p:spPr>
            <a:xfrm>
              <a:off x="2138250" y="4315575"/>
              <a:ext cx="184975" cy="232300"/>
            </a:xfrm>
            <a:custGeom>
              <a:avLst/>
              <a:gdLst/>
              <a:ahLst/>
              <a:cxnLst/>
              <a:rect l="l" t="t" r="r" b="b"/>
              <a:pathLst>
                <a:path w="7399" h="9292" extrusionOk="0">
                  <a:moveTo>
                    <a:pt x="3707" y="1"/>
                  </a:moveTo>
                  <a:cubicBezTo>
                    <a:pt x="3707" y="1"/>
                    <a:pt x="2342" y="1288"/>
                    <a:pt x="0" y="2405"/>
                  </a:cubicBezTo>
                  <a:cubicBezTo>
                    <a:pt x="0" y="2405"/>
                    <a:pt x="543" y="6732"/>
                    <a:pt x="1427" y="7709"/>
                  </a:cubicBezTo>
                  <a:cubicBezTo>
                    <a:pt x="2497" y="8872"/>
                    <a:pt x="3273" y="8686"/>
                    <a:pt x="3707" y="9291"/>
                  </a:cubicBezTo>
                  <a:cubicBezTo>
                    <a:pt x="4126" y="8686"/>
                    <a:pt x="4901" y="8872"/>
                    <a:pt x="5972" y="7709"/>
                  </a:cubicBezTo>
                  <a:cubicBezTo>
                    <a:pt x="6856" y="6732"/>
                    <a:pt x="7399" y="2405"/>
                    <a:pt x="7399" y="2405"/>
                  </a:cubicBezTo>
                  <a:cubicBezTo>
                    <a:pt x="5057" y="1288"/>
                    <a:pt x="3707" y="1"/>
                    <a:pt x="3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3477;p55">
              <a:extLst>
                <a:ext uri="{FF2B5EF4-FFF2-40B4-BE49-F238E27FC236}">
                  <a16:creationId xmlns:a16="http://schemas.microsoft.com/office/drawing/2014/main" id="{8FDF2ABC-0D52-2398-EA82-66D92840E54B}"/>
                </a:ext>
              </a:extLst>
            </p:cNvPr>
            <p:cNvSpPr/>
            <p:nvPr/>
          </p:nvSpPr>
          <p:spPr>
            <a:xfrm>
              <a:off x="2230925" y="4315200"/>
              <a:ext cx="92300" cy="232675"/>
            </a:xfrm>
            <a:custGeom>
              <a:avLst/>
              <a:gdLst/>
              <a:ahLst/>
              <a:cxnLst/>
              <a:rect l="l" t="t" r="r" b="b"/>
              <a:pathLst>
                <a:path w="3692" h="9307" extrusionOk="0">
                  <a:moveTo>
                    <a:pt x="0" y="0"/>
                  </a:moveTo>
                  <a:lnTo>
                    <a:pt x="0" y="9306"/>
                  </a:lnTo>
                  <a:cubicBezTo>
                    <a:pt x="419" y="8701"/>
                    <a:pt x="1194" y="8887"/>
                    <a:pt x="2265" y="7724"/>
                  </a:cubicBezTo>
                  <a:cubicBezTo>
                    <a:pt x="3149" y="6747"/>
                    <a:pt x="3692" y="2420"/>
                    <a:pt x="3692" y="2420"/>
                  </a:cubicBezTo>
                  <a:cubicBezTo>
                    <a:pt x="1396" y="1319"/>
                    <a:pt x="31" y="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3478;p55">
              <a:extLst>
                <a:ext uri="{FF2B5EF4-FFF2-40B4-BE49-F238E27FC236}">
                  <a16:creationId xmlns:a16="http://schemas.microsoft.com/office/drawing/2014/main" id="{99B4903E-D49D-7A78-580D-07D931CDBF38}"/>
                </a:ext>
              </a:extLst>
            </p:cNvPr>
            <p:cNvSpPr/>
            <p:nvPr/>
          </p:nvSpPr>
          <p:spPr>
            <a:xfrm>
              <a:off x="2203775" y="4376450"/>
              <a:ext cx="53525" cy="57425"/>
            </a:xfrm>
            <a:custGeom>
              <a:avLst/>
              <a:gdLst/>
              <a:ahLst/>
              <a:cxnLst/>
              <a:rect l="l" t="t" r="r" b="b"/>
              <a:pathLst>
                <a:path w="2141" h="2297" extrusionOk="0">
                  <a:moveTo>
                    <a:pt x="1086" y="1"/>
                  </a:moveTo>
                  <a:cubicBezTo>
                    <a:pt x="481" y="1"/>
                    <a:pt x="1" y="497"/>
                    <a:pt x="1" y="1133"/>
                  </a:cubicBezTo>
                  <a:lnTo>
                    <a:pt x="1" y="2296"/>
                  </a:lnTo>
                  <a:lnTo>
                    <a:pt x="311" y="2296"/>
                  </a:lnTo>
                  <a:lnTo>
                    <a:pt x="311" y="1133"/>
                  </a:lnTo>
                  <a:cubicBezTo>
                    <a:pt x="311" y="714"/>
                    <a:pt x="652" y="342"/>
                    <a:pt x="1055" y="342"/>
                  </a:cubicBezTo>
                  <a:cubicBezTo>
                    <a:pt x="1489" y="342"/>
                    <a:pt x="1815" y="699"/>
                    <a:pt x="1815" y="1133"/>
                  </a:cubicBezTo>
                  <a:lnTo>
                    <a:pt x="1815" y="2296"/>
                  </a:lnTo>
                  <a:lnTo>
                    <a:pt x="2141" y="2296"/>
                  </a:lnTo>
                  <a:lnTo>
                    <a:pt x="2141" y="1133"/>
                  </a:lnTo>
                  <a:cubicBezTo>
                    <a:pt x="2141" y="513"/>
                    <a:pt x="1676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3479;p55">
              <a:extLst>
                <a:ext uri="{FF2B5EF4-FFF2-40B4-BE49-F238E27FC236}">
                  <a16:creationId xmlns:a16="http://schemas.microsoft.com/office/drawing/2014/main" id="{2092A627-2F59-91A7-8C6B-0D79A25EE061}"/>
                </a:ext>
              </a:extLst>
            </p:cNvPr>
            <p:cNvSpPr/>
            <p:nvPr/>
          </p:nvSpPr>
          <p:spPr>
            <a:xfrm>
              <a:off x="2203775" y="4412525"/>
              <a:ext cx="8175" cy="21350"/>
            </a:xfrm>
            <a:custGeom>
              <a:avLst/>
              <a:gdLst/>
              <a:ahLst/>
              <a:cxnLst/>
              <a:rect l="l" t="t" r="r" b="b"/>
              <a:pathLst>
                <a:path w="32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326" y="853"/>
                  </a:lnTo>
                  <a:lnTo>
                    <a:pt x="32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3480;p55">
              <a:extLst>
                <a:ext uri="{FF2B5EF4-FFF2-40B4-BE49-F238E27FC236}">
                  <a16:creationId xmlns:a16="http://schemas.microsoft.com/office/drawing/2014/main" id="{98CE1D81-FC29-6087-0F22-8F6A48A95C89}"/>
                </a:ext>
              </a:extLst>
            </p:cNvPr>
            <p:cNvSpPr/>
            <p:nvPr/>
          </p:nvSpPr>
          <p:spPr>
            <a:xfrm>
              <a:off x="2249525" y="4414450"/>
              <a:ext cx="7775" cy="19425"/>
            </a:xfrm>
            <a:custGeom>
              <a:avLst/>
              <a:gdLst/>
              <a:ahLst/>
              <a:cxnLst/>
              <a:rect l="l" t="t" r="r" b="b"/>
              <a:pathLst>
                <a:path w="311" h="777" extrusionOk="0">
                  <a:moveTo>
                    <a:pt x="1" y="1"/>
                  </a:moveTo>
                  <a:lnTo>
                    <a:pt x="1" y="776"/>
                  </a:lnTo>
                  <a:lnTo>
                    <a:pt x="311" y="77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3481;p55">
              <a:extLst>
                <a:ext uri="{FF2B5EF4-FFF2-40B4-BE49-F238E27FC236}">
                  <a16:creationId xmlns:a16="http://schemas.microsoft.com/office/drawing/2014/main" id="{2C5A491C-1E35-5416-6DEF-0E7D8E3B3DDF}"/>
                </a:ext>
              </a:extLst>
            </p:cNvPr>
            <p:cNvSpPr/>
            <p:nvPr/>
          </p:nvSpPr>
          <p:spPr>
            <a:xfrm>
              <a:off x="2193300" y="4417550"/>
              <a:ext cx="75250" cy="67875"/>
            </a:xfrm>
            <a:custGeom>
              <a:avLst/>
              <a:gdLst/>
              <a:ahLst/>
              <a:cxnLst/>
              <a:rect l="l" t="t" r="r" b="b"/>
              <a:pathLst>
                <a:path w="3010" h="2715" extrusionOk="0">
                  <a:moveTo>
                    <a:pt x="1" y="1"/>
                  </a:moveTo>
                  <a:lnTo>
                    <a:pt x="1" y="2715"/>
                  </a:lnTo>
                  <a:lnTo>
                    <a:pt x="3010" y="2715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3482;p55">
              <a:extLst>
                <a:ext uri="{FF2B5EF4-FFF2-40B4-BE49-F238E27FC236}">
                  <a16:creationId xmlns:a16="http://schemas.microsoft.com/office/drawing/2014/main" id="{B88A36E0-2D20-0CA9-3A29-F8865BEF9FAD}"/>
                </a:ext>
              </a:extLst>
            </p:cNvPr>
            <p:cNvSpPr/>
            <p:nvPr/>
          </p:nvSpPr>
          <p:spPr>
            <a:xfrm>
              <a:off x="2222400" y="4441700"/>
              <a:ext cx="15125" cy="27075"/>
            </a:xfrm>
            <a:custGeom>
              <a:avLst/>
              <a:gdLst/>
              <a:ahLst/>
              <a:cxnLst/>
              <a:rect l="l" t="t" r="r" b="b"/>
              <a:pathLst>
                <a:path w="605" h="1083" extrusionOk="0">
                  <a:moveTo>
                    <a:pt x="295" y="1"/>
                  </a:moveTo>
                  <a:cubicBezTo>
                    <a:pt x="207" y="1"/>
                    <a:pt x="127" y="42"/>
                    <a:pt x="78" y="120"/>
                  </a:cubicBezTo>
                  <a:cubicBezTo>
                    <a:pt x="0" y="245"/>
                    <a:pt x="47" y="415"/>
                    <a:pt x="155" y="493"/>
                  </a:cubicBezTo>
                  <a:lnTo>
                    <a:pt x="47" y="1082"/>
                  </a:lnTo>
                  <a:lnTo>
                    <a:pt x="574" y="1082"/>
                  </a:lnTo>
                  <a:lnTo>
                    <a:pt x="450" y="493"/>
                  </a:lnTo>
                  <a:cubicBezTo>
                    <a:pt x="496" y="462"/>
                    <a:pt x="527" y="446"/>
                    <a:pt x="527" y="415"/>
                  </a:cubicBezTo>
                  <a:cubicBezTo>
                    <a:pt x="605" y="276"/>
                    <a:pt x="574" y="120"/>
                    <a:pt x="450" y="43"/>
                  </a:cubicBezTo>
                  <a:cubicBezTo>
                    <a:pt x="399" y="15"/>
                    <a:pt x="34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3" name="Google Shape;3483;p55">
              <a:extLst>
                <a:ext uri="{FF2B5EF4-FFF2-40B4-BE49-F238E27FC236}">
                  <a16:creationId xmlns:a16="http://schemas.microsoft.com/office/drawing/2014/main" id="{FAF0FE14-AD1A-B7A5-5023-A490A7553966}"/>
                </a:ext>
              </a:extLst>
            </p:cNvPr>
            <p:cNvGrpSpPr/>
            <p:nvPr/>
          </p:nvGrpSpPr>
          <p:grpSpPr>
            <a:xfrm>
              <a:off x="2759800" y="4692850"/>
              <a:ext cx="219875" cy="319525"/>
              <a:chOff x="2759800" y="4692850"/>
              <a:chExt cx="219875" cy="319525"/>
            </a:xfrm>
          </p:grpSpPr>
          <p:sp>
            <p:nvSpPr>
              <p:cNvPr id="1804" name="Google Shape;3484;p55">
                <a:extLst>
                  <a:ext uri="{FF2B5EF4-FFF2-40B4-BE49-F238E27FC236}">
                    <a16:creationId xmlns:a16="http://schemas.microsoft.com/office/drawing/2014/main" id="{7234D5A1-2204-5B75-3D74-B331F28F73A0}"/>
                  </a:ext>
                </a:extLst>
              </p:cNvPr>
              <p:cNvSpPr/>
              <p:nvPr/>
            </p:nvSpPr>
            <p:spPr>
              <a:xfrm>
                <a:off x="2759800" y="4809025"/>
                <a:ext cx="977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2414" extrusionOk="0">
                    <a:moveTo>
                      <a:pt x="1857" y="1"/>
                    </a:moveTo>
                    <a:cubicBezTo>
                      <a:pt x="1667" y="1"/>
                      <a:pt x="1472" y="28"/>
                      <a:pt x="1272" y="84"/>
                    </a:cubicBezTo>
                    <a:cubicBezTo>
                      <a:pt x="155" y="410"/>
                      <a:pt x="0" y="1945"/>
                      <a:pt x="822" y="2333"/>
                    </a:cubicBezTo>
                    <a:cubicBezTo>
                      <a:pt x="938" y="2389"/>
                      <a:pt x="1055" y="2413"/>
                      <a:pt x="1172" y="2413"/>
                    </a:cubicBezTo>
                    <a:cubicBezTo>
                      <a:pt x="1862" y="2413"/>
                      <a:pt x="2529" y="1555"/>
                      <a:pt x="2901" y="1356"/>
                    </a:cubicBezTo>
                    <a:cubicBezTo>
                      <a:pt x="3000" y="1300"/>
                      <a:pt x="3110" y="1279"/>
                      <a:pt x="3218" y="1279"/>
                    </a:cubicBezTo>
                    <a:cubicBezTo>
                      <a:pt x="3567" y="1279"/>
                      <a:pt x="3909" y="1495"/>
                      <a:pt x="3909" y="1495"/>
                    </a:cubicBezTo>
                    <a:cubicBezTo>
                      <a:pt x="3452" y="556"/>
                      <a:pt x="2714" y="1"/>
                      <a:pt x="1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3485;p55">
                <a:extLst>
                  <a:ext uri="{FF2B5EF4-FFF2-40B4-BE49-F238E27FC236}">
                    <a16:creationId xmlns:a16="http://schemas.microsoft.com/office/drawing/2014/main" id="{800ECA54-6742-49A6-6F93-2C8B7811305C}"/>
                  </a:ext>
                </a:extLst>
              </p:cNvPr>
              <p:cNvSpPr/>
              <p:nvPr/>
            </p:nvSpPr>
            <p:spPr>
              <a:xfrm>
                <a:off x="2781900" y="4816775"/>
                <a:ext cx="89600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674" extrusionOk="0">
                    <a:moveTo>
                      <a:pt x="906" y="1"/>
                    </a:moveTo>
                    <a:cubicBezTo>
                      <a:pt x="788" y="1"/>
                      <a:pt x="670" y="8"/>
                      <a:pt x="559" y="22"/>
                    </a:cubicBezTo>
                    <a:lnTo>
                      <a:pt x="559" y="38"/>
                    </a:lnTo>
                    <a:cubicBezTo>
                      <a:pt x="637" y="28"/>
                      <a:pt x="714" y="23"/>
                      <a:pt x="791" y="23"/>
                    </a:cubicBezTo>
                    <a:cubicBezTo>
                      <a:pt x="956" y="23"/>
                      <a:pt x="1118" y="47"/>
                      <a:pt x="1288" y="100"/>
                    </a:cubicBezTo>
                    <a:cubicBezTo>
                      <a:pt x="1396" y="115"/>
                      <a:pt x="1489" y="162"/>
                      <a:pt x="1582" y="224"/>
                    </a:cubicBezTo>
                    <a:lnTo>
                      <a:pt x="1753" y="332"/>
                    </a:lnTo>
                    <a:cubicBezTo>
                      <a:pt x="1652" y="317"/>
                      <a:pt x="1544" y="309"/>
                      <a:pt x="1431" y="309"/>
                    </a:cubicBezTo>
                    <a:cubicBezTo>
                      <a:pt x="1319" y="309"/>
                      <a:pt x="1202" y="317"/>
                      <a:pt x="1086" y="332"/>
                    </a:cubicBezTo>
                    <a:cubicBezTo>
                      <a:pt x="1008" y="348"/>
                      <a:pt x="931" y="379"/>
                      <a:pt x="853" y="410"/>
                    </a:cubicBezTo>
                    <a:cubicBezTo>
                      <a:pt x="791" y="394"/>
                      <a:pt x="729" y="394"/>
                      <a:pt x="667" y="394"/>
                    </a:cubicBezTo>
                    <a:cubicBezTo>
                      <a:pt x="605" y="394"/>
                      <a:pt x="512" y="410"/>
                      <a:pt x="450" y="425"/>
                    </a:cubicBezTo>
                    <a:cubicBezTo>
                      <a:pt x="280" y="472"/>
                      <a:pt x="124" y="550"/>
                      <a:pt x="0" y="627"/>
                    </a:cubicBezTo>
                    <a:lnTo>
                      <a:pt x="0" y="643"/>
                    </a:lnTo>
                    <a:lnTo>
                      <a:pt x="16" y="643"/>
                    </a:lnTo>
                    <a:cubicBezTo>
                      <a:pt x="155" y="565"/>
                      <a:pt x="311" y="503"/>
                      <a:pt x="466" y="472"/>
                    </a:cubicBezTo>
                    <a:cubicBezTo>
                      <a:pt x="543" y="456"/>
                      <a:pt x="621" y="456"/>
                      <a:pt x="698" y="425"/>
                    </a:cubicBezTo>
                    <a:lnTo>
                      <a:pt x="838" y="425"/>
                    </a:lnTo>
                    <a:cubicBezTo>
                      <a:pt x="512" y="565"/>
                      <a:pt x="264" y="813"/>
                      <a:pt x="109" y="1123"/>
                    </a:cubicBezTo>
                    <a:cubicBezTo>
                      <a:pt x="109" y="1123"/>
                      <a:pt x="109" y="1137"/>
                      <a:pt x="118" y="1137"/>
                    </a:cubicBezTo>
                    <a:cubicBezTo>
                      <a:pt x="123" y="1137"/>
                      <a:pt x="130" y="1134"/>
                      <a:pt x="140" y="1123"/>
                    </a:cubicBezTo>
                    <a:cubicBezTo>
                      <a:pt x="311" y="767"/>
                      <a:pt x="636" y="487"/>
                      <a:pt x="1039" y="410"/>
                    </a:cubicBezTo>
                    <a:cubicBezTo>
                      <a:pt x="1071" y="410"/>
                      <a:pt x="1102" y="410"/>
                      <a:pt x="1117" y="394"/>
                    </a:cubicBezTo>
                    <a:lnTo>
                      <a:pt x="1117" y="394"/>
                    </a:lnTo>
                    <a:cubicBezTo>
                      <a:pt x="1117" y="425"/>
                      <a:pt x="1117" y="472"/>
                      <a:pt x="1102" y="503"/>
                    </a:cubicBezTo>
                    <a:cubicBezTo>
                      <a:pt x="1102" y="565"/>
                      <a:pt x="1086" y="627"/>
                      <a:pt x="1086" y="689"/>
                    </a:cubicBezTo>
                    <a:cubicBezTo>
                      <a:pt x="1055" y="798"/>
                      <a:pt x="1024" y="922"/>
                      <a:pt x="1008" y="1015"/>
                    </a:cubicBezTo>
                    <a:cubicBezTo>
                      <a:pt x="962" y="1123"/>
                      <a:pt x="931" y="1232"/>
                      <a:pt x="869" y="1341"/>
                    </a:cubicBezTo>
                    <a:cubicBezTo>
                      <a:pt x="807" y="1465"/>
                      <a:pt x="745" y="1558"/>
                      <a:pt x="667" y="1651"/>
                    </a:cubicBezTo>
                    <a:lnTo>
                      <a:pt x="667" y="1666"/>
                    </a:lnTo>
                    <a:cubicBezTo>
                      <a:pt x="667" y="1677"/>
                      <a:pt x="667" y="1680"/>
                      <a:pt x="668" y="1680"/>
                    </a:cubicBezTo>
                    <a:cubicBezTo>
                      <a:pt x="671" y="1680"/>
                      <a:pt x="678" y="1666"/>
                      <a:pt x="698" y="1666"/>
                    </a:cubicBezTo>
                    <a:cubicBezTo>
                      <a:pt x="760" y="1573"/>
                      <a:pt x="838" y="1480"/>
                      <a:pt x="884" y="1356"/>
                    </a:cubicBezTo>
                    <a:cubicBezTo>
                      <a:pt x="1008" y="1154"/>
                      <a:pt x="1086" y="937"/>
                      <a:pt x="1148" y="705"/>
                    </a:cubicBezTo>
                    <a:cubicBezTo>
                      <a:pt x="1164" y="643"/>
                      <a:pt x="1164" y="581"/>
                      <a:pt x="1164" y="503"/>
                    </a:cubicBezTo>
                    <a:lnTo>
                      <a:pt x="1164" y="394"/>
                    </a:lnTo>
                    <a:cubicBezTo>
                      <a:pt x="1233" y="387"/>
                      <a:pt x="1295" y="383"/>
                      <a:pt x="1357" y="383"/>
                    </a:cubicBezTo>
                    <a:cubicBezTo>
                      <a:pt x="1419" y="383"/>
                      <a:pt x="1482" y="387"/>
                      <a:pt x="1551" y="394"/>
                    </a:cubicBezTo>
                    <a:cubicBezTo>
                      <a:pt x="1489" y="658"/>
                      <a:pt x="1458" y="953"/>
                      <a:pt x="1303" y="1185"/>
                    </a:cubicBezTo>
                    <a:cubicBezTo>
                      <a:pt x="1303" y="1185"/>
                      <a:pt x="1303" y="1192"/>
                      <a:pt x="1308" y="1192"/>
                    </a:cubicBezTo>
                    <a:cubicBezTo>
                      <a:pt x="1310" y="1192"/>
                      <a:pt x="1313" y="1191"/>
                      <a:pt x="1319" y="1185"/>
                    </a:cubicBezTo>
                    <a:cubicBezTo>
                      <a:pt x="1396" y="1077"/>
                      <a:pt x="1458" y="937"/>
                      <a:pt x="1505" y="798"/>
                    </a:cubicBezTo>
                    <a:cubicBezTo>
                      <a:pt x="1567" y="658"/>
                      <a:pt x="1582" y="534"/>
                      <a:pt x="1613" y="394"/>
                    </a:cubicBezTo>
                    <a:cubicBezTo>
                      <a:pt x="1846" y="425"/>
                      <a:pt x="2048" y="487"/>
                      <a:pt x="2249" y="612"/>
                    </a:cubicBezTo>
                    <a:cubicBezTo>
                      <a:pt x="2621" y="813"/>
                      <a:pt x="2932" y="1154"/>
                      <a:pt x="3102" y="1542"/>
                    </a:cubicBezTo>
                    <a:cubicBezTo>
                      <a:pt x="3288" y="1961"/>
                      <a:pt x="3412" y="2411"/>
                      <a:pt x="3412" y="2876"/>
                    </a:cubicBezTo>
                    <a:cubicBezTo>
                      <a:pt x="3443" y="3450"/>
                      <a:pt x="3443" y="4039"/>
                      <a:pt x="3506" y="4644"/>
                    </a:cubicBezTo>
                    <a:cubicBezTo>
                      <a:pt x="3506" y="4661"/>
                      <a:pt x="3524" y="4673"/>
                      <a:pt x="3544" y="4673"/>
                    </a:cubicBezTo>
                    <a:cubicBezTo>
                      <a:pt x="3560" y="4673"/>
                      <a:pt x="3576" y="4665"/>
                      <a:pt x="3583" y="4644"/>
                    </a:cubicBezTo>
                    <a:cubicBezTo>
                      <a:pt x="3583" y="4489"/>
                      <a:pt x="3583" y="4365"/>
                      <a:pt x="3568" y="4225"/>
                    </a:cubicBezTo>
                    <a:cubicBezTo>
                      <a:pt x="3568" y="4101"/>
                      <a:pt x="3568" y="3962"/>
                      <a:pt x="3552" y="3822"/>
                    </a:cubicBezTo>
                    <a:cubicBezTo>
                      <a:pt x="3552" y="3558"/>
                      <a:pt x="3521" y="3279"/>
                      <a:pt x="3521" y="2985"/>
                    </a:cubicBezTo>
                    <a:cubicBezTo>
                      <a:pt x="3506" y="2488"/>
                      <a:pt x="3443" y="2007"/>
                      <a:pt x="3226" y="1542"/>
                    </a:cubicBezTo>
                    <a:cubicBezTo>
                      <a:pt x="3040" y="1108"/>
                      <a:pt x="2746" y="767"/>
                      <a:pt x="2342" y="534"/>
                    </a:cubicBezTo>
                    <a:cubicBezTo>
                      <a:pt x="2203" y="425"/>
                      <a:pt x="2032" y="379"/>
                      <a:pt x="1877" y="332"/>
                    </a:cubicBezTo>
                    <a:cubicBezTo>
                      <a:pt x="1722" y="177"/>
                      <a:pt x="1551" y="84"/>
                      <a:pt x="1334" y="38"/>
                    </a:cubicBezTo>
                    <a:cubicBezTo>
                      <a:pt x="1198" y="12"/>
                      <a:pt x="1052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3486;p55">
                <a:extLst>
                  <a:ext uri="{FF2B5EF4-FFF2-40B4-BE49-F238E27FC236}">
                    <a16:creationId xmlns:a16="http://schemas.microsoft.com/office/drawing/2014/main" id="{4E9CAAA5-5B9D-EFB8-6818-8BAC6CCB1236}"/>
                  </a:ext>
                </a:extLst>
              </p:cNvPr>
              <p:cNvSpPr/>
              <p:nvPr/>
            </p:nvSpPr>
            <p:spPr>
              <a:xfrm>
                <a:off x="2824550" y="4817325"/>
                <a:ext cx="143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00" extrusionOk="0">
                    <a:moveTo>
                      <a:pt x="0" y="0"/>
                    </a:moveTo>
                    <a:cubicBezTo>
                      <a:pt x="38" y="17"/>
                      <a:pt x="77" y="31"/>
                      <a:pt x="114" y="46"/>
                    </a:cubicBezTo>
                    <a:lnTo>
                      <a:pt x="114" y="46"/>
                    </a:lnTo>
                    <a:cubicBezTo>
                      <a:pt x="74" y="28"/>
                      <a:pt x="35" y="12"/>
                      <a:pt x="0" y="0"/>
                    </a:cubicBezTo>
                    <a:close/>
                    <a:moveTo>
                      <a:pt x="114" y="46"/>
                    </a:moveTo>
                    <a:cubicBezTo>
                      <a:pt x="181" y="77"/>
                      <a:pt x="252" y="116"/>
                      <a:pt x="311" y="155"/>
                    </a:cubicBezTo>
                    <a:cubicBezTo>
                      <a:pt x="250" y="105"/>
                      <a:pt x="183" y="74"/>
                      <a:pt x="114" y="46"/>
                    </a:cubicBezTo>
                    <a:close/>
                    <a:moveTo>
                      <a:pt x="450" y="279"/>
                    </a:moveTo>
                    <a:lnTo>
                      <a:pt x="450" y="279"/>
                    </a:lnTo>
                    <a:cubicBezTo>
                      <a:pt x="466" y="357"/>
                      <a:pt x="528" y="388"/>
                      <a:pt x="574" y="388"/>
                    </a:cubicBezTo>
                    <a:cubicBezTo>
                      <a:pt x="543" y="341"/>
                      <a:pt x="497" y="310"/>
                      <a:pt x="450" y="279"/>
                    </a:cubicBezTo>
                    <a:close/>
                    <a:moveTo>
                      <a:pt x="574" y="388"/>
                    </a:moveTo>
                    <a:lnTo>
                      <a:pt x="574" y="388"/>
                    </a:lnTo>
                    <a:cubicBezTo>
                      <a:pt x="566" y="396"/>
                      <a:pt x="566" y="400"/>
                      <a:pt x="568" y="400"/>
                    </a:cubicBezTo>
                    <a:cubicBezTo>
                      <a:pt x="570" y="400"/>
                      <a:pt x="574" y="396"/>
                      <a:pt x="574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3487;p55">
                <a:extLst>
                  <a:ext uri="{FF2B5EF4-FFF2-40B4-BE49-F238E27FC236}">
                    <a16:creationId xmlns:a16="http://schemas.microsoft.com/office/drawing/2014/main" id="{F0F10FAB-2E7F-A7FF-30D7-63AC78360949}"/>
                  </a:ext>
                </a:extLst>
              </p:cNvPr>
              <p:cNvSpPr/>
              <p:nvPr/>
            </p:nvSpPr>
            <p:spPr>
              <a:xfrm>
                <a:off x="2783450" y="4837875"/>
                <a:ext cx="108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99" extrusionOk="0">
                    <a:moveTo>
                      <a:pt x="435" y="0"/>
                    </a:moveTo>
                    <a:lnTo>
                      <a:pt x="435" y="0"/>
                    </a:lnTo>
                    <a:cubicBezTo>
                      <a:pt x="342" y="109"/>
                      <a:pt x="264" y="202"/>
                      <a:pt x="186" y="326"/>
                    </a:cubicBezTo>
                    <a:cubicBezTo>
                      <a:pt x="109" y="434"/>
                      <a:pt x="47" y="574"/>
                      <a:pt x="0" y="698"/>
                    </a:cubicBezTo>
                    <a:cubicBezTo>
                      <a:pt x="124" y="465"/>
                      <a:pt x="280" y="233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3488;p55">
                <a:extLst>
                  <a:ext uri="{FF2B5EF4-FFF2-40B4-BE49-F238E27FC236}">
                    <a16:creationId xmlns:a16="http://schemas.microsoft.com/office/drawing/2014/main" id="{931EE1C1-5026-B45A-A8D4-69BAD0E5658F}"/>
                  </a:ext>
                </a:extLst>
              </p:cNvPr>
              <p:cNvSpPr/>
              <p:nvPr/>
            </p:nvSpPr>
            <p:spPr>
              <a:xfrm>
                <a:off x="2820675" y="4834775"/>
                <a:ext cx="3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88" extrusionOk="0">
                    <a:moveTo>
                      <a:pt x="155" y="0"/>
                    </a:moveTo>
                    <a:cubicBezTo>
                      <a:pt x="140" y="78"/>
                      <a:pt x="109" y="140"/>
                      <a:pt x="93" y="217"/>
                    </a:cubicBezTo>
                    <a:cubicBezTo>
                      <a:pt x="62" y="279"/>
                      <a:pt x="31" y="326"/>
                      <a:pt x="0" y="388"/>
                    </a:cubicBezTo>
                    <a:cubicBezTo>
                      <a:pt x="78" y="295"/>
                      <a:pt x="140" y="155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3489;p55">
                <a:extLst>
                  <a:ext uri="{FF2B5EF4-FFF2-40B4-BE49-F238E27FC236}">
                    <a16:creationId xmlns:a16="http://schemas.microsoft.com/office/drawing/2014/main" id="{2F775235-766A-781A-EB96-340E686DF4FE}"/>
                  </a:ext>
                </a:extLst>
              </p:cNvPr>
              <p:cNvSpPr/>
              <p:nvPr/>
            </p:nvSpPr>
            <p:spPr>
              <a:xfrm>
                <a:off x="2869125" y="4829075"/>
                <a:ext cx="11055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3404" extrusionOk="0">
                    <a:moveTo>
                      <a:pt x="1683" y="1"/>
                    </a:moveTo>
                    <a:cubicBezTo>
                      <a:pt x="574" y="1"/>
                      <a:pt x="1" y="709"/>
                      <a:pt x="1" y="709"/>
                    </a:cubicBezTo>
                    <a:cubicBezTo>
                      <a:pt x="128" y="657"/>
                      <a:pt x="326" y="612"/>
                      <a:pt x="543" y="612"/>
                    </a:cubicBezTo>
                    <a:cubicBezTo>
                      <a:pt x="777" y="612"/>
                      <a:pt x="1032" y="664"/>
                      <a:pt x="1242" y="817"/>
                    </a:cubicBezTo>
                    <a:cubicBezTo>
                      <a:pt x="1738" y="1211"/>
                      <a:pt x="1534" y="3404"/>
                      <a:pt x="2722" y="3404"/>
                    </a:cubicBezTo>
                    <a:cubicBezTo>
                      <a:pt x="2797" y="3404"/>
                      <a:pt x="2877" y="3395"/>
                      <a:pt x="2963" y="3377"/>
                    </a:cubicBezTo>
                    <a:cubicBezTo>
                      <a:pt x="4421" y="3066"/>
                      <a:pt x="3754" y="399"/>
                      <a:pt x="2312" y="73"/>
                    </a:cubicBezTo>
                    <a:cubicBezTo>
                      <a:pt x="2086" y="22"/>
                      <a:pt x="1876" y="1"/>
                      <a:pt x="16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3490;p55">
                <a:extLst>
                  <a:ext uri="{FF2B5EF4-FFF2-40B4-BE49-F238E27FC236}">
                    <a16:creationId xmlns:a16="http://schemas.microsoft.com/office/drawing/2014/main" id="{EB5E4F3F-36FD-0D9E-5FB3-ABB615BFDF6A}"/>
                  </a:ext>
                </a:extLst>
              </p:cNvPr>
              <p:cNvSpPr/>
              <p:nvPr/>
            </p:nvSpPr>
            <p:spPr>
              <a:xfrm>
                <a:off x="2850525" y="4834375"/>
                <a:ext cx="10587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410" extrusionOk="0">
                    <a:moveTo>
                      <a:pt x="3557" y="360"/>
                    </a:moveTo>
                    <a:lnTo>
                      <a:pt x="3557" y="360"/>
                    </a:lnTo>
                    <a:cubicBezTo>
                      <a:pt x="3597" y="374"/>
                      <a:pt x="3637" y="388"/>
                      <a:pt x="3676" y="404"/>
                    </a:cubicBezTo>
                    <a:cubicBezTo>
                      <a:pt x="3639" y="387"/>
                      <a:pt x="3599" y="373"/>
                      <a:pt x="3557" y="360"/>
                    </a:cubicBezTo>
                    <a:close/>
                    <a:moveTo>
                      <a:pt x="2668" y="1"/>
                    </a:moveTo>
                    <a:cubicBezTo>
                      <a:pt x="2529" y="1"/>
                      <a:pt x="2405" y="16"/>
                      <a:pt x="2280" y="47"/>
                    </a:cubicBezTo>
                    <a:cubicBezTo>
                      <a:pt x="2172" y="32"/>
                      <a:pt x="2094" y="32"/>
                      <a:pt x="2001" y="16"/>
                    </a:cubicBezTo>
                    <a:cubicBezTo>
                      <a:pt x="1981" y="16"/>
                      <a:pt x="1961" y="15"/>
                      <a:pt x="1941" y="15"/>
                    </a:cubicBezTo>
                    <a:cubicBezTo>
                      <a:pt x="1430" y="15"/>
                      <a:pt x="888" y="203"/>
                      <a:pt x="574" y="621"/>
                    </a:cubicBezTo>
                    <a:cubicBezTo>
                      <a:pt x="233" y="1040"/>
                      <a:pt x="187" y="1645"/>
                      <a:pt x="125" y="2172"/>
                    </a:cubicBezTo>
                    <a:cubicBezTo>
                      <a:pt x="32" y="2901"/>
                      <a:pt x="1" y="3645"/>
                      <a:pt x="63" y="4374"/>
                    </a:cubicBezTo>
                    <a:cubicBezTo>
                      <a:pt x="63" y="4398"/>
                      <a:pt x="78" y="4409"/>
                      <a:pt x="94" y="4409"/>
                    </a:cubicBezTo>
                    <a:cubicBezTo>
                      <a:pt x="109" y="4409"/>
                      <a:pt x="125" y="4398"/>
                      <a:pt x="125" y="4374"/>
                    </a:cubicBezTo>
                    <a:cubicBezTo>
                      <a:pt x="140" y="3754"/>
                      <a:pt x="156" y="3134"/>
                      <a:pt x="218" y="2498"/>
                    </a:cubicBezTo>
                    <a:cubicBezTo>
                      <a:pt x="233" y="2203"/>
                      <a:pt x="280" y="1908"/>
                      <a:pt x="311" y="1629"/>
                    </a:cubicBezTo>
                    <a:cubicBezTo>
                      <a:pt x="357" y="1365"/>
                      <a:pt x="419" y="1133"/>
                      <a:pt x="528" y="900"/>
                    </a:cubicBezTo>
                    <a:cubicBezTo>
                      <a:pt x="652" y="668"/>
                      <a:pt x="823" y="481"/>
                      <a:pt x="1040" y="357"/>
                    </a:cubicBezTo>
                    <a:cubicBezTo>
                      <a:pt x="1272" y="233"/>
                      <a:pt x="1505" y="171"/>
                      <a:pt x="1769" y="125"/>
                    </a:cubicBezTo>
                    <a:cubicBezTo>
                      <a:pt x="1824" y="121"/>
                      <a:pt x="1878" y="119"/>
                      <a:pt x="1933" y="119"/>
                    </a:cubicBezTo>
                    <a:cubicBezTo>
                      <a:pt x="2110" y="119"/>
                      <a:pt x="2285" y="139"/>
                      <a:pt x="2451" y="187"/>
                    </a:cubicBezTo>
                    <a:lnTo>
                      <a:pt x="2451" y="326"/>
                    </a:lnTo>
                    <a:cubicBezTo>
                      <a:pt x="2451" y="388"/>
                      <a:pt x="2467" y="435"/>
                      <a:pt x="2482" y="497"/>
                    </a:cubicBezTo>
                    <a:cubicBezTo>
                      <a:pt x="2513" y="559"/>
                      <a:pt x="2529" y="590"/>
                      <a:pt x="2544" y="652"/>
                    </a:cubicBezTo>
                    <a:cubicBezTo>
                      <a:pt x="2560" y="714"/>
                      <a:pt x="2606" y="745"/>
                      <a:pt x="2637" y="807"/>
                    </a:cubicBezTo>
                    <a:lnTo>
                      <a:pt x="2668" y="807"/>
                    </a:lnTo>
                    <a:cubicBezTo>
                      <a:pt x="2606" y="714"/>
                      <a:pt x="2560" y="621"/>
                      <a:pt x="2544" y="512"/>
                    </a:cubicBezTo>
                    <a:cubicBezTo>
                      <a:pt x="2544" y="466"/>
                      <a:pt x="2529" y="419"/>
                      <a:pt x="2529" y="357"/>
                    </a:cubicBezTo>
                    <a:lnTo>
                      <a:pt x="2529" y="249"/>
                    </a:lnTo>
                    <a:cubicBezTo>
                      <a:pt x="2761" y="326"/>
                      <a:pt x="2994" y="435"/>
                      <a:pt x="3180" y="590"/>
                    </a:cubicBezTo>
                    <a:cubicBezTo>
                      <a:pt x="3227" y="637"/>
                      <a:pt x="3258" y="652"/>
                      <a:pt x="3304" y="699"/>
                    </a:cubicBezTo>
                    <a:cubicBezTo>
                      <a:pt x="3242" y="730"/>
                      <a:pt x="3211" y="792"/>
                      <a:pt x="3164" y="854"/>
                    </a:cubicBezTo>
                    <a:cubicBezTo>
                      <a:pt x="3102" y="931"/>
                      <a:pt x="3071" y="1009"/>
                      <a:pt x="3025" y="1086"/>
                    </a:cubicBezTo>
                    <a:cubicBezTo>
                      <a:pt x="2947" y="1257"/>
                      <a:pt x="2916" y="1428"/>
                      <a:pt x="2901" y="1598"/>
                    </a:cubicBezTo>
                    <a:cubicBezTo>
                      <a:pt x="2901" y="1598"/>
                      <a:pt x="2908" y="1612"/>
                      <a:pt x="2912" y="1612"/>
                    </a:cubicBezTo>
                    <a:cubicBezTo>
                      <a:pt x="2915" y="1612"/>
                      <a:pt x="2916" y="1608"/>
                      <a:pt x="2916" y="1598"/>
                    </a:cubicBezTo>
                    <a:cubicBezTo>
                      <a:pt x="2932" y="1428"/>
                      <a:pt x="2994" y="1257"/>
                      <a:pt x="3087" y="1102"/>
                    </a:cubicBezTo>
                    <a:cubicBezTo>
                      <a:pt x="3133" y="1024"/>
                      <a:pt x="3164" y="947"/>
                      <a:pt x="3227" y="885"/>
                    </a:cubicBezTo>
                    <a:cubicBezTo>
                      <a:pt x="3242" y="854"/>
                      <a:pt x="3289" y="807"/>
                      <a:pt x="3304" y="776"/>
                    </a:cubicBezTo>
                    <a:cubicBezTo>
                      <a:pt x="3320" y="745"/>
                      <a:pt x="3335" y="730"/>
                      <a:pt x="3335" y="714"/>
                    </a:cubicBezTo>
                    <a:cubicBezTo>
                      <a:pt x="3521" y="885"/>
                      <a:pt x="3676" y="1102"/>
                      <a:pt x="3769" y="1319"/>
                    </a:cubicBezTo>
                    <a:cubicBezTo>
                      <a:pt x="3692" y="1396"/>
                      <a:pt x="3630" y="1474"/>
                      <a:pt x="3599" y="1567"/>
                    </a:cubicBezTo>
                    <a:cubicBezTo>
                      <a:pt x="3537" y="1660"/>
                      <a:pt x="3490" y="1753"/>
                      <a:pt x="3459" y="1877"/>
                    </a:cubicBezTo>
                    <a:cubicBezTo>
                      <a:pt x="3382" y="2063"/>
                      <a:pt x="3320" y="2281"/>
                      <a:pt x="3289" y="2498"/>
                    </a:cubicBezTo>
                    <a:cubicBezTo>
                      <a:pt x="3289" y="2498"/>
                      <a:pt x="3295" y="2505"/>
                      <a:pt x="3300" y="2505"/>
                    </a:cubicBezTo>
                    <a:cubicBezTo>
                      <a:pt x="3302" y="2505"/>
                      <a:pt x="3304" y="2503"/>
                      <a:pt x="3304" y="2498"/>
                    </a:cubicBezTo>
                    <a:cubicBezTo>
                      <a:pt x="3335" y="2281"/>
                      <a:pt x="3413" y="2094"/>
                      <a:pt x="3521" y="1893"/>
                    </a:cubicBezTo>
                    <a:cubicBezTo>
                      <a:pt x="3552" y="1800"/>
                      <a:pt x="3614" y="1707"/>
                      <a:pt x="3645" y="1598"/>
                    </a:cubicBezTo>
                    <a:cubicBezTo>
                      <a:pt x="3707" y="1521"/>
                      <a:pt x="3754" y="1428"/>
                      <a:pt x="3785" y="1334"/>
                    </a:cubicBezTo>
                    <a:cubicBezTo>
                      <a:pt x="3878" y="1552"/>
                      <a:pt x="3940" y="1800"/>
                      <a:pt x="3955" y="2032"/>
                    </a:cubicBezTo>
                    <a:lnTo>
                      <a:pt x="3986" y="2032"/>
                    </a:lnTo>
                    <a:cubicBezTo>
                      <a:pt x="3940" y="1645"/>
                      <a:pt x="3831" y="1272"/>
                      <a:pt x="3630" y="947"/>
                    </a:cubicBezTo>
                    <a:lnTo>
                      <a:pt x="3630" y="947"/>
                    </a:lnTo>
                    <a:cubicBezTo>
                      <a:pt x="3723" y="978"/>
                      <a:pt x="3831" y="1024"/>
                      <a:pt x="3909" y="1086"/>
                    </a:cubicBezTo>
                    <a:cubicBezTo>
                      <a:pt x="4018" y="1164"/>
                      <a:pt x="4111" y="1241"/>
                      <a:pt x="4235" y="1319"/>
                    </a:cubicBezTo>
                    <a:cubicBezTo>
                      <a:pt x="4142" y="1241"/>
                      <a:pt x="4033" y="1148"/>
                      <a:pt x="3924" y="1086"/>
                    </a:cubicBezTo>
                    <a:cubicBezTo>
                      <a:pt x="3831" y="1009"/>
                      <a:pt x="3707" y="947"/>
                      <a:pt x="3599" y="916"/>
                    </a:cubicBezTo>
                    <a:cubicBezTo>
                      <a:pt x="3413" y="652"/>
                      <a:pt x="3211" y="450"/>
                      <a:pt x="2932" y="295"/>
                    </a:cubicBezTo>
                    <a:lnTo>
                      <a:pt x="3211" y="295"/>
                    </a:lnTo>
                    <a:cubicBezTo>
                      <a:pt x="3324" y="307"/>
                      <a:pt x="3446" y="326"/>
                      <a:pt x="3557" y="360"/>
                    </a:cubicBezTo>
                    <a:lnTo>
                      <a:pt x="3557" y="360"/>
                    </a:lnTo>
                    <a:cubicBezTo>
                      <a:pt x="3437" y="319"/>
                      <a:pt x="3316" y="288"/>
                      <a:pt x="3211" y="264"/>
                    </a:cubicBezTo>
                    <a:cubicBezTo>
                      <a:pt x="3133" y="249"/>
                      <a:pt x="3056" y="249"/>
                      <a:pt x="2978" y="249"/>
                    </a:cubicBezTo>
                    <a:lnTo>
                      <a:pt x="2823" y="249"/>
                    </a:lnTo>
                    <a:cubicBezTo>
                      <a:pt x="2684" y="171"/>
                      <a:pt x="2529" y="125"/>
                      <a:pt x="2389" y="94"/>
                    </a:cubicBezTo>
                    <a:lnTo>
                      <a:pt x="2436" y="78"/>
                    </a:lnTo>
                    <a:cubicBezTo>
                      <a:pt x="2513" y="47"/>
                      <a:pt x="2591" y="47"/>
                      <a:pt x="2668" y="32"/>
                    </a:cubicBezTo>
                    <a:cubicBezTo>
                      <a:pt x="2746" y="24"/>
                      <a:pt x="2823" y="20"/>
                      <a:pt x="2901" y="20"/>
                    </a:cubicBezTo>
                    <a:cubicBezTo>
                      <a:pt x="2978" y="20"/>
                      <a:pt x="3056" y="24"/>
                      <a:pt x="3133" y="32"/>
                    </a:cubicBezTo>
                    <a:cubicBezTo>
                      <a:pt x="3133" y="32"/>
                      <a:pt x="3149" y="16"/>
                      <a:pt x="3133" y="16"/>
                    </a:cubicBezTo>
                    <a:cubicBezTo>
                      <a:pt x="2963" y="1"/>
                      <a:pt x="2808" y="1"/>
                      <a:pt x="2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3491;p55">
                <a:extLst>
                  <a:ext uri="{FF2B5EF4-FFF2-40B4-BE49-F238E27FC236}">
                    <a16:creationId xmlns:a16="http://schemas.microsoft.com/office/drawing/2014/main" id="{F46A4A3E-6B1A-CAAC-2170-3E53BBCD128D}"/>
                  </a:ext>
                </a:extLst>
              </p:cNvPr>
              <p:cNvSpPr/>
              <p:nvPr/>
            </p:nvSpPr>
            <p:spPr>
              <a:xfrm>
                <a:off x="2923425" y="4868875"/>
                <a:ext cx="46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886" extrusionOk="0">
                    <a:moveTo>
                      <a:pt x="186" y="1"/>
                    </a:moveTo>
                    <a:lnTo>
                      <a:pt x="186" y="1"/>
                    </a:lnTo>
                    <a:cubicBezTo>
                      <a:pt x="172" y="54"/>
                      <a:pt x="157" y="108"/>
                      <a:pt x="143" y="163"/>
                    </a:cubicBezTo>
                    <a:lnTo>
                      <a:pt x="143" y="163"/>
                    </a:lnTo>
                    <a:cubicBezTo>
                      <a:pt x="159" y="111"/>
                      <a:pt x="175" y="58"/>
                      <a:pt x="186" y="1"/>
                    </a:cubicBezTo>
                    <a:close/>
                    <a:moveTo>
                      <a:pt x="143" y="163"/>
                    </a:moveTo>
                    <a:cubicBezTo>
                      <a:pt x="114" y="252"/>
                      <a:pt x="82" y="337"/>
                      <a:pt x="62" y="435"/>
                    </a:cubicBezTo>
                    <a:cubicBezTo>
                      <a:pt x="16" y="575"/>
                      <a:pt x="0" y="730"/>
                      <a:pt x="0" y="885"/>
                    </a:cubicBezTo>
                    <a:cubicBezTo>
                      <a:pt x="25" y="646"/>
                      <a:pt x="81" y="397"/>
                      <a:pt x="143" y="1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3492;p55">
                <a:extLst>
                  <a:ext uri="{FF2B5EF4-FFF2-40B4-BE49-F238E27FC236}">
                    <a16:creationId xmlns:a16="http://schemas.microsoft.com/office/drawing/2014/main" id="{1DC2704F-8E05-BA51-BC39-D69936D43A02}"/>
                  </a:ext>
                </a:extLst>
              </p:cNvPr>
              <p:cNvSpPr/>
              <p:nvPr/>
            </p:nvSpPr>
            <p:spPr>
              <a:xfrm>
                <a:off x="2941250" y="4854150"/>
                <a:ext cx="112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18" extrusionOk="0">
                    <a:moveTo>
                      <a:pt x="16" y="1"/>
                    </a:moveTo>
                    <a:cubicBezTo>
                      <a:pt x="16" y="1"/>
                      <a:pt x="1" y="16"/>
                      <a:pt x="16" y="16"/>
                    </a:cubicBezTo>
                    <a:cubicBezTo>
                      <a:pt x="94" y="47"/>
                      <a:pt x="171" y="78"/>
                      <a:pt x="249" y="125"/>
                    </a:cubicBezTo>
                    <a:cubicBezTo>
                      <a:pt x="311" y="140"/>
                      <a:pt x="373" y="171"/>
                      <a:pt x="451" y="218"/>
                    </a:cubicBezTo>
                    <a:cubicBezTo>
                      <a:pt x="389" y="156"/>
                      <a:pt x="311" y="125"/>
                      <a:pt x="249" y="78"/>
                    </a:cubicBezTo>
                    <a:cubicBezTo>
                      <a:pt x="171" y="32"/>
                      <a:pt x="94" y="16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3493;p55">
                <a:extLst>
                  <a:ext uri="{FF2B5EF4-FFF2-40B4-BE49-F238E27FC236}">
                    <a16:creationId xmlns:a16="http://schemas.microsoft.com/office/drawing/2014/main" id="{6ADBC0B8-D4FD-215A-55AF-1843FFAF230A}"/>
                  </a:ext>
                </a:extLst>
              </p:cNvPr>
              <p:cNvSpPr/>
              <p:nvPr/>
            </p:nvSpPr>
            <p:spPr>
              <a:xfrm>
                <a:off x="2888125" y="4752200"/>
                <a:ext cx="772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466" extrusionOk="0">
                    <a:moveTo>
                      <a:pt x="1950" y="0"/>
                    </a:moveTo>
                    <a:cubicBezTo>
                      <a:pt x="1805" y="0"/>
                      <a:pt x="1645" y="34"/>
                      <a:pt x="1474" y="108"/>
                    </a:cubicBezTo>
                    <a:cubicBezTo>
                      <a:pt x="156" y="682"/>
                      <a:pt x="1" y="2466"/>
                      <a:pt x="1" y="2466"/>
                    </a:cubicBezTo>
                    <a:cubicBezTo>
                      <a:pt x="776" y="1969"/>
                      <a:pt x="1785" y="2264"/>
                      <a:pt x="2420" y="1613"/>
                    </a:cubicBezTo>
                    <a:cubicBezTo>
                      <a:pt x="3089" y="984"/>
                      <a:pt x="2739" y="0"/>
                      <a:pt x="1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3494;p55">
                <a:extLst>
                  <a:ext uri="{FF2B5EF4-FFF2-40B4-BE49-F238E27FC236}">
                    <a16:creationId xmlns:a16="http://schemas.microsoft.com/office/drawing/2014/main" id="{7FD37664-D2D6-728C-73B8-8B6162B8FF1E}"/>
                  </a:ext>
                </a:extLst>
              </p:cNvPr>
              <p:cNvSpPr/>
              <p:nvPr/>
            </p:nvSpPr>
            <p:spPr>
              <a:xfrm>
                <a:off x="2867975" y="4760525"/>
                <a:ext cx="74825" cy="15607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6243" extrusionOk="0">
                    <a:moveTo>
                      <a:pt x="2978" y="116"/>
                    </a:moveTo>
                    <a:cubicBezTo>
                      <a:pt x="2983" y="127"/>
                      <a:pt x="2987" y="130"/>
                      <a:pt x="2989" y="130"/>
                    </a:cubicBezTo>
                    <a:cubicBezTo>
                      <a:pt x="2992" y="130"/>
                      <a:pt x="2989" y="116"/>
                      <a:pt x="2978" y="116"/>
                    </a:cubicBezTo>
                    <a:close/>
                    <a:moveTo>
                      <a:pt x="2384" y="1"/>
                    </a:moveTo>
                    <a:cubicBezTo>
                      <a:pt x="2382" y="1"/>
                      <a:pt x="2379" y="3"/>
                      <a:pt x="2373" y="8"/>
                    </a:cubicBezTo>
                    <a:cubicBezTo>
                      <a:pt x="2249" y="116"/>
                      <a:pt x="2156" y="240"/>
                      <a:pt x="2063" y="349"/>
                    </a:cubicBezTo>
                    <a:cubicBezTo>
                      <a:pt x="2017" y="411"/>
                      <a:pt x="1970" y="489"/>
                      <a:pt x="1939" y="551"/>
                    </a:cubicBezTo>
                    <a:cubicBezTo>
                      <a:pt x="1908" y="613"/>
                      <a:pt x="1877" y="690"/>
                      <a:pt x="1862" y="768"/>
                    </a:cubicBezTo>
                    <a:lnTo>
                      <a:pt x="1846" y="783"/>
                    </a:lnTo>
                    <a:cubicBezTo>
                      <a:pt x="1613" y="954"/>
                      <a:pt x="1396" y="1171"/>
                      <a:pt x="1210" y="1404"/>
                    </a:cubicBezTo>
                    <a:cubicBezTo>
                      <a:pt x="1210" y="1388"/>
                      <a:pt x="1210" y="1357"/>
                      <a:pt x="1226" y="1342"/>
                    </a:cubicBezTo>
                    <a:cubicBezTo>
                      <a:pt x="1241" y="1264"/>
                      <a:pt x="1288" y="1171"/>
                      <a:pt x="1303" y="1093"/>
                    </a:cubicBezTo>
                    <a:cubicBezTo>
                      <a:pt x="1365" y="923"/>
                      <a:pt x="1443" y="721"/>
                      <a:pt x="1536" y="566"/>
                    </a:cubicBezTo>
                    <a:cubicBezTo>
                      <a:pt x="1536" y="566"/>
                      <a:pt x="1536" y="559"/>
                      <a:pt x="1531" y="559"/>
                    </a:cubicBezTo>
                    <a:cubicBezTo>
                      <a:pt x="1529" y="559"/>
                      <a:pt x="1526" y="561"/>
                      <a:pt x="1520" y="566"/>
                    </a:cubicBezTo>
                    <a:cubicBezTo>
                      <a:pt x="1412" y="721"/>
                      <a:pt x="1319" y="892"/>
                      <a:pt x="1241" y="1078"/>
                    </a:cubicBezTo>
                    <a:cubicBezTo>
                      <a:pt x="1210" y="1156"/>
                      <a:pt x="1179" y="1249"/>
                      <a:pt x="1164" y="1326"/>
                    </a:cubicBezTo>
                    <a:cubicBezTo>
                      <a:pt x="1148" y="1388"/>
                      <a:pt x="1133" y="1435"/>
                      <a:pt x="1133" y="1497"/>
                    </a:cubicBezTo>
                    <a:cubicBezTo>
                      <a:pt x="1071" y="1574"/>
                      <a:pt x="1009" y="1652"/>
                      <a:pt x="962" y="1714"/>
                    </a:cubicBezTo>
                    <a:cubicBezTo>
                      <a:pt x="388" y="2520"/>
                      <a:pt x="109" y="3497"/>
                      <a:pt x="31" y="4490"/>
                    </a:cubicBezTo>
                    <a:cubicBezTo>
                      <a:pt x="0" y="4769"/>
                      <a:pt x="0" y="5064"/>
                      <a:pt x="0" y="5359"/>
                    </a:cubicBezTo>
                    <a:cubicBezTo>
                      <a:pt x="0" y="5653"/>
                      <a:pt x="31" y="5932"/>
                      <a:pt x="78" y="6227"/>
                    </a:cubicBezTo>
                    <a:lnTo>
                      <a:pt x="109" y="6243"/>
                    </a:lnTo>
                    <a:cubicBezTo>
                      <a:pt x="109" y="6243"/>
                      <a:pt x="125" y="6243"/>
                      <a:pt x="125" y="6227"/>
                    </a:cubicBezTo>
                    <a:cubicBezTo>
                      <a:pt x="125" y="5979"/>
                      <a:pt x="78" y="5731"/>
                      <a:pt x="78" y="5452"/>
                    </a:cubicBezTo>
                    <a:cubicBezTo>
                      <a:pt x="78" y="5204"/>
                      <a:pt x="78" y="4924"/>
                      <a:pt x="109" y="4676"/>
                    </a:cubicBezTo>
                    <a:cubicBezTo>
                      <a:pt x="140" y="4180"/>
                      <a:pt x="233" y="3668"/>
                      <a:pt x="373" y="3172"/>
                    </a:cubicBezTo>
                    <a:cubicBezTo>
                      <a:pt x="528" y="2660"/>
                      <a:pt x="760" y="2179"/>
                      <a:pt x="1055" y="1729"/>
                    </a:cubicBezTo>
                    <a:cubicBezTo>
                      <a:pt x="1117" y="1714"/>
                      <a:pt x="1164" y="1714"/>
                      <a:pt x="1226" y="1698"/>
                    </a:cubicBezTo>
                    <a:cubicBezTo>
                      <a:pt x="1288" y="1667"/>
                      <a:pt x="1365" y="1652"/>
                      <a:pt x="1427" y="1636"/>
                    </a:cubicBezTo>
                    <a:cubicBezTo>
                      <a:pt x="1551" y="1590"/>
                      <a:pt x="1676" y="1559"/>
                      <a:pt x="1784" y="1497"/>
                    </a:cubicBezTo>
                    <a:lnTo>
                      <a:pt x="1784" y="1481"/>
                    </a:lnTo>
                    <a:cubicBezTo>
                      <a:pt x="1676" y="1543"/>
                      <a:pt x="1536" y="1590"/>
                      <a:pt x="1427" y="1621"/>
                    </a:cubicBezTo>
                    <a:cubicBezTo>
                      <a:pt x="1319" y="1636"/>
                      <a:pt x="1210" y="1652"/>
                      <a:pt x="1102" y="1667"/>
                    </a:cubicBezTo>
                    <a:cubicBezTo>
                      <a:pt x="1210" y="1543"/>
                      <a:pt x="1303" y="1404"/>
                      <a:pt x="1427" y="1264"/>
                    </a:cubicBezTo>
                    <a:cubicBezTo>
                      <a:pt x="1486" y="1268"/>
                      <a:pt x="1545" y="1270"/>
                      <a:pt x="1603" y="1270"/>
                    </a:cubicBezTo>
                    <a:cubicBezTo>
                      <a:pt x="1793" y="1270"/>
                      <a:pt x="1982" y="1249"/>
                      <a:pt x="2172" y="1202"/>
                    </a:cubicBezTo>
                    <a:cubicBezTo>
                      <a:pt x="2311" y="1171"/>
                      <a:pt x="2435" y="1124"/>
                      <a:pt x="2560" y="1093"/>
                    </a:cubicBezTo>
                    <a:cubicBezTo>
                      <a:pt x="2699" y="1031"/>
                      <a:pt x="2823" y="969"/>
                      <a:pt x="2947" y="923"/>
                    </a:cubicBezTo>
                    <a:lnTo>
                      <a:pt x="2947" y="892"/>
                    </a:lnTo>
                    <a:cubicBezTo>
                      <a:pt x="2715" y="1031"/>
                      <a:pt x="2451" y="1109"/>
                      <a:pt x="2203" y="1156"/>
                    </a:cubicBezTo>
                    <a:cubicBezTo>
                      <a:pt x="1970" y="1187"/>
                      <a:pt x="1738" y="1202"/>
                      <a:pt x="1474" y="1202"/>
                    </a:cubicBezTo>
                    <a:cubicBezTo>
                      <a:pt x="1582" y="1093"/>
                      <a:pt x="1676" y="1000"/>
                      <a:pt x="1769" y="892"/>
                    </a:cubicBezTo>
                    <a:cubicBezTo>
                      <a:pt x="2125" y="613"/>
                      <a:pt x="2529" y="302"/>
                      <a:pt x="2978" y="116"/>
                    </a:cubicBezTo>
                    <a:lnTo>
                      <a:pt x="2978" y="116"/>
                    </a:lnTo>
                    <a:cubicBezTo>
                      <a:pt x="2777" y="194"/>
                      <a:pt x="2560" y="302"/>
                      <a:pt x="2389" y="396"/>
                    </a:cubicBezTo>
                    <a:cubicBezTo>
                      <a:pt x="2234" y="489"/>
                      <a:pt x="2079" y="582"/>
                      <a:pt x="1924" y="706"/>
                    </a:cubicBezTo>
                    <a:cubicBezTo>
                      <a:pt x="1939" y="659"/>
                      <a:pt x="1970" y="613"/>
                      <a:pt x="1986" y="566"/>
                    </a:cubicBezTo>
                    <a:cubicBezTo>
                      <a:pt x="2017" y="489"/>
                      <a:pt x="2063" y="427"/>
                      <a:pt x="2094" y="380"/>
                    </a:cubicBezTo>
                    <a:cubicBezTo>
                      <a:pt x="2172" y="240"/>
                      <a:pt x="2280" y="116"/>
                      <a:pt x="2389" y="8"/>
                    </a:cubicBezTo>
                    <a:cubicBezTo>
                      <a:pt x="2389" y="8"/>
                      <a:pt x="2389" y="1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3495;p55">
                <a:extLst>
                  <a:ext uri="{FF2B5EF4-FFF2-40B4-BE49-F238E27FC236}">
                    <a16:creationId xmlns:a16="http://schemas.microsoft.com/office/drawing/2014/main" id="{F21227ED-9388-0BA8-EF1F-61B17F5C0E5F}"/>
                  </a:ext>
                </a:extLst>
              </p:cNvPr>
              <p:cNvSpPr/>
              <p:nvPr/>
            </p:nvSpPr>
            <p:spPr>
              <a:xfrm>
                <a:off x="2908675" y="4764200"/>
                <a:ext cx="70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97" extrusionOk="0">
                    <a:moveTo>
                      <a:pt x="280" y="1"/>
                    </a:moveTo>
                    <a:lnTo>
                      <a:pt x="280" y="1"/>
                    </a:lnTo>
                    <a:cubicBezTo>
                      <a:pt x="218" y="78"/>
                      <a:pt x="156" y="140"/>
                      <a:pt x="125" y="233"/>
                    </a:cubicBezTo>
                    <a:cubicBezTo>
                      <a:pt x="79" y="311"/>
                      <a:pt x="48" y="404"/>
                      <a:pt x="1" y="497"/>
                    </a:cubicBezTo>
                    <a:cubicBezTo>
                      <a:pt x="48" y="419"/>
                      <a:pt x="79" y="326"/>
                      <a:pt x="125" y="249"/>
                    </a:cubicBezTo>
                    <a:cubicBezTo>
                      <a:pt x="156" y="156"/>
                      <a:pt x="218" y="78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3496;p55">
                <a:extLst>
                  <a:ext uri="{FF2B5EF4-FFF2-40B4-BE49-F238E27FC236}">
                    <a16:creationId xmlns:a16="http://schemas.microsoft.com/office/drawing/2014/main" id="{536C1E0F-9981-DEFD-E355-1292AF241E14}"/>
                  </a:ext>
                </a:extLst>
              </p:cNvPr>
              <p:cNvSpPr/>
              <p:nvPr/>
            </p:nvSpPr>
            <p:spPr>
              <a:xfrm>
                <a:off x="2932725" y="4778550"/>
                <a:ext cx="136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02" extrusionOk="0">
                    <a:moveTo>
                      <a:pt x="543" y="0"/>
                    </a:moveTo>
                    <a:cubicBezTo>
                      <a:pt x="466" y="47"/>
                      <a:pt x="357" y="78"/>
                      <a:pt x="264" y="124"/>
                    </a:cubicBezTo>
                    <a:cubicBezTo>
                      <a:pt x="171" y="155"/>
                      <a:pt x="94" y="171"/>
                      <a:pt x="1" y="202"/>
                    </a:cubicBezTo>
                    <a:lnTo>
                      <a:pt x="280" y="140"/>
                    </a:lnTo>
                    <a:cubicBezTo>
                      <a:pt x="357" y="93"/>
                      <a:pt x="466" y="62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3497;p55">
                <a:extLst>
                  <a:ext uri="{FF2B5EF4-FFF2-40B4-BE49-F238E27FC236}">
                    <a16:creationId xmlns:a16="http://schemas.microsoft.com/office/drawing/2014/main" id="{892E168A-1EFD-18E2-0A22-3D70E39DA7CD}"/>
                  </a:ext>
                </a:extLst>
              </p:cNvPr>
              <p:cNvSpPr/>
              <p:nvPr/>
            </p:nvSpPr>
            <p:spPr>
              <a:xfrm>
                <a:off x="2773375" y="4692850"/>
                <a:ext cx="96625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4536" extrusionOk="0">
                    <a:moveTo>
                      <a:pt x="1474" y="1"/>
                    </a:moveTo>
                    <a:cubicBezTo>
                      <a:pt x="1291" y="1"/>
                      <a:pt x="1125" y="62"/>
                      <a:pt x="993" y="187"/>
                    </a:cubicBezTo>
                    <a:cubicBezTo>
                      <a:pt x="0" y="1164"/>
                      <a:pt x="1225" y="2668"/>
                      <a:pt x="2234" y="3258"/>
                    </a:cubicBezTo>
                    <a:cubicBezTo>
                      <a:pt x="3309" y="3861"/>
                      <a:pt x="3531" y="4535"/>
                      <a:pt x="3550" y="4535"/>
                    </a:cubicBezTo>
                    <a:cubicBezTo>
                      <a:pt x="3551" y="4535"/>
                      <a:pt x="3552" y="4533"/>
                      <a:pt x="3552" y="4529"/>
                    </a:cubicBezTo>
                    <a:cubicBezTo>
                      <a:pt x="3864" y="1654"/>
                      <a:pt x="2430" y="1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3498;p55">
                <a:extLst>
                  <a:ext uri="{FF2B5EF4-FFF2-40B4-BE49-F238E27FC236}">
                    <a16:creationId xmlns:a16="http://schemas.microsoft.com/office/drawing/2014/main" id="{AE479C11-AB8E-CBE5-BC2B-929C89D58678}"/>
                  </a:ext>
                </a:extLst>
              </p:cNvPr>
              <p:cNvSpPr/>
              <p:nvPr/>
            </p:nvSpPr>
            <p:spPr>
              <a:xfrm>
                <a:off x="2810200" y="4706025"/>
                <a:ext cx="71375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0385" extrusionOk="0">
                    <a:moveTo>
                      <a:pt x="512" y="1"/>
                    </a:moveTo>
                    <a:cubicBezTo>
                      <a:pt x="574" y="110"/>
                      <a:pt x="636" y="234"/>
                      <a:pt x="652" y="342"/>
                    </a:cubicBezTo>
                    <a:cubicBezTo>
                      <a:pt x="683" y="466"/>
                      <a:pt x="698" y="575"/>
                      <a:pt x="729" y="699"/>
                    </a:cubicBezTo>
                    <a:lnTo>
                      <a:pt x="776" y="1040"/>
                    </a:lnTo>
                    <a:cubicBezTo>
                      <a:pt x="807" y="1118"/>
                      <a:pt x="807" y="1195"/>
                      <a:pt x="823" y="1273"/>
                    </a:cubicBezTo>
                    <a:cubicBezTo>
                      <a:pt x="590" y="947"/>
                      <a:pt x="311" y="652"/>
                      <a:pt x="47" y="358"/>
                    </a:cubicBezTo>
                    <a:lnTo>
                      <a:pt x="32" y="358"/>
                    </a:lnTo>
                    <a:cubicBezTo>
                      <a:pt x="450" y="854"/>
                      <a:pt x="838" y="1366"/>
                      <a:pt x="1164" y="1940"/>
                    </a:cubicBezTo>
                    <a:cubicBezTo>
                      <a:pt x="1195" y="1955"/>
                      <a:pt x="1195" y="1971"/>
                      <a:pt x="1210" y="1986"/>
                    </a:cubicBezTo>
                    <a:cubicBezTo>
                      <a:pt x="1148" y="1955"/>
                      <a:pt x="1071" y="1909"/>
                      <a:pt x="1009" y="1893"/>
                    </a:cubicBezTo>
                    <a:lnTo>
                      <a:pt x="683" y="1723"/>
                    </a:lnTo>
                    <a:cubicBezTo>
                      <a:pt x="590" y="1660"/>
                      <a:pt x="466" y="1598"/>
                      <a:pt x="373" y="1552"/>
                    </a:cubicBezTo>
                    <a:cubicBezTo>
                      <a:pt x="311" y="1505"/>
                      <a:pt x="264" y="1490"/>
                      <a:pt x="218" y="1474"/>
                    </a:cubicBezTo>
                    <a:cubicBezTo>
                      <a:pt x="156" y="1428"/>
                      <a:pt x="78" y="1412"/>
                      <a:pt x="32" y="1366"/>
                    </a:cubicBezTo>
                    <a:cubicBezTo>
                      <a:pt x="32" y="1366"/>
                      <a:pt x="1" y="1366"/>
                      <a:pt x="32" y="1397"/>
                    </a:cubicBezTo>
                    <a:cubicBezTo>
                      <a:pt x="140" y="1443"/>
                      <a:pt x="218" y="1552"/>
                      <a:pt x="342" y="1598"/>
                    </a:cubicBezTo>
                    <a:cubicBezTo>
                      <a:pt x="435" y="1660"/>
                      <a:pt x="543" y="1738"/>
                      <a:pt x="652" y="1800"/>
                    </a:cubicBezTo>
                    <a:cubicBezTo>
                      <a:pt x="838" y="1909"/>
                      <a:pt x="1055" y="1986"/>
                      <a:pt x="1241" y="2110"/>
                    </a:cubicBezTo>
                    <a:cubicBezTo>
                      <a:pt x="1381" y="2343"/>
                      <a:pt x="1505" y="2591"/>
                      <a:pt x="1614" y="2839"/>
                    </a:cubicBezTo>
                    <a:cubicBezTo>
                      <a:pt x="1505" y="2762"/>
                      <a:pt x="1381" y="2684"/>
                      <a:pt x="1241" y="2638"/>
                    </a:cubicBezTo>
                    <a:cubicBezTo>
                      <a:pt x="1164" y="2591"/>
                      <a:pt x="1086" y="2560"/>
                      <a:pt x="1009" y="2498"/>
                    </a:cubicBezTo>
                    <a:cubicBezTo>
                      <a:pt x="931" y="2451"/>
                      <a:pt x="854" y="2420"/>
                      <a:pt x="776" y="2358"/>
                    </a:cubicBezTo>
                    <a:lnTo>
                      <a:pt x="761" y="2358"/>
                    </a:lnTo>
                    <a:cubicBezTo>
                      <a:pt x="745" y="2358"/>
                      <a:pt x="761" y="2358"/>
                      <a:pt x="761" y="2374"/>
                    </a:cubicBezTo>
                    <a:cubicBezTo>
                      <a:pt x="900" y="2498"/>
                      <a:pt x="1040" y="2591"/>
                      <a:pt x="1195" y="2669"/>
                    </a:cubicBezTo>
                    <a:cubicBezTo>
                      <a:pt x="1319" y="2746"/>
                      <a:pt x="1474" y="2839"/>
                      <a:pt x="1614" y="2901"/>
                    </a:cubicBezTo>
                    <a:cubicBezTo>
                      <a:pt x="1738" y="3149"/>
                      <a:pt x="1846" y="3429"/>
                      <a:pt x="1939" y="3692"/>
                    </a:cubicBezTo>
                    <a:cubicBezTo>
                      <a:pt x="2405" y="5042"/>
                      <a:pt x="2591" y="6453"/>
                      <a:pt x="2668" y="7849"/>
                    </a:cubicBezTo>
                    <a:cubicBezTo>
                      <a:pt x="2684" y="8268"/>
                      <a:pt x="2699" y="8671"/>
                      <a:pt x="2699" y="9105"/>
                    </a:cubicBezTo>
                    <a:cubicBezTo>
                      <a:pt x="2699" y="9539"/>
                      <a:pt x="2684" y="9943"/>
                      <a:pt x="2684" y="10361"/>
                    </a:cubicBezTo>
                    <a:cubicBezTo>
                      <a:pt x="2684" y="10377"/>
                      <a:pt x="2688" y="10385"/>
                      <a:pt x="2691" y="10385"/>
                    </a:cubicBezTo>
                    <a:cubicBezTo>
                      <a:pt x="2695" y="10385"/>
                      <a:pt x="2699" y="10377"/>
                      <a:pt x="2699" y="10361"/>
                    </a:cubicBezTo>
                    <a:cubicBezTo>
                      <a:pt x="2761" y="10005"/>
                      <a:pt x="2761" y="9617"/>
                      <a:pt x="2777" y="9245"/>
                    </a:cubicBezTo>
                    <a:cubicBezTo>
                      <a:pt x="2854" y="8919"/>
                      <a:pt x="2854" y="8531"/>
                      <a:pt x="2839" y="8143"/>
                    </a:cubicBezTo>
                    <a:cubicBezTo>
                      <a:pt x="2823" y="7384"/>
                      <a:pt x="2761" y="6624"/>
                      <a:pt x="2668" y="5895"/>
                    </a:cubicBezTo>
                    <a:cubicBezTo>
                      <a:pt x="2575" y="5212"/>
                      <a:pt x="2420" y="4530"/>
                      <a:pt x="2203" y="3878"/>
                    </a:cubicBezTo>
                    <a:cubicBezTo>
                      <a:pt x="2125" y="3630"/>
                      <a:pt x="2032" y="3413"/>
                      <a:pt x="1908" y="3180"/>
                    </a:cubicBezTo>
                    <a:lnTo>
                      <a:pt x="1908" y="2901"/>
                    </a:lnTo>
                    <a:cubicBezTo>
                      <a:pt x="1908" y="2793"/>
                      <a:pt x="1893" y="2669"/>
                      <a:pt x="1893" y="2560"/>
                    </a:cubicBezTo>
                    <a:cubicBezTo>
                      <a:pt x="1877" y="2436"/>
                      <a:pt x="1877" y="2327"/>
                      <a:pt x="1846" y="2203"/>
                    </a:cubicBezTo>
                    <a:cubicBezTo>
                      <a:pt x="1831" y="2095"/>
                      <a:pt x="1815" y="1971"/>
                      <a:pt x="1815" y="1878"/>
                    </a:cubicBezTo>
                    <a:lnTo>
                      <a:pt x="1815" y="1862"/>
                    </a:lnTo>
                    <a:lnTo>
                      <a:pt x="1800" y="1862"/>
                    </a:lnTo>
                    <a:cubicBezTo>
                      <a:pt x="1815" y="1971"/>
                      <a:pt x="1831" y="2095"/>
                      <a:pt x="1831" y="2219"/>
                    </a:cubicBezTo>
                    <a:cubicBezTo>
                      <a:pt x="1831" y="2343"/>
                      <a:pt x="1846" y="2436"/>
                      <a:pt x="1846" y="2560"/>
                    </a:cubicBezTo>
                    <a:lnTo>
                      <a:pt x="1846" y="2886"/>
                    </a:lnTo>
                    <a:lnTo>
                      <a:pt x="1846" y="2994"/>
                    </a:lnTo>
                    <a:cubicBezTo>
                      <a:pt x="1753" y="2793"/>
                      <a:pt x="1645" y="2560"/>
                      <a:pt x="1505" y="2343"/>
                    </a:cubicBezTo>
                    <a:cubicBezTo>
                      <a:pt x="1583" y="1878"/>
                      <a:pt x="1489" y="1397"/>
                      <a:pt x="1381" y="947"/>
                    </a:cubicBezTo>
                    <a:lnTo>
                      <a:pt x="1365" y="947"/>
                    </a:lnTo>
                    <a:cubicBezTo>
                      <a:pt x="1412" y="1180"/>
                      <a:pt x="1443" y="1428"/>
                      <a:pt x="1443" y="1660"/>
                    </a:cubicBezTo>
                    <a:lnTo>
                      <a:pt x="1443" y="2219"/>
                    </a:lnTo>
                    <a:lnTo>
                      <a:pt x="1365" y="2095"/>
                    </a:lnTo>
                    <a:lnTo>
                      <a:pt x="900" y="1397"/>
                    </a:lnTo>
                    <a:cubicBezTo>
                      <a:pt x="916" y="1273"/>
                      <a:pt x="900" y="1180"/>
                      <a:pt x="885" y="1056"/>
                    </a:cubicBezTo>
                    <a:cubicBezTo>
                      <a:pt x="869" y="947"/>
                      <a:pt x="838" y="807"/>
                      <a:pt x="807" y="699"/>
                    </a:cubicBezTo>
                    <a:lnTo>
                      <a:pt x="683" y="342"/>
                    </a:lnTo>
                    <a:cubicBezTo>
                      <a:pt x="652" y="234"/>
                      <a:pt x="574" y="110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3499;p55">
                <a:extLst>
                  <a:ext uri="{FF2B5EF4-FFF2-40B4-BE49-F238E27FC236}">
                    <a16:creationId xmlns:a16="http://schemas.microsoft.com/office/drawing/2014/main" id="{8C75F879-B2F6-48A9-4328-20DC6302F272}"/>
                  </a:ext>
                </a:extLst>
              </p:cNvPr>
              <p:cNvSpPr/>
              <p:nvPr/>
            </p:nvSpPr>
            <p:spPr>
              <a:xfrm>
                <a:off x="2801675" y="4742100"/>
                <a:ext cx="291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6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1" y="140"/>
                      <a:pt x="357" y="280"/>
                      <a:pt x="543" y="388"/>
                    </a:cubicBezTo>
                    <a:cubicBezTo>
                      <a:pt x="745" y="497"/>
                      <a:pt x="931" y="590"/>
                      <a:pt x="1164" y="667"/>
                    </a:cubicBezTo>
                    <a:cubicBezTo>
                      <a:pt x="946" y="574"/>
                      <a:pt x="760" y="466"/>
                      <a:pt x="559" y="357"/>
                    </a:cubicBezTo>
                    <a:cubicBezTo>
                      <a:pt x="373" y="233"/>
                      <a:pt x="171" y="1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3500;p55">
                <a:extLst>
                  <a:ext uri="{FF2B5EF4-FFF2-40B4-BE49-F238E27FC236}">
                    <a16:creationId xmlns:a16="http://schemas.microsoft.com/office/drawing/2014/main" id="{AF5B3C9D-15AF-15D5-2A2C-C74A595037DB}"/>
                  </a:ext>
                </a:extLst>
              </p:cNvPr>
              <p:cNvSpPr/>
              <p:nvPr/>
            </p:nvSpPr>
            <p:spPr>
              <a:xfrm>
                <a:off x="2836175" y="4712250"/>
                <a:ext cx="54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80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" y="31"/>
                    </a:lnTo>
                    <a:cubicBezTo>
                      <a:pt x="16" y="78"/>
                      <a:pt x="16" y="109"/>
                      <a:pt x="32" y="155"/>
                    </a:cubicBezTo>
                    <a:cubicBezTo>
                      <a:pt x="63" y="217"/>
                      <a:pt x="78" y="295"/>
                      <a:pt x="94" y="341"/>
                    </a:cubicBezTo>
                    <a:cubicBezTo>
                      <a:pt x="101" y="366"/>
                      <a:pt x="108" y="392"/>
                      <a:pt x="115" y="418"/>
                    </a:cubicBezTo>
                    <a:lnTo>
                      <a:pt x="115" y="418"/>
                    </a:lnTo>
                    <a:cubicBezTo>
                      <a:pt x="87" y="299"/>
                      <a:pt x="53" y="181"/>
                      <a:pt x="16" y="62"/>
                    </a:cubicBezTo>
                    <a:lnTo>
                      <a:pt x="16" y="31"/>
                    </a:lnTo>
                    <a:cubicBezTo>
                      <a:pt x="1" y="16"/>
                      <a:pt x="1" y="0"/>
                      <a:pt x="1" y="0"/>
                    </a:cubicBezTo>
                    <a:close/>
                    <a:moveTo>
                      <a:pt x="115" y="418"/>
                    </a:moveTo>
                    <a:cubicBezTo>
                      <a:pt x="146" y="548"/>
                      <a:pt x="171" y="677"/>
                      <a:pt x="187" y="807"/>
                    </a:cubicBezTo>
                    <a:lnTo>
                      <a:pt x="218" y="807"/>
                    </a:lnTo>
                    <a:cubicBezTo>
                      <a:pt x="179" y="702"/>
                      <a:pt x="151" y="555"/>
                      <a:pt x="115" y="4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3501;p55">
                <a:extLst>
                  <a:ext uri="{FF2B5EF4-FFF2-40B4-BE49-F238E27FC236}">
                    <a16:creationId xmlns:a16="http://schemas.microsoft.com/office/drawing/2014/main" id="{BA9CC6F8-AEFF-CDDF-1F53-CAC478806C1F}"/>
                  </a:ext>
                </a:extLst>
              </p:cNvPr>
              <p:cNvSpPr/>
              <p:nvPr/>
            </p:nvSpPr>
            <p:spPr>
              <a:xfrm>
                <a:off x="2829200" y="4916200"/>
                <a:ext cx="814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38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42" y="3847"/>
                    </a:lnTo>
                    <a:lnTo>
                      <a:pt x="2947" y="3847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3502;p55">
                <a:extLst>
                  <a:ext uri="{FF2B5EF4-FFF2-40B4-BE49-F238E27FC236}">
                    <a16:creationId xmlns:a16="http://schemas.microsoft.com/office/drawing/2014/main" id="{A3D0E5FA-134F-61F2-8124-8FF8985DDAE2}"/>
                  </a:ext>
                </a:extLst>
              </p:cNvPr>
              <p:cNvSpPr/>
              <p:nvPr/>
            </p:nvSpPr>
            <p:spPr>
              <a:xfrm>
                <a:off x="2829200" y="4916200"/>
                <a:ext cx="81450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9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3503;p55">
                <a:extLst>
                  <a:ext uri="{FF2B5EF4-FFF2-40B4-BE49-F238E27FC236}">
                    <a16:creationId xmlns:a16="http://schemas.microsoft.com/office/drawing/2014/main" id="{4669DB4C-479D-2313-BD6C-CC6D6CDC9801}"/>
                  </a:ext>
                </a:extLst>
              </p:cNvPr>
              <p:cNvSpPr/>
              <p:nvPr/>
            </p:nvSpPr>
            <p:spPr>
              <a:xfrm>
                <a:off x="2823000" y="4906875"/>
                <a:ext cx="946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916" extrusionOk="0">
                    <a:moveTo>
                      <a:pt x="0" y="1"/>
                    </a:moveTo>
                    <a:lnTo>
                      <a:pt x="0" y="916"/>
                    </a:lnTo>
                    <a:lnTo>
                      <a:pt x="3785" y="916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04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518615" y="1561839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Based on the immense data we had, we decided to predict 3 features for efficiency.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features are Permanent magnet temperature (pm), Motor power (</a:t>
            </a:r>
            <a:r>
              <a:rPr lang="en-US" dirty="0" err="1">
                <a:solidFill>
                  <a:schemeClr val="dk1"/>
                </a:solidFill>
              </a:rPr>
              <a:t>motor_power</a:t>
            </a:r>
            <a:r>
              <a:rPr lang="en-US" dirty="0">
                <a:solidFill>
                  <a:schemeClr val="dk1"/>
                </a:solidFill>
              </a:rPr>
              <a:t>) and Stator winding temperature (</a:t>
            </a:r>
            <a:r>
              <a:rPr lang="en-US" dirty="0" err="1">
                <a:solidFill>
                  <a:schemeClr val="dk1"/>
                </a:solidFill>
              </a:rPr>
              <a:t>stator_winding</a:t>
            </a:r>
            <a:r>
              <a:rPr lang="en-US" dirty="0">
                <a:solidFill>
                  <a:schemeClr val="dk1"/>
                </a:solidFill>
              </a:rPr>
              <a:t>).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To get the best results and find the best model, we selected only certain features as independent variables for each target.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r>
              <a:rPr lang="en-US" dirty="0">
                <a:solidFill>
                  <a:schemeClr val="dk1"/>
                </a:solidFill>
              </a:rPr>
              <a:t>To predict each target, Linear Regression, Decision Tree,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 and K-nearest Neighbor Classifiers were used.</a:t>
            </a:r>
          </a:p>
          <a:p>
            <a:pPr>
              <a:buClr>
                <a:schemeClr val="lt2"/>
              </a:buClr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r>
              <a:rPr lang="en-US" dirty="0">
                <a:solidFill>
                  <a:schemeClr val="dk1"/>
                </a:solidFill>
              </a:rPr>
              <a:t>We also attempt to classify the stator winding temperature using 4 levels (heating, hot, normal and risk) using the Gaussian Naive Bayes model.</a:t>
            </a: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302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2444" y="495954"/>
            <a:ext cx="5296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Permanent Magnet Temperature (pm)</a:t>
            </a:r>
          </a:p>
        </p:txBody>
      </p: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0F9CD99-F1AD-34CF-7D2B-D5169608D1C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8" y="1209792"/>
            <a:ext cx="3657600" cy="18288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8160DB7-5E37-1683-E8E8-7B77655FC33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21612" y="1206552"/>
            <a:ext cx="3657600" cy="1832040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97DF2E-2F07-722B-7882-943FB7C7972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64788" y="3179730"/>
            <a:ext cx="3657600" cy="1828800"/>
          </a:xfrm>
          <a:prstGeom prst="rect">
            <a:avLst/>
          </a:prstGeom>
        </p:spPr>
      </p:pic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5BD2F58-21BE-65BA-2F19-462396F634F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12" y="3179730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9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4704704" y="670307"/>
            <a:ext cx="4192239" cy="467778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6"/>
          <p:cNvGrpSpPr/>
          <p:nvPr/>
        </p:nvGrpSpPr>
        <p:grpSpPr>
          <a:xfrm flipH="1">
            <a:off x="4572047" y="534811"/>
            <a:ext cx="3962817" cy="4073563"/>
            <a:chOff x="3740000" y="2150825"/>
            <a:chExt cx="943775" cy="970150"/>
          </a:xfrm>
        </p:grpSpPr>
        <p:grpSp>
          <p:nvGrpSpPr>
            <p:cNvPr id="820" name="Google Shape;820;p36"/>
            <p:cNvGrpSpPr/>
            <p:nvPr/>
          </p:nvGrpSpPr>
          <p:grpSpPr>
            <a:xfrm>
              <a:off x="4425525" y="2639375"/>
              <a:ext cx="229575" cy="481600"/>
              <a:chOff x="4425525" y="2639375"/>
              <a:chExt cx="229575" cy="481600"/>
            </a:xfrm>
          </p:grpSpPr>
          <p:sp>
            <p:nvSpPr>
              <p:cNvPr id="821" name="Google Shape;821;p36"/>
              <p:cNvSpPr/>
              <p:nvPr/>
            </p:nvSpPr>
            <p:spPr>
              <a:xfrm>
                <a:off x="4452675" y="2725850"/>
                <a:ext cx="78725" cy="394750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5790" extrusionOk="0">
                    <a:moveTo>
                      <a:pt x="0" y="0"/>
                    </a:moveTo>
                    <a:lnTo>
                      <a:pt x="0" y="3707"/>
                    </a:lnTo>
                    <a:lnTo>
                      <a:pt x="3056" y="7895"/>
                    </a:lnTo>
                    <a:lnTo>
                      <a:pt x="3056" y="15789"/>
                    </a:lnTo>
                    <a:lnTo>
                      <a:pt x="3149" y="15789"/>
                    </a:lnTo>
                    <a:lnTo>
                      <a:pt x="3149" y="7848"/>
                    </a:lnTo>
                    <a:lnTo>
                      <a:pt x="78" y="367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4445300" y="27115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52" y="92"/>
                    </a:moveTo>
                    <a:cubicBezTo>
                      <a:pt x="477" y="92"/>
                      <a:pt x="559" y="196"/>
                      <a:pt x="559" y="326"/>
                    </a:cubicBezTo>
                    <a:cubicBezTo>
                      <a:pt x="559" y="466"/>
                      <a:pt x="450" y="559"/>
                      <a:pt x="326" y="559"/>
                    </a:cubicBezTo>
                    <a:cubicBezTo>
                      <a:pt x="187" y="559"/>
                      <a:pt x="94" y="450"/>
                      <a:pt x="94" y="326"/>
                    </a:cubicBezTo>
                    <a:cubicBezTo>
                      <a:pt x="94" y="187"/>
                      <a:pt x="218" y="94"/>
                      <a:pt x="326" y="94"/>
                    </a:cubicBezTo>
                    <a:cubicBezTo>
                      <a:pt x="335" y="93"/>
                      <a:pt x="344" y="92"/>
                      <a:pt x="352" y="92"/>
                    </a:cubicBezTo>
                    <a:close/>
                    <a:moveTo>
                      <a:pt x="311" y="1"/>
                    </a:moveTo>
                    <a:cubicBezTo>
                      <a:pt x="140" y="1"/>
                      <a:pt x="0" y="156"/>
                      <a:pt x="0" y="326"/>
                    </a:cubicBezTo>
                    <a:cubicBezTo>
                      <a:pt x="0" y="497"/>
                      <a:pt x="156" y="637"/>
                      <a:pt x="326" y="637"/>
                    </a:cubicBezTo>
                    <a:cubicBezTo>
                      <a:pt x="497" y="637"/>
                      <a:pt x="652" y="481"/>
                      <a:pt x="636" y="311"/>
                    </a:cubicBezTo>
                    <a:cubicBezTo>
                      <a:pt x="636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432500" y="2779750"/>
                <a:ext cx="79125" cy="340850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13634" extrusionOk="0">
                    <a:moveTo>
                      <a:pt x="1" y="0"/>
                    </a:moveTo>
                    <a:lnTo>
                      <a:pt x="1" y="2063"/>
                    </a:lnTo>
                    <a:lnTo>
                      <a:pt x="3072" y="6251"/>
                    </a:lnTo>
                    <a:lnTo>
                      <a:pt x="3072" y="13633"/>
                    </a:lnTo>
                    <a:lnTo>
                      <a:pt x="3165" y="13633"/>
                    </a:lnTo>
                    <a:lnTo>
                      <a:pt x="3165" y="6220"/>
                    </a:lnTo>
                    <a:lnTo>
                      <a:pt x="109" y="201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425525" y="27654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26" y="63"/>
                    </a:moveTo>
                    <a:cubicBezTo>
                      <a:pt x="466" y="63"/>
                      <a:pt x="559" y="187"/>
                      <a:pt x="559" y="311"/>
                    </a:cubicBezTo>
                    <a:cubicBezTo>
                      <a:pt x="559" y="435"/>
                      <a:pt x="435" y="543"/>
                      <a:pt x="326" y="543"/>
                    </a:cubicBezTo>
                    <a:cubicBezTo>
                      <a:pt x="187" y="543"/>
                      <a:pt x="94" y="419"/>
                      <a:pt x="94" y="311"/>
                    </a:cubicBezTo>
                    <a:cubicBezTo>
                      <a:pt x="94" y="171"/>
                      <a:pt x="202" y="63"/>
                      <a:pt x="326" y="63"/>
                    </a:cubicBezTo>
                    <a:close/>
                    <a:moveTo>
                      <a:pt x="311" y="0"/>
                    </a:moveTo>
                    <a:cubicBezTo>
                      <a:pt x="125" y="0"/>
                      <a:pt x="0" y="156"/>
                      <a:pt x="0" y="326"/>
                    </a:cubicBezTo>
                    <a:cubicBezTo>
                      <a:pt x="0" y="497"/>
                      <a:pt x="156" y="636"/>
                      <a:pt x="326" y="636"/>
                    </a:cubicBezTo>
                    <a:cubicBezTo>
                      <a:pt x="497" y="636"/>
                      <a:pt x="652" y="481"/>
                      <a:pt x="636" y="311"/>
                    </a:cubicBezTo>
                    <a:cubicBezTo>
                      <a:pt x="636" y="125"/>
                      <a:pt x="481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566275" y="2654125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611650" y="2639375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584875" y="2740575"/>
                <a:ext cx="63625" cy="37885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5154" extrusionOk="0">
                    <a:moveTo>
                      <a:pt x="2467" y="1"/>
                    </a:moveTo>
                    <a:lnTo>
                      <a:pt x="2467" y="4638"/>
                    </a:lnTo>
                    <a:lnTo>
                      <a:pt x="1" y="8950"/>
                    </a:lnTo>
                    <a:lnTo>
                      <a:pt x="1" y="8981"/>
                    </a:lnTo>
                    <a:lnTo>
                      <a:pt x="1" y="15154"/>
                    </a:lnTo>
                    <a:lnTo>
                      <a:pt x="94" y="15154"/>
                    </a:lnTo>
                    <a:lnTo>
                      <a:pt x="94" y="8996"/>
                    </a:lnTo>
                    <a:lnTo>
                      <a:pt x="2544" y="4669"/>
                    </a:lnTo>
                    <a:lnTo>
                      <a:pt x="2544" y="4654"/>
                    </a:lnTo>
                    <a:lnTo>
                      <a:pt x="2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639550" y="2725850"/>
                <a:ext cx="155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1" extrusionOk="0">
                    <a:moveTo>
                      <a:pt x="311" y="78"/>
                    </a:moveTo>
                    <a:cubicBezTo>
                      <a:pt x="435" y="78"/>
                      <a:pt x="544" y="187"/>
                      <a:pt x="544" y="311"/>
                    </a:cubicBezTo>
                    <a:cubicBezTo>
                      <a:pt x="544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87"/>
                      <a:pt x="202" y="78"/>
                      <a:pt x="311" y="78"/>
                    </a:cubicBezTo>
                    <a:close/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cubicBezTo>
                      <a:pt x="482" y="621"/>
                      <a:pt x="621" y="481"/>
                      <a:pt x="621" y="311"/>
                    </a:cubicBezTo>
                    <a:cubicBezTo>
                      <a:pt x="621" y="140"/>
                      <a:pt x="482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1" name="Google Shape;831;p36"/>
            <p:cNvSpPr/>
            <p:nvPr/>
          </p:nvSpPr>
          <p:spPr>
            <a:xfrm>
              <a:off x="3892375" y="2521125"/>
              <a:ext cx="78750" cy="599475"/>
            </a:xfrm>
            <a:custGeom>
              <a:avLst/>
              <a:gdLst/>
              <a:ahLst/>
              <a:cxnLst/>
              <a:rect l="l" t="t" r="r" b="b"/>
              <a:pathLst>
                <a:path w="3150" h="23979" extrusionOk="0">
                  <a:moveTo>
                    <a:pt x="3056" y="0"/>
                  </a:moveTo>
                  <a:lnTo>
                    <a:pt x="3056" y="3661"/>
                  </a:lnTo>
                  <a:lnTo>
                    <a:pt x="1" y="7848"/>
                  </a:lnTo>
                  <a:lnTo>
                    <a:pt x="1" y="23978"/>
                  </a:lnTo>
                  <a:lnTo>
                    <a:pt x="63" y="23978"/>
                  </a:lnTo>
                  <a:lnTo>
                    <a:pt x="63" y="7879"/>
                  </a:lnTo>
                  <a:lnTo>
                    <a:pt x="3149" y="3692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961800" y="2506000"/>
              <a:ext cx="16300" cy="15925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41" y="94"/>
                  </a:moveTo>
                  <a:cubicBezTo>
                    <a:pt x="450" y="94"/>
                    <a:pt x="558" y="187"/>
                    <a:pt x="574" y="326"/>
                  </a:cubicBezTo>
                  <a:cubicBezTo>
                    <a:pt x="574" y="466"/>
                    <a:pt x="450" y="559"/>
                    <a:pt x="341" y="559"/>
                  </a:cubicBezTo>
                  <a:cubicBezTo>
                    <a:pt x="202" y="559"/>
                    <a:pt x="109" y="450"/>
                    <a:pt x="109" y="326"/>
                  </a:cubicBezTo>
                  <a:cubicBezTo>
                    <a:pt x="109" y="187"/>
                    <a:pt x="217" y="94"/>
                    <a:pt x="341" y="94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71" y="636"/>
                    <a:pt x="341" y="636"/>
                  </a:cubicBezTo>
                  <a:cubicBezTo>
                    <a:pt x="512" y="636"/>
                    <a:pt x="651" y="497"/>
                    <a:pt x="651" y="311"/>
                  </a:cubicBezTo>
                  <a:cubicBezTo>
                    <a:pt x="651" y="140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912150" y="2574625"/>
              <a:ext cx="78750" cy="545975"/>
            </a:xfrm>
            <a:custGeom>
              <a:avLst/>
              <a:gdLst/>
              <a:ahLst/>
              <a:cxnLst/>
              <a:rect l="l" t="t" r="r" b="b"/>
              <a:pathLst>
                <a:path w="3150" h="21839" extrusionOk="0">
                  <a:moveTo>
                    <a:pt x="3056" y="1"/>
                  </a:moveTo>
                  <a:lnTo>
                    <a:pt x="3056" y="2017"/>
                  </a:lnTo>
                  <a:lnTo>
                    <a:pt x="1" y="6205"/>
                  </a:lnTo>
                  <a:lnTo>
                    <a:pt x="1" y="21838"/>
                  </a:lnTo>
                  <a:lnTo>
                    <a:pt x="78" y="21838"/>
                  </a:lnTo>
                  <a:lnTo>
                    <a:pt x="78" y="6251"/>
                  </a:lnTo>
                  <a:lnTo>
                    <a:pt x="3149" y="2064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981175" y="255990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42" y="93"/>
                  </a:moveTo>
                  <a:cubicBezTo>
                    <a:pt x="481" y="93"/>
                    <a:pt x="574" y="187"/>
                    <a:pt x="574" y="326"/>
                  </a:cubicBezTo>
                  <a:cubicBezTo>
                    <a:pt x="574" y="466"/>
                    <a:pt x="450" y="559"/>
                    <a:pt x="342" y="559"/>
                  </a:cubicBezTo>
                  <a:cubicBezTo>
                    <a:pt x="202" y="559"/>
                    <a:pt x="109" y="435"/>
                    <a:pt x="109" y="326"/>
                  </a:cubicBezTo>
                  <a:cubicBezTo>
                    <a:pt x="109" y="187"/>
                    <a:pt x="218" y="93"/>
                    <a:pt x="342" y="93"/>
                  </a:cubicBezTo>
                  <a:close/>
                  <a:moveTo>
                    <a:pt x="326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497"/>
                    <a:pt x="171" y="636"/>
                    <a:pt x="342" y="636"/>
                  </a:cubicBezTo>
                  <a:cubicBezTo>
                    <a:pt x="512" y="636"/>
                    <a:pt x="667" y="497"/>
                    <a:pt x="652" y="311"/>
                  </a:cubicBezTo>
                  <a:cubicBezTo>
                    <a:pt x="652" y="124"/>
                    <a:pt x="497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873000" y="2498250"/>
              <a:ext cx="2350" cy="622725"/>
            </a:xfrm>
            <a:custGeom>
              <a:avLst/>
              <a:gdLst/>
              <a:ahLst/>
              <a:cxnLst/>
              <a:rect l="l" t="t" r="r" b="b"/>
              <a:pathLst>
                <a:path w="94" h="24909" extrusionOk="0">
                  <a:moveTo>
                    <a:pt x="0" y="0"/>
                  </a:moveTo>
                  <a:lnTo>
                    <a:pt x="0" y="24909"/>
                  </a:lnTo>
                  <a:lnTo>
                    <a:pt x="93" y="2490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866025" y="2482725"/>
              <a:ext cx="16700" cy="16325"/>
            </a:xfrm>
            <a:custGeom>
              <a:avLst/>
              <a:gdLst/>
              <a:ahLst/>
              <a:cxnLst/>
              <a:rect l="l" t="t" r="r" b="b"/>
              <a:pathLst>
                <a:path w="668" h="653" extrusionOk="0">
                  <a:moveTo>
                    <a:pt x="326" y="110"/>
                  </a:moveTo>
                  <a:cubicBezTo>
                    <a:pt x="450" y="110"/>
                    <a:pt x="558" y="218"/>
                    <a:pt x="558" y="342"/>
                  </a:cubicBezTo>
                  <a:cubicBezTo>
                    <a:pt x="558" y="482"/>
                    <a:pt x="450" y="575"/>
                    <a:pt x="326" y="575"/>
                  </a:cubicBezTo>
                  <a:cubicBezTo>
                    <a:pt x="202" y="575"/>
                    <a:pt x="93" y="466"/>
                    <a:pt x="93" y="342"/>
                  </a:cubicBezTo>
                  <a:cubicBezTo>
                    <a:pt x="93" y="218"/>
                    <a:pt x="217" y="110"/>
                    <a:pt x="326" y="110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7"/>
                  </a:cubicBezTo>
                  <a:cubicBezTo>
                    <a:pt x="0" y="528"/>
                    <a:pt x="155" y="652"/>
                    <a:pt x="326" y="652"/>
                  </a:cubicBezTo>
                  <a:cubicBezTo>
                    <a:pt x="512" y="652"/>
                    <a:pt x="636" y="528"/>
                    <a:pt x="667" y="327"/>
                  </a:cubicBezTo>
                  <a:cubicBezTo>
                    <a:pt x="667" y="141"/>
                    <a:pt x="512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802425" y="2423425"/>
              <a:ext cx="54300" cy="695625"/>
            </a:xfrm>
            <a:custGeom>
              <a:avLst/>
              <a:gdLst/>
              <a:ahLst/>
              <a:cxnLst/>
              <a:rect l="l" t="t" r="r" b="b"/>
              <a:pathLst>
                <a:path w="2172" h="27825" extrusionOk="0">
                  <a:moveTo>
                    <a:pt x="1" y="0"/>
                  </a:moveTo>
                  <a:lnTo>
                    <a:pt x="1" y="9120"/>
                  </a:lnTo>
                  <a:lnTo>
                    <a:pt x="2094" y="13059"/>
                  </a:lnTo>
                  <a:lnTo>
                    <a:pt x="2094" y="27824"/>
                  </a:lnTo>
                  <a:lnTo>
                    <a:pt x="2172" y="27824"/>
                  </a:lnTo>
                  <a:lnTo>
                    <a:pt x="2172" y="13028"/>
                  </a:lnTo>
                  <a:lnTo>
                    <a:pt x="109" y="910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795825" y="2409075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311" y="93"/>
                  </a:moveTo>
                  <a:cubicBezTo>
                    <a:pt x="435" y="93"/>
                    <a:pt x="544" y="186"/>
                    <a:pt x="544" y="326"/>
                  </a:cubicBezTo>
                  <a:cubicBezTo>
                    <a:pt x="544" y="465"/>
                    <a:pt x="420" y="559"/>
                    <a:pt x="311" y="559"/>
                  </a:cubicBezTo>
                  <a:cubicBezTo>
                    <a:pt x="172" y="559"/>
                    <a:pt x="78" y="450"/>
                    <a:pt x="78" y="326"/>
                  </a:cubicBezTo>
                  <a:cubicBezTo>
                    <a:pt x="78" y="186"/>
                    <a:pt x="187" y="93"/>
                    <a:pt x="311" y="93"/>
                  </a:cubicBezTo>
                  <a:close/>
                  <a:moveTo>
                    <a:pt x="327" y="0"/>
                  </a:moveTo>
                  <a:cubicBezTo>
                    <a:pt x="140" y="0"/>
                    <a:pt x="1" y="109"/>
                    <a:pt x="1" y="310"/>
                  </a:cubicBezTo>
                  <a:cubicBezTo>
                    <a:pt x="1" y="496"/>
                    <a:pt x="140" y="636"/>
                    <a:pt x="311" y="636"/>
                  </a:cubicBezTo>
                  <a:cubicBezTo>
                    <a:pt x="497" y="636"/>
                    <a:pt x="637" y="481"/>
                    <a:pt x="637" y="326"/>
                  </a:cubicBezTo>
                  <a:cubicBezTo>
                    <a:pt x="637" y="140"/>
                    <a:pt x="497" y="0"/>
                    <a:pt x="3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3774900" y="2509875"/>
              <a:ext cx="64000" cy="609550"/>
            </a:xfrm>
            <a:custGeom>
              <a:avLst/>
              <a:gdLst/>
              <a:ahLst/>
              <a:cxnLst/>
              <a:rect l="l" t="t" r="r" b="b"/>
              <a:pathLst>
                <a:path w="2560" h="24382" extrusionOk="0">
                  <a:moveTo>
                    <a:pt x="0" y="1"/>
                  </a:moveTo>
                  <a:lnTo>
                    <a:pt x="0" y="5677"/>
                  </a:lnTo>
                  <a:lnTo>
                    <a:pt x="2466" y="10020"/>
                  </a:lnTo>
                  <a:lnTo>
                    <a:pt x="2466" y="24382"/>
                  </a:lnTo>
                  <a:lnTo>
                    <a:pt x="2559" y="24382"/>
                  </a:lnTo>
                  <a:lnTo>
                    <a:pt x="2559" y="10004"/>
                  </a:lnTo>
                  <a:lnTo>
                    <a:pt x="93" y="564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3767925" y="2494375"/>
              <a:ext cx="16700" cy="16300"/>
            </a:xfrm>
            <a:custGeom>
              <a:avLst/>
              <a:gdLst/>
              <a:ahLst/>
              <a:cxnLst/>
              <a:rect l="l" t="t" r="r" b="b"/>
              <a:pathLst>
                <a:path w="668" h="652" extrusionOk="0">
                  <a:moveTo>
                    <a:pt x="341" y="109"/>
                  </a:moveTo>
                  <a:cubicBezTo>
                    <a:pt x="450" y="109"/>
                    <a:pt x="559" y="217"/>
                    <a:pt x="574" y="341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02" y="574"/>
                    <a:pt x="109" y="466"/>
                    <a:pt x="109" y="341"/>
                  </a:cubicBezTo>
                  <a:cubicBezTo>
                    <a:pt x="109" y="217"/>
                    <a:pt x="217" y="109"/>
                    <a:pt x="341" y="109"/>
                  </a:cubicBezTo>
                  <a:close/>
                  <a:moveTo>
                    <a:pt x="341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528"/>
                    <a:pt x="171" y="652"/>
                    <a:pt x="341" y="652"/>
                  </a:cubicBezTo>
                  <a:cubicBezTo>
                    <a:pt x="512" y="652"/>
                    <a:pt x="652" y="528"/>
                    <a:pt x="667" y="326"/>
                  </a:cubicBezTo>
                  <a:cubicBezTo>
                    <a:pt x="667" y="140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3767150" y="2266375"/>
              <a:ext cx="203975" cy="204375"/>
            </a:xfrm>
            <a:custGeom>
              <a:avLst/>
              <a:gdLst/>
              <a:ahLst/>
              <a:cxnLst/>
              <a:rect l="l" t="t" r="r" b="b"/>
              <a:pathLst>
                <a:path w="8159" h="8175" extrusionOk="0">
                  <a:moveTo>
                    <a:pt x="4095" y="2172"/>
                  </a:moveTo>
                  <a:cubicBezTo>
                    <a:pt x="5134" y="2172"/>
                    <a:pt x="5987" y="3025"/>
                    <a:pt x="5987" y="4080"/>
                  </a:cubicBezTo>
                  <a:cubicBezTo>
                    <a:pt x="5987" y="5119"/>
                    <a:pt x="5134" y="5972"/>
                    <a:pt x="4095" y="5972"/>
                  </a:cubicBezTo>
                  <a:cubicBezTo>
                    <a:pt x="3040" y="5972"/>
                    <a:pt x="2187" y="5119"/>
                    <a:pt x="2187" y="4080"/>
                  </a:cubicBezTo>
                  <a:cubicBezTo>
                    <a:pt x="2187" y="3025"/>
                    <a:pt x="3040" y="2172"/>
                    <a:pt x="4095" y="2172"/>
                  </a:cubicBezTo>
                  <a:close/>
                  <a:moveTo>
                    <a:pt x="4095" y="1660"/>
                  </a:moveTo>
                  <a:cubicBezTo>
                    <a:pt x="2761" y="1660"/>
                    <a:pt x="1675" y="2746"/>
                    <a:pt x="1675" y="4080"/>
                  </a:cubicBezTo>
                  <a:cubicBezTo>
                    <a:pt x="1675" y="5413"/>
                    <a:pt x="2761" y="6499"/>
                    <a:pt x="4095" y="6499"/>
                  </a:cubicBezTo>
                  <a:cubicBezTo>
                    <a:pt x="5429" y="6499"/>
                    <a:pt x="6514" y="5413"/>
                    <a:pt x="6514" y="4080"/>
                  </a:cubicBezTo>
                  <a:cubicBezTo>
                    <a:pt x="6499" y="2746"/>
                    <a:pt x="5429" y="1660"/>
                    <a:pt x="4095" y="1660"/>
                  </a:cubicBezTo>
                  <a:close/>
                  <a:moveTo>
                    <a:pt x="4095" y="1428"/>
                  </a:moveTo>
                  <a:cubicBezTo>
                    <a:pt x="5568" y="1428"/>
                    <a:pt x="6747" y="2606"/>
                    <a:pt x="6747" y="4080"/>
                  </a:cubicBezTo>
                  <a:cubicBezTo>
                    <a:pt x="6731" y="5538"/>
                    <a:pt x="5553" y="6732"/>
                    <a:pt x="4095" y="6732"/>
                  </a:cubicBezTo>
                  <a:cubicBezTo>
                    <a:pt x="2621" y="6732"/>
                    <a:pt x="1443" y="5553"/>
                    <a:pt x="1443" y="4080"/>
                  </a:cubicBezTo>
                  <a:cubicBezTo>
                    <a:pt x="1443" y="2606"/>
                    <a:pt x="2621" y="1428"/>
                    <a:pt x="4095" y="1428"/>
                  </a:cubicBezTo>
                  <a:close/>
                  <a:moveTo>
                    <a:pt x="4095" y="1"/>
                  </a:moveTo>
                  <a:cubicBezTo>
                    <a:pt x="1846" y="1"/>
                    <a:pt x="0" y="1831"/>
                    <a:pt x="0" y="4080"/>
                  </a:cubicBezTo>
                  <a:cubicBezTo>
                    <a:pt x="0" y="6329"/>
                    <a:pt x="1830" y="8174"/>
                    <a:pt x="4079" y="8174"/>
                  </a:cubicBezTo>
                  <a:cubicBezTo>
                    <a:pt x="6328" y="8174"/>
                    <a:pt x="8158" y="6344"/>
                    <a:pt x="8158" y="4095"/>
                  </a:cubicBezTo>
                  <a:cubicBezTo>
                    <a:pt x="8158" y="1831"/>
                    <a:pt x="6344" y="1"/>
                    <a:pt x="4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857875" y="22446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93" y="0"/>
                  </a:moveTo>
                  <a:lnTo>
                    <a:pt x="0" y="931"/>
                  </a:lnTo>
                  <a:lnTo>
                    <a:pt x="931" y="931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799725" y="2256300"/>
              <a:ext cx="29875" cy="31050"/>
            </a:xfrm>
            <a:custGeom>
              <a:avLst/>
              <a:gdLst/>
              <a:ahLst/>
              <a:cxnLst/>
              <a:rect l="l" t="t" r="r" b="b"/>
              <a:pathLst>
                <a:path w="1195" h="1242" extrusionOk="0">
                  <a:moveTo>
                    <a:pt x="651" y="0"/>
                  </a:moveTo>
                  <a:lnTo>
                    <a:pt x="0" y="388"/>
                  </a:lnTo>
                  <a:lnTo>
                    <a:pt x="388" y="1241"/>
                  </a:lnTo>
                  <a:lnTo>
                    <a:pt x="1194" y="776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757825" y="2298175"/>
              <a:ext cx="30675" cy="29875"/>
            </a:xfrm>
            <a:custGeom>
              <a:avLst/>
              <a:gdLst/>
              <a:ahLst/>
              <a:cxnLst/>
              <a:rect l="l" t="t" r="r" b="b"/>
              <a:pathLst>
                <a:path w="1227" h="1195" extrusionOk="0">
                  <a:moveTo>
                    <a:pt x="373" y="0"/>
                  </a:moveTo>
                  <a:lnTo>
                    <a:pt x="1" y="652"/>
                  </a:lnTo>
                  <a:lnTo>
                    <a:pt x="761" y="1195"/>
                  </a:lnTo>
                  <a:lnTo>
                    <a:pt x="1226" y="38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3745825" y="2356325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931" y="1"/>
                  </a:moveTo>
                  <a:lnTo>
                    <a:pt x="0" y="94"/>
                  </a:lnTo>
                  <a:lnTo>
                    <a:pt x="0" y="854"/>
                  </a:lnTo>
                  <a:lnTo>
                    <a:pt x="931" y="9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3757450" y="2407900"/>
              <a:ext cx="31050" cy="29875"/>
            </a:xfrm>
            <a:custGeom>
              <a:avLst/>
              <a:gdLst/>
              <a:ahLst/>
              <a:cxnLst/>
              <a:rect l="l" t="t" r="r" b="b"/>
              <a:pathLst>
                <a:path w="1242" h="1195" extrusionOk="0">
                  <a:moveTo>
                    <a:pt x="760" y="1"/>
                  </a:moveTo>
                  <a:lnTo>
                    <a:pt x="0" y="543"/>
                  </a:lnTo>
                  <a:lnTo>
                    <a:pt x="373" y="1195"/>
                  </a:lnTo>
                  <a:lnTo>
                    <a:pt x="1241" y="823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3799325" y="2449400"/>
              <a:ext cx="29875" cy="30250"/>
            </a:xfrm>
            <a:custGeom>
              <a:avLst/>
              <a:gdLst/>
              <a:ahLst/>
              <a:cxnLst/>
              <a:rect l="l" t="t" r="r" b="b"/>
              <a:pathLst>
                <a:path w="1195" h="1210" extrusionOk="0">
                  <a:moveTo>
                    <a:pt x="388" y="0"/>
                  </a:moveTo>
                  <a:lnTo>
                    <a:pt x="0" y="853"/>
                  </a:lnTo>
                  <a:lnTo>
                    <a:pt x="652" y="1210"/>
                  </a:lnTo>
                  <a:lnTo>
                    <a:pt x="1195" y="4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857475" y="2468775"/>
              <a:ext cx="23300" cy="23300"/>
            </a:xfrm>
            <a:custGeom>
              <a:avLst/>
              <a:gdLst/>
              <a:ahLst/>
              <a:cxnLst/>
              <a:rect l="l" t="t" r="r" b="b"/>
              <a:pathLst>
                <a:path w="932" h="932" extrusionOk="0">
                  <a:moveTo>
                    <a:pt x="1" y="1"/>
                  </a:moveTo>
                  <a:lnTo>
                    <a:pt x="94" y="931"/>
                  </a:lnTo>
                  <a:lnTo>
                    <a:pt x="823" y="93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909050" y="2449400"/>
              <a:ext cx="29875" cy="31025"/>
            </a:xfrm>
            <a:custGeom>
              <a:avLst/>
              <a:gdLst/>
              <a:ahLst/>
              <a:cxnLst/>
              <a:rect l="l" t="t" r="r" b="b"/>
              <a:pathLst>
                <a:path w="1195" h="1241" extrusionOk="0">
                  <a:moveTo>
                    <a:pt x="807" y="0"/>
                  </a:moveTo>
                  <a:lnTo>
                    <a:pt x="1" y="465"/>
                  </a:lnTo>
                  <a:lnTo>
                    <a:pt x="544" y="1241"/>
                  </a:lnTo>
                  <a:lnTo>
                    <a:pt x="1195" y="85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949775" y="2408675"/>
              <a:ext cx="31025" cy="29875"/>
            </a:xfrm>
            <a:custGeom>
              <a:avLst/>
              <a:gdLst/>
              <a:ahLst/>
              <a:cxnLst/>
              <a:rect l="l" t="t" r="r" b="b"/>
              <a:pathLst>
                <a:path w="1241" h="1195" extrusionOk="0">
                  <a:moveTo>
                    <a:pt x="466" y="1"/>
                  </a:moveTo>
                  <a:lnTo>
                    <a:pt x="0" y="807"/>
                  </a:lnTo>
                  <a:lnTo>
                    <a:pt x="853" y="1195"/>
                  </a:lnTo>
                  <a:lnTo>
                    <a:pt x="1241" y="54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969150" y="2356725"/>
              <a:ext cx="24075" cy="23675"/>
            </a:xfrm>
            <a:custGeom>
              <a:avLst/>
              <a:gdLst/>
              <a:ahLst/>
              <a:cxnLst/>
              <a:rect l="l" t="t" r="r" b="b"/>
              <a:pathLst>
                <a:path w="963" h="947" extrusionOk="0">
                  <a:moveTo>
                    <a:pt x="1" y="0"/>
                  </a:moveTo>
                  <a:lnTo>
                    <a:pt x="1" y="946"/>
                  </a:lnTo>
                  <a:lnTo>
                    <a:pt x="962" y="853"/>
                  </a:lnTo>
                  <a:lnTo>
                    <a:pt x="962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950550" y="2298550"/>
              <a:ext cx="30250" cy="29900"/>
            </a:xfrm>
            <a:custGeom>
              <a:avLst/>
              <a:gdLst/>
              <a:ahLst/>
              <a:cxnLst/>
              <a:rect l="l" t="t" r="r" b="b"/>
              <a:pathLst>
                <a:path w="1210" h="1196" extrusionOk="0">
                  <a:moveTo>
                    <a:pt x="838" y="1"/>
                  </a:moveTo>
                  <a:lnTo>
                    <a:pt x="0" y="389"/>
                  </a:lnTo>
                  <a:lnTo>
                    <a:pt x="450" y="1195"/>
                  </a:lnTo>
                  <a:lnTo>
                    <a:pt x="1210" y="652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909825" y="2256675"/>
              <a:ext cx="29500" cy="30675"/>
            </a:xfrm>
            <a:custGeom>
              <a:avLst/>
              <a:gdLst/>
              <a:ahLst/>
              <a:cxnLst/>
              <a:rect l="l" t="t" r="r" b="b"/>
              <a:pathLst>
                <a:path w="1180" h="1227" extrusionOk="0">
                  <a:moveTo>
                    <a:pt x="528" y="1"/>
                  </a:moveTo>
                  <a:lnTo>
                    <a:pt x="1" y="761"/>
                  </a:lnTo>
                  <a:lnTo>
                    <a:pt x="792" y="1226"/>
                  </a:lnTo>
                  <a:lnTo>
                    <a:pt x="1179" y="37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836550" y="2335000"/>
              <a:ext cx="65950" cy="66725"/>
            </a:xfrm>
            <a:custGeom>
              <a:avLst/>
              <a:gdLst/>
              <a:ahLst/>
              <a:cxnLst/>
              <a:rect l="l" t="t" r="r" b="b"/>
              <a:pathLst>
                <a:path w="2638" h="2669" extrusionOk="0">
                  <a:moveTo>
                    <a:pt x="1303" y="900"/>
                  </a:moveTo>
                  <a:cubicBezTo>
                    <a:pt x="1536" y="900"/>
                    <a:pt x="1737" y="1087"/>
                    <a:pt x="1737" y="1335"/>
                  </a:cubicBezTo>
                  <a:cubicBezTo>
                    <a:pt x="1737" y="1567"/>
                    <a:pt x="1567" y="1784"/>
                    <a:pt x="1319" y="1784"/>
                  </a:cubicBezTo>
                  <a:cubicBezTo>
                    <a:pt x="1086" y="1784"/>
                    <a:pt x="884" y="1583"/>
                    <a:pt x="869" y="1350"/>
                  </a:cubicBezTo>
                  <a:cubicBezTo>
                    <a:pt x="869" y="1118"/>
                    <a:pt x="1040" y="900"/>
                    <a:pt x="1303" y="900"/>
                  </a:cubicBezTo>
                  <a:close/>
                  <a:moveTo>
                    <a:pt x="1644" y="1"/>
                  </a:moveTo>
                  <a:lnTo>
                    <a:pt x="326" y="389"/>
                  </a:lnTo>
                  <a:lnTo>
                    <a:pt x="0" y="1722"/>
                  </a:lnTo>
                  <a:lnTo>
                    <a:pt x="993" y="2668"/>
                  </a:lnTo>
                  <a:lnTo>
                    <a:pt x="2296" y="2281"/>
                  </a:lnTo>
                  <a:lnTo>
                    <a:pt x="2637" y="947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545725" y="2528075"/>
              <a:ext cx="120225" cy="118350"/>
            </a:xfrm>
            <a:custGeom>
              <a:avLst/>
              <a:gdLst/>
              <a:ahLst/>
              <a:cxnLst/>
              <a:rect l="l" t="t" r="r" b="b"/>
              <a:pathLst>
                <a:path w="4809" h="4734" extrusionOk="0">
                  <a:moveTo>
                    <a:pt x="2386" y="839"/>
                  </a:moveTo>
                  <a:cubicBezTo>
                    <a:pt x="3226" y="839"/>
                    <a:pt x="3909" y="1515"/>
                    <a:pt x="3955" y="2328"/>
                  </a:cubicBezTo>
                  <a:cubicBezTo>
                    <a:pt x="3986" y="3181"/>
                    <a:pt x="3304" y="3879"/>
                    <a:pt x="2451" y="3926"/>
                  </a:cubicBezTo>
                  <a:cubicBezTo>
                    <a:pt x="2441" y="3926"/>
                    <a:pt x="2432" y="3926"/>
                    <a:pt x="2422" y="3926"/>
                  </a:cubicBezTo>
                  <a:cubicBezTo>
                    <a:pt x="1582" y="3926"/>
                    <a:pt x="900" y="3249"/>
                    <a:pt x="869" y="2437"/>
                  </a:cubicBezTo>
                  <a:cubicBezTo>
                    <a:pt x="838" y="1584"/>
                    <a:pt x="1520" y="886"/>
                    <a:pt x="2358" y="839"/>
                  </a:cubicBezTo>
                  <a:cubicBezTo>
                    <a:pt x="2367" y="839"/>
                    <a:pt x="2377" y="839"/>
                    <a:pt x="2386" y="839"/>
                  </a:cubicBezTo>
                  <a:close/>
                  <a:moveTo>
                    <a:pt x="2401" y="1"/>
                  </a:moveTo>
                  <a:cubicBezTo>
                    <a:pt x="2381" y="1"/>
                    <a:pt x="2362" y="1"/>
                    <a:pt x="2342" y="2"/>
                  </a:cubicBezTo>
                  <a:cubicBezTo>
                    <a:pt x="1024" y="48"/>
                    <a:pt x="0" y="1134"/>
                    <a:pt x="31" y="2437"/>
                  </a:cubicBezTo>
                  <a:cubicBezTo>
                    <a:pt x="77" y="3696"/>
                    <a:pt x="1118" y="4734"/>
                    <a:pt x="2369" y="4734"/>
                  </a:cubicBezTo>
                  <a:cubicBezTo>
                    <a:pt x="2396" y="4734"/>
                    <a:pt x="2424" y="4733"/>
                    <a:pt x="2451" y="4732"/>
                  </a:cubicBezTo>
                  <a:cubicBezTo>
                    <a:pt x="3754" y="4701"/>
                    <a:pt x="4808" y="3615"/>
                    <a:pt x="4762" y="2313"/>
                  </a:cubicBezTo>
                  <a:cubicBezTo>
                    <a:pt x="4747" y="1014"/>
                    <a:pt x="3693" y="1"/>
                    <a:pt x="2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593025" y="2514150"/>
              <a:ext cx="22900" cy="16700"/>
            </a:xfrm>
            <a:custGeom>
              <a:avLst/>
              <a:gdLst/>
              <a:ahLst/>
              <a:cxnLst/>
              <a:rect l="l" t="t" r="r" b="b"/>
              <a:pathLst>
                <a:path w="916" h="668" extrusionOk="0">
                  <a:moveTo>
                    <a:pt x="854" y="0"/>
                  </a:moveTo>
                  <a:lnTo>
                    <a:pt x="47" y="16"/>
                  </a:lnTo>
                  <a:lnTo>
                    <a:pt x="1" y="667"/>
                  </a:lnTo>
                  <a:lnTo>
                    <a:pt x="1" y="667"/>
                  </a:lnTo>
                  <a:lnTo>
                    <a:pt x="916" y="63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4546100" y="2528875"/>
              <a:ext cx="26800" cy="26400"/>
            </a:xfrm>
            <a:custGeom>
              <a:avLst/>
              <a:gdLst/>
              <a:ahLst/>
              <a:cxnLst/>
              <a:rect l="l" t="t" r="r" b="b"/>
              <a:pathLst>
                <a:path w="1072" h="1056" extrusionOk="0">
                  <a:moveTo>
                    <a:pt x="559" y="1"/>
                  </a:moveTo>
                  <a:lnTo>
                    <a:pt x="1" y="590"/>
                  </a:lnTo>
                  <a:lnTo>
                    <a:pt x="420" y="1055"/>
                  </a:lnTo>
                  <a:lnTo>
                    <a:pt x="1071" y="404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4532150" y="2575800"/>
              <a:ext cx="16700" cy="22900"/>
            </a:xfrm>
            <a:custGeom>
              <a:avLst/>
              <a:gdLst/>
              <a:ahLst/>
              <a:cxnLst/>
              <a:rect l="l" t="t" r="r" b="b"/>
              <a:pathLst>
                <a:path w="668" h="916" extrusionOk="0">
                  <a:moveTo>
                    <a:pt x="652" y="0"/>
                  </a:moveTo>
                  <a:lnTo>
                    <a:pt x="1" y="78"/>
                  </a:lnTo>
                  <a:lnTo>
                    <a:pt x="32" y="884"/>
                  </a:lnTo>
                  <a:lnTo>
                    <a:pt x="668" y="91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546875" y="2618825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420" y="1"/>
                  </a:moveTo>
                  <a:lnTo>
                    <a:pt x="1" y="513"/>
                  </a:lnTo>
                  <a:lnTo>
                    <a:pt x="590" y="1071"/>
                  </a:lnTo>
                  <a:lnTo>
                    <a:pt x="1071" y="63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594200" y="2642475"/>
              <a:ext cx="22500" cy="17100"/>
            </a:xfrm>
            <a:custGeom>
              <a:avLst/>
              <a:gdLst/>
              <a:ahLst/>
              <a:cxnLst/>
              <a:rect l="l" t="t" r="r" b="b"/>
              <a:pathLst>
                <a:path w="900" h="684" extrusionOk="0">
                  <a:moveTo>
                    <a:pt x="900" y="1"/>
                  </a:moveTo>
                  <a:lnTo>
                    <a:pt x="0" y="47"/>
                  </a:lnTo>
                  <a:lnTo>
                    <a:pt x="47" y="683"/>
                  </a:lnTo>
                  <a:lnTo>
                    <a:pt x="869" y="668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637225" y="2618050"/>
              <a:ext cx="26775" cy="26400"/>
            </a:xfrm>
            <a:custGeom>
              <a:avLst/>
              <a:gdLst/>
              <a:ahLst/>
              <a:cxnLst/>
              <a:rect l="l" t="t" r="r" b="b"/>
              <a:pathLst>
                <a:path w="1071" h="1056" extrusionOk="0">
                  <a:moveTo>
                    <a:pt x="621" y="1"/>
                  </a:moveTo>
                  <a:lnTo>
                    <a:pt x="1" y="652"/>
                  </a:lnTo>
                  <a:lnTo>
                    <a:pt x="497" y="1055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660875" y="2574625"/>
              <a:ext cx="17100" cy="22900"/>
            </a:xfrm>
            <a:custGeom>
              <a:avLst/>
              <a:gdLst/>
              <a:ahLst/>
              <a:cxnLst/>
              <a:rect l="l" t="t" r="r" b="b"/>
              <a:pathLst>
                <a:path w="684" h="916" extrusionOk="0">
                  <a:moveTo>
                    <a:pt x="1" y="1"/>
                  </a:moveTo>
                  <a:lnTo>
                    <a:pt x="16" y="916"/>
                  </a:lnTo>
                  <a:lnTo>
                    <a:pt x="683" y="854"/>
                  </a:lnTo>
                  <a:lnTo>
                    <a:pt x="637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636075" y="25277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496" y="0"/>
                  </a:moveTo>
                  <a:lnTo>
                    <a:pt x="0" y="450"/>
                  </a:lnTo>
                  <a:lnTo>
                    <a:pt x="667" y="1070"/>
                  </a:lnTo>
                  <a:lnTo>
                    <a:pt x="1070" y="5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951325" y="2164750"/>
              <a:ext cx="120600" cy="118750"/>
            </a:xfrm>
            <a:custGeom>
              <a:avLst/>
              <a:gdLst/>
              <a:ahLst/>
              <a:cxnLst/>
              <a:rect l="l" t="t" r="r" b="b"/>
              <a:pathLst>
                <a:path w="4824" h="4750" extrusionOk="0">
                  <a:moveTo>
                    <a:pt x="2441" y="837"/>
                  </a:moveTo>
                  <a:cubicBezTo>
                    <a:pt x="3270" y="837"/>
                    <a:pt x="3910" y="1503"/>
                    <a:pt x="3955" y="2329"/>
                  </a:cubicBezTo>
                  <a:cubicBezTo>
                    <a:pt x="3971" y="3182"/>
                    <a:pt x="3319" y="3880"/>
                    <a:pt x="2466" y="3911"/>
                  </a:cubicBezTo>
                  <a:cubicBezTo>
                    <a:pt x="2447" y="3911"/>
                    <a:pt x="2428" y="3912"/>
                    <a:pt x="2409" y="3912"/>
                  </a:cubicBezTo>
                  <a:cubicBezTo>
                    <a:pt x="1582" y="3912"/>
                    <a:pt x="914" y="3256"/>
                    <a:pt x="869" y="2422"/>
                  </a:cubicBezTo>
                  <a:cubicBezTo>
                    <a:pt x="853" y="1569"/>
                    <a:pt x="1505" y="871"/>
                    <a:pt x="2358" y="840"/>
                  </a:cubicBezTo>
                  <a:cubicBezTo>
                    <a:pt x="2386" y="838"/>
                    <a:pt x="2414" y="837"/>
                    <a:pt x="2441" y="837"/>
                  </a:cubicBezTo>
                  <a:close/>
                  <a:moveTo>
                    <a:pt x="2427" y="1"/>
                  </a:moveTo>
                  <a:cubicBezTo>
                    <a:pt x="2399" y="1"/>
                    <a:pt x="2371" y="1"/>
                    <a:pt x="2342" y="2"/>
                  </a:cubicBezTo>
                  <a:cubicBezTo>
                    <a:pt x="1024" y="33"/>
                    <a:pt x="0" y="1119"/>
                    <a:pt x="47" y="2437"/>
                  </a:cubicBezTo>
                  <a:cubicBezTo>
                    <a:pt x="77" y="3727"/>
                    <a:pt x="1117" y="4750"/>
                    <a:pt x="2397" y="4750"/>
                  </a:cubicBezTo>
                  <a:cubicBezTo>
                    <a:pt x="2425" y="4750"/>
                    <a:pt x="2453" y="4749"/>
                    <a:pt x="2482" y="4748"/>
                  </a:cubicBezTo>
                  <a:cubicBezTo>
                    <a:pt x="3800" y="4717"/>
                    <a:pt x="4824" y="3631"/>
                    <a:pt x="4793" y="2313"/>
                  </a:cubicBezTo>
                  <a:cubicBezTo>
                    <a:pt x="4747" y="1023"/>
                    <a:pt x="3707" y="1"/>
                    <a:pt x="2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999000" y="2150825"/>
              <a:ext cx="22525" cy="16325"/>
            </a:xfrm>
            <a:custGeom>
              <a:avLst/>
              <a:gdLst/>
              <a:ahLst/>
              <a:cxnLst/>
              <a:rect l="l" t="t" r="r" b="b"/>
              <a:pathLst>
                <a:path w="901" h="653" extrusionOk="0">
                  <a:moveTo>
                    <a:pt x="823" y="1"/>
                  </a:moveTo>
                  <a:lnTo>
                    <a:pt x="32" y="16"/>
                  </a:lnTo>
                  <a:lnTo>
                    <a:pt x="1" y="652"/>
                  </a:lnTo>
                  <a:lnTo>
                    <a:pt x="900" y="637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951700" y="2165175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575" y="1"/>
                  </a:moveTo>
                  <a:lnTo>
                    <a:pt x="1" y="606"/>
                  </a:lnTo>
                  <a:lnTo>
                    <a:pt x="435" y="1086"/>
                  </a:lnTo>
                  <a:lnTo>
                    <a:pt x="1071" y="404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937750" y="2212100"/>
              <a:ext cx="17075" cy="22900"/>
            </a:xfrm>
            <a:custGeom>
              <a:avLst/>
              <a:gdLst/>
              <a:ahLst/>
              <a:cxnLst/>
              <a:rect l="l" t="t" r="r" b="b"/>
              <a:pathLst>
                <a:path w="683" h="916" extrusionOk="0">
                  <a:moveTo>
                    <a:pt x="667" y="0"/>
                  </a:moveTo>
                  <a:lnTo>
                    <a:pt x="0" y="78"/>
                  </a:lnTo>
                  <a:lnTo>
                    <a:pt x="16" y="900"/>
                  </a:lnTo>
                  <a:lnTo>
                    <a:pt x="683" y="9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952875" y="2255900"/>
              <a:ext cx="26775" cy="26025"/>
            </a:xfrm>
            <a:custGeom>
              <a:avLst/>
              <a:gdLst/>
              <a:ahLst/>
              <a:cxnLst/>
              <a:rect l="l" t="t" r="r" b="b"/>
              <a:pathLst>
                <a:path w="1071" h="1041" extrusionOk="0">
                  <a:moveTo>
                    <a:pt x="404" y="1"/>
                  </a:moveTo>
                  <a:lnTo>
                    <a:pt x="0" y="497"/>
                  </a:lnTo>
                  <a:lnTo>
                    <a:pt x="574" y="1040"/>
                  </a:lnTo>
                  <a:lnTo>
                    <a:pt x="1070" y="6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3999775" y="2279175"/>
              <a:ext cx="22900" cy="17075"/>
            </a:xfrm>
            <a:custGeom>
              <a:avLst/>
              <a:gdLst/>
              <a:ahLst/>
              <a:cxnLst/>
              <a:rect l="l" t="t" r="r" b="b"/>
              <a:pathLst>
                <a:path w="916" h="683" extrusionOk="0">
                  <a:moveTo>
                    <a:pt x="916" y="0"/>
                  </a:moveTo>
                  <a:lnTo>
                    <a:pt x="1" y="31"/>
                  </a:lnTo>
                  <a:lnTo>
                    <a:pt x="63" y="683"/>
                  </a:lnTo>
                  <a:lnTo>
                    <a:pt x="869" y="65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042825" y="2254350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621" y="1"/>
                  </a:moveTo>
                  <a:lnTo>
                    <a:pt x="1" y="668"/>
                  </a:lnTo>
                  <a:lnTo>
                    <a:pt x="512" y="1087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4066875" y="2211325"/>
              <a:ext cx="16300" cy="23275"/>
            </a:xfrm>
            <a:custGeom>
              <a:avLst/>
              <a:gdLst/>
              <a:ahLst/>
              <a:cxnLst/>
              <a:rect l="l" t="t" r="r" b="b"/>
              <a:pathLst>
                <a:path w="652" h="931" extrusionOk="0">
                  <a:moveTo>
                    <a:pt x="0" y="0"/>
                  </a:moveTo>
                  <a:lnTo>
                    <a:pt x="16" y="931"/>
                  </a:lnTo>
                  <a:lnTo>
                    <a:pt x="652" y="853"/>
                  </a:lnTo>
                  <a:lnTo>
                    <a:pt x="63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042050" y="2164400"/>
              <a:ext cx="26400" cy="26400"/>
            </a:xfrm>
            <a:custGeom>
              <a:avLst/>
              <a:gdLst/>
              <a:ahLst/>
              <a:cxnLst/>
              <a:rect l="l" t="t" r="r" b="b"/>
              <a:pathLst>
                <a:path w="1056" h="1056" extrusionOk="0">
                  <a:moveTo>
                    <a:pt x="481" y="1"/>
                  </a:moveTo>
                  <a:lnTo>
                    <a:pt x="0" y="435"/>
                  </a:lnTo>
                  <a:lnTo>
                    <a:pt x="652" y="1055"/>
                  </a:lnTo>
                  <a:lnTo>
                    <a:pt x="1055" y="5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740000" y="3118625"/>
              <a:ext cx="943775" cy="2350"/>
            </a:xfrm>
            <a:custGeom>
              <a:avLst/>
              <a:gdLst/>
              <a:ahLst/>
              <a:cxnLst/>
              <a:rect l="l" t="t" r="r" b="b"/>
              <a:pathLst>
                <a:path w="37751" h="94" extrusionOk="0">
                  <a:moveTo>
                    <a:pt x="18860" y="1"/>
                  </a:moveTo>
                  <a:lnTo>
                    <a:pt x="9446" y="16"/>
                  </a:lnTo>
                  <a:lnTo>
                    <a:pt x="4715" y="16"/>
                  </a:lnTo>
                  <a:lnTo>
                    <a:pt x="1" y="32"/>
                  </a:lnTo>
                  <a:lnTo>
                    <a:pt x="4715" y="63"/>
                  </a:lnTo>
                  <a:lnTo>
                    <a:pt x="9446" y="78"/>
                  </a:lnTo>
                  <a:lnTo>
                    <a:pt x="18860" y="94"/>
                  </a:lnTo>
                  <a:lnTo>
                    <a:pt x="28306" y="78"/>
                  </a:lnTo>
                  <a:lnTo>
                    <a:pt x="33020" y="63"/>
                  </a:lnTo>
                  <a:lnTo>
                    <a:pt x="37751" y="32"/>
                  </a:lnTo>
                  <a:lnTo>
                    <a:pt x="33020" y="16"/>
                  </a:lnTo>
                  <a:lnTo>
                    <a:pt x="28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61425" y="2410225"/>
              <a:ext cx="208250" cy="451350"/>
            </a:xfrm>
            <a:custGeom>
              <a:avLst/>
              <a:gdLst/>
              <a:ahLst/>
              <a:cxnLst/>
              <a:rect l="l" t="t" r="r" b="b"/>
              <a:pathLst>
                <a:path w="8330" h="18054" extrusionOk="0">
                  <a:moveTo>
                    <a:pt x="1909" y="1"/>
                  </a:moveTo>
                  <a:cubicBezTo>
                    <a:pt x="1195" y="218"/>
                    <a:pt x="637" y="745"/>
                    <a:pt x="389" y="1443"/>
                  </a:cubicBezTo>
                  <a:cubicBezTo>
                    <a:pt x="1" y="2405"/>
                    <a:pt x="156" y="3645"/>
                    <a:pt x="792" y="4654"/>
                  </a:cubicBezTo>
                  <a:cubicBezTo>
                    <a:pt x="1412" y="5631"/>
                    <a:pt x="2420" y="6546"/>
                    <a:pt x="3506" y="7507"/>
                  </a:cubicBezTo>
                  <a:cubicBezTo>
                    <a:pt x="4359" y="8267"/>
                    <a:pt x="5228" y="9058"/>
                    <a:pt x="5895" y="9880"/>
                  </a:cubicBezTo>
                  <a:cubicBezTo>
                    <a:pt x="8221" y="12765"/>
                    <a:pt x="7725" y="16860"/>
                    <a:pt x="7290" y="18023"/>
                  </a:cubicBezTo>
                  <a:lnTo>
                    <a:pt x="7384" y="18054"/>
                  </a:lnTo>
                  <a:cubicBezTo>
                    <a:pt x="7833" y="16875"/>
                    <a:pt x="8330" y="12750"/>
                    <a:pt x="5972" y="9818"/>
                  </a:cubicBezTo>
                  <a:cubicBezTo>
                    <a:pt x="5290" y="9012"/>
                    <a:pt x="4421" y="8205"/>
                    <a:pt x="3568" y="7461"/>
                  </a:cubicBezTo>
                  <a:cubicBezTo>
                    <a:pt x="2483" y="6484"/>
                    <a:pt x="1474" y="5584"/>
                    <a:pt x="870" y="4623"/>
                  </a:cubicBezTo>
                  <a:cubicBezTo>
                    <a:pt x="249" y="3630"/>
                    <a:pt x="94" y="2436"/>
                    <a:pt x="466" y="1474"/>
                  </a:cubicBezTo>
                  <a:cubicBezTo>
                    <a:pt x="714" y="807"/>
                    <a:pt x="1257" y="295"/>
                    <a:pt x="1940" y="109"/>
                  </a:cubicBezTo>
                  <a:lnTo>
                    <a:pt x="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4071900" y="2419150"/>
              <a:ext cx="182275" cy="417225"/>
            </a:xfrm>
            <a:custGeom>
              <a:avLst/>
              <a:gdLst/>
              <a:ahLst/>
              <a:cxnLst/>
              <a:rect l="l" t="t" r="r" b="b"/>
              <a:pathLst>
                <a:path w="7291" h="16689" extrusionOk="0">
                  <a:moveTo>
                    <a:pt x="1505" y="0"/>
                  </a:moveTo>
                  <a:cubicBezTo>
                    <a:pt x="1505" y="0"/>
                    <a:pt x="1" y="915"/>
                    <a:pt x="388" y="3257"/>
                  </a:cubicBezTo>
                  <a:cubicBezTo>
                    <a:pt x="699" y="5212"/>
                    <a:pt x="2792" y="7274"/>
                    <a:pt x="4328" y="8763"/>
                  </a:cubicBezTo>
                  <a:lnTo>
                    <a:pt x="5150" y="9585"/>
                  </a:lnTo>
                  <a:cubicBezTo>
                    <a:pt x="7011" y="11493"/>
                    <a:pt x="7182" y="14859"/>
                    <a:pt x="7120" y="16689"/>
                  </a:cubicBezTo>
                  <a:lnTo>
                    <a:pt x="7213" y="16689"/>
                  </a:lnTo>
                  <a:cubicBezTo>
                    <a:pt x="7290" y="14859"/>
                    <a:pt x="7120" y="11462"/>
                    <a:pt x="5196" y="9523"/>
                  </a:cubicBezTo>
                  <a:cubicBezTo>
                    <a:pt x="4964" y="9275"/>
                    <a:pt x="4685" y="8996"/>
                    <a:pt x="4390" y="8701"/>
                  </a:cubicBezTo>
                  <a:cubicBezTo>
                    <a:pt x="2870" y="7212"/>
                    <a:pt x="807" y="5181"/>
                    <a:pt x="466" y="3242"/>
                  </a:cubicBezTo>
                  <a:cubicBezTo>
                    <a:pt x="109" y="978"/>
                    <a:pt x="1521" y="78"/>
                    <a:pt x="1536" y="78"/>
                  </a:cubicBez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3930375" y="2778575"/>
              <a:ext cx="123325" cy="264075"/>
            </a:xfrm>
            <a:custGeom>
              <a:avLst/>
              <a:gdLst/>
              <a:ahLst/>
              <a:cxnLst/>
              <a:rect l="l" t="t" r="r" b="b"/>
              <a:pathLst>
                <a:path w="4933" h="10563" extrusionOk="0">
                  <a:moveTo>
                    <a:pt x="4917" y="1"/>
                  </a:moveTo>
                  <a:cubicBezTo>
                    <a:pt x="3258" y="171"/>
                    <a:pt x="1986" y="699"/>
                    <a:pt x="1133" y="1598"/>
                  </a:cubicBezTo>
                  <a:cubicBezTo>
                    <a:pt x="419" y="2374"/>
                    <a:pt x="1" y="3382"/>
                    <a:pt x="32" y="4452"/>
                  </a:cubicBezTo>
                  <a:cubicBezTo>
                    <a:pt x="32" y="6406"/>
                    <a:pt x="1443" y="10377"/>
                    <a:pt x="1505" y="10563"/>
                  </a:cubicBezTo>
                  <a:lnTo>
                    <a:pt x="1676" y="10516"/>
                  </a:lnTo>
                  <a:cubicBezTo>
                    <a:pt x="1676" y="10470"/>
                    <a:pt x="218" y="6391"/>
                    <a:pt x="218" y="4468"/>
                  </a:cubicBezTo>
                  <a:cubicBezTo>
                    <a:pt x="218" y="3568"/>
                    <a:pt x="544" y="637"/>
                    <a:pt x="4933" y="202"/>
                  </a:cubicBezTo>
                  <a:lnTo>
                    <a:pt x="4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935800" y="2791000"/>
              <a:ext cx="118300" cy="256700"/>
            </a:xfrm>
            <a:custGeom>
              <a:avLst/>
              <a:gdLst/>
              <a:ahLst/>
              <a:cxnLst/>
              <a:rect l="l" t="t" r="r" b="b"/>
              <a:pathLst>
                <a:path w="4732" h="10268" extrusionOk="0">
                  <a:moveTo>
                    <a:pt x="4700" y="0"/>
                  </a:moveTo>
                  <a:cubicBezTo>
                    <a:pt x="1924" y="496"/>
                    <a:pt x="544" y="1722"/>
                    <a:pt x="249" y="3986"/>
                  </a:cubicBezTo>
                  <a:cubicBezTo>
                    <a:pt x="1" y="5925"/>
                    <a:pt x="652" y="10097"/>
                    <a:pt x="699" y="10267"/>
                  </a:cubicBezTo>
                  <a:lnTo>
                    <a:pt x="900" y="10236"/>
                  </a:lnTo>
                  <a:cubicBezTo>
                    <a:pt x="900" y="10190"/>
                    <a:pt x="202" y="5925"/>
                    <a:pt x="451" y="4017"/>
                  </a:cubicBezTo>
                  <a:cubicBezTo>
                    <a:pt x="714" y="1815"/>
                    <a:pt x="2017" y="683"/>
                    <a:pt x="4731" y="186"/>
                  </a:cubicBezTo>
                  <a:lnTo>
                    <a:pt x="47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4379775" y="2848225"/>
              <a:ext cx="140775" cy="195200"/>
            </a:xfrm>
            <a:custGeom>
              <a:avLst/>
              <a:gdLst/>
              <a:ahLst/>
              <a:cxnLst/>
              <a:rect l="l" t="t" r="r" b="b"/>
              <a:pathLst>
                <a:path w="5631" h="7808" extrusionOk="0">
                  <a:moveTo>
                    <a:pt x="373" y="1"/>
                  </a:moveTo>
                  <a:cubicBezTo>
                    <a:pt x="252" y="1"/>
                    <a:pt x="128" y="3"/>
                    <a:pt x="0" y="7"/>
                  </a:cubicBezTo>
                  <a:lnTo>
                    <a:pt x="0" y="208"/>
                  </a:lnTo>
                  <a:cubicBezTo>
                    <a:pt x="116" y="205"/>
                    <a:pt x="229" y="203"/>
                    <a:pt x="340" y="203"/>
                  </a:cubicBezTo>
                  <a:cubicBezTo>
                    <a:pt x="3979" y="203"/>
                    <a:pt x="4860" y="1900"/>
                    <a:pt x="5041" y="2953"/>
                  </a:cubicBezTo>
                  <a:cubicBezTo>
                    <a:pt x="5444" y="5140"/>
                    <a:pt x="4110" y="7684"/>
                    <a:pt x="4095" y="7715"/>
                  </a:cubicBezTo>
                  <a:lnTo>
                    <a:pt x="4250" y="7808"/>
                  </a:lnTo>
                  <a:cubicBezTo>
                    <a:pt x="4312" y="7715"/>
                    <a:pt x="5630" y="5171"/>
                    <a:pt x="5212" y="2922"/>
                  </a:cubicBezTo>
                  <a:cubicBezTo>
                    <a:pt x="5016" y="1811"/>
                    <a:pt x="410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4380150" y="2858850"/>
              <a:ext cx="129550" cy="194675"/>
            </a:xfrm>
            <a:custGeom>
              <a:avLst/>
              <a:gdLst/>
              <a:ahLst/>
              <a:cxnLst/>
              <a:rect l="l" t="t" r="r" b="b"/>
              <a:pathLst>
                <a:path w="5182" h="7787" extrusionOk="0">
                  <a:moveTo>
                    <a:pt x="1" y="0"/>
                  </a:moveTo>
                  <a:lnTo>
                    <a:pt x="1" y="186"/>
                  </a:lnTo>
                  <a:cubicBezTo>
                    <a:pt x="2762" y="264"/>
                    <a:pt x="4111" y="1008"/>
                    <a:pt x="4576" y="2652"/>
                  </a:cubicBezTo>
                  <a:cubicBezTo>
                    <a:pt x="4964" y="4079"/>
                    <a:pt x="4468" y="7724"/>
                    <a:pt x="4468" y="7771"/>
                  </a:cubicBezTo>
                  <a:lnTo>
                    <a:pt x="4654" y="7786"/>
                  </a:lnTo>
                  <a:cubicBezTo>
                    <a:pt x="4685" y="7631"/>
                    <a:pt x="5181" y="4064"/>
                    <a:pt x="4762" y="2590"/>
                  </a:cubicBezTo>
                  <a:cubicBezTo>
                    <a:pt x="4266" y="869"/>
                    <a:pt x="2839" y="9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4071125" y="2331125"/>
              <a:ext cx="190800" cy="126175"/>
            </a:xfrm>
            <a:custGeom>
              <a:avLst/>
              <a:gdLst/>
              <a:ahLst/>
              <a:cxnLst/>
              <a:rect l="l" t="t" r="r" b="b"/>
              <a:pathLst>
                <a:path w="7632" h="5047" extrusionOk="0">
                  <a:moveTo>
                    <a:pt x="6623" y="1"/>
                  </a:moveTo>
                  <a:lnTo>
                    <a:pt x="1086" y="2296"/>
                  </a:lnTo>
                  <a:cubicBezTo>
                    <a:pt x="342" y="2591"/>
                    <a:pt x="1" y="3428"/>
                    <a:pt x="280" y="4157"/>
                  </a:cubicBezTo>
                  <a:cubicBezTo>
                    <a:pt x="280" y="4188"/>
                    <a:pt x="311" y="4204"/>
                    <a:pt x="311" y="4219"/>
                  </a:cubicBezTo>
                  <a:cubicBezTo>
                    <a:pt x="549" y="4741"/>
                    <a:pt x="1068" y="5047"/>
                    <a:pt x="1603" y="5047"/>
                  </a:cubicBezTo>
                  <a:cubicBezTo>
                    <a:pt x="1800" y="5047"/>
                    <a:pt x="2000" y="5005"/>
                    <a:pt x="2188" y="4917"/>
                  </a:cubicBezTo>
                  <a:cubicBezTo>
                    <a:pt x="2203" y="4902"/>
                    <a:pt x="2234" y="4902"/>
                    <a:pt x="2250" y="4886"/>
                  </a:cubicBezTo>
                  <a:lnTo>
                    <a:pt x="7631" y="2188"/>
                  </a:lnTo>
                  <a:lnTo>
                    <a:pt x="66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448025" y="2349350"/>
              <a:ext cx="41500" cy="25625"/>
            </a:xfrm>
            <a:custGeom>
              <a:avLst/>
              <a:gdLst/>
              <a:ahLst/>
              <a:cxnLst/>
              <a:rect l="l" t="t" r="r" b="b"/>
              <a:pathLst>
                <a:path w="1660" h="1025" extrusionOk="0">
                  <a:moveTo>
                    <a:pt x="1380" y="1"/>
                  </a:moveTo>
                  <a:lnTo>
                    <a:pt x="140" y="16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660" y="900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362700" y="2342000"/>
              <a:ext cx="88825" cy="32200"/>
            </a:xfrm>
            <a:custGeom>
              <a:avLst/>
              <a:gdLst/>
              <a:ahLst/>
              <a:cxnLst/>
              <a:rect l="l" t="t" r="r" b="b"/>
              <a:pathLst>
                <a:path w="3553" h="1288" extrusionOk="0">
                  <a:moveTo>
                    <a:pt x="2451" y="0"/>
                  </a:moveTo>
                  <a:lnTo>
                    <a:pt x="1" y="760"/>
                  </a:lnTo>
                  <a:lnTo>
                    <a:pt x="3149" y="1287"/>
                  </a:lnTo>
                  <a:lnTo>
                    <a:pt x="3553" y="31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482525" y="2340825"/>
              <a:ext cx="39175" cy="29500"/>
            </a:xfrm>
            <a:custGeom>
              <a:avLst/>
              <a:gdLst/>
              <a:ahLst/>
              <a:cxnLst/>
              <a:rect l="l" t="t" r="r" b="b"/>
              <a:pathLst>
                <a:path w="1567" h="1180" extrusionOk="0">
                  <a:moveTo>
                    <a:pt x="1288" y="0"/>
                  </a:moveTo>
                  <a:lnTo>
                    <a:pt x="0" y="342"/>
                  </a:lnTo>
                  <a:lnTo>
                    <a:pt x="466" y="1179"/>
                  </a:lnTo>
                  <a:lnTo>
                    <a:pt x="1567" y="419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441800" y="2349750"/>
              <a:ext cx="9725" cy="24050"/>
            </a:xfrm>
            <a:custGeom>
              <a:avLst/>
              <a:gdLst/>
              <a:ahLst/>
              <a:cxnLst/>
              <a:rect l="l" t="t" r="r" b="b"/>
              <a:pathLst>
                <a:path w="389" h="962" extrusionOk="0">
                  <a:moveTo>
                    <a:pt x="389" y="0"/>
                  </a:moveTo>
                  <a:lnTo>
                    <a:pt x="1" y="931"/>
                  </a:lnTo>
                  <a:lnTo>
                    <a:pt x="249" y="962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482525" y="2349350"/>
              <a:ext cx="11275" cy="20975"/>
            </a:xfrm>
            <a:custGeom>
              <a:avLst/>
              <a:gdLst/>
              <a:ahLst/>
              <a:cxnLst/>
              <a:rect l="l" t="t" r="r" b="b"/>
              <a:pathLst>
                <a:path w="451" h="839" extrusionOk="0">
                  <a:moveTo>
                    <a:pt x="0" y="1"/>
                  </a:moveTo>
                  <a:lnTo>
                    <a:pt x="249" y="838"/>
                  </a:lnTo>
                  <a:lnTo>
                    <a:pt x="450" y="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4427850" y="2357500"/>
              <a:ext cx="13200" cy="11575"/>
            </a:xfrm>
            <a:custGeom>
              <a:avLst/>
              <a:gdLst/>
              <a:ahLst/>
              <a:cxnLst/>
              <a:rect l="l" t="t" r="r" b="b"/>
              <a:pathLst>
                <a:path w="528" h="463" extrusionOk="0">
                  <a:moveTo>
                    <a:pt x="287" y="51"/>
                  </a:moveTo>
                  <a:cubicBezTo>
                    <a:pt x="354" y="51"/>
                    <a:pt x="415" y="86"/>
                    <a:pt x="450" y="155"/>
                  </a:cubicBezTo>
                  <a:cubicBezTo>
                    <a:pt x="481" y="233"/>
                    <a:pt x="450" y="342"/>
                    <a:pt x="373" y="373"/>
                  </a:cubicBezTo>
                  <a:cubicBezTo>
                    <a:pt x="351" y="385"/>
                    <a:pt x="327" y="391"/>
                    <a:pt x="301" y="391"/>
                  </a:cubicBezTo>
                  <a:cubicBezTo>
                    <a:pt x="234" y="391"/>
                    <a:pt x="163" y="351"/>
                    <a:pt x="140" y="295"/>
                  </a:cubicBezTo>
                  <a:cubicBezTo>
                    <a:pt x="94" y="218"/>
                    <a:pt x="140" y="109"/>
                    <a:pt x="218" y="62"/>
                  </a:cubicBezTo>
                  <a:cubicBezTo>
                    <a:pt x="241" y="55"/>
                    <a:pt x="264" y="51"/>
                    <a:pt x="287" y="51"/>
                  </a:cubicBezTo>
                  <a:close/>
                  <a:moveTo>
                    <a:pt x="271" y="0"/>
                  </a:moveTo>
                  <a:cubicBezTo>
                    <a:pt x="231" y="0"/>
                    <a:pt x="192" y="11"/>
                    <a:pt x="156" y="31"/>
                  </a:cubicBezTo>
                  <a:cubicBezTo>
                    <a:pt x="32" y="78"/>
                    <a:pt x="1" y="218"/>
                    <a:pt x="63" y="342"/>
                  </a:cubicBezTo>
                  <a:cubicBezTo>
                    <a:pt x="95" y="417"/>
                    <a:pt x="172" y="462"/>
                    <a:pt x="258" y="462"/>
                  </a:cubicBezTo>
                  <a:cubicBezTo>
                    <a:pt x="295" y="462"/>
                    <a:pt x="335" y="454"/>
                    <a:pt x="373" y="435"/>
                  </a:cubicBezTo>
                  <a:cubicBezTo>
                    <a:pt x="466" y="388"/>
                    <a:pt x="528" y="264"/>
                    <a:pt x="481" y="140"/>
                  </a:cubicBezTo>
                  <a:cubicBezTo>
                    <a:pt x="466" y="140"/>
                    <a:pt x="466" y="124"/>
                    <a:pt x="466" y="124"/>
                  </a:cubicBezTo>
                  <a:cubicBezTo>
                    <a:pt x="424" y="42"/>
                    <a:pt x="349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4470500" y="2360000"/>
              <a:ext cx="13125" cy="11775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379" y="33"/>
                  </a:moveTo>
                  <a:cubicBezTo>
                    <a:pt x="413" y="51"/>
                    <a:pt x="443" y="74"/>
                    <a:pt x="466" y="102"/>
                  </a:cubicBezTo>
                  <a:lnTo>
                    <a:pt x="481" y="118"/>
                  </a:lnTo>
                  <a:cubicBezTo>
                    <a:pt x="504" y="163"/>
                    <a:pt x="512" y="208"/>
                    <a:pt x="509" y="250"/>
                  </a:cubicBezTo>
                  <a:lnTo>
                    <a:pt x="509" y="250"/>
                  </a:lnTo>
                  <a:cubicBezTo>
                    <a:pt x="525" y="207"/>
                    <a:pt x="522" y="160"/>
                    <a:pt x="497" y="118"/>
                  </a:cubicBezTo>
                  <a:cubicBezTo>
                    <a:pt x="479" y="73"/>
                    <a:pt x="431" y="44"/>
                    <a:pt x="379" y="33"/>
                  </a:cubicBezTo>
                  <a:close/>
                  <a:moveTo>
                    <a:pt x="251" y="1"/>
                  </a:moveTo>
                  <a:cubicBezTo>
                    <a:pt x="207" y="1"/>
                    <a:pt x="163" y="13"/>
                    <a:pt x="125" y="40"/>
                  </a:cubicBezTo>
                  <a:cubicBezTo>
                    <a:pt x="32" y="118"/>
                    <a:pt x="1" y="273"/>
                    <a:pt x="78" y="366"/>
                  </a:cubicBezTo>
                  <a:cubicBezTo>
                    <a:pt x="126" y="433"/>
                    <a:pt x="205" y="471"/>
                    <a:pt x="279" y="471"/>
                  </a:cubicBezTo>
                  <a:cubicBezTo>
                    <a:pt x="325" y="471"/>
                    <a:pt x="369" y="457"/>
                    <a:pt x="404" y="428"/>
                  </a:cubicBezTo>
                  <a:cubicBezTo>
                    <a:pt x="463" y="388"/>
                    <a:pt x="503" y="324"/>
                    <a:pt x="509" y="250"/>
                  </a:cubicBezTo>
                  <a:lnTo>
                    <a:pt x="509" y="250"/>
                  </a:lnTo>
                  <a:cubicBezTo>
                    <a:pt x="496" y="287"/>
                    <a:pt x="470" y="322"/>
                    <a:pt x="435" y="350"/>
                  </a:cubicBezTo>
                  <a:cubicBezTo>
                    <a:pt x="402" y="376"/>
                    <a:pt x="365" y="388"/>
                    <a:pt x="327" y="388"/>
                  </a:cubicBezTo>
                  <a:cubicBezTo>
                    <a:pt x="275" y="388"/>
                    <a:pt x="223" y="364"/>
                    <a:pt x="187" y="319"/>
                  </a:cubicBezTo>
                  <a:cubicBezTo>
                    <a:pt x="140" y="242"/>
                    <a:pt x="156" y="118"/>
                    <a:pt x="233" y="55"/>
                  </a:cubicBezTo>
                  <a:lnTo>
                    <a:pt x="264" y="40"/>
                  </a:lnTo>
                  <a:cubicBezTo>
                    <a:pt x="284" y="32"/>
                    <a:pt x="307" y="28"/>
                    <a:pt x="331" y="28"/>
                  </a:cubicBezTo>
                  <a:cubicBezTo>
                    <a:pt x="347" y="28"/>
                    <a:pt x="363" y="30"/>
                    <a:pt x="379" y="33"/>
                  </a:cubicBezTo>
                  <a:lnTo>
                    <a:pt x="379" y="33"/>
                  </a:lnTo>
                  <a:cubicBezTo>
                    <a:pt x="339" y="13"/>
                    <a:pt x="295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4428250" y="2203575"/>
              <a:ext cx="48100" cy="32575"/>
            </a:xfrm>
            <a:custGeom>
              <a:avLst/>
              <a:gdLst/>
              <a:ahLst/>
              <a:cxnLst/>
              <a:rect l="l" t="t" r="r" b="b"/>
              <a:pathLst>
                <a:path w="1924" h="1303" extrusionOk="0">
                  <a:moveTo>
                    <a:pt x="1830" y="0"/>
                  </a:moveTo>
                  <a:lnTo>
                    <a:pt x="0" y="372"/>
                  </a:lnTo>
                  <a:lnTo>
                    <a:pt x="465" y="1303"/>
                  </a:lnTo>
                  <a:lnTo>
                    <a:pt x="1923" y="884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361550" y="2215975"/>
              <a:ext cx="78350" cy="63600"/>
            </a:xfrm>
            <a:custGeom>
              <a:avLst/>
              <a:gdLst/>
              <a:ahLst/>
              <a:cxnLst/>
              <a:rect l="l" t="t" r="r" b="b"/>
              <a:pathLst>
                <a:path w="3134" h="2544" extrusionOk="0">
                  <a:moveTo>
                    <a:pt x="2435" y="0"/>
                  </a:moveTo>
                  <a:lnTo>
                    <a:pt x="0" y="1613"/>
                  </a:lnTo>
                  <a:lnTo>
                    <a:pt x="1102" y="2544"/>
                  </a:lnTo>
                  <a:lnTo>
                    <a:pt x="3133" y="80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476325" y="2202400"/>
              <a:ext cx="41500" cy="23300"/>
            </a:xfrm>
            <a:custGeom>
              <a:avLst/>
              <a:gdLst/>
              <a:ahLst/>
              <a:cxnLst/>
              <a:rect l="l" t="t" r="r" b="b"/>
              <a:pathLst>
                <a:path w="1660" h="932" extrusionOk="0">
                  <a:moveTo>
                    <a:pt x="93" y="1"/>
                  </a:moveTo>
                  <a:lnTo>
                    <a:pt x="0" y="931"/>
                  </a:lnTo>
                  <a:lnTo>
                    <a:pt x="1505" y="916"/>
                  </a:lnTo>
                  <a:lnTo>
                    <a:pt x="1660" y="38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423975" y="2214800"/>
              <a:ext cx="15925" cy="21350"/>
            </a:xfrm>
            <a:custGeom>
              <a:avLst/>
              <a:gdLst/>
              <a:ahLst/>
              <a:cxnLst/>
              <a:rect l="l" t="t" r="r" b="b"/>
              <a:pathLst>
                <a:path w="637" h="854" extrusionOk="0">
                  <a:moveTo>
                    <a:pt x="218" y="1"/>
                  </a:moveTo>
                  <a:lnTo>
                    <a:pt x="0" y="109"/>
                  </a:lnTo>
                  <a:lnTo>
                    <a:pt x="636" y="8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474000" y="2204350"/>
              <a:ext cx="4675" cy="21350"/>
            </a:xfrm>
            <a:custGeom>
              <a:avLst/>
              <a:gdLst/>
              <a:ahLst/>
              <a:cxnLst/>
              <a:rect l="l" t="t" r="r" b="b"/>
              <a:pathLst>
                <a:path w="187" h="854" extrusionOk="0">
                  <a:moveTo>
                    <a:pt x="186" y="0"/>
                  </a:moveTo>
                  <a:lnTo>
                    <a:pt x="0" y="31"/>
                  </a:lnTo>
                  <a:lnTo>
                    <a:pt x="93" y="85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412725" y="2223300"/>
              <a:ext cx="13025" cy="11250"/>
            </a:xfrm>
            <a:custGeom>
              <a:avLst/>
              <a:gdLst/>
              <a:ahLst/>
              <a:cxnLst/>
              <a:rect l="l" t="t" r="r" b="b"/>
              <a:pathLst>
                <a:path w="521" h="450" extrusionOk="0">
                  <a:moveTo>
                    <a:pt x="467" y="332"/>
                  </a:moveTo>
                  <a:lnTo>
                    <a:pt x="467" y="332"/>
                  </a:lnTo>
                  <a:cubicBezTo>
                    <a:pt x="462" y="341"/>
                    <a:pt x="457" y="350"/>
                    <a:pt x="450" y="359"/>
                  </a:cubicBezTo>
                  <a:cubicBezTo>
                    <a:pt x="457" y="350"/>
                    <a:pt x="462" y="342"/>
                    <a:pt x="467" y="332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6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7" y="436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2" y="433"/>
                    <a:pt x="330" y="435"/>
                    <a:pt x="319" y="435"/>
                  </a:cubicBezTo>
                  <a:cubicBezTo>
                    <a:pt x="279" y="435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40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8" y="154"/>
                    <a:pt x="502" y="256"/>
                    <a:pt x="467" y="332"/>
                  </a:cubicBezTo>
                  <a:lnTo>
                    <a:pt x="467" y="332"/>
                  </a:lnTo>
                  <a:cubicBezTo>
                    <a:pt x="520" y="231"/>
                    <a:pt x="475" y="121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458875" y="2207250"/>
              <a:ext cx="12200" cy="11375"/>
            </a:xfrm>
            <a:custGeom>
              <a:avLst/>
              <a:gdLst/>
              <a:ahLst/>
              <a:cxnLst/>
              <a:rect l="l" t="t" r="r" b="b"/>
              <a:pathLst>
                <a:path w="488" h="455" extrusionOk="0">
                  <a:moveTo>
                    <a:pt x="471" y="288"/>
                  </a:moveTo>
                  <a:cubicBezTo>
                    <a:pt x="466" y="309"/>
                    <a:pt x="460" y="330"/>
                    <a:pt x="450" y="349"/>
                  </a:cubicBezTo>
                  <a:cubicBezTo>
                    <a:pt x="462" y="330"/>
                    <a:pt x="468" y="309"/>
                    <a:pt x="471" y="288"/>
                  </a:cubicBezTo>
                  <a:close/>
                  <a:moveTo>
                    <a:pt x="450" y="349"/>
                  </a:moveTo>
                  <a:cubicBezTo>
                    <a:pt x="425" y="349"/>
                    <a:pt x="420" y="349"/>
                    <a:pt x="437" y="367"/>
                  </a:cubicBezTo>
                  <a:lnTo>
                    <a:pt x="437" y="367"/>
                  </a:lnTo>
                  <a:cubicBezTo>
                    <a:pt x="441" y="361"/>
                    <a:pt x="446" y="355"/>
                    <a:pt x="450" y="349"/>
                  </a:cubicBezTo>
                  <a:close/>
                  <a:moveTo>
                    <a:pt x="437" y="367"/>
                  </a:moveTo>
                  <a:lnTo>
                    <a:pt x="437" y="367"/>
                  </a:lnTo>
                  <a:cubicBezTo>
                    <a:pt x="409" y="400"/>
                    <a:pt x="375" y="424"/>
                    <a:pt x="339" y="438"/>
                  </a:cubicBezTo>
                  <a:lnTo>
                    <a:pt x="339" y="438"/>
                  </a:lnTo>
                  <a:cubicBezTo>
                    <a:pt x="379" y="432"/>
                    <a:pt x="417" y="413"/>
                    <a:pt x="450" y="380"/>
                  </a:cubicBezTo>
                  <a:cubicBezTo>
                    <a:pt x="445" y="375"/>
                    <a:pt x="440" y="370"/>
                    <a:pt x="437" y="367"/>
                  </a:cubicBez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31" y="334"/>
                    <a:pt x="140" y="411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6" y="455"/>
                    <a:pt x="313" y="449"/>
                    <a:pt x="339" y="438"/>
                  </a:cubicBezTo>
                  <a:lnTo>
                    <a:pt x="339" y="438"/>
                  </a:lnTo>
                  <a:cubicBezTo>
                    <a:pt x="330" y="440"/>
                    <a:pt x="320" y="441"/>
                    <a:pt x="310" y="441"/>
                  </a:cubicBezTo>
                  <a:cubicBezTo>
                    <a:pt x="267" y="441"/>
                    <a:pt x="223" y="425"/>
                    <a:pt x="186" y="396"/>
                  </a:cubicBezTo>
                  <a:cubicBezTo>
                    <a:pt x="109" y="334"/>
                    <a:pt x="109" y="256"/>
                    <a:pt x="155" y="179"/>
                  </a:cubicBezTo>
                  <a:cubicBezTo>
                    <a:pt x="176" y="126"/>
                    <a:pt x="241" y="95"/>
                    <a:pt x="304" y="95"/>
                  </a:cubicBezTo>
                  <a:cubicBezTo>
                    <a:pt x="334" y="95"/>
                    <a:pt x="363" y="102"/>
                    <a:pt x="388" y="117"/>
                  </a:cubicBezTo>
                  <a:cubicBezTo>
                    <a:pt x="446" y="152"/>
                    <a:pt x="478" y="222"/>
                    <a:pt x="471" y="288"/>
                  </a:cubicBezTo>
                  <a:lnTo>
                    <a:pt x="471" y="288"/>
                  </a:lnTo>
                  <a:cubicBezTo>
                    <a:pt x="488" y="203"/>
                    <a:pt x="465" y="107"/>
                    <a:pt x="404" y="70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362700" y="2219850"/>
              <a:ext cx="152425" cy="59350"/>
            </a:xfrm>
            <a:custGeom>
              <a:avLst/>
              <a:gdLst/>
              <a:ahLst/>
              <a:cxnLst/>
              <a:rect l="l" t="t" r="r" b="b"/>
              <a:pathLst>
                <a:path w="6097" h="2374" extrusionOk="0">
                  <a:moveTo>
                    <a:pt x="4530" y="0"/>
                  </a:moveTo>
                  <a:lnTo>
                    <a:pt x="3382" y="32"/>
                  </a:lnTo>
                  <a:lnTo>
                    <a:pt x="2901" y="218"/>
                  </a:lnTo>
                  <a:lnTo>
                    <a:pt x="2777" y="264"/>
                  </a:lnTo>
                  <a:lnTo>
                    <a:pt x="2467" y="388"/>
                  </a:lnTo>
                  <a:lnTo>
                    <a:pt x="2203" y="512"/>
                  </a:lnTo>
                  <a:lnTo>
                    <a:pt x="2141" y="528"/>
                  </a:lnTo>
                  <a:lnTo>
                    <a:pt x="187" y="1350"/>
                  </a:lnTo>
                  <a:lnTo>
                    <a:pt x="1" y="1474"/>
                  </a:lnTo>
                  <a:lnTo>
                    <a:pt x="1040" y="2373"/>
                  </a:lnTo>
                  <a:lnTo>
                    <a:pt x="3072" y="621"/>
                  </a:lnTo>
                  <a:lnTo>
                    <a:pt x="4530" y="218"/>
                  </a:lnTo>
                  <a:lnTo>
                    <a:pt x="6034" y="202"/>
                  </a:lnTo>
                  <a:lnTo>
                    <a:pt x="6096" y="47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479025" y="2257450"/>
              <a:ext cx="49675" cy="25625"/>
            </a:xfrm>
            <a:custGeom>
              <a:avLst/>
              <a:gdLst/>
              <a:ahLst/>
              <a:cxnLst/>
              <a:rect l="l" t="t" r="r" b="b"/>
              <a:pathLst>
                <a:path w="1987" h="1025" extrusionOk="0">
                  <a:moveTo>
                    <a:pt x="1" y="1"/>
                  </a:moveTo>
                  <a:lnTo>
                    <a:pt x="202" y="1025"/>
                  </a:lnTo>
                  <a:lnTo>
                    <a:pt x="1831" y="947"/>
                  </a:lnTo>
                  <a:lnTo>
                    <a:pt x="1986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403025" y="2259400"/>
              <a:ext cx="81075" cy="51200"/>
            </a:xfrm>
            <a:custGeom>
              <a:avLst/>
              <a:gdLst/>
              <a:ahLst/>
              <a:cxnLst/>
              <a:rect l="l" t="t" r="r" b="b"/>
              <a:pathLst>
                <a:path w="3243" h="2048" extrusionOk="0">
                  <a:moveTo>
                    <a:pt x="2777" y="0"/>
                  </a:moveTo>
                  <a:lnTo>
                    <a:pt x="1" y="853"/>
                  </a:lnTo>
                  <a:lnTo>
                    <a:pt x="792" y="2048"/>
                  </a:lnTo>
                  <a:lnTo>
                    <a:pt x="3242" y="947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524775" y="2259775"/>
              <a:ext cx="46575" cy="24075"/>
            </a:xfrm>
            <a:custGeom>
              <a:avLst/>
              <a:gdLst/>
              <a:ahLst/>
              <a:cxnLst/>
              <a:rect l="l" t="t" r="r" b="b"/>
              <a:pathLst>
                <a:path w="1863" h="963" extrusionOk="0">
                  <a:moveTo>
                    <a:pt x="342" y="1"/>
                  </a:moveTo>
                  <a:lnTo>
                    <a:pt x="1" y="854"/>
                  </a:lnTo>
                  <a:lnTo>
                    <a:pt x="1552" y="963"/>
                  </a:lnTo>
                  <a:lnTo>
                    <a:pt x="1862" y="52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473225" y="2259400"/>
              <a:ext cx="10875" cy="23675"/>
            </a:xfrm>
            <a:custGeom>
              <a:avLst/>
              <a:gdLst/>
              <a:ahLst/>
              <a:cxnLst/>
              <a:rect l="l" t="t" r="r" b="b"/>
              <a:pathLst>
                <a:path w="435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34" y="94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524775" y="2260550"/>
              <a:ext cx="8175" cy="20575"/>
            </a:xfrm>
            <a:custGeom>
              <a:avLst/>
              <a:gdLst/>
              <a:ahLst/>
              <a:cxnLst/>
              <a:rect l="l" t="t" r="r" b="b"/>
              <a:pathLst>
                <a:path w="327" h="823" extrusionOk="0">
                  <a:moveTo>
                    <a:pt x="141" y="1"/>
                  </a:moveTo>
                  <a:lnTo>
                    <a:pt x="1" y="823"/>
                  </a:lnTo>
                  <a:lnTo>
                    <a:pt x="327" y="32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459250" y="2264525"/>
              <a:ext cx="12450" cy="11375"/>
            </a:xfrm>
            <a:custGeom>
              <a:avLst/>
              <a:gdLst/>
              <a:ahLst/>
              <a:cxnLst/>
              <a:rect l="l" t="t" r="r" b="b"/>
              <a:pathLst>
                <a:path w="498" h="455" extrusionOk="0">
                  <a:moveTo>
                    <a:pt x="478" y="290"/>
                  </a:moveTo>
                  <a:cubicBezTo>
                    <a:pt x="473" y="312"/>
                    <a:pt x="464" y="334"/>
                    <a:pt x="451" y="354"/>
                  </a:cubicBezTo>
                  <a:cubicBezTo>
                    <a:pt x="466" y="335"/>
                    <a:pt x="475" y="313"/>
                    <a:pt x="478" y="290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1" y="455"/>
                    <a:pt x="251" y="455"/>
                  </a:cubicBezTo>
                  <a:cubicBezTo>
                    <a:pt x="324" y="455"/>
                    <a:pt x="400" y="414"/>
                    <a:pt x="450" y="354"/>
                  </a:cubicBezTo>
                  <a:lnTo>
                    <a:pt x="450" y="354"/>
                  </a:lnTo>
                  <a:cubicBezTo>
                    <a:pt x="408" y="405"/>
                    <a:pt x="351" y="428"/>
                    <a:pt x="301" y="428"/>
                  </a:cubicBezTo>
                  <a:cubicBezTo>
                    <a:pt x="260" y="428"/>
                    <a:pt x="223" y="413"/>
                    <a:pt x="202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2"/>
                    <a:pt x="307" y="92"/>
                  </a:cubicBezTo>
                  <a:cubicBezTo>
                    <a:pt x="335" y="92"/>
                    <a:pt x="364" y="101"/>
                    <a:pt x="389" y="121"/>
                  </a:cubicBezTo>
                  <a:cubicBezTo>
                    <a:pt x="447" y="145"/>
                    <a:pt x="488" y="221"/>
                    <a:pt x="478" y="290"/>
                  </a:cubicBezTo>
                  <a:lnTo>
                    <a:pt x="478" y="290"/>
                  </a:lnTo>
                  <a:cubicBezTo>
                    <a:pt x="497" y="205"/>
                    <a:pt x="465" y="108"/>
                    <a:pt x="404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511225" y="2261025"/>
              <a:ext cx="12200" cy="11125"/>
            </a:xfrm>
            <a:custGeom>
              <a:avLst/>
              <a:gdLst/>
              <a:ahLst/>
              <a:cxnLst/>
              <a:rect l="l" t="t" r="r" b="b"/>
              <a:pathLst>
                <a:path w="488" h="445" extrusionOk="0">
                  <a:moveTo>
                    <a:pt x="470" y="283"/>
                  </a:moveTo>
                  <a:cubicBezTo>
                    <a:pt x="465" y="302"/>
                    <a:pt x="459" y="321"/>
                    <a:pt x="450" y="339"/>
                  </a:cubicBezTo>
                  <a:cubicBezTo>
                    <a:pt x="460" y="322"/>
                    <a:pt x="466" y="303"/>
                    <a:pt x="470" y="283"/>
                  </a:cubicBezTo>
                  <a:close/>
                  <a:moveTo>
                    <a:pt x="450" y="339"/>
                  </a:moveTo>
                  <a:cubicBezTo>
                    <a:pt x="447" y="343"/>
                    <a:pt x="444" y="347"/>
                    <a:pt x="441" y="351"/>
                  </a:cubicBezTo>
                  <a:lnTo>
                    <a:pt x="441" y="351"/>
                  </a:lnTo>
                  <a:cubicBezTo>
                    <a:pt x="445" y="349"/>
                    <a:pt x="450" y="345"/>
                    <a:pt x="450" y="339"/>
                  </a:cubicBezTo>
                  <a:close/>
                  <a:moveTo>
                    <a:pt x="441" y="351"/>
                  </a:moveTo>
                  <a:cubicBezTo>
                    <a:pt x="437" y="353"/>
                    <a:pt x="434" y="354"/>
                    <a:pt x="438" y="354"/>
                  </a:cubicBezTo>
                  <a:lnTo>
                    <a:pt x="438" y="354"/>
                  </a:lnTo>
                  <a:cubicBezTo>
                    <a:pt x="439" y="353"/>
                    <a:pt x="440" y="352"/>
                    <a:pt x="441" y="351"/>
                  </a:cubicBezTo>
                  <a:close/>
                  <a:moveTo>
                    <a:pt x="438" y="354"/>
                  </a:moveTo>
                  <a:cubicBezTo>
                    <a:pt x="426" y="369"/>
                    <a:pt x="411" y="383"/>
                    <a:pt x="395" y="394"/>
                  </a:cubicBezTo>
                  <a:lnTo>
                    <a:pt x="395" y="394"/>
                  </a:lnTo>
                  <a:cubicBezTo>
                    <a:pt x="414" y="385"/>
                    <a:pt x="433" y="371"/>
                    <a:pt x="450" y="354"/>
                  </a:cubicBezTo>
                  <a:cubicBezTo>
                    <a:pt x="444" y="354"/>
                    <a:pt x="440" y="354"/>
                    <a:pt x="438" y="354"/>
                  </a:cubicBezTo>
                  <a:close/>
                  <a:moveTo>
                    <a:pt x="261" y="0"/>
                  </a:moveTo>
                  <a:cubicBezTo>
                    <a:pt x="177" y="0"/>
                    <a:pt x="94" y="42"/>
                    <a:pt x="62" y="106"/>
                  </a:cubicBezTo>
                  <a:cubicBezTo>
                    <a:pt x="0" y="199"/>
                    <a:pt x="31" y="354"/>
                    <a:pt x="140" y="416"/>
                  </a:cubicBezTo>
                  <a:cubicBezTo>
                    <a:pt x="169" y="436"/>
                    <a:pt x="204" y="445"/>
                    <a:pt x="241" y="445"/>
                  </a:cubicBezTo>
                  <a:cubicBezTo>
                    <a:pt x="294" y="445"/>
                    <a:pt x="351" y="426"/>
                    <a:pt x="395" y="394"/>
                  </a:cubicBezTo>
                  <a:lnTo>
                    <a:pt x="395" y="394"/>
                  </a:lnTo>
                  <a:cubicBezTo>
                    <a:pt x="368" y="408"/>
                    <a:pt x="339" y="414"/>
                    <a:pt x="310" y="414"/>
                  </a:cubicBezTo>
                  <a:cubicBezTo>
                    <a:pt x="266" y="414"/>
                    <a:pt x="223" y="399"/>
                    <a:pt x="186" y="370"/>
                  </a:cubicBezTo>
                  <a:cubicBezTo>
                    <a:pt x="109" y="323"/>
                    <a:pt x="109" y="246"/>
                    <a:pt x="155" y="168"/>
                  </a:cubicBezTo>
                  <a:cubicBezTo>
                    <a:pt x="176" y="116"/>
                    <a:pt x="240" y="77"/>
                    <a:pt x="303" y="77"/>
                  </a:cubicBezTo>
                  <a:cubicBezTo>
                    <a:pt x="333" y="77"/>
                    <a:pt x="363" y="86"/>
                    <a:pt x="388" y="106"/>
                  </a:cubicBezTo>
                  <a:cubicBezTo>
                    <a:pt x="449" y="130"/>
                    <a:pt x="481" y="212"/>
                    <a:pt x="470" y="283"/>
                  </a:cubicBezTo>
                  <a:lnTo>
                    <a:pt x="470" y="283"/>
                  </a:lnTo>
                  <a:cubicBezTo>
                    <a:pt x="488" y="200"/>
                    <a:pt x="463" y="107"/>
                    <a:pt x="388" y="44"/>
                  </a:cubicBezTo>
                  <a:lnTo>
                    <a:pt x="372" y="29"/>
                  </a:lnTo>
                  <a:cubicBezTo>
                    <a:pt x="338" y="9"/>
                    <a:pt x="300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416600" y="2290800"/>
              <a:ext cx="50050" cy="19800"/>
            </a:xfrm>
            <a:custGeom>
              <a:avLst/>
              <a:gdLst/>
              <a:ahLst/>
              <a:cxnLst/>
              <a:rect l="l" t="t" r="r" b="b"/>
              <a:pathLst>
                <a:path w="2002" h="792" extrusionOk="0">
                  <a:moveTo>
                    <a:pt x="2001" y="1"/>
                  </a:moveTo>
                  <a:lnTo>
                    <a:pt x="1" y="420"/>
                  </a:lnTo>
                  <a:lnTo>
                    <a:pt x="249" y="792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491450" y="2297000"/>
              <a:ext cx="48475" cy="33000"/>
            </a:xfrm>
            <a:custGeom>
              <a:avLst/>
              <a:gdLst/>
              <a:ahLst/>
              <a:cxnLst/>
              <a:rect l="l" t="t" r="r" b="b"/>
              <a:pathLst>
                <a:path w="1939" h="1320" extrusionOk="0">
                  <a:moveTo>
                    <a:pt x="16" y="1"/>
                  </a:moveTo>
                  <a:lnTo>
                    <a:pt x="0" y="1025"/>
                  </a:lnTo>
                  <a:lnTo>
                    <a:pt x="1598" y="1319"/>
                  </a:lnTo>
                  <a:lnTo>
                    <a:pt x="1939" y="48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4418150" y="2297400"/>
              <a:ext cx="73325" cy="40350"/>
            </a:xfrm>
            <a:custGeom>
              <a:avLst/>
              <a:gdLst/>
              <a:ahLst/>
              <a:cxnLst/>
              <a:rect l="l" t="t" r="r" b="b"/>
              <a:pathLst>
                <a:path w="2933" h="1614" extrusionOk="0">
                  <a:moveTo>
                    <a:pt x="2699" y="0"/>
                  </a:moveTo>
                  <a:lnTo>
                    <a:pt x="1" y="264"/>
                  </a:lnTo>
                  <a:lnTo>
                    <a:pt x="528" y="1613"/>
                  </a:lnTo>
                  <a:lnTo>
                    <a:pt x="2932" y="1009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531375" y="2310575"/>
              <a:ext cx="44625" cy="30275"/>
            </a:xfrm>
            <a:custGeom>
              <a:avLst/>
              <a:gdLst/>
              <a:ahLst/>
              <a:cxnLst/>
              <a:rect l="l" t="t" r="r" b="b"/>
              <a:pathLst>
                <a:path w="1785" h="1211" extrusionOk="0">
                  <a:moveTo>
                    <a:pt x="528" y="1"/>
                  </a:moveTo>
                  <a:lnTo>
                    <a:pt x="1" y="776"/>
                  </a:lnTo>
                  <a:lnTo>
                    <a:pt x="1521" y="1210"/>
                  </a:lnTo>
                  <a:lnTo>
                    <a:pt x="1784" y="776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486000" y="2298950"/>
              <a:ext cx="5850" cy="23675"/>
            </a:xfrm>
            <a:custGeom>
              <a:avLst/>
              <a:gdLst/>
              <a:ahLst/>
              <a:cxnLst/>
              <a:rect l="l" t="t" r="r" b="b"/>
              <a:pathLst>
                <a:path w="234" h="947" extrusionOk="0">
                  <a:moveTo>
                    <a:pt x="234" y="0"/>
                  </a:moveTo>
                  <a:lnTo>
                    <a:pt x="1" y="16"/>
                  </a:lnTo>
                  <a:lnTo>
                    <a:pt x="218" y="9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531375" y="2310200"/>
              <a:ext cx="12425" cy="19800"/>
            </a:xfrm>
            <a:custGeom>
              <a:avLst/>
              <a:gdLst/>
              <a:ahLst/>
              <a:cxnLst/>
              <a:rect l="l" t="t" r="r" b="b"/>
              <a:pathLst>
                <a:path w="497" h="792" extrusionOk="0">
                  <a:moveTo>
                    <a:pt x="311" y="0"/>
                  </a:moveTo>
                  <a:lnTo>
                    <a:pt x="1" y="791"/>
                  </a:lnTo>
                  <a:lnTo>
                    <a:pt x="497" y="7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4468950" y="2300850"/>
              <a:ext cx="13150" cy="11250"/>
            </a:xfrm>
            <a:custGeom>
              <a:avLst/>
              <a:gdLst/>
              <a:ahLst/>
              <a:cxnLst/>
              <a:rect l="l" t="t" r="r" b="b"/>
              <a:pathLst>
                <a:path w="526" h="450" extrusionOk="0">
                  <a:moveTo>
                    <a:pt x="464" y="339"/>
                  </a:moveTo>
                  <a:cubicBezTo>
                    <a:pt x="459" y="345"/>
                    <a:pt x="455" y="352"/>
                    <a:pt x="450" y="359"/>
                  </a:cubicBezTo>
                  <a:cubicBezTo>
                    <a:pt x="455" y="352"/>
                    <a:pt x="460" y="346"/>
                    <a:pt x="464" y="339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5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6" y="435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1" y="433"/>
                    <a:pt x="330" y="434"/>
                    <a:pt x="319" y="434"/>
                  </a:cubicBezTo>
                  <a:cubicBezTo>
                    <a:pt x="279" y="434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39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9" y="155"/>
                    <a:pt x="504" y="261"/>
                    <a:pt x="464" y="339"/>
                  </a:cubicBezTo>
                  <a:lnTo>
                    <a:pt x="464" y="339"/>
                  </a:lnTo>
                  <a:cubicBezTo>
                    <a:pt x="526" y="235"/>
                    <a:pt x="506" y="122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521300" y="2307675"/>
              <a:ext cx="13200" cy="11275"/>
            </a:xfrm>
            <a:custGeom>
              <a:avLst/>
              <a:gdLst/>
              <a:ahLst/>
              <a:cxnLst/>
              <a:rect l="l" t="t" r="r" b="b"/>
              <a:pathLst>
                <a:path w="528" h="451" extrusionOk="0">
                  <a:moveTo>
                    <a:pt x="450" y="349"/>
                  </a:moveTo>
                  <a:cubicBezTo>
                    <a:pt x="427" y="377"/>
                    <a:pt x="398" y="401"/>
                    <a:pt x="367" y="418"/>
                  </a:cubicBezTo>
                  <a:lnTo>
                    <a:pt x="367" y="418"/>
                  </a:lnTo>
                  <a:cubicBezTo>
                    <a:pt x="395" y="409"/>
                    <a:pt x="424" y="391"/>
                    <a:pt x="450" y="365"/>
                  </a:cubicBezTo>
                  <a:lnTo>
                    <a:pt x="450" y="349"/>
                  </a:ln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47" y="334"/>
                    <a:pt x="140" y="411"/>
                  </a:cubicBezTo>
                  <a:cubicBezTo>
                    <a:pt x="173" y="439"/>
                    <a:pt x="211" y="451"/>
                    <a:pt x="250" y="451"/>
                  </a:cubicBezTo>
                  <a:cubicBezTo>
                    <a:pt x="290" y="451"/>
                    <a:pt x="330" y="439"/>
                    <a:pt x="367" y="418"/>
                  </a:cubicBezTo>
                  <a:lnTo>
                    <a:pt x="367" y="418"/>
                  </a:lnTo>
                  <a:cubicBezTo>
                    <a:pt x="348" y="425"/>
                    <a:pt x="329" y="428"/>
                    <a:pt x="310" y="428"/>
                  </a:cubicBezTo>
                  <a:cubicBezTo>
                    <a:pt x="273" y="428"/>
                    <a:pt x="236" y="416"/>
                    <a:pt x="202" y="396"/>
                  </a:cubicBezTo>
                  <a:cubicBezTo>
                    <a:pt x="124" y="334"/>
                    <a:pt x="124" y="256"/>
                    <a:pt x="155" y="179"/>
                  </a:cubicBezTo>
                  <a:cubicBezTo>
                    <a:pt x="187" y="126"/>
                    <a:pt x="247" y="88"/>
                    <a:pt x="306" y="88"/>
                  </a:cubicBezTo>
                  <a:cubicBezTo>
                    <a:pt x="335" y="88"/>
                    <a:pt x="363" y="97"/>
                    <a:pt x="388" y="117"/>
                  </a:cubicBezTo>
                  <a:cubicBezTo>
                    <a:pt x="466" y="163"/>
                    <a:pt x="512" y="272"/>
                    <a:pt x="450" y="349"/>
                  </a:cubicBezTo>
                  <a:cubicBezTo>
                    <a:pt x="528" y="256"/>
                    <a:pt x="512" y="132"/>
                    <a:pt x="404" y="55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468950" y="2226450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1846" y="0"/>
                  </a:moveTo>
                  <a:lnTo>
                    <a:pt x="1" y="31"/>
                  </a:lnTo>
                  <a:lnTo>
                    <a:pt x="233" y="1039"/>
                  </a:lnTo>
                  <a:lnTo>
                    <a:pt x="1722" y="884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393350" y="2229150"/>
              <a:ext cx="81450" cy="52775"/>
            </a:xfrm>
            <a:custGeom>
              <a:avLst/>
              <a:gdLst/>
              <a:ahLst/>
              <a:cxnLst/>
              <a:rect l="l" t="t" r="r" b="b"/>
              <a:pathLst>
                <a:path w="3258" h="2111" extrusionOk="0">
                  <a:moveTo>
                    <a:pt x="2776" y="1"/>
                  </a:moveTo>
                  <a:lnTo>
                    <a:pt x="0" y="931"/>
                  </a:lnTo>
                  <a:lnTo>
                    <a:pt x="838" y="2110"/>
                  </a:lnTo>
                  <a:lnTo>
                    <a:pt x="3257" y="931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512000" y="2226825"/>
              <a:ext cx="45775" cy="26000"/>
            </a:xfrm>
            <a:custGeom>
              <a:avLst/>
              <a:gdLst/>
              <a:ahLst/>
              <a:cxnLst/>
              <a:rect l="l" t="t" r="r" b="b"/>
              <a:pathLst>
                <a:path w="1831" h="1040" extrusionOk="0">
                  <a:moveTo>
                    <a:pt x="341" y="1"/>
                  </a:moveTo>
                  <a:lnTo>
                    <a:pt x="0" y="869"/>
                  </a:lnTo>
                  <a:lnTo>
                    <a:pt x="1536" y="1040"/>
                  </a:lnTo>
                  <a:lnTo>
                    <a:pt x="1830" y="575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463525" y="2228775"/>
              <a:ext cx="11275" cy="23675"/>
            </a:xfrm>
            <a:custGeom>
              <a:avLst/>
              <a:gdLst/>
              <a:ahLst/>
              <a:cxnLst/>
              <a:rect l="l" t="t" r="r" b="b"/>
              <a:pathLst>
                <a:path w="451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50" y="94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512000" y="2227600"/>
              <a:ext cx="7775" cy="20975"/>
            </a:xfrm>
            <a:custGeom>
              <a:avLst/>
              <a:gdLst/>
              <a:ahLst/>
              <a:cxnLst/>
              <a:rect l="l" t="t" r="r" b="b"/>
              <a:pathLst>
                <a:path w="311" h="839" extrusionOk="0">
                  <a:moveTo>
                    <a:pt x="124" y="1"/>
                  </a:moveTo>
                  <a:lnTo>
                    <a:pt x="0" y="838"/>
                  </a:lnTo>
                  <a:lnTo>
                    <a:pt x="310" y="3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450350" y="2233500"/>
              <a:ext cx="12725" cy="11400"/>
            </a:xfrm>
            <a:custGeom>
              <a:avLst/>
              <a:gdLst/>
              <a:ahLst/>
              <a:cxnLst/>
              <a:rect l="l" t="t" r="r" b="b"/>
              <a:pathLst>
                <a:path w="509" h="456" extrusionOk="0">
                  <a:moveTo>
                    <a:pt x="477" y="300"/>
                  </a:moveTo>
                  <a:lnTo>
                    <a:pt x="477" y="300"/>
                  </a:lnTo>
                  <a:cubicBezTo>
                    <a:pt x="470" y="319"/>
                    <a:pt x="461" y="337"/>
                    <a:pt x="450" y="354"/>
                  </a:cubicBezTo>
                  <a:cubicBezTo>
                    <a:pt x="463" y="338"/>
                    <a:pt x="472" y="319"/>
                    <a:pt x="477" y="300"/>
                  </a:cubicBezTo>
                  <a:close/>
                  <a:moveTo>
                    <a:pt x="450" y="354"/>
                  </a:moveTo>
                  <a:cubicBezTo>
                    <a:pt x="428" y="380"/>
                    <a:pt x="403" y="402"/>
                    <a:pt x="376" y="419"/>
                  </a:cubicBezTo>
                  <a:lnTo>
                    <a:pt x="376" y="419"/>
                  </a:lnTo>
                  <a:cubicBezTo>
                    <a:pt x="401" y="410"/>
                    <a:pt x="426" y="393"/>
                    <a:pt x="450" y="370"/>
                  </a:cubicBezTo>
                  <a:lnTo>
                    <a:pt x="450" y="354"/>
                  </a:lnTo>
                  <a:close/>
                  <a:moveTo>
                    <a:pt x="277" y="1"/>
                  </a:moveTo>
                  <a:cubicBezTo>
                    <a:pt x="208" y="1"/>
                    <a:pt x="141" y="38"/>
                    <a:pt x="93" y="106"/>
                  </a:cubicBezTo>
                  <a:cubicBezTo>
                    <a:pt x="0" y="199"/>
                    <a:pt x="47" y="339"/>
                    <a:pt x="140" y="416"/>
                  </a:cubicBezTo>
                  <a:cubicBezTo>
                    <a:pt x="178" y="443"/>
                    <a:pt x="218" y="455"/>
                    <a:pt x="257" y="455"/>
                  </a:cubicBezTo>
                  <a:cubicBezTo>
                    <a:pt x="299" y="455"/>
                    <a:pt x="339" y="442"/>
                    <a:pt x="376" y="419"/>
                  </a:cubicBezTo>
                  <a:lnTo>
                    <a:pt x="376" y="419"/>
                  </a:lnTo>
                  <a:cubicBezTo>
                    <a:pt x="357" y="426"/>
                    <a:pt x="338" y="430"/>
                    <a:pt x="319" y="430"/>
                  </a:cubicBezTo>
                  <a:cubicBezTo>
                    <a:pt x="278" y="430"/>
                    <a:pt x="238" y="414"/>
                    <a:pt x="202" y="385"/>
                  </a:cubicBezTo>
                  <a:cubicBezTo>
                    <a:pt x="124" y="339"/>
                    <a:pt x="124" y="261"/>
                    <a:pt x="171" y="183"/>
                  </a:cubicBezTo>
                  <a:cubicBezTo>
                    <a:pt x="192" y="131"/>
                    <a:pt x="255" y="93"/>
                    <a:pt x="318" y="93"/>
                  </a:cubicBezTo>
                  <a:cubicBezTo>
                    <a:pt x="348" y="93"/>
                    <a:pt x="378" y="101"/>
                    <a:pt x="403" y="121"/>
                  </a:cubicBezTo>
                  <a:cubicBezTo>
                    <a:pt x="464" y="146"/>
                    <a:pt x="497" y="228"/>
                    <a:pt x="477" y="300"/>
                  </a:cubicBezTo>
                  <a:lnTo>
                    <a:pt x="477" y="300"/>
                  </a:lnTo>
                  <a:cubicBezTo>
                    <a:pt x="509" y="213"/>
                    <a:pt x="495" y="110"/>
                    <a:pt x="419" y="59"/>
                  </a:cubicBezTo>
                  <a:lnTo>
                    <a:pt x="403" y="44"/>
                  </a:lnTo>
                  <a:cubicBezTo>
                    <a:pt x="362" y="15"/>
                    <a:pt x="319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498800" y="2228175"/>
              <a:ext cx="12325" cy="11300"/>
            </a:xfrm>
            <a:custGeom>
              <a:avLst/>
              <a:gdLst/>
              <a:ahLst/>
              <a:cxnLst/>
              <a:rect l="l" t="t" r="r" b="b"/>
              <a:pathLst>
                <a:path w="493" h="452" extrusionOk="0">
                  <a:moveTo>
                    <a:pt x="488" y="237"/>
                  </a:moveTo>
                  <a:cubicBezTo>
                    <a:pt x="486" y="276"/>
                    <a:pt x="474" y="315"/>
                    <a:pt x="451" y="350"/>
                  </a:cubicBezTo>
                  <a:cubicBezTo>
                    <a:pt x="479" y="314"/>
                    <a:pt x="491" y="275"/>
                    <a:pt x="488" y="237"/>
                  </a:cubicBezTo>
                  <a:close/>
                  <a:moveTo>
                    <a:pt x="287" y="1"/>
                  </a:moveTo>
                  <a:cubicBezTo>
                    <a:pt x="214" y="1"/>
                    <a:pt x="144" y="41"/>
                    <a:pt x="94" y="102"/>
                  </a:cubicBezTo>
                  <a:cubicBezTo>
                    <a:pt x="1" y="195"/>
                    <a:pt x="47" y="334"/>
                    <a:pt x="140" y="412"/>
                  </a:cubicBezTo>
                  <a:cubicBezTo>
                    <a:pt x="178" y="439"/>
                    <a:pt x="218" y="451"/>
                    <a:pt x="258" y="451"/>
                  </a:cubicBezTo>
                  <a:cubicBezTo>
                    <a:pt x="330" y="451"/>
                    <a:pt x="400" y="410"/>
                    <a:pt x="451" y="350"/>
                  </a:cubicBezTo>
                  <a:lnTo>
                    <a:pt x="451" y="350"/>
                  </a:lnTo>
                  <a:lnTo>
                    <a:pt x="435" y="365"/>
                  </a:lnTo>
                  <a:cubicBezTo>
                    <a:pt x="391" y="409"/>
                    <a:pt x="343" y="428"/>
                    <a:pt x="295" y="428"/>
                  </a:cubicBezTo>
                  <a:cubicBezTo>
                    <a:pt x="258" y="428"/>
                    <a:pt x="221" y="417"/>
                    <a:pt x="187" y="396"/>
                  </a:cubicBezTo>
                  <a:cubicBezTo>
                    <a:pt x="125" y="334"/>
                    <a:pt x="125" y="257"/>
                    <a:pt x="156" y="179"/>
                  </a:cubicBezTo>
                  <a:cubicBezTo>
                    <a:pt x="187" y="179"/>
                    <a:pt x="187" y="164"/>
                    <a:pt x="187" y="164"/>
                  </a:cubicBezTo>
                  <a:cubicBezTo>
                    <a:pt x="226" y="115"/>
                    <a:pt x="278" y="84"/>
                    <a:pt x="330" y="84"/>
                  </a:cubicBezTo>
                  <a:cubicBezTo>
                    <a:pt x="361" y="84"/>
                    <a:pt x="391" y="95"/>
                    <a:pt x="420" y="117"/>
                  </a:cubicBezTo>
                  <a:cubicBezTo>
                    <a:pt x="461" y="151"/>
                    <a:pt x="485" y="193"/>
                    <a:pt x="488" y="237"/>
                  </a:cubicBezTo>
                  <a:lnTo>
                    <a:pt x="488" y="237"/>
                  </a:lnTo>
                  <a:cubicBezTo>
                    <a:pt x="492" y="171"/>
                    <a:pt x="468" y="104"/>
                    <a:pt x="420" y="55"/>
                  </a:cubicBezTo>
                  <a:lnTo>
                    <a:pt x="404" y="40"/>
                  </a:lnTo>
                  <a:cubicBezTo>
                    <a:pt x="366" y="13"/>
                    <a:pt x="32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408075" y="2257850"/>
              <a:ext cx="56250" cy="24075"/>
            </a:xfrm>
            <a:custGeom>
              <a:avLst/>
              <a:gdLst/>
              <a:ahLst/>
              <a:cxnLst/>
              <a:rect l="l" t="t" r="r" b="b"/>
              <a:pathLst>
                <a:path w="2250" h="963" extrusionOk="0">
                  <a:moveTo>
                    <a:pt x="2249" y="0"/>
                  </a:moveTo>
                  <a:lnTo>
                    <a:pt x="1" y="605"/>
                  </a:lnTo>
                  <a:lnTo>
                    <a:pt x="249" y="96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309600" y="2238075"/>
              <a:ext cx="114400" cy="127200"/>
            </a:xfrm>
            <a:custGeom>
              <a:avLst/>
              <a:gdLst/>
              <a:ahLst/>
              <a:cxnLst/>
              <a:rect l="l" t="t" r="r" b="b"/>
              <a:pathLst>
                <a:path w="4576" h="5088" extrusionOk="0">
                  <a:moveTo>
                    <a:pt x="2559" y="0"/>
                  </a:moveTo>
                  <a:lnTo>
                    <a:pt x="0" y="1800"/>
                  </a:lnTo>
                  <a:lnTo>
                    <a:pt x="1551" y="5088"/>
                  </a:lnTo>
                  <a:lnTo>
                    <a:pt x="4575" y="4157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362325" y="2251825"/>
              <a:ext cx="12450" cy="11400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77" y="292"/>
                  </a:moveTo>
                  <a:cubicBezTo>
                    <a:pt x="472" y="311"/>
                    <a:pt x="463" y="331"/>
                    <a:pt x="450" y="350"/>
                  </a:cubicBezTo>
                  <a:cubicBezTo>
                    <a:pt x="465" y="332"/>
                    <a:pt x="473" y="312"/>
                    <a:pt x="477" y="292"/>
                  </a:cubicBezTo>
                  <a:close/>
                  <a:moveTo>
                    <a:pt x="450" y="350"/>
                  </a:moveTo>
                  <a:lnTo>
                    <a:pt x="450" y="350"/>
                  </a:lnTo>
                  <a:cubicBezTo>
                    <a:pt x="420" y="393"/>
                    <a:pt x="379" y="424"/>
                    <a:pt x="336" y="440"/>
                  </a:cubicBezTo>
                  <a:lnTo>
                    <a:pt x="336" y="440"/>
                  </a:lnTo>
                  <a:cubicBezTo>
                    <a:pt x="375" y="436"/>
                    <a:pt x="414" y="417"/>
                    <a:pt x="450" y="381"/>
                  </a:cubicBezTo>
                  <a:cubicBezTo>
                    <a:pt x="435" y="381"/>
                    <a:pt x="450" y="381"/>
                    <a:pt x="450" y="350"/>
                  </a:cubicBezTo>
                  <a:close/>
                  <a:moveTo>
                    <a:pt x="278" y="1"/>
                  </a:moveTo>
                  <a:cubicBezTo>
                    <a:pt x="205" y="1"/>
                    <a:pt x="128" y="41"/>
                    <a:pt x="78" y="102"/>
                  </a:cubicBezTo>
                  <a:cubicBezTo>
                    <a:pt x="0" y="195"/>
                    <a:pt x="47" y="334"/>
                    <a:pt x="140" y="412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5" y="455"/>
                    <a:pt x="311" y="450"/>
                    <a:pt x="336" y="440"/>
                  </a:cubicBezTo>
                  <a:lnTo>
                    <a:pt x="336" y="440"/>
                  </a:lnTo>
                  <a:cubicBezTo>
                    <a:pt x="330" y="441"/>
                    <a:pt x="325" y="441"/>
                    <a:pt x="319" y="441"/>
                  </a:cubicBezTo>
                  <a:cubicBezTo>
                    <a:pt x="279" y="441"/>
                    <a:pt x="239" y="426"/>
                    <a:pt x="202" y="397"/>
                  </a:cubicBezTo>
                  <a:cubicBezTo>
                    <a:pt x="124" y="334"/>
                    <a:pt x="124" y="257"/>
                    <a:pt x="156" y="179"/>
                  </a:cubicBezTo>
                  <a:cubicBezTo>
                    <a:pt x="187" y="127"/>
                    <a:pt x="247" y="95"/>
                    <a:pt x="307" y="95"/>
                  </a:cubicBezTo>
                  <a:cubicBezTo>
                    <a:pt x="335" y="95"/>
                    <a:pt x="363" y="102"/>
                    <a:pt x="388" y="117"/>
                  </a:cubicBezTo>
                  <a:cubicBezTo>
                    <a:pt x="448" y="153"/>
                    <a:pt x="489" y="225"/>
                    <a:pt x="477" y="292"/>
                  </a:cubicBezTo>
                  <a:lnTo>
                    <a:pt x="477" y="292"/>
                  </a:lnTo>
                  <a:cubicBezTo>
                    <a:pt x="498" y="214"/>
                    <a:pt x="465" y="133"/>
                    <a:pt x="404" y="71"/>
                  </a:cubicBezTo>
                  <a:cubicBezTo>
                    <a:pt x="404" y="40"/>
                    <a:pt x="388" y="40"/>
                    <a:pt x="388" y="40"/>
                  </a:cubicBezTo>
                  <a:cubicBezTo>
                    <a:pt x="355" y="13"/>
                    <a:pt x="317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4375500" y="2277675"/>
              <a:ext cx="12200" cy="11150"/>
            </a:xfrm>
            <a:custGeom>
              <a:avLst/>
              <a:gdLst/>
              <a:ahLst/>
              <a:cxnLst/>
              <a:rect l="l" t="t" r="r" b="b"/>
              <a:pathLst>
                <a:path w="488" h="446" extrusionOk="0">
                  <a:moveTo>
                    <a:pt x="472" y="284"/>
                  </a:moveTo>
                  <a:lnTo>
                    <a:pt x="472" y="284"/>
                  </a:lnTo>
                  <a:cubicBezTo>
                    <a:pt x="468" y="308"/>
                    <a:pt x="461" y="332"/>
                    <a:pt x="451" y="355"/>
                  </a:cubicBezTo>
                  <a:cubicBezTo>
                    <a:pt x="463" y="334"/>
                    <a:pt x="470" y="309"/>
                    <a:pt x="472" y="284"/>
                  </a:cubicBezTo>
                  <a:close/>
                  <a:moveTo>
                    <a:pt x="451" y="355"/>
                  </a:moveTo>
                  <a:cubicBezTo>
                    <a:pt x="450" y="355"/>
                    <a:pt x="431" y="365"/>
                    <a:pt x="438" y="369"/>
                  </a:cubicBezTo>
                  <a:lnTo>
                    <a:pt x="438" y="369"/>
                  </a:lnTo>
                  <a:cubicBezTo>
                    <a:pt x="442" y="364"/>
                    <a:pt x="447" y="360"/>
                    <a:pt x="451" y="355"/>
                  </a:cubicBezTo>
                  <a:close/>
                  <a:moveTo>
                    <a:pt x="438" y="369"/>
                  </a:moveTo>
                  <a:lnTo>
                    <a:pt x="438" y="369"/>
                  </a:lnTo>
                  <a:cubicBezTo>
                    <a:pt x="415" y="393"/>
                    <a:pt x="388" y="411"/>
                    <a:pt x="359" y="425"/>
                  </a:cubicBezTo>
                  <a:lnTo>
                    <a:pt x="359" y="425"/>
                  </a:lnTo>
                  <a:cubicBezTo>
                    <a:pt x="392" y="416"/>
                    <a:pt x="423" y="398"/>
                    <a:pt x="451" y="371"/>
                  </a:cubicBezTo>
                  <a:cubicBezTo>
                    <a:pt x="444" y="371"/>
                    <a:pt x="440" y="370"/>
                    <a:pt x="438" y="369"/>
                  </a:cubicBezTo>
                  <a:close/>
                  <a:moveTo>
                    <a:pt x="265" y="1"/>
                  </a:moveTo>
                  <a:cubicBezTo>
                    <a:pt x="196" y="1"/>
                    <a:pt x="126" y="35"/>
                    <a:pt x="78" y="91"/>
                  </a:cubicBezTo>
                  <a:cubicBezTo>
                    <a:pt x="1" y="200"/>
                    <a:pt x="32" y="324"/>
                    <a:pt x="140" y="402"/>
                  </a:cubicBezTo>
                  <a:cubicBezTo>
                    <a:pt x="177" y="432"/>
                    <a:pt x="220" y="446"/>
                    <a:pt x="264" y="446"/>
                  </a:cubicBezTo>
                  <a:cubicBezTo>
                    <a:pt x="296" y="446"/>
                    <a:pt x="329" y="438"/>
                    <a:pt x="359" y="425"/>
                  </a:cubicBezTo>
                  <a:lnTo>
                    <a:pt x="359" y="425"/>
                  </a:lnTo>
                  <a:cubicBezTo>
                    <a:pt x="343" y="429"/>
                    <a:pt x="327" y="431"/>
                    <a:pt x="311" y="431"/>
                  </a:cubicBezTo>
                  <a:cubicBezTo>
                    <a:pt x="267" y="431"/>
                    <a:pt x="223" y="415"/>
                    <a:pt x="187" y="386"/>
                  </a:cubicBezTo>
                  <a:cubicBezTo>
                    <a:pt x="109" y="324"/>
                    <a:pt x="109" y="247"/>
                    <a:pt x="156" y="169"/>
                  </a:cubicBezTo>
                  <a:cubicBezTo>
                    <a:pt x="175" y="121"/>
                    <a:pt x="231" y="96"/>
                    <a:pt x="289" y="96"/>
                  </a:cubicBezTo>
                  <a:cubicBezTo>
                    <a:pt x="324" y="96"/>
                    <a:pt x="359" y="105"/>
                    <a:pt x="388" y="122"/>
                  </a:cubicBezTo>
                  <a:cubicBezTo>
                    <a:pt x="445" y="145"/>
                    <a:pt x="476" y="216"/>
                    <a:pt x="472" y="284"/>
                  </a:cubicBezTo>
                  <a:lnTo>
                    <a:pt x="472" y="284"/>
                  </a:lnTo>
                  <a:cubicBezTo>
                    <a:pt x="487" y="196"/>
                    <a:pt x="465" y="109"/>
                    <a:pt x="404" y="60"/>
                  </a:cubicBezTo>
                  <a:cubicBezTo>
                    <a:pt x="404" y="45"/>
                    <a:pt x="388" y="45"/>
                    <a:pt x="388" y="45"/>
                  </a:cubicBezTo>
                  <a:cubicBezTo>
                    <a:pt x="352" y="15"/>
                    <a:pt x="309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388700" y="2303300"/>
              <a:ext cx="12150" cy="11375"/>
            </a:xfrm>
            <a:custGeom>
              <a:avLst/>
              <a:gdLst/>
              <a:ahLst/>
              <a:cxnLst/>
              <a:rect l="l" t="t" r="r" b="b"/>
              <a:pathLst>
                <a:path w="486" h="455" extrusionOk="0">
                  <a:moveTo>
                    <a:pt x="465" y="283"/>
                  </a:moveTo>
                  <a:cubicBezTo>
                    <a:pt x="459" y="308"/>
                    <a:pt x="449" y="332"/>
                    <a:pt x="434" y="354"/>
                  </a:cubicBezTo>
                  <a:cubicBezTo>
                    <a:pt x="451" y="333"/>
                    <a:pt x="461" y="308"/>
                    <a:pt x="465" y="283"/>
                  </a:cubicBezTo>
                  <a:close/>
                  <a:moveTo>
                    <a:pt x="434" y="354"/>
                  </a:moveTo>
                  <a:cubicBezTo>
                    <a:pt x="434" y="354"/>
                    <a:pt x="425" y="354"/>
                    <a:pt x="428" y="361"/>
                  </a:cubicBezTo>
                  <a:lnTo>
                    <a:pt x="428" y="361"/>
                  </a:lnTo>
                  <a:cubicBezTo>
                    <a:pt x="430" y="359"/>
                    <a:pt x="432" y="356"/>
                    <a:pt x="434" y="354"/>
                  </a:cubicBezTo>
                  <a:close/>
                  <a:moveTo>
                    <a:pt x="428" y="361"/>
                  </a:moveTo>
                  <a:cubicBezTo>
                    <a:pt x="408" y="384"/>
                    <a:pt x="385" y="404"/>
                    <a:pt x="360" y="419"/>
                  </a:cubicBezTo>
                  <a:lnTo>
                    <a:pt x="360" y="419"/>
                  </a:lnTo>
                  <a:cubicBezTo>
                    <a:pt x="386" y="409"/>
                    <a:pt x="411" y="393"/>
                    <a:pt x="434" y="369"/>
                  </a:cubicBezTo>
                  <a:cubicBezTo>
                    <a:pt x="431" y="366"/>
                    <a:pt x="429" y="363"/>
                    <a:pt x="428" y="361"/>
                  </a:cubicBezTo>
                  <a:close/>
                  <a:moveTo>
                    <a:pt x="262" y="1"/>
                  </a:moveTo>
                  <a:cubicBezTo>
                    <a:pt x="192" y="1"/>
                    <a:pt x="126" y="38"/>
                    <a:pt x="78" y="106"/>
                  </a:cubicBezTo>
                  <a:cubicBezTo>
                    <a:pt x="0" y="199"/>
                    <a:pt x="31" y="338"/>
                    <a:pt x="124" y="416"/>
                  </a:cubicBezTo>
                  <a:cubicBezTo>
                    <a:pt x="162" y="443"/>
                    <a:pt x="202" y="455"/>
                    <a:pt x="242" y="455"/>
                  </a:cubicBezTo>
                  <a:cubicBezTo>
                    <a:pt x="283" y="455"/>
                    <a:pt x="324" y="442"/>
                    <a:pt x="360" y="419"/>
                  </a:cubicBezTo>
                  <a:lnTo>
                    <a:pt x="360" y="419"/>
                  </a:lnTo>
                  <a:cubicBezTo>
                    <a:pt x="341" y="426"/>
                    <a:pt x="322" y="430"/>
                    <a:pt x="303" y="430"/>
                  </a:cubicBezTo>
                  <a:cubicBezTo>
                    <a:pt x="263" y="430"/>
                    <a:pt x="223" y="414"/>
                    <a:pt x="186" y="385"/>
                  </a:cubicBezTo>
                  <a:cubicBezTo>
                    <a:pt x="109" y="338"/>
                    <a:pt x="109" y="261"/>
                    <a:pt x="155" y="183"/>
                  </a:cubicBezTo>
                  <a:cubicBezTo>
                    <a:pt x="176" y="131"/>
                    <a:pt x="240" y="92"/>
                    <a:pt x="303" y="92"/>
                  </a:cubicBezTo>
                  <a:cubicBezTo>
                    <a:pt x="333" y="92"/>
                    <a:pt x="363" y="101"/>
                    <a:pt x="388" y="121"/>
                  </a:cubicBezTo>
                  <a:cubicBezTo>
                    <a:pt x="444" y="144"/>
                    <a:pt x="476" y="215"/>
                    <a:pt x="465" y="283"/>
                  </a:cubicBezTo>
                  <a:lnTo>
                    <a:pt x="465" y="283"/>
                  </a:lnTo>
                  <a:cubicBezTo>
                    <a:pt x="486" y="200"/>
                    <a:pt x="463" y="107"/>
                    <a:pt x="403" y="59"/>
                  </a:cubicBezTo>
                  <a:lnTo>
                    <a:pt x="388" y="44"/>
                  </a:lnTo>
                  <a:cubicBezTo>
                    <a:pt x="347" y="14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401475" y="2328500"/>
              <a:ext cx="12675" cy="11400"/>
            </a:xfrm>
            <a:custGeom>
              <a:avLst/>
              <a:gdLst/>
              <a:ahLst/>
              <a:cxnLst/>
              <a:rect l="l" t="t" r="r" b="b"/>
              <a:pathLst>
                <a:path w="507" h="456" extrusionOk="0">
                  <a:moveTo>
                    <a:pt x="474" y="309"/>
                  </a:moveTo>
                  <a:lnTo>
                    <a:pt x="474" y="309"/>
                  </a:lnTo>
                  <a:cubicBezTo>
                    <a:pt x="468" y="324"/>
                    <a:pt x="460" y="340"/>
                    <a:pt x="451" y="354"/>
                  </a:cubicBezTo>
                  <a:cubicBezTo>
                    <a:pt x="462" y="340"/>
                    <a:pt x="469" y="325"/>
                    <a:pt x="474" y="309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2" y="455"/>
                    <a:pt x="251" y="455"/>
                  </a:cubicBezTo>
                  <a:cubicBezTo>
                    <a:pt x="322" y="455"/>
                    <a:pt x="395" y="417"/>
                    <a:pt x="446" y="360"/>
                  </a:cubicBezTo>
                  <a:lnTo>
                    <a:pt x="446" y="360"/>
                  </a:lnTo>
                  <a:cubicBezTo>
                    <a:pt x="443" y="364"/>
                    <a:pt x="443" y="366"/>
                    <a:pt x="445" y="366"/>
                  </a:cubicBezTo>
                  <a:cubicBezTo>
                    <a:pt x="447" y="366"/>
                    <a:pt x="451" y="362"/>
                    <a:pt x="451" y="354"/>
                  </a:cubicBezTo>
                  <a:lnTo>
                    <a:pt x="451" y="354"/>
                  </a:lnTo>
                  <a:cubicBezTo>
                    <a:pt x="451" y="354"/>
                    <a:pt x="451" y="354"/>
                    <a:pt x="451" y="354"/>
                  </a:cubicBezTo>
                  <a:lnTo>
                    <a:pt x="451" y="354"/>
                  </a:lnTo>
                  <a:cubicBezTo>
                    <a:pt x="448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7" y="358"/>
                    <a:pt x="449" y="356"/>
                    <a:pt x="450" y="354"/>
                  </a:cubicBezTo>
                  <a:lnTo>
                    <a:pt x="450" y="354"/>
                  </a:lnTo>
                  <a:cubicBezTo>
                    <a:pt x="449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6" y="360"/>
                    <a:pt x="446" y="360"/>
                    <a:pt x="446" y="360"/>
                  </a:cubicBezTo>
                  <a:lnTo>
                    <a:pt x="446" y="360"/>
                  </a:lnTo>
                  <a:cubicBezTo>
                    <a:pt x="404" y="407"/>
                    <a:pt x="354" y="428"/>
                    <a:pt x="307" y="428"/>
                  </a:cubicBezTo>
                  <a:cubicBezTo>
                    <a:pt x="268" y="428"/>
                    <a:pt x="230" y="413"/>
                    <a:pt x="203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3"/>
                    <a:pt x="307" y="93"/>
                  </a:cubicBezTo>
                  <a:cubicBezTo>
                    <a:pt x="335" y="93"/>
                    <a:pt x="364" y="101"/>
                    <a:pt x="389" y="121"/>
                  </a:cubicBezTo>
                  <a:cubicBezTo>
                    <a:pt x="452" y="147"/>
                    <a:pt x="495" y="235"/>
                    <a:pt x="474" y="309"/>
                  </a:cubicBezTo>
                  <a:lnTo>
                    <a:pt x="474" y="309"/>
                  </a:lnTo>
                  <a:cubicBezTo>
                    <a:pt x="506" y="224"/>
                    <a:pt x="485" y="125"/>
                    <a:pt x="420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4232050" y="2312125"/>
              <a:ext cx="53525" cy="83400"/>
            </a:xfrm>
            <a:custGeom>
              <a:avLst/>
              <a:gdLst/>
              <a:ahLst/>
              <a:cxnLst/>
              <a:rect l="l" t="t" r="r" b="b"/>
              <a:pathLst>
                <a:path w="2141" h="3336" extrusionOk="0">
                  <a:moveTo>
                    <a:pt x="776" y="1"/>
                  </a:moveTo>
                  <a:lnTo>
                    <a:pt x="0" y="357"/>
                  </a:lnTo>
                  <a:lnTo>
                    <a:pt x="1365" y="3335"/>
                  </a:lnTo>
                  <a:lnTo>
                    <a:pt x="2141" y="297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256075" y="2305925"/>
              <a:ext cx="60125" cy="70200"/>
            </a:xfrm>
            <a:custGeom>
              <a:avLst/>
              <a:gdLst/>
              <a:ahLst/>
              <a:cxnLst/>
              <a:rect l="l" t="t" r="r" b="b"/>
              <a:pathLst>
                <a:path w="2405" h="2808" extrusionOk="0">
                  <a:moveTo>
                    <a:pt x="1428" y="1"/>
                  </a:moveTo>
                  <a:lnTo>
                    <a:pt x="1" y="668"/>
                  </a:lnTo>
                  <a:lnTo>
                    <a:pt x="978" y="2808"/>
                  </a:lnTo>
                  <a:lnTo>
                    <a:pt x="2405" y="2156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278950" y="2261350"/>
              <a:ext cx="87675" cy="125650"/>
            </a:xfrm>
            <a:custGeom>
              <a:avLst/>
              <a:gdLst/>
              <a:ahLst/>
              <a:cxnLst/>
              <a:rect l="l" t="t" r="r" b="b"/>
              <a:pathLst>
                <a:path w="3507" h="5026" extrusionOk="0">
                  <a:moveTo>
                    <a:pt x="1521" y="0"/>
                  </a:moveTo>
                  <a:lnTo>
                    <a:pt x="1" y="698"/>
                  </a:lnTo>
                  <a:lnTo>
                    <a:pt x="2002" y="5025"/>
                  </a:lnTo>
                  <a:lnTo>
                    <a:pt x="3506" y="432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296025" y="2280925"/>
              <a:ext cx="23275" cy="20500"/>
            </a:xfrm>
            <a:custGeom>
              <a:avLst/>
              <a:gdLst/>
              <a:ahLst/>
              <a:cxnLst/>
              <a:rect l="l" t="t" r="r" b="b"/>
              <a:pathLst>
                <a:path w="931" h="820" extrusionOk="0">
                  <a:moveTo>
                    <a:pt x="468" y="0"/>
                  </a:moveTo>
                  <a:cubicBezTo>
                    <a:pt x="410" y="0"/>
                    <a:pt x="351" y="13"/>
                    <a:pt x="295" y="39"/>
                  </a:cubicBezTo>
                  <a:cubicBezTo>
                    <a:pt x="78" y="148"/>
                    <a:pt x="0" y="380"/>
                    <a:pt x="93" y="582"/>
                  </a:cubicBezTo>
                  <a:cubicBezTo>
                    <a:pt x="162" y="730"/>
                    <a:pt x="322" y="820"/>
                    <a:pt x="477" y="820"/>
                  </a:cubicBezTo>
                  <a:cubicBezTo>
                    <a:pt x="532" y="820"/>
                    <a:pt x="587" y="808"/>
                    <a:pt x="636" y="783"/>
                  </a:cubicBezTo>
                  <a:cubicBezTo>
                    <a:pt x="853" y="690"/>
                    <a:pt x="931" y="458"/>
                    <a:pt x="838" y="241"/>
                  </a:cubicBezTo>
                  <a:cubicBezTo>
                    <a:pt x="760" y="84"/>
                    <a:pt x="61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326650" y="2347350"/>
              <a:ext cx="22900" cy="20400"/>
            </a:xfrm>
            <a:custGeom>
              <a:avLst/>
              <a:gdLst/>
              <a:ahLst/>
              <a:cxnLst/>
              <a:rect l="l" t="t" r="r" b="b"/>
              <a:pathLst>
                <a:path w="916" h="816" extrusionOk="0">
                  <a:moveTo>
                    <a:pt x="477" y="1"/>
                  </a:moveTo>
                  <a:cubicBezTo>
                    <a:pt x="413" y="1"/>
                    <a:pt x="346" y="17"/>
                    <a:pt x="280" y="50"/>
                  </a:cubicBezTo>
                  <a:cubicBezTo>
                    <a:pt x="78" y="143"/>
                    <a:pt x="1" y="375"/>
                    <a:pt x="94" y="593"/>
                  </a:cubicBezTo>
                  <a:cubicBezTo>
                    <a:pt x="162" y="729"/>
                    <a:pt x="313" y="815"/>
                    <a:pt x="468" y="815"/>
                  </a:cubicBezTo>
                  <a:cubicBezTo>
                    <a:pt x="525" y="815"/>
                    <a:pt x="582" y="804"/>
                    <a:pt x="636" y="779"/>
                  </a:cubicBezTo>
                  <a:cubicBezTo>
                    <a:pt x="854" y="686"/>
                    <a:pt x="916" y="453"/>
                    <a:pt x="823" y="236"/>
                  </a:cubicBezTo>
                  <a:cubicBezTo>
                    <a:pt x="758" y="84"/>
                    <a:pt x="625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063000" y="2378725"/>
              <a:ext cx="195050" cy="327700"/>
            </a:xfrm>
            <a:custGeom>
              <a:avLst/>
              <a:gdLst/>
              <a:ahLst/>
              <a:cxnLst/>
              <a:rect l="l" t="t" r="r" b="b"/>
              <a:pathLst>
                <a:path w="7802" h="13108" extrusionOk="0">
                  <a:moveTo>
                    <a:pt x="1891" y="1"/>
                  </a:moveTo>
                  <a:cubicBezTo>
                    <a:pt x="1679" y="1"/>
                    <a:pt x="1464" y="42"/>
                    <a:pt x="1256" y="128"/>
                  </a:cubicBezTo>
                  <a:cubicBezTo>
                    <a:pt x="403" y="470"/>
                    <a:pt x="0" y="1462"/>
                    <a:pt x="341" y="2315"/>
                  </a:cubicBezTo>
                  <a:lnTo>
                    <a:pt x="4358" y="12071"/>
                  </a:lnTo>
                  <a:cubicBezTo>
                    <a:pt x="4617" y="12719"/>
                    <a:pt x="5252" y="13107"/>
                    <a:pt x="5916" y="13107"/>
                  </a:cubicBezTo>
                  <a:cubicBezTo>
                    <a:pt x="6126" y="13107"/>
                    <a:pt x="6340" y="13068"/>
                    <a:pt x="6545" y="12986"/>
                  </a:cubicBezTo>
                  <a:cubicBezTo>
                    <a:pt x="7398" y="12629"/>
                    <a:pt x="7801" y="11637"/>
                    <a:pt x="7460" y="10784"/>
                  </a:cubicBezTo>
                  <a:lnTo>
                    <a:pt x="3443" y="1044"/>
                  </a:lnTo>
                  <a:cubicBezTo>
                    <a:pt x="3185" y="398"/>
                    <a:pt x="2553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4192100" y="2647450"/>
              <a:ext cx="35700" cy="31600"/>
            </a:xfrm>
            <a:custGeom>
              <a:avLst/>
              <a:gdLst/>
              <a:ahLst/>
              <a:cxnLst/>
              <a:rect l="l" t="t" r="r" b="b"/>
              <a:pathLst>
                <a:path w="1428" h="1264" extrusionOk="0">
                  <a:moveTo>
                    <a:pt x="719" y="0"/>
                  </a:moveTo>
                  <a:cubicBezTo>
                    <a:pt x="458" y="0"/>
                    <a:pt x="210" y="151"/>
                    <a:pt x="125" y="407"/>
                  </a:cubicBezTo>
                  <a:cubicBezTo>
                    <a:pt x="1" y="733"/>
                    <a:pt x="156" y="1089"/>
                    <a:pt x="482" y="1229"/>
                  </a:cubicBezTo>
                  <a:cubicBezTo>
                    <a:pt x="555" y="1252"/>
                    <a:pt x="629" y="1263"/>
                    <a:pt x="702" y="1263"/>
                  </a:cubicBezTo>
                  <a:cubicBezTo>
                    <a:pt x="970" y="1263"/>
                    <a:pt x="1218" y="1113"/>
                    <a:pt x="1304" y="857"/>
                  </a:cubicBezTo>
                  <a:cubicBezTo>
                    <a:pt x="1428" y="531"/>
                    <a:pt x="1272" y="159"/>
                    <a:pt x="931" y="35"/>
                  </a:cubicBezTo>
                  <a:cubicBezTo>
                    <a:pt x="862" y="11"/>
                    <a:pt x="790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092075" y="2404125"/>
              <a:ext cx="35700" cy="31625"/>
            </a:xfrm>
            <a:custGeom>
              <a:avLst/>
              <a:gdLst/>
              <a:ahLst/>
              <a:cxnLst/>
              <a:rect l="l" t="t" r="r" b="b"/>
              <a:pathLst>
                <a:path w="1428" h="1265" extrusionOk="0">
                  <a:moveTo>
                    <a:pt x="710" y="1"/>
                  </a:moveTo>
                  <a:cubicBezTo>
                    <a:pt x="453" y="1"/>
                    <a:pt x="220" y="153"/>
                    <a:pt x="124" y="415"/>
                  </a:cubicBezTo>
                  <a:cubicBezTo>
                    <a:pt x="0" y="725"/>
                    <a:pt x="171" y="1082"/>
                    <a:pt x="497" y="1222"/>
                  </a:cubicBezTo>
                  <a:cubicBezTo>
                    <a:pt x="572" y="1250"/>
                    <a:pt x="650" y="1264"/>
                    <a:pt x="726" y="1264"/>
                  </a:cubicBezTo>
                  <a:cubicBezTo>
                    <a:pt x="981" y="1264"/>
                    <a:pt x="1223" y="1112"/>
                    <a:pt x="1319" y="850"/>
                  </a:cubicBezTo>
                  <a:cubicBezTo>
                    <a:pt x="1427" y="524"/>
                    <a:pt x="1272" y="152"/>
                    <a:pt x="946" y="43"/>
                  </a:cubicBezTo>
                  <a:cubicBezTo>
                    <a:pt x="867" y="14"/>
                    <a:pt x="788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911000" y="3047275"/>
              <a:ext cx="625450" cy="72925"/>
            </a:xfrm>
            <a:custGeom>
              <a:avLst/>
              <a:gdLst/>
              <a:ahLst/>
              <a:cxnLst/>
              <a:rect l="l" t="t" r="r" b="b"/>
              <a:pathLst>
                <a:path w="25018" h="2917" extrusionOk="0">
                  <a:moveTo>
                    <a:pt x="1396" y="1"/>
                  </a:moveTo>
                  <a:cubicBezTo>
                    <a:pt x="621" y="1"/>
                    <a:pt x="0" y="621"/>
                    <a:pt x="0" y="1397"/>
                  </a:cubicBezTo>
                  <a:lnTo>
                    <a:pt x="0" y="1521"/>
                  </a:lnTo>
                  <a:cubicBezTo>
                    <a:pt x="0" y="2296"/>
                    <a:pt x="621" y="2917"/>
                    <a:pt x="1396" y="2917"/>
                  </a:cubicBezTo>
                  <a:lnTo>
                    <a:pt x="23621" y="2917"/>
                  </a:lnTo>
                  <a:cubicBezTo>
                    <a:pt x="24397" y="2917"/>
                    <a:pt x="25017" y="2296"/>
                    <a:pt x="25017" y="1521"/>
                  </a:cubicBezTo>
                  <a:lnTo>
                    <a:pt x="25017" y="1397"/>
                  </a:lnTo>
                  <a:cubicBezTo>
                    <a:pt x="25017" y="621"/>
                    <a:pt x="24397" y="1"/>
                    <a:pt x="2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082775" y="2828225"/>
              <a:ext cx="352850" cy="213275"/>
            </a:xfrm>
            <a:custGeom>
              <a:avLst/>
              <a:gdLst/>
              <a:ahLst/>
              <a:cxnLst/>
              <a:rect l="l" t="t" r="r" b="b"/>
              <a:pathLst>
                <a:path w="14114" h="8531" extrusionOk="0">
                  <a:moveTo>
                    <a:pt x="0" y="0"/>
                  </a:moveTo>
                  <a:lnTo>
                    <a:pt x="0" y="8530"/>
                  </a:lnTo>
                  <a:lnTo>
                    <a:pt x="14114" y="8530"/>
                  </a:lnTo>
                  <a:lnTo>
                    <a:pt x="14114" y="1551"/>
                  </a:lnTo>
                  <a:cubicBezTo>
                    <a:pt x="14114" y="698"/>
                    <a:pt x="13416" y="0"/>
                    <a:pt x="1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668" y="1071"/>
                  </a:ln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3955575" y="3019750"/>
              <a:ext cx="536275" cy="27550"/>
            </a:xfrm>
            <a:custGeom>
              <a:avLst/>
              <a:gdLst/>
              <a:ahLst/>
              <a:cxnLst/>
              <a:rect l="l" t="t" r="r" b="b"/>
              <a:pathLst>
                <a:path w="21451" h="1102" extrusionOk="0">
                  <a:moveTo>
                    <a:pt x="1" y="1"/>
                  </a:moveTo>
                  <a:lnTo>
                    <a:pt x="1" y="1102"/>
                  </a:lnTo>
                  <a:lnTo>
                    <a:pt x="21451" y="1102"/>
                  </a:lnTo>
                  <a:lnTo>
                    <a:pt x="21451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3978850" y="298952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994" y="310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3978850" y="300657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3978850" y="3022850"/>
              <a:ext cx="74850" cy="7800"/>
            </a:xfrm>
            <a:custGeom>
              <a:avLst/>
              <a:gdLst/>
              <a:ahLst/>
              <a:cxnLst/>
              <a:rect l="l" t="t" r="r" b="b"/>
              <a:pathLst>
                <a:path w="2994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344875" y="2903825"/>
              <a:ext cx="122950" cy="123325"/>
            </a:xfrm>
            <a:custGeom>
              <a:avLst/>
              <a:gdLst/>
              <a:ahLst/>
              <a:cxnLst/>
              <a:rect l="l" t="t" r="r" b="b"/>
              <a:pathLst>
                <a:path w="4918" h="4933" extrusionOk="0">
                  <a:moveTo>
                    <a:pt x="2467" y="0"/>
                  </a:moveTo>
                  <a:cubicBezTo>
                    <a:pt x="1102" y="0"/>
                    <a:pt x="0" y="1102"/>
                    <a:pt x="0" y="2466"/>
                  </a:cubicBezTo>
                  <a:cubicBezTo>
                    <a:pt x="0" y="3816"/>
                    <a:pt x="1102" y="4932"/>
                    <a:pt x="2467" y="4932"/>
                  </a:cubicBezTo>
                  <a:cubicBezTo>
                    <a:pt x="3816" y="4932"/>
                    <a:pt x="4917" y="3816"/>
                    <a:pt x="4917" y="2466"/>
                  </a:cubicBezTo>
                  <a:cubicBezTo>
                    <a:pt x="4917" y="1102"/>
                    <a:pt x="3816" y="0"/>
                    <a:pt x="2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4349150" y="2908850"/>
              <a:ext cx="113625" cy="112475"/>
            </a:xfrm>
            <a:custGeom>
              <a:avLst/>
              <a:gdLst/>
              <a:ahLst/>
              <a:cxnLst/>
              <a:rect l="l" t="t" r="r" b="b"/>
              <a:pathLst>
                <a:path w="4545" h="4499" extrusionOk="0">
                  <a:moveTo>
                    <a:pt x="2249" y="265"/>
                  </a:moveTo>
                  <a:cubicBezTo>
                    <a:pt x="3381" y="265"/>
                    <a:pt x="4296" y="1133"/>
                    <a:pt x="4296" y="2265"/>
                  </a:cubicBezTo>
                  <a:cubicBezTo>
                    <a:pt x="4296" y="3382"/>
                    <a:pt x="3397" y="4297"/>
                    <a:pt x="2296" y="4297"/>
                  </a:cubicBezTo>
                  <a:lnTo>
                    <a:pt x="2249" y="4297"/>
                  </a:lnTo>
                  <a:cubicBezTo>
                    <a:pt x="1163" y="4297"/>
                    <a:pt x="279" y="3413"/>
                    <a:pt x="264" y="2296"/>
                  </a:cubicBezTo>
                  <a:cubicBezTo>
                    <a:pt x="264" y="1180"/>
                    <a:pt x="1148" y="265"/>
                    <a:pt x="2249" y="265"/>
                  </a:cubicBezTo>
                  <a:close/>
                  <a:moveTo>
                    <a:pt x="2240" y="0"/>
                  </a:moveTo>
                  <a:cubicBezTo>
                    <a:pt x="1025" y="0"/>
                    <a:pt x="46" y="997"/>
                    <a:pt x="16" y="2219"/>
                  </a:cubicBezTo>
                  <a:cubicBezTo>
                    <a:pt x="0" y="3460"/>
                    <a:pt x="1008" y="4468"/>
                    <a:pt x="2249" y="4499"/>
                  </a:cubicBezTo>
                  <a:lnTo>
                    <a:pt x="2296" y="4499"/>
                  </a:lnTo>
                  <a:cubicBezTo>
                    <a:pt x="3521" y="4468"/>
                    <a:pt x="4529" y="3491"/>
                    <a:pt x="4529" y="2265"/>
                  </a:cubicBezTo>
                  <a:cubicBezTo>
                    <a:pt x="4544" y="1025"/>
                    <a:pt x="3536" y="17"/>
                    <a:pt x="2296" y="1"/>
                  </a:cubicBezTo>
                  <a:cubicBezTo>
                    <a:pt x="2277" y="1"/>
                    <a:pt x="2258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354575" y="2915850"/>
              <a:ext cx="103150" cy="102000"/>
            </a:xfrm>
            <a:custGeom>
              <a:avLst/>
              <a:gdLst/>
              <a:ahLst/>
              <a:cxnLst/>
              <a:rect l="l" t="t" r="r" b="b"/>
              <a:pathLst>
                <a:path w="4126" h="4080" extrusionOk="0">
                  <a:moveTo>
                    <a:pt x="2094" y="1241"/>
                  </a:moveTo>
                  <a:cubicBezTo>
                    <a:pt x="2497" y="1241"/>
                    <a:pt x="2838" y="1598"/>
                    <a:pt x="2838" y="2001"/>
                  </a:cubicBezTo>
                  <a:cubicBezTo>
                    <a:pt x="2838" y="2404"/>
                    <a:pt x="2482" y="2745"/>
                    <a:pt x="2079" y="2745"/>
                  </a:cubicBezTo>
                  <a:cubicBezTo>
                    <a:pt x="1644" y="2714"/>
                    <a:pt x="1319" y="2389"/>
                    <a:pt x="1334" y="1985"/>
                  </a:cubicBezTo>
                  <a:cubicBezTo>
                    <a:pt x="1334" y="1582"/>
                    <a:pt x="1691" y="1241"/>
                    <a:pt x="2094" y="1241"/>
                  </a:cubicBezTo>
                  <a:close/>
                  <a:moveTo>
                    <a:pt x="1520" y="0"/>
                  </a:moveTo>
                  <a:lnTo>
                    <a:pt x="1520" y="357"/>
                  </a:lnTo>
                  <a:cubicBezTo>
                    <a:pt x="1520" y="450"/>
                    <a:pt x="1458" y="543"/>
                    <a:pt x="1365" y="590"/>
                  </a:cubicBezTo>
                  <a:cubicBezTo>
                    <a:pt x="1303" y="605"/>
                    <a:pt x="1256" y="652"/>
                    <a:pt x="1210" y="667"/>
                  </a:cubicBezTo>
                  <a:cubicBezTo>
                    <a:pt x="1171" y="698"/>
                    <a:pt x="1121" y="714"/>
                    <a:pt x="1068" y="714"/>
                  </a:cubicBezTo>
                  <a:cubicBezTo>
                    <a:pt x="1016" y="714"/>
                    <a:pt x="962" y="698"/>
                    <a:pt x="915" y="667"/>
                  </a:cubicBezTo>
                  <a:lnTo>
                    <a:pt x="605" y="497"/>
                  </a:lnTo>
                  <a:lnTo>
                    <a:pt x="0" y="1474"/>
                  </a:lnTo>
                  <a:lnTo>
                    <a:pt x="310" y="1675"/>
                  </a:lnTo>
                  <a:cubicBezTo>
                    <a:pt x="388" y="1737"/>
                    <a:pt x="450" y="1830"/>
                    <a:pt x="450" y="1923"/>
                  </a:cubicBezTo>
                  <a:lnTo>
                    <a:pt x="450" y="2001"/>
                  </a:lnTo>
                  <a:lnTo>
                    <a:pt x="450" y="2078"/>
                  </a:lnTo>
                  <a:cubicBezTo>
                    <a:pt x="450" y="2172"/>
                    <a:pt x="388" y="2280"/>
                    <a:pt x="310" y="2327"/>
                  </a:cubicBezTo>
                  <a:lnTo>
                    <a:pt x="0" y="2513"/>
                  </a:lnTo>
                  <a:lnTo>
                    <a:pt x="559" y="3521"/>
                  </a:lnTo>
                  <a:lnTo>
                    <a:pt x="869" y="3335"/>
                  </a:lnTo>
                  <a:cubicBezTo>
                    <a:pt x="912" y="3316"/>
                    <a:pt x="952" y="3308"/>
                    <a:pt x="991" y="3308"/>
                  </a:cubicBezTo>
                  <a:cubicBezTo>
                    <a:pt x="1051" y="3308"/>
                    <a:pt x="1107" y="3328"/>
                    <a:pt x="1163" y="3366"/>
                  </a:cubicBezTo>
                  <a:cubicBezTo>
                    <a:pt x="1210" y="3397"/>
                    <a:pt x="1256" y="3412"/>
                    <a:pt x="1319" y="3459"/>
                  </a:cubicBezTo>
                  <a:cubicBezTo>
                    <a:pt x="1412" y="3490"/>
                    <a:pt x="1474" y="3598"/>
                    <a:pt x="1474" y="3707"/>
                  </a:cubicBezTo>
                  <a:lnTo>
                    <a:pt x="1474" y="4064"/>
                  </a:lnTo>
                  <a:lnTo>
                    <a:pt x="2621" y="4079"/>
                  </a:lnTo>
                  <a:lnTo>
                    <a:pt x="2621" y="3691"/>
                  </a:lnTo>
                  <a:cubicBezTo>
                    <a:pt x="2621" y="3598"/>
                    <a:pt x="2668" y="3490"/>
                    <a:pt x="2776" y="3459"/>
                  </a:cubicBezTo>
                  <a:cubicBezTo>
                    <a:pt x="2823" y="3428"/>
                    <a:pt x="2869" y="3397"/>
                    <a:pt x="2932" y="3381"/>
                  </a:cubicBezTo>
                  <a:cubicBezTo>
                    <a:pt x="2970" y="3350"/>
                    <a:pt x="3017" y="3335"/>
                    <a:pt x="3065" y="3335"/>
                  </a:cubicBezTo>
                  <a:cubicBezTo>
                    <a:pt x="3114" y="3335"/>
                    <a:pt x="3164" y="3350"/>
                    <a:pt x="3211" y="3381"/>
                  </a:cubicBezTo>
                  <a:lnTo>
                    <a:pt x="3521" y="3567"/>
                  </a:lnTo>
                  <a:lnTo>
                    <a:pt x="4126" y="2575"/>
                  </a:lnTo>
                  <a:lnTo>
                    <a:pt x="3816" y="2404"/>
                  </a:lnTo>
                  <a:cubicBezTo>
                    <a:pt x="3723" y="2358"/>
                    <a:pt x="3676" y="2249"/>
                    <a:pt x="3676" y="2156"/>
                  </a:cubicBezTo>
                  <a:lnTo>
                    <a:pt x="3676" y="2078"/>
                  </a:lnTo>
                  <a:lnTo>
                    <a:pt x="3676" y="2001"/>
                  </a:lnTo>
                  <a:cubicBezTo>
                    <a:pt x="3676" y="1908"/>
                    <a:pt x="3738" y="1815"/>
                    <a:pt x="3816" y="1753"/>
                  </a:cubicBezTo>
                  <a:lnTo>
                    <a:pt x="4126" y="1582"/>
                  </a:lnTo>
                  <a:lnTo>
                    <a:pt x="3567" y="574"/>
                  </a:lnTo>
                  <a:lnTo>
                    <a:pt x="3257" y="745"/>
                  </a:lnTo>
                  <a:cubicBezTo>
                    <a:pt x="3215" y="759"/>
                    <a:pt x="3170" y="766"/>
                    <a:pt x="3125" y="766"/>
                  </a:cubicBezTo>
                  <a:cubicBezTo>
                    <a:pt x="3070" y="766"/>
                    <a:pt x="3014" y="755"/>
                    <a:pt x="2963" y="729"/>
                  </a:cubicBezTo>
                  <a:cubicBezTo>
                    <a:pt x="2932" y="683"/>
                    <a:pt x="2869" y="667"/>
                    <a:pt x="2807" y="621"/>
                  </a:cubicBezTo>
                  <a:cubicBezTo>
                    <a:pt x="2714" y="574"/>
                    <a:pt x="2652" y="497"/>
                    <a:pt x="2652" y="372"/>
                  </a:cubicBezTo>
                  <a:lnTo>
                    <a:pt x="2652" y="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4370475" y="29294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443" y="341"/>
                  </a:moveTo>
                  <a:cubicBezTo>
                    <a:pt x="2063" y="341"/>
                    <a:pt x="2544" y="838"/>
                    <a:pt x="2544" y="1458"/>
                  </a:cubicBezTo>
                  <a:cubicBezTo>
                    <a:pt x="2544" y="2078"/>
                    <a:pt x="2047" y="2559"/>
                    <a:pt x="1427" y="2559"/>
                  </a:cubicBezTo>
                  <a:cubicBezTo>
                    <a:pt x="807" y="2559"/>
                    <a:pt x="310" y="2063"/>
                    <a:pt x="310" y="1442"/>
                  </a:cubicBezTo>
                  <a:cubicBezTo>
                    <a:pt x="310" y="822"/>
                    <a:pt x="822" y="341"/>
                    <a:pt x="1443" y="341"/>
                  </a:cubicBezTo>
                  <a:close/>
                  <a:moveTo>
                    <a:pt x="1443" y="0"/>
                  </a:moveTo>
                  <a:cubicBezTo>
                    <a:pt x="652" y="0"/>
                    <a:pt x="0" y="651"/>
                    <a:pt x="0" y="1427"/>
                  </a:cubicBezTo>
                  <a:cubicBezTo>
                    <a:pt x="0" y="2218"/>
                    <a:pt x="652" y="2854"/>
                    <a:pt x="1427" y="2854"/>
                  </a:cubicBezTo>
                  <a:lnTo>
                    <a:pt x="1443" y="2854"/>
                  </a:lnTo>
                  <a:cubicBezTo>
                    <a:pt x="2218" y="2838"/>
                    <a:pt x="2838" y="2218"/>
                    <a:pt x="2854" y="1442"/>
                  </a:cubicBezTo>
                  <a:cubicBezTo>
                    <a:pt x="2854" y="651"/>
                    <a:pt x="2233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955575" y="2818900"/>
              <a:ext cx="222600" cy="165075"/>
            </a:xfrm>
            <a:custGeom>
              <a:avLst/>
              <a:gdLst/>
              <a:ahLst/>
              <a:cxnLst/>
              <a:rect l="l" t="t" r="r" b="b"/>
              <a:pathLst>
                <a:path w="8904" h="6603" extrusionOk="0">
                  <a:moveTo>
                    <a:pt x="1769" y="1"/>
                  </a:moveTo>
                  <a:lnTo>
                    <a:pt x="668" y="1071"/>
                  </a:lnTo>
                  <a:cubicBezTo>
                    <a:pt x="1" y="2855"/>
                    <a:pt x="637" y="4871"/>
                    <a:pt x="2234" y="5925"/>
                  </a:cubicBezTo>
                  <a:cubicBezTo>
                    <a:pt x="2927" y="6383"/>
                    <a:pt x="3710" y="6603"/>
                    <a:pt x="4486" y="6603"/>
                  </a:cubicBezTo>
                  <a:cubicBezTo>
                    <a:pt x="5813" y="6603"/>
                    <a:pt x="7118" y="5962"/>
                    <a:pt x="7911" y="4778"/>
                  </a:cubicBezTo>
                  <a:cubicBezTo>
                    <a:pt x="8903" y="3320"/>
                    <a:pt x="8826" y="1397"/>
                    <a:pt x="7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4290200" y="2875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" y="1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4290200" y="2859625"/>
              <a:ext cx="8175" cy="8550"/>
            </a:xfrm>
            <a:custGeom>
              <a:avLst/>
              <a:gdLst/>
              <a:ahLst/>
              <a:cxnLst/>
              <a:rect l="l" t="t" r="r" b="b"/>
              <a:pathLst>
                <a:path w="327" h="342" extrusionOk="0">
                  <a:moveTo>
                    <a:pt x="1" y="0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4290200" y="2844100"/>
              <a:ext cx="8175" cy="8575"/>
            </a:xfrm>
            <a:custGeom>
              <a:avLst/>
              <a:gdLst/>
              <a:ahLst/>
              <a:cxnLst/>
              <a:rect l="l" t="t" r="r" b="b"/>
              <a:pathLst>
                <a:path w="327" h="343" extrusionOk="0">
                  <a:moveTo>
                    <a:pt x="1" y="1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4290200" y="2828225"/>
              <a:ext cx="8175" cy="8150"/>
            </a:xfrm>
            <a:custGeom>
              <a:avLst/>
              <a:gdLst/>
              <a:ahLst/>
              <a:cxnLst/>
              <a:rect l="l" t="t" r="r" b="b"/>
              <a:pathLst>
                <a:path w="327" h="326" extrusionOk="0">
                  <a:moveTo>
                    <a:pt x="1" y="0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3976125" y="2607125"/>
              <a:ext cx="301300" cy="356125"/>
            </a:xfrm>
            <a:custGeom>
              <a:avLst/>
              <a:gdLst/>
              <a:ahLst/>
              <a:cxnLst/>
              <a:rect l="l" t="t" r="r" b="b"/>
              <a:pathLst>
                <a:path w="12052" h="14245" extrusionOk="0">
                  <a:moveTo>
                    <a:pt x="9460" y="0"/>
                  </a:moveTo>
                  <a:cubicBezTo>
                    <a:pt x="8762" y="0"/>
                    <a:pt x="8073" y="320"/>
                    <a:pt x="7616" y="919"/>
                  </a:cubicBezTo>
                  <a:lnTo>
                    <a:pt x="1102" y="8968"/>
                  </a:lnTo>
                  <a:cubicBezTo>
                    <a:pt x="1" y="10395"/>
                    <a:pt x="265" y="12458"/>
                    <a:pt x="1691" y="13559"/>
                  </a:cubicBezTo>
                  <a:cubicBezTo>
                    <a:pt x="1738" y="13590"/>
                    <a:pt x="1800" y="13652"/>
                    <a:pt x="1878" y="13699"/>
                  </a:cubicBezTo>
                  <a:cubicBezTo>
                    <a:pt x="2431" y="14069"/>
                    <a:pt x="3057" y="14245"/>
                    <a:pt x="3677" y="14245"/>
                  </a:cubicBezTo>
                  <a:cubicBezTo>
                    <a:pt x="4743" y="14245"/>
                    <a:pt x="5788" y="13725"/>
                    <a:pt x="6406" y="12783"/>
                  </a:cubicBezTo>
                  <a:cubicBezTo>
                    <a:pt x="6453" y="12721"/>
                    <a:pt x="6484" y="12644"/>
                    <a:pt x="6530" y="12582"/>
                  </a:cubicBezTo>
                  <a:lnTo>
                    <a:pt x="11447" y="3478"/>
                  </a:lnTo>
                  <a:cubicBezTo>
                    <a:pt x="12052" y="2408"/>
                    <a:pt x="11742" y="1074"/>
                    <a:pt x="10733" y="391"/>
                  </a:cubicBezTo>
                  <a:cubicBezTo>
                    <a:pt x="10344" y="127"/>
                    <a:pt x="9900" y="0"/>
                    <a:pt x="9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988550" y="2811150"/>
              <a:ext cx="159375" cy="140650"/>
            </a:xfrm>
            <a:custGeom>
              <a:avLst/>
              <a:gdLst/>
              <a:ahLst/>
              <a:cxnLst/>
              <a:rect l="l" t="t" r="r" b="b"/>
              <a:pathLst>
                <a:path w="6375" h="5626" extrusionOk="0">
                  <a:moveTo>
                    <a:pt x="3199" y="1"/>
                  </a:moveTo>
                  <a:cubicBezTo>
                    <a:pt x="2287" y="1"/>
                    <a:pt x="1391" y="439"/>
                    <a:pt x="853" y="1241"/>
                  </a:cubicBezTo>
                  <a:cubicBezTo>
                    <a:pt x="0" y="2544"/>
                    <a:pt x="357" y="4297"/>
                    <a:pt x="1629" y="5150"/>
                  </a:cubicBezTo>
                  <a:cubicBezTo>
                    <a:pt x="2112" y="5472"/>
                    <a:pt x="2657" y="5626"/>
                    <a:pt x="3195" y="5626"/>
                  </a:cubicBezTo>
                  <a:cubicBezTo>
                    <a:pt x="4106" y="5626"/>
                    <a:pt x="4995" y="5184"/>
                    <a:pt x="5522" y="4374"/>
                  </a:cubicBezTo>
                  <a:cubicBezTo>
                    <a:pt x="6375" y="3072"/>
                    <a:pt x="6033" y="1319"/>
                    <a:pt x="4746" y="466"/>
                  </a:cubicBezTo>
                  <a:cubicBezTo>
                    <a:pt x="4271" y="151"/>
                    <a:pt x="3732" y="1"/>
                    <a:pt x="3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002900" y="2816200"/>
              <a:ext cx="136875" cy="130675"/>
            </a:xfrm>
            <a:custGeom>
              <a:avLst/>
              <a:gdLst/>
              <a:ahLst/>
              <a:cxnLst/>
              <a:rect l="l" t="t" r="r" b="b"/>
              <a:pathLst>
                <a:path w="5475" h="5227" extrusionOk="0">
                  <a:moveTo>
                    <a:pt x="2606" y="93"/>
                  </a:moveTo>
                  <a:cubicBezTo>
                    <a:pt x="3117" y="93"/>
                    <a:pt x="3598" y="248"/>
                    <a:pt x="4001" y="528"/>
                  </a:cubicBezTo>
                  <a:cubicBezTo>
                    <a:pt x="5165" y="1303"/>
                    <a:pt x="5475" y="2870"/>
                    <a:pt x="4699" y="4033"/>
                  </a:cubicBezTo>
                  <a:cubicBezTo>
                    <a:pt x="4234" y="4731"/>
                    <a:pt x="3443" y="5149"/>
                    <a:pt x="2590" y="5149"/>
                  </a:cubicBezTo>
                  <a:cubicBezTo>
                    <a:pt x="1194" y="5134"/>
                    <a:pt x="78" y="4017"/>
                    <a:pt x="78" y="2621"/>
                  </a:cubicBezTo>
                  <a:cubicBezTo>
                    <a:pt x="93" y="1210"/>
                    <a:pt x="1210" y="93"/>
                    <a:pt x="2606" y="93"/>
                  </a:cubicBezTo>
                  <a:close/>
                  <a:moveTo>
                    <a:pt x="2606" y="0"/>
                  </a:moveTo>
                  <a:cubicBezTo>
                    <a:pt x="1179" y="0"/>
                    <a:pt x="0" y="1163"/>
                    <a:pt x="0" y="2621"/>
                  </a:cubicBezTo>
                  <a:cubicBezTo>
                    <a:pt x="0" y="4048"/>
                    <a:pt x="1163" y="5227"/>
                    <a:pt x="2606" y="5227"/>
                  </a:cubicBezTo>
                  <a:cubicBezTo>
                    <a:pt x="2792" y="5227"/>
                    <a:pt x="2962" y="5211"/>
                    <a:pt x="3117" y="5196"/>
                  </a:cubicBezTo>
                  <a:cubicBezTo>
                    <a:pt x="3800" y="5056"/>
                    <a:pt x="4389" y="4653"/>
                    <a:pt x="4777" y="4064"/>
                  </a:cubicBezTo>
                  <a:cubicBezTo>
                    <a:pt x="5072" y="3645"/>
                    <a:pt x="5227" y="3133"/>
                    <a:pt x="5227" y="2621"/>
                  </a:cubicBezTo>
                  <a:cubicBezTo>
                    <a:pt x="5227" y="1179"/>
                    <a:pt x="4048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011025" y="2824325"/>
              <a:ext cx="115200" cy="114425"/>
            </a:xfrm>
            <a:custGeom>
              <a:avLst/>
              <a:gdLst/>
              <a:ahLst/>
              <a:cxnLst/>
              <a:rect l="l" t="t" r="r" b="b"/>
              <a:pathLst>
                <a:path w="4608" h="4577" extrusionOk="0">
                  <a:moveTo>
                    <a:pt x="2284" y="1476"/>
                  </a:moveTo>
                  <a:cubicBezTo>
                    <a:pt x="2441" y="1476"/>
                    <a:pt x="2601" y="1521"/>
                    <a:pt x="2746" y="1614"/>
                  </a:cubicBezTo>
                  <a:cubicBezTo>
                    <a:pt x="3134" y="1862"/>
                    <a:pt x="3227" y="2358"/>
                    <a:pt x="2979" y="2746"/>
                  </a:cubicBezTo>
                  <a:cubicBezTo>
                    <a:pt x="2818" y="2986"/>
                    <a:pt x="2542" y="3123"/>
                    <a:pt x="2270" y="3123"/>
                  </a:cubicBezTo>
                  <a:cubicBezTo>
                    <a:pt x="2121" y="3123"/>
                    <a:pt x="1973" y="3082"/>
                    <a:pt x="1846" y="2994"/>
                  </a:cubicBezTo>
                  <a:cubicBezTo>
                    <a:pt x="1459" y="2731"/>
                    <a:pt x="1350" y="2234"/>
                    <a:pt x="1598" y="1847"/>
                  </a:cubicBezTo>
                  <a:cubicBezTo>
                    <a:pt x="1763" y="1604"/>
                    <a:pt x="2020" y="1476"/>
                    <a:pt x="2284" y="1476"/>
                  </a:cubicBezTo>
                  <a:close/>
                  <a:moveTo>
                    <a:pt x="1815" y="1"/>
                  </a:moveTo>
                  <a:lnTo>
                    <a:pt x="1800" y="389"/>
                  </a:lnTo>
                  <a:cubicBezTo>
                    <a:pt x="1800" y="513"/>
                    <a:pt x="1722" y="606"/>
                    <a:pt x="1614" y="637"/>
                  </a:cubicBezTo>
                  <a:cubicBezTo>
                    <a:pt x="1552" y="668"/>
                    <a:pt x="1490" y="699"/>
                    <a:pt x="1428" y="714"/>
                  </a:cubicBezTo>
                  <a:cubicBezTo>
                    <a:pt x="1381" y="745"/>
                    <a:pt x="1331" y="761"/>
                    <a:pt x="1278" y="761"/>
                  </a:cubicBezTo>
                  <a:cubicBezTo>
                    <a:pt x="1226" y="761"/>
                    <a:pt x="1172" y="745"/>
                    <a:pt x="1117" y="714"/>
                  </a:cubicBezTo>
                  <a:lnTo>
                    <a:pt x="792" y="513"/>
                  </a:lnTo>
                  <a:lnTo>
                    <a:pt x="78" y="1567"/>
                  </a:lnTo>
                  <a:lnTo>
                    <a:pt x="404" y="1785"/>
                  </a:lnTo>
                  <a:cubicBezTo>
                    <a:pt x="497" y="1847"/>
                    <a:pt x="559" y="1955"/>
                    <a:pt x="544" y="2079"/>
                  </a:cubicBezTo>
                  <a:cubicBezTo>
                    <a:pt x="544" y="2141"/>
                    <a:pt x="528" y="2219"/>
                    <a:pt x="528" y="2265"/>
                  </a:cubicBezTo>
                  <a:cubicBezTo>
                    <a:pt x="528" y="2389"/>
                    <a:pt x="466" y="2482"/>
                    <a:pt x="342" y="2545"/>
                  </a:cubicBezTo>
                  <a:lnTo>
                    <a:pt x="1" y="2715"/>
                  </a:lnTo>
                  <a:lnTo>
                    <a:pt x="559" y="3863"/>
                  </a:lnTo>
                  <a:lnTo>
                    <a:pt x="916" y="3692"/>
                  </a:lnTo>
                  <a:cubicBezTo>
                    <a:pt x="955" y="3666"/>
                    <a:pt x="1002" y="3654"/>
                    <a:pt x="1049" y="3654"/>
                  </a:cubicBezTo>
                  <a:cubicBezTo>
                    <a:pt x="1115" y="3654"/>
                    <a:pt x="1181" y="3678"/>
                    <a:pt x="1226" y="3723"/>
                  </a:cubicBezTo>
                  <a:cubicBezTo>
                    <a:pt x="1241" y="3739"/>
                    <a:pt x="1273" y="3770"/>
                    <a:pt x="1304" y="3785"/>
                  </a:cubicBezTo>
                  <a:cubicBezTo>
                    <a:pt x="1319" y="3801"/>
                    <a:pt x="1350" y="3816"/>
                    <a:pt x="1381" y="3847"/>
                  </a:cubicBezTo>
                  <a:cubicBezTo>
                    <a:pt x="1474" y="3894"/>
                    <a:pt x="1521" y="4018"/>
                    <a:pt x="1521" y="4111"/>
                  </a:cubicBezTo>
                  <a:lnTo>
                    <a:pt x="1505" y="4499"/>
                  </a:lnTo>
                  <a:lnTo>
                    <a:pt x="2792" y="4576"/>
                  </a:lnTo>
                  <a:lnTo>
                    <a:pt x="2808" y="4189"/>
                  </a:lnTo>
                  <a:cubicBezTo>
                    <a:pt x="2808" y="4064"/>
                    <a:pt x="2886" y="3971"/>
                    <a:pt x="3010" y="3940"/>
                  </a:cubicBezTo>
                  <a:cubicBezTo>
                    <a:pt x="3056" y="3909"/>
                    <a:pt x="3118" y="3878"/>
                    <a:pt x="3180" y="3863"/>
                  </a:cubicBezTo>
                  <a:cubicBezTo>
                    <a:pt x="3224" y="3834"/>
                    <a:pt x="3278" y="3818"/>
                    <a:pt x="3332" y="3818"/>
                  </a:cubicBezTo>
                  <a:cubicBezTo>
                    <a:pt x="3391" y="3818"/>
                    <a:pt x="3449" y="3837"/>
                    <a:pt x="3490" y="3878"/>
                  </a:cubicBezTo>
                  <a:lnTo>
                    <a:pt x="3816" y="4095"/>
                  </a:lnTo>
                  <a:lnTo>
                    <a:pt x="4530" y="3025"/>
                  </a:lnTo>
                  <a:lnTo>
                    <a:pt x="4204" y="2793"/>
                  </a:lnTo>
                  <a:cubicBezTo>
                    <a:pt x="4111" y="2731"/>
                    <a:pt x="4049" y="2622"/>
                    <a:pt x="4064" y="2498"/>
                  </a:cubicBezTo>
                  <a:cubicBezTo>
                    <a:pt x="4064" y="2451"/>
                    <a:pt x="4095" y="2358"/>
                    <a:pt x="4095" y="2312"/>
                  </a:cubicBezTo>
                  <a:cubicBezTo>
                    <a:pt x="4095" y="2188"/>
                    <a:pt x="4142" y="2095"/>
                    <a:pt x="4266" y="2033"/>
                  </a:cubicBezTo>
                  <a:lnTo>
                    <a:pt x="4607" y="1862"/>
                  </a:lnTo>
                  <a:lnTo>
                    <a:pt x="4049" y="714"/>
                  </a:lnTo>
                  <a:lnTo>
                    <a:pt x="3708" y="900"/>
                  </a:lnTo>
                  <a:cubicBezTo>
                    <a:pt x="3667" y="918"/>
                    <a:pt x="3622" y="927"/>
                    <a:pt x="3578" y="927"/>
                  </a:cubicBezTo>
                  <a:cubicBezTo>
                    <a:pt x="3505" y="927"/>
                    <a:pt x="3436" y="902"/>
                    <a:pt x="3397" y="854"/>
                  </a:cubicBezTo>
                  <a:lnTo>
                    <a:pt x="3320" y="792"/>
                  </a:lnTo>
                  <a:lnTo>
                    <a:pt x="3242" y="745"/>
                  </a:lnTo>
                  <a:cubicBezTo>
                    <a:pt x="3134" y="683"/>
                    <a:pt x="3087" y="590"/>
                    <a:pt x="3087" y="466"/>
                  </a:cubicBezTo>
                  <a:lnTo>
                    <a:pt x="3103" y="78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160700" y="2619375"/>
              <a:ext cx="104325" cy="91625"/>
            </a:xfrm>
            <a:custGeom>
              <a:avLst/>
              <a:gdLst/>
              <a:ahLst/>
              <a:cxnLst/>
              <a:rect l="l" t="t" r="r" b="b"/>
              <a:pathLst>
                <a:path w="4173" h="3665" extrusionOk="0">
                  <a:moveTo>
                    <a:pt x="2087" y="0"/>
                  </a:moveTo>
                  <a:cubicBezTo>
                    <a:pt x="1492" y="0"/>
                    <a:pt x="911" y="288"/>
                    <a:pt x="559" y="816"/>
                  </a:cubicBezTo>
                  <a:cubicBezTo>
                    <a:pt x="0" y="1669"/>
                    <a:pt x="233" y="2786"/>
                    <a:pt x="1071" y="3360"/>
                  </a:cubicBezTo>
                  <a:cubicBezTo>
                    <a:pt x="1380" y="3566"/>
                    <a:pt x="1729" y="3664"/>
                    <a:pt x="2075" y="3664"/>
                  </a:cubicBezTo>
                  <a:cubicBezTo>
                    <a:pt x="2668" y="3664"/>
                    <a:pt x="3252" y="3377"/>
                    <a:pt x="3614" y="2848"/>
                  </a:cubicBezTo>
                  <a:cubicBezTo>
                    <a:pt x="4173" y="1995"/>
                    <a:pt x="3940" y="878"/>
                    <a:pt x="3102" y="305"/>
                  </a:cubicBezTo>
                  <a:cubicBezTo>
                    <a:pt x="2788" y="99"/>
                    <a:pt x="2435" y="0"/>
                    <a:pt x="2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4168075" y="2621925"/>
              <a:ext cx="88425" cy="86125"/>
            </a:xfrm>
            <a:custGeom>
              <a:avLst/>
              <a:gdLst/>
              <a:ahLst/>
              <a:cxnLst/>
              <a:rect l="l" t="t" r="r" b="b"/>
              <a:pathLst>
                <a:path w="3537" h="3445" extrusionOk="0">
                  <a:moveTo>
                    <a:pt x="1784" y="78"/>
                  </a:moveTo>
                  <a:cubicBezTo>
                    <a:pt x="2559" y="94"/>
                    <a:pt x="3211" y="637"/>
                    <a:pt x="3366" y="1397"/>
                  </a:cubicBezTo>
                  <a:cubicBezTo>
                    <a:pt x="3536" y="2265"/>
                    <a:pt x="2962" y="3134"/>
                    <a:pt x="2094" y="3304"/>
                  </a:cubicBezTo>
                  <a:cubicBezTo>
                    <a:pt x="1989" y="3325"/>
                    <a:pt x="1884" y="3335"/>
                    <a:pt x="1780" y="3335"/>
                  </a:cubicBezTo>
                  <a:cubicBezTo>
                    <a:pt x="1013" y="3335"/>
                    <a:pt x="321" y="2798"/>
                    <a:pt x="171" y="2033"/>
                  </a:cubicBezTo>
                  <a:cubicBezTo>
                    <a:pt x="0" y="1149"/>
                    <a:pt x="574" y="280"/>
                    <a:pt x="1443" y="109"/>
                  </a:cubicBezTo>
                  <a:cubicBezTo>
                    <a:pt x="1567" y="94"/>
                    <a:pt x="1660" y="78"/>
                    <a:pt x="1784" y="78"/>
                  </a:cubicBezTo>
                  <a:close/>
                  <a:moveTo>
                    <a:pt x="1784" y="1"/>
                  </a:moveTo>
                  <a:cubicBezTo>
                    <a:pt x="838" y="1"/>
                    <a:pt x="62" y="776"/>
                    <a:pt x="62" y="1722"/>
                  </a:cubicBezTo>
                  <a:cubicBezTo>
                    <a:pt x="62" y="2669"/>
                    <a:pt x="838" y="3444"/>
                    <a:pt x="1784" y="3444"/>
                  </a:cubicBezTo>
                  <a:cubicBezTo>
                    <a:pt x="2358" y="3444"/>
                    <a:pt x="2900" y="3149"/>
                    <a:pt x="3211" y="2669"/>
                  </a:cubicBezTo>
                  <a:cubicBezTo>
                    <a:pt x="3412" y="2405"/>
                    <a:pt x="3505" y="2064"/>
                    <a:pt x="3505" y="1722"/>
                  </a:cubicBezTo>
                  <a:cubicBezTo>
                    <a:pt x="3505" y="776"/>
                    <a:pt x="2730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174275" y="262737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1548" y="974"/>
                  </a:moveTo>
                  <a:cubicBezTo>
                    <a:pt x="1653" y="974"/>
                    <a:pt x="1757" y="1005"/>
                    <a:pt x="1846" y="1070"/>
                  </a:cubicBezTo>
                  <a:cubicBezTo>
                    <a:pt x="2094" y="1225"/>
                    <a:pt x="2156" y="1582"/>
                    <a:pt x="2001" y="1815"/>
                  </a:cubicBezTo>
                  <a:cubicBezTo>
                    <a:pt x="1874" y="1961"/>
                    <a:pt x="1697" y="2046"/>
                    <a:pt x="1526" y="2046"/>
                  </a:cubicBezTo>
                  <a:cubicBezTo>
                    <a:pt x="1426" y="2046"/>
                    <a:pt x="1327" y="2017"/>
                    <a:pt x="1241" y="1954"/>
                  </a:cubicBezTo>
                  <a:cubicBezTo>
                    <a:pt x="993" y="1768"/>
                    <a:pt x="931" y="1442"/>
                    <a:pt x="1101" y="1210"/>
                  </a:cubicBezTo>
                  <a:cubicBezTo>
                    <a:pt x="1207" y="1056"/>
                    <a:pt x="1378" y="974"/>
                    <a:pt x="1548" y="974"/>
                  </a:cubicBezTo>
                  <a:close/>
                  <a:moveTo>
                    <a:pt x="1210" y="0"/>
                  </a:moveTo>
                  <a:lnTo>
                    <a:pt x="1179" y="264"/>
                  </a:lnTo>
                  <a:cubicBezTo>
                    <a:pt x="1179" y="341"/>
                    <a:pt x="1132" y="388"/>
                    <a:pt x="1070" y="434"/>
                  </a:cubicBezTo>
                  <a:lnTo>
                    <a:pt x="946" y="496"/>
                  </a:lnTo>
                  <a:cubicBezTo>
                    <a:pt x="923" y="512"/>
                    <a:pt x="884" y="520"/>
                    <a:pt x="846" y="520"/>
                  </a:cubicBezTo>
                  <a:cubicBezTo>
                    <a:pt x="807" y="520"/>
                    <a:pt x="768" y="512"/>
                    <a:pt x="745" y="496"/>
                  </a:cubicBezTo>
                  <a:lnTo>
                    <a:pt x="528" y="357"/>
                  </a:lnTo>
                  <a:lnTo>
                    <a:pt x="62" y="1055"/>
                  </a:lnTo>
                  <a:lnTo>
                    <a:pt x="279" y="1194"/>
                  </a:lnTo>
                  <a:cubicBezTo>
                    <a:pt x="326" y="1225"/>
                    <a:pt x="372" y="1303"/>
                    <a:pt x="357" y="1380"/>
                  </a:cubicBezTo>
                  <a:lnTo>
                    <a:pt x="357" y="1504"/>
                  </a:lnTo>
                  <a:cubicBezTo>
                    <a:pt x="357" y="1582"/>
                    <a:pt x="310" y="1644"/>
                    <a:pt x="233" y="1675"/>
                  </a:cubicBezTo>
                  <a:lnTo>
                    <a:pt x="0" y="1799"/>
                  </a:lnTo>
                  <a:lnTo>
                    <a:pt x="372" y="2528"/>
                  </a:lnTo>
                  <a:lnTo>
                    <a:pt x="605" y="2420"/>
                  </a:lnTo>
                  <a:cubicBezTo>
                    <a:pt x="631" y="2400"/>
                    <a:pt x="663" y="2391"/>
                    <a:pt x="695" y="2391"/>
                  </a:cubicBezTo>
                  <a:cubicBezTo>
                    <a:pt x="740" y="2391"/>
                    <a:pt x="786" y="2408"/>
                    <a:pt x="822" y="2435"/>
                  </a:cubicBezTo>
                  <a:cubicBezTo>
                    <a:pt x="838" y="2451"/>
                    <a:pt x="853" y="2451"/>
                    <a:pt x="869" y="2466"/>
                  </a:cubicBezTo>
                  <a:cubicBezTo>
                    <a:pt x="900" y="2497"/>
                    <a:pt x="915" y="2497"/>
                    <a:pt x="931" y="2513"/>
                  </a:cubicBezTo>
                  <a:cubicBezTo>
                    <a:pt x="993" y="2544"/>
                    <a:pt x="1024" y="2621"/>
                    <a:pt x="1024" y="2699"/>
                  </a:cubicBezTo>
                  <a:lnTo>
                    <a:pt x="1008" y="2962"/>
                  </a:lnTo>
                  <a:lnTo>
                    <a:pt x="1846" y="3009"/>
                  </a:lnTo>
                  <a:lnTo>
                    <a:pt x="1861" y="2761"/>
                  </a:lnTo>
                  <a:cubicBezTo>
                    <a:pt x="1861" y="2683"/>
                    <a:pt x="1923" y="2621"/>
                    <a:pt x="1970" y="2590"/>
                  </a:cubicBezTo>
                  <a:lnTo>
                    <a:pt x="2094" y="2528"/>
                  </a:lnTo>
                  <a:cubicBezTo>
                    <a:pt x="2125" y="2513"/>
                    <a:pt x="2160" y="2505"/>
                    <a:pt x="2197" y="2505"/>
                  </a:cubicBezTo>
                  <a:cubicBezTo>
                    <a:pt x="2234" y="2505"/>
                    <a:pt x="2272" y="2513"/>
                    <a:pt x="2311" y="2528"/>
                  </a:cubicBezTo>
                  <a:lnTo>
                    <a:pt x="2528" y="2668"/>
                  </a:lnTo>
                  <a:lnTo>
                    <a:pt x="2994" y="1970"/>
                  </a:lnTo>
                  <a:lnTo>
                    <a:pt x="2776" y="1830"/>
                  </a:lnTo>
                  <a:cubicBezTo>
                    <a:pt x="2714" y="1799"/>
                    <a:pt x="2683" y="1706"/>
                    <a:pt x="2699" y="1644"/>
                  </a:cubicBezTo>
                  <a:lnTo>
                    <a:pt x="2699" y="1520"/>
                  </a:lnTo>
                  <a:cubicBezTo>
                    <a:pt x="2699" y="1442"/>
                    <a:pt x="2730" y="1380"/>
                    <a:pt x="2807" y="1349"/>
                  </a:cubicBezTo>
                  <a:lnTo>
                    <a:pt x="3040" y="1225"/>
                  </a:lnTo>
                  <a:lnTo>
                    <a:pt x="2683" y="496"/>
                  </a:lnTo>
                  <a:lnTo>
                    <a:pt x="2451" y="605"/>
                  </a:lnTo>
                  <a:cubicBezTo>
                    <a:pt x="2425" y="624"/>
                    <a:pt x="2393" y="633"/>
                    <a:pt x="2361" y="633"/>
                  </a:cubicBezTo>
                  <a:cubicBezTo>
                    <a:pt x="2316" y="633"/>
                    <a:pt x="2270" y="616"/>
                    <a:pt x="2234" y="589"/>
                  </a:cubicBezTo>
                  <a:lnTo>
                    <a:pt x="2172" y="543"/>
                  </a:lnTo>
                  <a:lnTo>
                    <a:pt x="2110" y="512"/>
                  </a:lnTo>
                  <a:cubicBezTo>
                    <a:pt x="2063" y="481"/>
                    <a:pt x="2017" y="388"/>
                    <a:pt x="2017" y="326"/>
                  </a:cubicBezTo>
                  <a:lnTo>
                    <a:pt x="2032" y="6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4211500" y="2658000"/>
              <a:ext cx="3125" cy="2725"/>
            </a:xfrm>
            <a:custGeom>
              <a:avLst/>
              <a:gdLst/>
              <a:ahLst/>
              <a:cxnLst/>
              <a:rect l="l" t="t" r="r" b="b"/>
              <a:pathLst>
                <a:path w="125" h="109" extrusionOk="0">
                  <a:moveTo>
                    <a:pt x="78" y="0"/>
                  </a:moveTo>
                  <a:lnTo>
                    <a:pt x="0" y="62"/>
                  </a:lnTo>
                  <a:lnTo>
                    <a:pt x="47" y="109"/>
                  </a:lnTo>
                  <a:lnTo>
                    <a:pt x="124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4216925" y="2620000"/>
              <a:ext cx="132250" cy="35700"/>
            </a:xfrm>
            <a:custGeom>
              <a:avLst/>
              <a:gdLst/>
              <a:ahLst/>
              <a:cxnLst/>
              <a:rect l="l" t="t" r="r" b="b"/>
              <a:pathLst>
                <a:path w="5290" h="1428" extrusionOk="0">
                  <a:moveTo>
                    <a:pt x="1753" y="16"/>
                  </a:moveTo>
                  <a:lnTo>
                    <a:pt x="1753" y="47"/>
                  </a:lnTo>
                  <a:lnTo>
                    <a:pt x="1939" y="47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47"/>
                  </a:lnTo>
                  <a:lnTo>
                    <a:pt x="2311" y="47"/>
                  </a:lnTo>
                  <a:lnTo>
                    <a:pt x="2311" y="16"/>
                  </a:lnTo>
                  <a:close/>
                  <a:moveTo>
                    <a:pt x="2482" y="16"/>
                  </a:moveTo>
                  <a:lnTo>
                    <a:pt x="2482" y="47"/>
                  </a:lnTo>
                  <a:lnTo>
                    <a:pt x="2683" y="47"/>
                  </a:lnTo>
                  <a:lnTo>
                    <a:pt x="2683" y="16"/>
                  </a:lnTo>
                  <a:close/>
                  <a:moveTo>
                    <a:pt x="2854" y="16"/>
                  </a:moveTo>
                  <a:lnTo>
                    <a:pt x="2854" y="47"/>
                  </a:lnTo>
                  <a:lnTo>
                    <a:pt x="3040" y="47"/>
                  </a:lnTo>
                  <a:lnTo>
                    <a:pt x="3040" y="16"/>
                  </a:lnTo>
                  <a:close/>
                  <a:moveTo>
                    <a:pt x="3242" y="16"/>
                  </a:moveTo>
                  <a:lnTo>
                    <a:pt x="3242" y="47"/>
                  </a:lnTo>
                  <a:lnTo>
                    <a:pt x="3428" y="47"/>
                  </a:lnTo>
                  <a:lnTo>
                    <a:pt x="3428" y="16"/>
                  </a:lnTo>
                  <a:close/>
                  <a:moveTo>
                    <a:pt x="3614" y="16"/>
                  </a:moveTo>
                  <a:lnTo>
                    <a:pt x="3614" y="47"/>
                  </a:lnTo>
                  <a:lnTo>
                    <a:pt x="3800" y="47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47"/>
                  </a:lnTo>
                  <a:lnTo>
                    <a:pt x="4172" y="47"/>
                  </a:lnTo>
                  <a:lnTo>
                    <a:pt x="4172" y="16"/>
                  </a:lnTo>
                  <a:close/>
                  <a:moveTo>
                    <a:pt x="4343" y="16"/>
                  </a:moveTo>
                  <a:lnTo>
                    <a:pt x="4343" y="47"/>
                  </a:lnTo>
                  <a:lnTo>
                    <a:pt x="4529" y="47"/>
                  </a:lnTo>
                  <a:lnTo>
                    <a:pt x="4529" y="16"/>
                  </a:lnTo>
                  <a:close/>
                  <a:moveTo>
                    <a:pt x="4715" y="16"/>
                  </a:moveTo>
                  <a:lnTo>
                    <a:pt x="4715" y="47"/>
                  </a:lnTo>
                  <a:lnTo>
                    <a:pt x="4901" y="47"/>
                  </a:lnTo>
                  <a:lnTo>
                    <a:pt x="4901" y="16"/>
                  </a:lnTo>
                  <a:close/>
                  <a:moveTo>
                    <a:pt x="5103" y="16"/>
                  </a:moveTo>
                  <a:lnTo>
                    <a:pt x="5103" y="47"/>
                  </a:lnTo>
                  <a:lnTo>
                    <a:pt x="5289" y="47"/>
                  </a:lnTo>
                  <a:lnTo>
                    <a:pt x="5289" y="16"/>
                  </a:lnTo>
                  <a:close/>
                  <a:moveTo>
                    <a:pt x="1536" y="0"/>
                  </a:moveTo>
                  <a:lnTo>
                    <a:pt x="1396" y="124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36" y="0"/>
                  </a:lnTo>
                  <a:close/>
                  <a:moveTo>
                    <a:pt x="1241" y="249"/>
                  </a:moveTo>
                  <a:lnTo>
                    <a:pt x="1101" y="388"/>
                  </a:lnTo>
                  <a:lnTo>
                    <a:pt x="1148" y="419"/>
                  </a:lnTo>
                  <a:lnTo>
                    <a:pt x="1288" y="280"/>
                  </a:lnTo>
                  <a:lnTo>
                    <a:pt x="1241" y="249"/>
                  </a:lnTo>
                  <a:close/>
                  <a:moveTo>
                    <a:pt x="977" y="512"/>
                  </a:moveTo>
                  <a:lnTo>
                    <a:pt x="838" y="636"/>
                  </a:lnTo>
                  <a:lnTo>
                    <a:pt x="869" y="667"/>
                  </a:lnTo>
                  <a:lnTo>
                    <a:pt x="1008" y="559"/>
                  </a:lnTo>
                  <a:lnTo>
                    <a:pt x="977" y="512"/>
                  </a:lnTo>
                  <a:close/>
                  <a:moveTo>
                    <a:pt x="683" y="745"/>
                  </a:moveTo>
                  <a:lnTo>
                    <a:pt x="543" y="884"/>
                  </a:lnTo>
                  <a:lnTo>
                    <a:pt x="590" y="931"/>
                  </a:lnTo>
                  <a:lnTo>
                    <a:pt x="714" y="791"/>
                  </a:lnTo>
                  <a:lnTo>
                    <a:pt x="683" y="745"/>
                  </a:lnTo>
                  <a:close/>
                  <a:moveTo>
                    <a:pt x="404" y="1009"/>
                  </a:moveTo>
                  <a:lnTo>
                    <a:pt x="264" y="1133"/>
                  </a:lnTo>
                  <a:lnTo>
                    <a:pt x="311" y="1179"/>
                  </a:lnTo>
                  <a:lnTo>
                    <a:pt x="450" y="1040"/>
                  </a:lnTo>
                  <a:lnTo>
                    <a:pt x="404" y="1009"/>
                  </a:lnTo>
                  <a:close/>
                  <a:moveTo>
                    <a:pt x="140" y="1257"/>
                  </a:moveTo>
                  <a:lnTo>
                    <a:pt x="0" y="1396"/>
                  </a:lnTo>
                  <a:lnTo>
                    <a:pt x="47" y="1427"/>
                  </a:lnTo>
                  <a:lnTo>
                    <a:pt x="171" y="1288"/>
                  </a:lnTo>
                  <a:lnTo>
                    <a:pt x="140" y="1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353025" y="2619600"/>
              <a:ext cx="2725" cy="1200"/>
            </a:xfrm>
            <a:custGeom>
              <a:avLst/>
              <a:gdLst/>
              <a:ahLst/>
              <a:cxnLst/>
              <a:rect l="l" t="t" r="r" b="b"/>
              <a:pathLst>
                <a:path w="109" h="48" extrusionOk="0">
                  <a:moveTo>
                    <a:pt x="0" y="1"/>
                  </a:moveTo>
                  <a:lnTo>
                    <a:pt x="0" y="47"/>
                  </a:lnTo>
                  <a:lnTo>
                    <a:pt x="109" y="4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352250" y="2617275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0"/>
                    <a:pt x="140" y="280"/>
                  </a:cubicBezTo>
                  <a:cubicBezTo>
                    <a:pt x="202" y="280"/>
                    <a:pt x="264" y="218"/>
                    <a:pt x="264" y="140"/>
                  </a:cubicBezTo>
                  <a:cubicBezTo>
                    <a:pt x="264" y="63"/>
                    <a:pt x="202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373950" y="26161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0"/>
                  </a:lnTo>
                  <a:lnTo>
                    <a:pt x="699" y="31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391800" y="2640925"/>
              <a:ext cx="17475" cy="7800"/>
            </a:xfrm>
            <a:custGeom>
              <a:avLst/>
              <a:gdLst/>
              <a:ahLst/>
              <a:cxnLst/>
              <a:rect l="l" t="t" r="r" b="b"/>
              <a:pathLst>
                <a:path w="699" h="312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4397600" y="261612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0"/>
                  </a:moveTo>
                  <a:lnTo>
                    <a:pt x="1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4436775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4445675" y="26161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4455000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4373950" y="26285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441312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4422025" y="26285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443057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4373950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4382475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4391400" y="2960050"/>
              <a:ext cx="2750" cy="2350"/>
            </a:xfrm>
            <a:custGeom>
              <a:avLst/>
              <a:gdLst/>
              <a:ahLst/>
              <a:cxnLst/>
              <a:rect l="l" t="t" r="r" b="b"/>
              <a:pathLst>
                <a:path w="110" h="94" extrusionOk="0">
                  <a:moveTo>
                    <a:pt x="78" y="0"/>
                  </a:moveTo>
                  <a:lnTo>
                    <a:pt x="1" y="62"/>
                  </a:lnTo>
                  <a:lnTo>
                    <a:pt x="32" y="93"/>
                  </a:lnTo>
                  <a:lnTo>
                    <a:pt x="109" y="3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4396450" y="2921275"/>
              <a:ext cx="132250" cy="36475"/>
            </a:xfrm>
            <a:custGeom>
              <a:avLst/>
              <a:gdLst/>
              <a:ahLst/>
              <a:cxnLst/>
              <a:rect l="l" t="t" r="r" b="b"/>
              <a:pathLst>
                <a:path w="5290" h="1459" extrusionOk="0">
                  <a:moveTo>
                    <a:pt x="1737" y="16"/>
                  </a:moveTo>
                  <a:lnTo>
                    <a:pt x="1737" y="62"/>
                  </a:lnTo>
                  <a:lnTo>
                    <a:pt x="1939" y="62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62"/>
                  </a:lnTo>
                  <a:lnTo>
                    <a:pt x="2296" y="62"/>
                  </a:lnTo>
                  <a:lnTo>
                    <a:pt x="2296" y="16"/>
                  </a:lnTo>
                  <a:close/>
                  <a:moveTo>
                    <a:pt x="2497" y="16"/>
                  </a:moveTo>
                  <a:lnTo>
                    <a:pt x="2497" y="62"/>
                  </a:lnTo>
                  <a:lnTo>
                    <a:pt x="2683" y="62"/>
                  </a:lnTo>
                  <a:lnTo>
                    <a:pt x="2683" y="16"/>
                  </a:lnTo>
                  <a:close/>
                  <a:moveTo>
                    <a:pt x="2870" y="16"/>
                  </a:moveTo>
                  <a:lnTo>
                    <a:pt x="2870" y="62"/>
                  </a:lnTo>
                  <a:lnTo>
                    <a:pt x="3056" y="62"/>
                  </a:lnTo>
                  <a:lnTo>
                    <a:pt x="3056" y="16"/>
                  </a:lnTo>
                  <a:close/>
                  <a:moveTo>
                    <a:pt x="3226" y="16"/>
                  </a:moveTo>
                  <a:lnTo>
                    <a:pt x="3226" y="62"/>
                  </a:lnTo>
                  <a:lnTo>
                    <a:pt x="3428" y="62"/>
                  </a:lnTo>
                  <a:lnTo>
                    <a:pt x="3428" y="16"/>
                  </a:lnTo>
                  <a:close/>
                  <a:moveTo>
                    <a:pt x="3598" y="16"/>
                  </a:moveTo>
                  <a:lnTo>
                    <a:pt x="3598" y="62"/>
                  </a:lnTo>
                  <a:lnTo>
                    <a:pt x="3800" y="62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62"/>
                  </a:lnTo>
                  <a:lnTo>
                    <a:pt x="4157" y="62"/>
                  </a:lnTo>
                  <a:lnTo>
                    <a:pt x="4157" y="16"/>
                  </a:lnTo>
                  <a:close/>
                  <a:moveTo>
                    <a:pt x="4343" y="16"/>
                  </a:moveTo>
                  <a:lnTo>
                    <a:pt x="4343" y="62"/>
                  </a:lnTo>
                  <a:lnTo>
                    <a:pt x="4529" y="62"/>
                  </a:lnTo>
                  <a:lnTo>
                    <a:pt x="4529" y="16"/>
                  </a:lnTo>
                  <a:close/>
                  <a:moveTo>
                    <a:pt x="4731" y="16"/>
                  </a:moveTo>
                  <a:lnTo>
                    <a:pt x="4731" y="62"/>
                  </a:lnTo>
                  <a:lnTo>
                    <a:pt x="4917" y="62"/>
                  </a:lnTo>
                  <a:lnTo>
                    <a:pt x="4917" y="16"/>
                  </a:lnTo>
                  <a:close/>
                  <a:moveTo>
                    <a:pt x="5087" y="16"/>
                  </a:moveTo>
                  <a:lnTo>
                    <a:pt x="5087" y="62"/>
                  </a:lnTo>
                  <a:lnTo>
                    <a:pt x="5289" y="62"/>
                  </a:lnTo>
                  <a:lnTo>
                    <a:pt x="5289" y="16"/>
                  </a:lnTo>
                  <a:close/>
                  <a:moveTo>
                    <a:pt x="1520" y="0"/>
                  </a:moveTo>
                  <a:lnTo>
                    <a:pt x="1381" y="140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20" y="0"/>
                  </a:lnTo>
                  <a:close/>
                  <a:moveTo>
                    <a:pt x="1241" y="264"/>
                  </a:moveTo>
                  <a:lnTo>
                    <a:pt x="1101" y="404"/>
                  </a:lnTo>
                  <a:lnTo>
                    <a:pt x="1132" y="450"/>
                  </a:lnTo>
                  <a:lnTo>
                    <a:pt x="1272" y="311"/>
                  </a:lnTo>
                  <a:lnTo>
                    <a:pt x="1241" y="264"/>
                  </a:lnTo>
                  <a:close/>
                  <a:moveTo>
                    <a:pt x="962" y="543"/>
                  </a:moveTo>
                  <a:lnTo>
                    <a:pt x="822" y="667"/>
                  </a:lnTo>
                  <a:lnTo>
                    <a:pt x="869" y="698"/>
                  </a:lnTo>
                  <a:lnTo>
                    <a:pt x="1008" y="590"/>
                  </a:lnTo>
                  <a:lnTo>
                    <a:pt x="962" y="543"/>
                  </a:lnTo>
                  <a:close/>
                  <a:moveTo>
                    <a:pt x="698" y="776"/>
                  </a:moveTo>
                  <a:lnTo>
                    <a:pt x="559" y="915"/>
                  </a:lnTo>
                  <a:lnTo>
                    <a:pt x="590" y="946"/>
                  </a:lnTo>
                  <a:lnTo>
                    <a:pt x="729" y="807"/>
                  </a:lnTo>
                  <a:lnTo>
                    <a:pt x="698" y="776"/>
                  </a:lnTo>
                  <a:close/>
                  <a:moveTo>
                    <a:pt x="419" y="1024"/>
                  </a:moveTo>
                  <a:lnTo>
                    <a:pt x="279" y="1164"/>
                  </a:lnTo>
                  <a:lnTo>
                    <a:pt x="326" y="1195"/>
                  </a:lnTo>
                  <a:lnTo>
                    <a:pt x="466" y="1070"/>
                  </a:lnTo>
                  <a:lnTo>
                    <a:pt x="419" y="1024"/>
                  </a:lnTo>
                  <a:close/>
                  <a:moveTo>
                    <a:pt x="124" y="1272"/>
                  </a:moveTo>
                  <a:lnTo>
                    <a:pt x="0" y="1412"/>
                  </a:lnTo>
                  <a:lnTo>
                    <a:pt x="31" y="1458"/>
                  </a:lnTo>
                  <a:lnTo>
                    <a:pt x="171" y="1319"/>
                  </a:lnTo>
                  <a:lnTo>
                    <a:pt x="124" y="12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4532925" y="2921650"/>
              <a:ext cx="2350" cy="1200"/>
            </a:xfrm>
            <a:custGeom>
              <a:avLst/>
              <a:gdLst/>
              <a:ahLst/>
              <a:cxnLst/>
              <a:rect l="l" t="t" r="r" b="b"/>
              <a:pathLst>
                <a:path w="94" h="48" extrusionOk="0">
                  <a:moveTo>
                    <a:pt x="1" y="1"/>
                  </a:moveTo>
                  <a:lnTo>
                    <a:pt x="1" y="47"/>
                  </a:lnTo>
                  <a:lnTo>
                    <a:pt x="94" y="4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4531375" y="2918950"/>
              <a:ext cx="7000" cy="6600"/>
            </a:xfrm>
            <a:custGeom>
              <a:avLst/>
              <a:gdLst/>
              <a:ahLst/>
              <a:cxnLst/>
              <a:rect l="l" t="t" r="r" b="b"/>
              <a:pathLst>
                <a:path w="280" h="264" extrusionOk="0">
                  <a:moveTo>
                    <a:pt x="140" y="0"/>
                  </a:moveTo>
                  <a:cubicBezTo>
                    <a:pt x="63" y="0"/>
                    <a:pt x="1" y="62"/>
                    <a:pt x="1" y="124"/>
                  </a:cubicBezTo>
                  <a:cubicBezTo>
                    <a:pt x="1" y="202"/>
                    <a:pt x="63" y="264"/>
                    <a:pt x="140" y="264"/>
                  </a:cubicBezTo>
                  <a:cubicBezTo>
                    <a:pt x="218" y="264"/>
                    <a:pt x="280" y="202"/>
                    <a:pt x="280" y="124"/>
                  </a:cubicBezTo>
                  <a:cubicBezTo>
                    <a:pt x="280" y="62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4553100" y="291777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4571700" y="2942600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1"/>
                  </a:lnTo>
                  <a:lnTo>
                    <a:pt x="699" y="311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4577125" y="291777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4616300" y="291777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4625600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4634125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4553100" y="29302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8" y="310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4592650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4601175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4610475" y="29302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4553100" y="29426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562000" y="29426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4057175" y="2880550"/>
              <a:ext cx="2725" cy="2350"/>
            </a:xfrm>
            <a:custGeom>
              <a:avLst/>
              <a:gdLst/>
              <a:ahLst/>
              <a:cxnLst/>
              <a:rect l="l" t="t" r="r" b="b"/>
              <a:pathLst>
                <a:path w="109" h="94" extrusionOk="0">
                  <a:moveTo>
                    <a:pt x="78" y="1"/>
                  </a:moveTo>
                  <a:lnTo>
                    <a:pt x="0" y="63"/>
                  </a:lnTo>
                  <a:lnTo>
                    <a:pt x="31" y="94"/>
                  </a:lnTo>
                  <a:lnTo>
                    <a:pt x="109" y="3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3896250" y="2884825"/>
              <a:ext cx="157850" cy="46550"/>
            </a:xfrm>
            <a:custGeom>
              <a:avLst/>
              <a:gdLst/>
              <a:ahLst/>
              <a:cxnLst/>
              <a:rect l="l" t="t" r="r" b="b"/>
              <a:pathLst>
                <a:path w="6314" h="1862" extrusionOk="0">
                  <a:moveTo>
                    <a:pt x="6298" y="0"/>
                  </a:moveTo>
                  <a:lnTo>
                    <a:pt x="6143" y="125"/>
                  </a:lnTo>
                  <a:lnTo>
                    <a:pt x="6158" y="156"/>
                  </a:lnTo>
                  <a:lnTo>
                    <a:pt x="6313" y="47"/>
                  </a:lnTo>
                  <a:lnTo>
                    <a:pt x="6298" y="0"/>
                  </a:lnTo>
                  <a:close/>
                  <a:moveTo>
                    <a:pt x="5988" y="218"/>
                  </a:moveTo>
                  <a:lnTo>
                    <a:pt x="5832" y="326"/>
                  </a:lnTo>
                  <a:lnTo>
                    <a:pt x="5848" y="373"/>
                  </a:lnTo>
                  <a:lnTo>
                    <a:pt x="6003" y="264"/>
                  </a:lnTo>
                  <a:lnTo>
                    <a:pt x="5988" y="218"/>
                  </a:lnTo>
                  <a:close/>
                  <a:moveTo>
                    <a:pt x="5693" y="435"/>
                  </a:moveTo>
                  <a:lnTo>
                    <a:pt x="5538" y="543"/>
                  </a:lnTo>
                  <a:lnTo>
                    <a:pt x="5553" y="590"/>
                  </a:lnTo>
                  <a:lnTo>
                    <a:pt x="5708" y="466"/>
                  </a:lnTo>
                  <a:lnTo>
                    <a:pt x="5693" y="435"/>
                  </a:lnTo>
                  <a:close/>
                  <a:moveTo>
                    <a:pt x="5383" y="652"/>
                  </a:moveTo>
                  <a:lnTo>
                    <a:pt x="5228" y="760"/>
                  </a:lnTo>
                  <a:lnTo>
                    <a:pt x="5243" y="807"/>
                  </a:lnTo>
                  <a:lnTo>
                    <a:pt x="5398" y="683"/>
                  </a:lnTo>
                  <a:lnTo>
                    <a:pt x="5383" y="652"/>
                  </a:lnTo>
                  <a:close/>
                  <a:moveTo>
                    <a:pt x="5073" y="853"/>
                  </a:moveTo>
                  <a:lnTo>
                    <a:pt x="4917" y="978"/>
                  </a:lnTo>
                  <a:lnTo>
                    <a:pt x="4933" y="1009"/>
                  </a:lnTo>
                  <a:lnTo>
                    <a:pt x="5088" y="900"/>
                  </a:lnTo>
                  <a:lnTo>
                    <a:pt x="5073" y="853"/>
                  </a:lnTo>
                  <a:close/>
                  <a:moveTo>
                    <a:pt x="4778" y="1071"/>
                  </a:moveTo>
                  <a:lnTo>
                    <a:pt x="4623" y="1179"/>
                  </a:lnTo>
                  <a:lnTo>
                    <a:pt x="4654" y="1226"/>
                  </a:lnTo>
                  <a:lnTo>
                    <a:pt x="4809" y="1102"/>
                  </a:lnTo>
                  <a:lnTo>
                    <a:pt x="4778" y="1071"/>
                  </a:lnTo>
                  <a:close/>
                  <a:moveTo>
                    <a:pt x="4468" y="1288"/>
                  </a:moveTo>
                  <a:lnTo>
                    <a:pt x="4313" y="1396"/>
                  </a:lnTo>
                  <a:lnTo>
                    <a:pt x="4344" y="1443"/>
                  </a:lnTo>
                  <a:lnTo>
                    <a:pt x="4499" y="1319"/>
                  </a:lnTo>
                  <a:lnTo>
                    <a:pt x="4468" y="1288"/>
                  </a:lnTo>
                  <a:close/>
                  <a:moveTo>
                    <a:pt x="4173" y="1489"/>
                  </a:moveTo>
                  <a:lnTo>
                    <a:pt x="4033" y="1613"/>
                  </a:lnTo>
                  <a:lnTo>
                    <a:pt x="4049" y="1660"/>
                  </a:lnTo>
                  <a:lnTo>
                    <a:pt x="4204" y="1536"/>
                  </a:lnTo>
                  <a:lnTo>
                    <a:pt x="4173" y="1489"/>
                  </a:lnTo>
                  <a:close/>
                  <a:moveTo>
                    <a:pt x="1" y="1831"/>
                  </a:moveTo>
                  <a:lnTo>
                    <a:pt x="1" y="1862"/>
                  </a:lnTo>
                  <a:lnTo>
                    <a:pt x="187" y="1862"/>
                  </a:lnTo>
                  <a:lnTo>
                    <a:pt x="187" y="1831"/>
                  </a:lnTo>
                  <a:close/>
                  <a:moveTo>
                    <a:pt x="358" y="1831"/>
                  </a:moveTo>
                  <a:lnTo>
                    <a:pt x="358" y="1862"/>
                  </a:lnTo>
                  <a:lnTo>
                    <a:pt x="559" y="1862"/>
                  </a:lnTo>
                  <a:lnTo>
                    <a:pt x="559" y="1831"/>
                  </a:lnTo>
                  <a:close/>
                  <a:moveTo>
                    <a:pt x="730" y="1831"/>
                  </a:moveTo>
                  <a:lnTo>
                    <a:pt x="730" y="1862"/>
                  </a:lnTo>
                  <a:lnTo>
                    <a:pt x="931" y="1862"/>
                  </a:lnTo>
                  <a:lnTo>
                    <a:pt x="931" y="1831"/>
                  </a:lnTo>
                  <a:close/>
                  <a:moveTo>
                    <a:pt x="1118" y="1831"/>
                  </a:moveTo>
                  <a:lnTo>
                    <a:pt x="1118" y="1862"/>
                  </a:lnTo>
                  <a:lnTo>
                    <a:pt x="1319" y="1862"/>
                  </a:lnTo>
                  <a:lnTo>
                    <a:pt x="1319" y="1831"/>
                  </a:lnTo>
                  <a:close/>
                  <a:moveTo>
                    <a:pt x="1490" y="1831"/>
                  </a:moveTo>
                  <a:lnTo>
                    <a:pt x="1490" y="1862"/>
                  </a:lnTo>
                  <a:lnTo>
                    <a:pt x="1676" y="1862"/>
                  </a:lnTo>
                  <a:lnTo>
                    <a:pt x="1676" y="1831"/>
                  </a:lnTo>
                  <a:close/>
                  <a:moveTo>
                    <a:pt x="1847" y="1831"/>
                  </a:moveTo>
                  <a:lnTo>
                    <a:pt x="1847" y="1862"/>
                  </a:lnTo>
                  <a:lnTo>
                    <a:pt x="2048" y="1862"/>
                  </a:lnTo>
                  <a:lnTo>
                    <a:pt x="2048" y="1831"/>
                  </a:lnTo>
                  <a:close/>
                  <a:moveTo>
                    <a:pt x="2219" y="1831"/>
                  </a:moveTo>
                  <a:lnTo>
                    <a:pt x="2219" y="1862"/>
                  </a:lnTo>
                  <a:lnTo>
                    <a:pt x="2420" y="1862"/>
                  </a:lnTo>
                  <a:lnTo>
                    <a:pt x="2420" y="1831"/>
                  </a:lnTo>
                  <a:close/>
                  <a:moveTo>
                    <a:pt x="2591" y="1831"/>
                  </a:moveTo>
                  <a:lnTo>
                    <a:pt x="2591" y="1862"/>
                  </a:lnTo>
                  <a:lnTo>
                    <a:pt x="2793" y="1862"/>
                  </a:lnTo>
                  <a:lnTo>
                    <a:pt x="2793" y="1831"/>
                  </a:lnTo>
                  <a:close/>
                  <a:moveTo>
                    <a:pt x="2963" y="1831"/>
                  </a:moveTo>
                  <a:lnTo>
                    <a:pt x="2963" y="1862"/>
                  </a:lnTo>
                  <a:lnTo>
                    <a:pt x="3149" y="1862"/>
                  </a:lnTo>
                  <a:lnTo>
                    <a:pt x="3149" y="1831"/>
                  </a:lnTo>
                  <a:close/>
                  <a:moveTo>
                    <a:pt x="3351" y="1831"/>
                  </a:moveTo>
                  <a:lnTo>
                    <a:pt x="3351" y="1862"/>
                  </a:lnTo>
                  <a:lnTo>
                    <a:pt x="3537" y="1862"/>
                  </a:lnTo>
                  <a:lnTo>
                    <a:pt x="3537" y="1831"/>
                  </a:lnTo>
                  <a:close/>
                  <a:moveTo>
                    <a:pt x="3894" y="1738"/>
                  </a:moveTo>
                  <a:lnTo>
                    <a:pt x="3754" y="1831"/>
                  </a:lnTo>
                  <a:lnTo>
                    <a:pt x="3739" y="1831"/>
                  </a:lnTo>
                  <a:lnTo>
                    <a:pt x="3739" y="1862"/>
                  </a:lnTo>
                  <a:lnTo>
                    <a:pt x="3754" y="1862"/>
                  </a:lnTo>
                  <a:lnTo>
                    <a:pt x="3909" y="1769"/>
                  </a:lnTo>
                  <a:lnTo>
                    <a:pt x="3894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3889275" y="2930200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0"/>
                  </a:moveTo>
                  <a:lnTo>
                    <a:pt x="1" y="31"/>
                  </a:lnTo>
                  <a:lnTo>
                    <a:pt x="94" y="3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886175" y="2927075"/>
              <a:ext cx="7000" cy="7025"/>
            </a:xfrm>
            <a:custGeom>
              <a:avLst/>
              <a:gdLst/>
              <a:ahLst/>
              <a:cxnLst/>
              <a:rect l="l" t="t" r="r" b="b"/>
              <a:pathLst>
                <a:path w="280" h="281" extrusionOk="0">
                  <a:moveTo>
                    <a:pt x="140" y="1"/>
                  </a:moveTo>
                  <a:cubicBezTo>
                    <a:pt x="63" y="1"/>
                    <a:pt x="1" y="63"/>
                    <a:pt x="1" y="141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8" y="280"/>
                    <a:pt x="280" y="218"/>
                    <a:pt x="280" y="141"/>
                  </a:cubicBezTo>
                  <a:cubicBezTo>
                    <a:pt x="280" y="79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3783825" y="2926700"/>
              <a:ext cx="17075" cy="7775"/>
            </a:xfrm>
            <a:custGeom>
              <a:avLst/>
              <a:gdLst/>
              <a:ahLst/>
              <a:cxnLst/>
              <a:rect l="l" t="t" r="r" b="b"/>
              <a:pathLst>
                <a:path w="68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683" y="31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3802050" y="2951900"/>
              <a:ext cx="17450" cy="7775"/>
            </a:xfrm>
            <a:custGeom>
              <a:avLst/>
              <a:gdLst/>
              <a:ahLst/>
              <a:cxnLst/>
              <a:rect l="l" t="t" r="r" b="b"/>
              <a:pathLst>
                <a:path w="698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3807475" y="29267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8466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8559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864475" y="29267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783825" y="29391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8" y="311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822975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831500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840825" y="29391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783825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792350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4348375" y="2273350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1" y="1"/>
                  </a:moveTo>
                  <a:lnTo>
                    <a:pt x="0" y="32"/>
                  </a:lnTo>
                  <a:lnTo>
                    <a:pt x="62" y="94"/>
                  </a:lnTo>
                  <a:lnTo>
                    <a:pt x="93" y="7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4186300" y="2210925"/>
              <a:ext cx="158975" cy="60525"/>
            </a:xfrm>
            <a:custGeom>
              <a:avLst/>
              <a:gdLst/>
              <a:ahLst/>
              <a:cxnLst/>
              <a:rect l="l" t="t" r="r" b="b"/>
              <a:pathLst>
                <a:path w="6359" h="2421" extrusionOk="0">
                  <a:moveTo>
                    <a:pt x="0" y="1"/>
                  </a:moveTo>
                  <a:lnTo>
                    <a:pt x="0" y="47"/>
                  </a:lnTo>
                  <a:lnTo>
                    <a:pt x="202" y="47"/>
                  </a:lnTo>
                  <a:lnTo>
                    <a:pt x="202" y="1"/>
                  </a:lnTo>
                  <a:close/>
                  <a:moveTo>
                    <a:pt x="388" y="1"/>
                  </a:moveTo>
                  <a:lnTo>
                    <a:pt x="388" y="47"/>
                  </a:lnTo>
                  <a:lnTo>
                    <a:pt x="589" y="47"/>
                  </a:lnTo>
                  <a:lnTo>
                    <a:pt x="589" y="1"/>
                  </a:lnTo>
                  <a:close/>
                  <a:moveTo>
                    <a:pt x="760" y="1"/>
                  </a:moveTo>
                  <a:lnTo>
                    <a:pt x="760" y="47"/>
                  </a:lnTo>
                  <a:lnTo>
                    <a:pt x="962" y="47"/>
                  </a:lnTo>
                  <a:lnTo>
                    <a:pt x="962" y="1"/>
                  </a:lnTo>
                  <a:close/>
                  <a:moveTo>
                    <a:pt x="1132" y="1"/>
                  </a:moveTo>
                  <a:lnTo>
                    <a:pt x="1132" y="47"/>
                  </a:lnTo>
                  <a:lnTo>
                    <a:pt x="1318" y="47"/>
                  </a:lnTo>
                  <a:lnTo>
                    <a:pt x="1318" y="1"/>
                  </a:lnTo>
                  <a:close/>
                  <a:moveTo>
                    <a:pt x="1489" y="1"/>
                  </a:moveTo>
                  <a:lnTo>
                    <a:pt x="1489" y="47"/>
                  </a:lnTo>
                  <a:lnTo>
                    <a:pt x="1691" y="47"/>
                  </a:lnTo>
                  <a:lnTo>
                    <a:pt x="1691" y="1"/>
                  </a:lnTo>
                  <a:close/>
                  <a:moveTo>
                    <a:pt x="1861" y="1"/>
                  </a:moveTo>
                  <a:lnTo>
                    <a:pt x="1861" y="47"/>
                  </a:lnTo>
                  <a:lnTo>
                    <a:pt x="2063" y="47"/>
                  </a:lnTo>
                  <a:lnTo>
                    <a:pt x="2063" y="1"/>
                  </a:lnTo>
                  <a:close/>
                  <a:moveTo>
                    <a:pt x="2233" y="1"/>
                  </a:moveTo>
                  <a:lnTo>
                    <a:pt x="2233" y="47"/>
                  </a:lnTo>
                  <a:lnTo>
                    <a:pt x="2435" y="47"/>
                  </a:lnTo>
                  <a:lnTo>
                    <a:pt x="2435" y="1"/>
                  </a:lnTo>
                  <a:close/>
                  <a:moveTo>
                    <a:pt x="2621" y="1"/>
                  </a:moveTo>
                  <a:lnTo>
                    <a:pt x="2621" y="47"/>
                  </a:lnTo>
                  <a:lnTo>
                    <a:pt x="2823" y="47"/>
                  </a:lnTo>
                  <a:lnTo>
                    <a:pt x="2823" y="1"/>
                  </a:lnTo>
                  <a:close/>
                  <a:moveTo>
                    <a:pt x="2993" y="1"/>
                  </a:moveTo>
                  <a:lnTo>
                    <a:pt x="2993" y="47"/>
                  </a:lnTo>
                  <a:lnTo>
                    <a:pt x="3180" y="47"/>
                  </a:lnTo>
                  <a:lnTo>
                    <a:pt x="3180" y="1"/>
                  </a:lnTo>
                  <a:close/>
                  <a:moveTo>
                    <a:pt x="3366" y="1"/>
                  </a:moveTo>
                  <a:lnTo>
                    <a:pt x="3366" y="47"/>
                  </a:lnTo>
                  <a:lnTo>
                    <a:pt x="3552" y="47"/>
                  </a:lnTo>
                  <a:lnTo>
                    <a:pt x="3552" y="1"/>
                  </a:lnTo>
                  <a:close/>
                  <a:moveTo>
                    <a:pt x="3722" y="1"/>
                  </a:moveTo>
                  <a:lnTo>
                    <a:pt x="3722" y="47"/>
                  </a:lnTo>
                  <a:lnTo>
                    <a:pt x="3753" y="47"/>
                  </a:lnTo>
                  <a:lnTo>
                    <a:pt x="3862" y="156"/>
                  </a:lnTo>
                  <a:lnTo>
                    <a:pt x="3908" y="109"/>
                  </a:lnTo>
                  <a:lnTo>
                    <a:pt x="3769" y="1"/>
                  </a:lnTo>
                  <a:close/>
                  <a:moveTo>
                    <a:pt x="4033" y="249"/>
                  </a:moveTo>
                  <a:lnTo>
                    <a:pt x="4002" y="280"/>
                  </a:lnTo>
                  <a:lnTo>
                    <a:pt x="4141" y="404"/>
                  </a:lnTo>
                  <a:lnTo>
                    <a:pt x="4172" y="357"/>
                  </a:lnTo>
                  <a:lnTo>
                    <a:pt x="4033" y="249"/>
                  </a:lnTo>
                  <a:close/>
                  <a:moveTo>
                    <a:pt x="4312" y="482"/>
                  </a:moveTo>
                  <a:lnTo>
                    <a:pt x="4265" y="513"/>
                  </a:lnTo>
                  <a:lnTo>
                    <a:pt x="4405" y="652"/>
                  </a:lnTo>
                  <a:lnTo>
                    <a:pt x="4451" y="590"/>
                  </a:lnTo>
                  <a:lnTo>
                    <a:pt x="4312" y="482"/>
                  </a:lnTo>
                  <a:close/>
                  <a:moveTo>
                    <a:pt x="4591" y="745"/>
                  </a:moveTo>
                  <a:lnTo>
                    <a:pt x="4560" y="792"/>
                  </a:lnTo>
                  <a:lnTo>
                    <a:pt x="4699" y="900"/>
                  </a:lnTo>
                  <a:lnTo>
                    <a:pt x="4730" y="869"/>
                  </a:lnTo>
                  <a:lnTo>
                    <a:pt x="4591" y="745"/>
                  </a:lnTo>
                  <a:close/>
                  <a:moveTo>
                    <a:pt x="4870" y="978"/>
                  </a:moveTo>
                  <a:lnTo>
                    <a:pt x="4839" y="1024"/>
                  </a:lnTo>
                  <a:lnTo>
                    <a:pt x="4963" y="1164"/>
                  </a:lnTo>
                  <a:lnTo>
                    <a:pt x="5010" y="1117"/>
                  </a:lnTo>
                  <a:lnTo>
                    <a:pt x="4870" y="978"/>
                  </a:lnTo>
                  <a:close/>
                  <a:moveTo>
                    <a:pt x="5149" y="1257"/>
                  </a:moveTo>
                  <a:lnTo>
                    <a:pt x="5103" y="1288"/>
                  </a:lnTo>
                  <a:lnTo>
                    <a:pt x="5242" y="1412"/>
                  </a:lnTo>
                  <a:lnTo>
                    <a:pt x="5273" y="1366"/>
                  </a:lnTo>
                  <a:lnTo>
                    <a:pt x="5149" y="1257"/>
                  </a:lnTo>
                  <a:close/>
                  <a:moveTo>
                    <a:pt x="5413" y="1490"/>
                  </a:moveTo>
                  <a:lnTo>
                    <a:pt x="5366" y="1521"/>
                  </a:lnTo>
                  <a:lnTo>
                    <a:pt x="5506" y="1660"/>
                  </a:lnTo>
                  <a:lnTo>
                    <a:pt x="5552" y="1598"/>
                  </a:lnTo>
                  <a:lnTo>
                    <a:pt x="5413" y="1490"/>
                  </a:lnTo>
                  <a:close/>
                  <a:moveTo>
                    <a:pt x="5692" y="1753"/>
                  </a:moveTo>
                  <a:lnTo>
                    <a:pt x="5646" y="1800"/>
                  </a:lnTo>
                  <a:lnTo>
                    <a:pt x="5785" y="1908"/>
                  </a:lnTo>
                  <a:lnTo>
                    <a:pt x="5816" y="1877"/>
                  </a:lnTo>
                  <a:lnTo>
                    <a:pt x="5692" y="1753"/>
                  </a:lnTo>
                  <a:close/>
                  <a:moveTo>
                    <a:pt x="5956" y="2017"/>
                  </a:moveTo>
                  <a:lnTo>
                    <a:pt x="5909" y="2048"/>
                  </a:lnTo>
                  <a:lnTo>
                    <a:pt x="6049" y="2172"/>
                  </a:lnTo>
                  <a:lnTo>
                    <a:pt x="6095" y="2126"/>
                  </a:lnTo>
                  <a:lnTo>
                    <a:pt x="5956" y="2017"/>
                  </a:lnTo>
                  <a:close/>
                  <a:moveTo>
                    <a:pt x="6235" y="2265"/>
                  </a:moveTo>
                  <a:lnTo>
                    <a:pt x="6188" y="2296"/>
                  </a:lnTo>
                  <a:lnTo>
                    <a:pt x="6328" y="2420"/>
                  </a:lnTo>
                  <a:lnTo>
                    <a:pt x="6359" y="2374"/>
                  </a:lnTo>
                  <a:lnTo>
                    <a:pt x="6235" y="2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4180075" y="2210925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1"/>
                  </a:moveTo>
                  <a:lnTo>
                    <a:pt x="1" y="32"/>
                  </a:lnTo>
                  <a:lnTo>
                    <a:pt x="9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4176600" y="2207825"/>
              <a:ext cx="7000" cy="6625"/>
            </a:xfrm>
            <a:custGeom>
              <a:avLst/>
              <a:gdLst/>
              <a:ahLst/>
              <a:cxnLst/>
              <a:rect l="l" t="t" r="r" b="b"/>
              <a:pathLst>
                <a:path w="280" h="265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64"/>
                    <a:pt x="140" y="264"/>
                  </a:cubicBezTo>
                  <a:cubicBezTo>
                    <a:pt x="217" y="264"/>
                    <a:pt x="279" y="218"/>
                    <a:pt x="279" y="140"/>
                  </a:cubicBezTo>
                  <a:cubicBezTo>
                    <a:pt x="279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4135500" y="22082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698" y="31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4076950" y="22206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076950" y="22082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4116100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412502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415797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4098275" y="22206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4135500" y="22206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4076950" y="2233025"/>
              <a:ext cx="5825" cy="7800"/>
            </a:xfrm>
            <a:custGeom>
              <a:avLst/>
              <a:gdLst/>
              <a:ahLst/>
              <a:cxnLst/>
              <a:rect l="l" t="t" r="r" b="b"/>
              <a:pathLst>
                <a:path w="233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4085475" y="22330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Teko"/>
                <a:ea typeface="Teko"/>
                <a:cs typeface="Teko"/>
                <a:sym typeface="Teko"/>
              </a:rPr>
              <a:t>INTRODUCTION</a:t>
            </a:r>
            <a:endParaRPr dirty="0"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033" name="Google Shape;1033;p36"/>
          <p:cNvGrpSpPr/>
          <p:nvPr/>
        </p:nvGrpSpPr>
        <p:grpSpPr>
          <a:xfrm rot="10800000">
            <a:off x="-1234832" y="847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50;p52">
            <a:extLst>
              <a:ext uri="{FF2B5EF4-FFF2-40B4-BE49-F238E27FC236}">
                <a16:creationId xmlns:a16="http://schemas.microsoft.com/office/drawing/2014/main" id="{10BBBC12-882D-DEA2-B15A-D941BF3F40EF}"/>
              </a:ext>
            </a:extLst>
          </p:cNvPr>
          <p:cNvSpPr txBox="1"/>
          <p:nvPr/>
        </p:nvSpPr>
        <p:spPr>
          <a:xfrm>
            <a:off x="1219144" y="2026155"/>
            <a:ext cx="2779857" cy="923129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" name="Google Shape;1044;p37">
            <a:extLst>
              <a:ext uri="{FF2B5EF4-FFF2-40B4-BE49-F238E27FC236}">
                <a16:creationId xmlns:a16="http://schemas.microsoft.com/office/drawing/2014/main" id="{6A695648-83FB-B7D1-5D5F-152CDE67AB41}"/>
              </a:ext>
            </a:extLst>
          </p:cNvPr>
          <p:cNvSpPr txBox="1">
            <a:spLocks/>
          </p:cNvSpPr>
          <p:nvPr/>
        </p:nvSpPr>
        <p:spPr>
          <a:xfrm>
            <a:off x="2236369" y="944154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000" dirty="0">
                <a:solidFill>
                  <a:schemeClr val="dk1"/>
                </a:solidFill>
                <a:latin typeface="Teko"/>
                <a:cs typeface="Teko"/>
                <a:sym typeface="Teko"/>
              </a:rPr>
              <a:t>01</a:t>
            </a:r>
          </a:p>
        </p:txBody>
      </p:sp>
      <p:grpSp>
        <p:nvGrpSpPr>
          <p:cNvPr id="8" name="Google Shape;1365;p37">
            <a:extLst>
              <a:ext uri="{FF2B5EF4-FFF2-40B4-BE49-F238E27FC236}">
                <a16:creationId xmlns:a16="http://schemas.microsoft.com/office/drawing/2014/main" id="{D0B778B0-356A-4116-4AE0-5D5B17CD7E37}"/>
              </a:ext>
            </a:extLst>
          </p:cNvPr>
          <p:cNvGrpSpPr/>
          <p:nvPr/>
        </p:nvGrpSpPr>
        <p:grpSpPr>
          <a:xfrm>
            <a:off x="2452946" y="4279130"/>
            <a:ext cx="300770" cy="54726"/>
            <a:chOff x="4770650" y="685575"/>
            <a:chExt cx="158250" cy="28800"/>
          </a:xfrm>
        </p:grpSpPr>
        <p:sp>
          <p:nvSpPr>
            <p:cNvPr id="9" name="Google Shape;1366;p37">
              <a:extLst>
                <a:ext uri="{FF2B5EF4-FFF2-40B4-BE49-F238E27FC236}">
                  <a16:creationId xmlns:a16="http://schemas.microsoft.com/office/drawing/2014/main" id="{E1F33934-6F72-DBB4-E225-F12BD265A3EA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7;p37">
              <a:extLst>
                <a:ext uri="{FF2B5EF4-FFF2-40B4-BE49-F238E27FC236}">
                  <a16:creationId xmlns:a16="http://schemas.microsoft.com/office/drawing/2014/main" id="{B76FEB48-7F4C-9FD8-E6DC-40297C1F7CEA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8;p37">
              <a:extLst>
                <a:ext uri="{FF2B5EF4-FFF2-40B4-BE49-F238E27FC236}">
                  <a16:creationId xmlns:a16="http://schemas.microsoft.com/office/drawing/2014/main" id="{F9D10E37-09C9-E99F-7B1C-0F7BF2CDC3D7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2444" y="495954"/>
            <a:ext cx="5296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Motor Power</a:t>
            </a:r>
          </a:p>
        </p:txBody>
      </p: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B5A663-4FAF-A396-F302-0C03FD57D9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0" y="1068654"/>
            <a:ext cx="3657600" cy="1828800"/>
          </a:xfrm>
          <a:prstGeom prst="rect">
            <a:avLst/>
          </a:prstGeom>
        </p:spPr>
      </p:pic>
      <p:pic>
        <p:nvPicPr>
          <p:cNvPr id="8" name="Picture 7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9CF4185-4BA0-BD8C-D929-873043DC0B1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75784" y="1068654"/>
            <a:ext cx="3657600" cy="18288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8A92E8D-2BA1-C33D-322A-A39C8BAA3A4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68130" y="3173250"/>
            <a:ext cx="3657600" cy="18288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B832BB1-3062-1D20-8A8F-B17981C8E63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75784" y="3176522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11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65913" y="289686"/>
            <a:ext cx="68643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Discriminant Analysis (LDA) of Temperature of Cars with Electric Motors: Stator Winding</a:t>
            </a:r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518615" y="1598797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Linear Discriminant Analysis (LDA) applied to the temperature of cars with electric motors, specifically focusing on the stator winding, is a statistical method used for classification and dimensionality reduction.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In the context of electric vehicles or hybrid cars with electric motors, the stator winding temperature is a critical parameter that can impact the motor's efficiency and overall performance.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LDA aims to analyze and differentiate temperature patterns within the stator winding by identifying linear combinations of features that maximize the separation between different classes or temperature states.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r>
              <a:rPr lang="en-US" dirty="0">
                <a:solidFill>
                  <a:schemeClr val="dk1"/>
                </a:solidFill>
              </a:rPr>
              <a:t>The outcomes of LDA can be valuable for optimizing the design and operation of electric motors in cars, enhancing their efficiency, reliability, and overall thermal management.</a:t>
            </a:r>
          </a:p>
          <a:p>
            <a:pPr>
              <a:buClr>
                <a:schemeClr val="lt2"/>
              </a:buClr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457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6593" y="163243"/>
            <a:ext cx="71859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Discriminant Analysis</a:t>
            </a:r>
          </a:p>
        </p:txBody>
      </p: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01BB0DC-E507-62B2-33AF-73327E5E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93" y="1758272"/>
            <a:ext cx="6337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34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2444" y="495954"/>
            <a:ext cx="57031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Stator Winding Temperature by Levels</a:t>
            </a:r>
          </a:p>
        </p:txBody>
      </p: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393E5FE9-08ED-C91B-1112-0F7ECDB200C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3613"/>
            <a:ext cx="3657600" cy="18288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D93C9F3-4A01-8A2E-B58E-721347F826B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8650" y="1203613"/>
            <a:ext cx="3657600" cy="1828800"/>
          </a:xfrm>
          <a:prstGeom prst="rect">
            <a:avLst/>
          </a:prstGeom>
        </p:spPr>
      </p:pic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93E00030-4917-5BF9-C2F3-D0C541F2557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86006" y="3112515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2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65913" y="289686"/>
            <a:ext cx="66944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Categorization of stator winding temperature into 4 levels - heating, hot, normal and risk </a:t>
            </a: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92AC8B5-788A-A0CB-2EE8-BC7F9FB92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8" y="1489329"/>
            <a:ext cx="4990515" cy="328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84B4C557-72EF-F896-AB0A-2FCBFE10D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03" y="1341300"/>
            <a:ext cx="3188970" cy="3490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847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50"/>
          <p:cNvSpPr/>
          <p:nvPr/>
        </p:nvSpPr>
        <p:spPr>
          <a:xfrm>
            <a:off x="468450" y="401525"/>
            <a:ext cx="4397799" cy="3813184"/>
          </a:xfrm>
          <a:custGeom>
            <a:avLst/>
            <a:gdLst/>
            <a:ahLst/>
            <a:cxnLst/>
            <a:rect l="l" t="t" r="r" b="b"/>
            <a:pathLst>
              <a:path w="16332" h="10505" extrusionOk="0">
                <a:moveTo>
                  <a:pt x="6908" y="0"/>
                </a:moveTo>
                <a:cubicBezTo>
                  <a:pt x="6129" y="0"/>
                  <a:pt x="5349" y="114"/>
                  <a:pt x="4603" y="342"/>
                </a:cubicBezTo>
                <a:cubicBezTo>
                  <a:pt x="3960" y="539"/>
                  <a:pt x="3333" y="824"/>
                  <a:pt x="2830" y="1273"/>
                </a:cubicBezTo>
                <a:cubicBezTo>
                  <a:pt x="2336" y="1711"/>
                  <a:pt x="1984" y="2283"/>
                  <a:pt x="1639" y="2845"/>
                </a:cubicBezTo>
                <a:cubicBezTo>
                  <a:pt x="1000" y="3884"/>
                  <a:pt x="348" y="4964"/>
                  <a:pt x="193" y="6177"/>
                </a:cubicBezTo>
                <a:cubicBezTo>
                  <a:pt x="1" y="7666"/>
                  <a:pt x="582" y="9136"/>
                  <a:pt x="1194" y="10505"/>
                </a:cubicBezTo>
                <a:lnTo>
                  <a:pt x="15575" y="10432"/>
                </a:lnTo>
                <a:cubicBezTo>
                  <a:pt x="15634" y="9412"/>
                  <a:pt x="15877" y="8413"/>
                  <a:pt x="16052" y="7407"/>
                </a:cubicBezTo>
                <a:cubicBezTo>
                  <a:pt x="16226" y="6400"/>
                  <a:pt x="16332" y="5360"/>
                  <a:pt x="16116" y="4361"/>
                </a:cubicBezTo>
                <a:cubicBezTo>
                  <a:pt x="15901" y="3363"/>
                  <a:pt x="15320" y="2403"/>
                  <a:pt x="14418" y="1945"/>
                </a:cubicBezTo>
                <a:cubicBezTo>
                  <a:pt x="13647" y="1553"/>
                  <a:pt x="12744" y="1563"/>
                  <a:pt x="11908" y="1353"/>
                </a:cubicBezTo>
                <a:cubicBezTo>
                  <a:pt x="11103" y="1151"/>
                  <a:pt x="10363" y="745"/>
                  <a:pt x="9583" y="464"/>
                </a:cubicBezTo>
                <a:cubicBezTo>
                  <a:pt x="8727" y="155"/>
                  <a:pt x="7817" y="0"/>
                  <a:pt x="6908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8" name="Google Shape;2578;p50"/>
          <p:cNvGrpSpPr/>
          <p:nvPr/>
        </p:nvGrpSpPr>
        <p:grpSpPr>
          <a:xfrm>
            <a:off x="715088" y="535137"/>
            <a:ext cx="3961085" cy="4073452"/>
            <a:chOff x="2748950" y="2077550"/>
            <a:chExt cx="793725" cy="816225"/>
          </a:xfrm>
        </p:grpSpPr>
        <p:sp>
          <p:nvSpPr>
            <p:cNvPr id="2579" name="Google Shape;2579;p50"/>
            <p:cNvSpPr/>
            <p:nvPr/>
          </p:nvSpPr>
          <p:spPr>
            <a:xfrm>
              <a:off x="3042075" y="2078325"/>
              <a:ext cx="83775" cy="83400"/>
            </a:xfrm>
            <a:custGeom>
              <a:avLst/>
              <a:gdLst/>
              <a:ahLst/>
              <a:cxnLst/>
              <a:rect l="l" t="t" r="r" b="b"/>
              <a:pathLst>
                <a:path w="3351" h="3336" extrusionOk="0">
                  <a:moveTo>
                    <a:pt x="1697" y="901"/>
                  </a:moveTo>
                  <a:cubicBezTo>
                    <a:pt x="1970" y="901"/>
                    <a:pt x="2234" y="1047"/>
                    <a:pt x="2373" y="1303"/>
                  </a:cubicBezTo>
                  <a:cubicBezTo>
                    <a:pt x="2559" y="1660"/>
                    <a:pt x="2420" y="2125"/>
                    <a:pt x="2063" y="2327"/>
                  </a:cubicBezTo>
                  <a:cubicBezTo>
                    <a:pt x="1947" y="2390"/>
                    <a:pt x="1823" y="2419"/>
                    <a:pt x="1700" y="2419"/>
                  </a:cubicBezTo>
                  <a:cubicBezTo>
                    <a:pt x="1427" y="2419"/>
                    <a:pt x="1163" y="2273"/>
                    <a:pt x="1024" y="2017"/>
                  </a:cubicBezTo>
                  <a:cubicBezTo>
                    <a:pt x="838" y="1660"/>
                    <a:pt x="977" y="1179"/>
                    <a:pt x="1334" y="993"/>
                  </a:cubicBezTo>
                  <a:cubicBezTo>
                    <a:pt x="1450" y="930"/>
                    <a:pt x="1574" y="901"/>
                    <a:pt x="1697" y="901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73"/>
                    <a:pt x="1210" y="450"/>
                    <a:pt x="1132" y="481"/>
                  </a:cubicBezTo>
                  <a:cubicBezTo>
                    <a:pt x="1101" y="512"/>
                    <a:pt x="1086" y="512"/>
                    <a:pt x="1070" y="528"/>
                  </a:cubicBezTo>
                  <a:cubicBezTo>
                    <a:pt x="1055" y="543"/>
                    <a:pt x="1024" y="543"/>
                    <a:pt x="1008" y="559"/>
                  </a:cubicBezTo>
                  <a:cubicBezTo>
                    <a:pt x="970" y="582"/>
                    <a:pt x="931" y="594"/>
                    <a:pt x="892" y="594"/>
                  </a:cubicBezTo>
                  <a:cubicBezTo>
                    <a:pt x="853" y="594"/>
                    <a:pt x="815" y="582"/>
                    <a:pt x="776" y="559"/>
                  </a:cubicBezTo>
                  <a:lnTo>
                    <a:pt x="528" y="404"/>
                  </a:lnTo>
                  <a:lnTo>
                    <a:pt x="47" y="1210"/>
                  </a:lnTo>
                  <a:lnTo>
                    <a:pt x="279" y="1365"/>
                  </a:lnTo>
                  <a:cubicBezTo>
                    <a:pt x="341" y="1396"/>
                    <a:pt x="388" y="1474"/>
                    <a:pt x="373" y="1567"/>
                  </a:cubicBezTo>
                  <a:lnTo>
                    <a:pt x="373" y="1707"/>
                  </a:lnTo>
                  <a:cubicBezTo>
                    <a:pt x="373" y="1784"/>
                    <a:pt x="326" y="1862"/>
                    <a:pt x="248" y="1908"/>
                  </a:cubicBezTo>
                  <a:lnTo>
                    <a:pt x="0" y="2032"/>
                  </a:lnTo>
                  <a:lnTo>
                    <a:pt x="450" y="2854"/>
                  </a:lnTo>
                  <a:lnTo>
                    <a:pt x="698" y="2715"/>
                  </a:lnTo>
                  <a:cubicBezTo>
                    <a:pt x="733" y="2701"/>
                    <a:pt x="768" y="2693"/>
                    <a:pt x="803" y="2693"/>
                  </a:cubicBezTo>
                  <a:cubicBezTo>
                    <a:pt x="845" y="2693"/>
                    <a:pt x="888" y="2705"/>
                    <a:pt x="931" y="2730"/>
                  </a:cubicBezTo>
                  <a:cubicBezTo>
                    <a:pt x="962" y="2761"/>
                    <a:pt x="1008" y="2792"/>
                    <a:pt x="1055" y="2808"/>
                  </a:cubicBezTo>
                  <a:cubicBezTo>
                    <a:pt x="1117" y="2854"/>
                    <a:pt x="1163" y="2932"/>
                    <a:pt x="1163" y="3009"/>
                  </a:cubicBezTo>
                  <a:lnTo>
                    <a:pt x="1163" y="3304"/>
                  </a:lnTo>
                  <a:lnTo>
                    <a:pt x="2094" y="3335"/>
                  </a:lnTo>
                  <a:lnTo>
                    <a:pt x="2094" y="3040"/>
                  </a:lnTo>
                  <a:cubicBezTo>
                    <a:pt x="2094" y="2963"/>
                    <a:pt x="2156" y="2885"/>
                    <a:pt x="2234" y="2854"/>
                  </a:cubicBezTo>
                  <a:cubicBezTo>
                    <a:pt x="2249" y="2839"/>
                    <a:pt x="2265" y="2839"/>
                    <a:pt x="2296" y="2808"/>
                  </a:cubicBezTo>
                  <a:cubicBezTo>
                    <a:pt x="2311" y="2792"/>
                    <a:pt x="2327" y="2792"/>
                    <a:pt x="2342" y="2777"/>
                  </a:cubicBezTo>
                  <a:cubicBezTo>
                    <a:pt x="2381" y="2753"/>
                    <a:pt x="2420" y="2742"/>
                    <a:pt x="2459" y="2742"/>
                  </a:cubicBezTo>
                  <a:cubicBezTo>
                    <a:pt x="2497" y="2742"/>
                    <a:pt x="2536" y="2753"/>
                    <a:pt x="2575" y="2777"/>
                  </a:cubicBezTo>
                  <a:lnTo>
                    <a:pt x="2839" y="2916"/>
                  </a:lnTo>
                  <a:lnTo>
                    <a:pt x="3319" y="2125"/>
                  </a:lnTo>
                  <a:lnTo>
                    <a:pt x="3087" y="1955"/>
                  </a:lnTo>
                  <a:cubicBezTo>
                    <a:pt x="3009" y="1924"/>
                    <a:pt x="2963" y="1846"/>
                    <a:pt x="2994" y="1753"/>
                  </a:cubicBezTo>
                  <a:lnTo>
                    <a:pt x="2994" y="1613"/>
                  </a:lnTo>
                  <a:cubicBezTo>
                    <a:pt x="2994" y="1536"/>
                    <a:pt x="3025" y="1458"/>
                    <a:pt x="3102" y="1412"/>
                  </a:cubicBezTo>
                  <a:lnTo>
                    <a:pt x="3350" y="1288"/>
                  </a:lnTo>
                  <a:lnTo>
                    <a:pt x="2916" y="466"/>
                  </a:lnTo>
                  <a:lnTo>
                    <a:pt x="2652" y="605"/>
                  </a:lnTo>
                  <a:cubicBezTo>
                    <a:pt x="2618" y="619"/>
                    <a:pt x="2583" y="627"/>
                    <a:pt x="2548" y="627"/>
                  </a:cubicBezTo>
                  <a:cubicBezTo>
                    <a:pt x="2505" y="627"/>
                    <a:pt x="2462" y="615"/>
                    <a:pt x="2420" y="590"/>
                  </a:cubicBezTo>
                  <a:cubicBezTo>
                    <a:pt x="2389" y="559"/>
                    <a:pt x="2342" y="528"/>
                    <a:pt x="2311" y="512"/>
                  </a:cubicBezTo>
                  <a:cubicBezTo>
                    <a:pt x="2234" y="466"/>
                    <a:pt x="2187" y="388"/>
                    <a:pt x="2187" y="311"/>
                  </a:cubicBezTo>
                  <a:lnTo>
                    <a:pt x="2187" y="16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2751275" y="2348575"/>
              <a:ext cx="56225" cy="57025"/>
            </a:xfrm>
            <a:custGeom>
              <a:avLst/>
              <a:gdLst/>
              <a:ahLst/>
              <a:cxnLst/>
              <a:rect l="l" t="t" r="r" b="b"/>
              <a:pathLst>
                <a:path w="2249" h="2281" extrusionOk="0">
                  <a:moveTo>
                    <a:pt x="1101" y="575"/>
                  </a:moveTo>
                  <a:cubicBezTo>
                    <a:pt x="1396" y="575"/>
                    <a:pt x="1644" y="807"/>
                    <a:pt x="1644" y="1117"/>
                  </a:cubicBezTo>
                  <a:cubicBezTo>
                    <a:pt x="1644" y="1428"/>
                    <a:pt x="1411" y="1660"/>
                    <a:pt x="1101" y="1660"/>
                  </a:cubicBezTo>
                  <a:cubicBezTo>
                    <a:pt x="822" y="1660"/>
                    <a:pt x="558" y="1428"/>
                    <a:pt x="558" y="1117"/>
                  </a:cubicBezTo>
                  <a:cubicBezTo>
                    <a:pt x="558" y="823"/>
                    <a:pt x="791" y="575"/>
                    <a:pt x="1101" y="575"/>
                  </a:cubicBezTo>
                  <a:close/>
                  <a:moveTo>
                    <a:pt x="853" y="1"/>
                  </a:moveTo>
                  <a:lnTo>
                    <a:pt x="295" y="326"/>
                  </a:lnTo>
                  <a:lnTo>
                    <a:pt x="388" y="497"/>
                  </a:lnTo>
                  <a:cubicBezTo>
                    <a:pt x="403" y="559"/>
                    <a:pt x="403" y="621"/>
                    <a:pt x="388" y="652"/>
                  </a:cubicBezTo>
                  <a:cubicBezTo>
                    <a:pt x="372" y="668"/>
                    <a:pt x="357" y="714"/>
                    <a:pt x="326" y="730"/>
                  </a:cubicBezTo>
                  <a:cubicBezTo>
                    <a:pt x="310" y="792"/>
                    <a:pt x="248" y="807"/>
                    <a:pt x="202" y="807"/>
                  </a:cubicBezTo>
                  <a:lnTo>
                    <a:pt x="0" y="807"/>
                  </a:lnTo>
                  <a:lnTo>
                    <a:pt x="0" y="1474"/>
                  </a:lnTo>
                  <a:lnTo>
                    <a:pt x="202" y="1474"/>
                  </a:lnTo>
                  <a:cubicBezTo>
                    <a:pt x="248" y="1474"/>
                    <a:pt x="310" y="1505"/>
                    <a:pt x="326" y="1552"/>
                  </a:cubicBezTo>
                  <a:cubicBezTo>
                    <a:pt x="357" y="1567"/>
                    <a:pt x="372" y="1598"/>
                    <a:pt x="388" y="1629"/>
                  </a:cubicBezTo>
                  <a:cubicBezTo>
                    <a:pt x="434" y="1676"/>
                    <a:pt x="434" y="1738"/>
                    <a:pt x="388" y="1784"/>
                  </a:cubicBezTo>
                  <a:lnTo>
                    <a:pt x="295" y="1955"/>
                  </a:lnTo>
                  <a:lnTo>
                    <a:pt x="853" y="2281"/>
                  </a:lnTo>
                  <a:lnTo>
                    <a:pt x="946" y="2110"/>
                  </a:lnTo>
                  <a:cubicBezTo>
                    <a:pt x="993" y="2048"/>
                    <a:pt x="1024" y="2032"/>
                    <a:pt x="1086" y="2032"/>
                  </a:cubicBezTo>
                  <a:lnTo>
                    <a:pt x="1163" y="2032"/>
                  </a:lnTo>
                  <a:cubicBezTo>
                    <a:pt x="1225" y="2032"/>
                    <a:pt x="1287" y="2048"/>
                    <a:pt x="1303" y="2110"/>
                  </a:cubicBezTo>
                  <a:lnTo>
                    <a:pt x="1396" y="2281"/>
                  </a:lnTo>
                  <a:lnTo>
                    <a:pt x="1954" y="1955"/>
                  </a:lnTo>
                  <a:lnTo>
                    <a:pt x="1861" y="1784"/>
                  </a:lnTo>
                  <a:cubicBezTo>
                    <a:pt x="1846" y="1722"/>
                    <a:pt x="1846" y="1660"/>
                    <a:pt x="1861" y="1629"/>
                  </a:cubicBezTo>
                  <a:cubicBezTo>
                    <a:pt x="1877" y="1598"/>
                    <a:pt x="1892" y="1567"/>
                    <a:pt x="1923" y="1552"/>
                  </a:cubicBezTo>
                  <a:cubicBezTo>
                    <a:pt x="1939" y="1490"/>
                    <a:pt x="2001" y="1474"/>
                    <a:pt x="2063" y="1474"/>
                  </a:cubicBezTo>
                  <a:lnTo>
                    <a:pt x="2249" y="1474"/>
                  </a:lnTo>
                  <a:lnTo>
                    <a:pt x="2249" y="807"/>
                  </a:lnTo>
                  <a:lnTo>
                    <a:pt x="2063" y="807"/>
                  </a:lnTo>
                  <a:cubicBezTo>
                    <a:pt x="2001" y="807"/>
                    <a:pt x="1939" y="776"/>
                    <a:pt x="1923" y="730"/>
                  </a:cubicBezTo>
                  <a:cubicBezTo>
                    <a:pt x="1892" y="699"/>
                    <a:pt x="1877" y="668"/>
                    <a:pt x="1861" y="652"/>
                  </a:cubicBezTo>
                  <a:cubicBezTo>
                    <a:pt x="1830" y="590"/>
                    <a:pt x="1830" y="544"/>
                    <a:pt x="1861" y="497"/>
                  </a:cubicBezTo>
                  <a:lnTo>
                    <a:pt x="1954" y="326"/>
                  </a:lnTo>
                  <a:lnTo>
                    <a:pt x="1396" y="1"/>
                  </a:lnTo>
                  <a:lnTo>
                    <a:pt x="1303" y="171"/>
                  </a:lnTo>
                  <a:cubicBezTo>
                    <a:pt x="1256" y="233"/>
                    <a:pt x="1225" y="249"/>
                    <a:pt x="1163" y="249"/>
                  </a:cubicBezTo>
                  <a:lnTo>
                    <a:pt x="1086" y="249"/>
                  </a:lnTo>
                  <a:cubicBezTo>
                    <a:pt x="1024" y="249"/>
                    <a:pt x="977" y="233"/>
                    <a:pt x="946" y="171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3154525" y="2147350"/>
              <a:ext cx="57400" cy="56250"/>
            </a:xfrm>
            <a:custGeom>
              <a:avLst/>
              <a:gdLst/>
              <a:ahLst/>
              <a:cxnLst/>
              <a:rect l="l" t="t" r="r" b="b"/>
              <a:pathLst>
                <a:path w="2296" h="2250" extrusionOk="0">
                  <a:moveTo>
                    <a:pt x="1148" y="605"/>
                  </a:moveTo>
                  <a:cubicBezTo>
                    <a:pt x="1442" y="621"/>
                    <a:pt x="1675" y="853"/>
                    <a:pt x="1675" y="1148"/>
                  </a:cubicBezTo>
                  <a:cubicBezTo>
                    <a:pt x="1675" y="1427"/>
                    <a:pt x="1442" y="1660"/>
                    <a:pt x="1132" y="1660"/>
                  </a:cubicBezTo>
                  <a:cubicBezTo>
                    <a:pt x="838" y="1660"/>
                    <a:pt x="605" y="1427"/>
                    <a:pt x="605" y="1117"/>
                  </a:cubicBezTo>
                  <a:cubicBezTo>
                    <a:pt x="605" y="838"/>
                    <a:pt x="838" y="605"/>
                    <a:pt x="1148" y="605"/>
                  </a:cubicBezTo>
                  <a:close/>
                  <a:moveTo>
                    <a:pt x="822" y="0"/>
                  </a:moveTo>
                  <a:lnTo>
                    <a:pt x="822" y="186"/>
                  </a:lnTo>
                  <a:cubicBezTo>
                    <a:pt x="822" y="248"/>
                    <a:pt x="776" y="310"/>
                    <a:pt x="745" y="326"/>
                  </a:cubicBezTo>
                  <a:cubicBezTo>
                    <a:pt x="713" y="341"/>
                    <a:pt x="682" y="372"/>
                    <a:pt x="667" y="388"/>
                  </a:cubicBezTo>
                  <a:cubicBezTo>
                    <a:pt x="636" y="403"/>
                    <a:pt x="605" y="411"/>
                    <a:pt x="578" y="411"/>
                  </a:cubicBezTo>
                  <a:cubicBezTo>
                    <a:pt x="551" y="411"/>
                    <a:pt x="527" y="403"/>
                    <a:pt x="512" y="388"/>
                  </a:cubicBezTo>
                  <a:lnTo>
                    <a:pt x="326" y="295"/>
                  </a:lnTo>
                  <a:lnTo>
                    <a:pt x="0" y="853"/>
                  </a:lnTo>
                  <a:lnTo>
                    <a:pt x="171" y="946"/>
                  </a:lnTo>
                  <a:cubicBezTo>
                    <a:pt x="233" y="993"/>
                    <a:pt x="248" y="1024"/>
                    <a:pt x="248" y="1086"/>
                  </a:cubicBezTo>
                  <a:lnTo>
                    <a:pt x="248" y="1117"/>
                  </a:lnTo>
                  <a:lnTo>
                    <a:pt x="248" y="1163"/>
                  </a:lnTo>
                  <a:cubicBezTo>
                    <a:pt x="248" y="1225"/>
                    <a:pt x="233" y="1272"/>
                    <a:pt x="171" y="1303"/>
                  </a:cubicBezTo>
                  <a:lnTo>
                    <a:pt x="0" y="1396"/>
                  </a:lnTo>
                  <a:lnTo>
                    <a:pt x="326" y="1954"/>
                  </a:lnTo>
                  <a:lnTo>
                    <a:pt x="512" y="1861"/>
                  </a:lnTo>
                  <a:cubicBezTo>
                    <a:pt x="535" y="1846"/>
                    <a:pt x="562" y="1838"/>
                    <a:pt x="589" y="1838"/>
                  </a:cubicBezTo>
                  <a:cubicBezTo>
                    <a:pt x="617" y="1838"/>
                    <a:pt x="644" y="1846"/>
                    <a:pt x="667" y="1861"/>
                  </a:cubicBezTo>
                  <a:cubicBezTo>
                    <a:pt x="682" y="1877"/>
                    <a:pt x="713" y="1892"/>
                    <a:pt x="745" y="1908"/>
                  </a:cubicBezTo>
                  <a:cubicBezTo>
                    <a:pt x="791" y="1939"/>
                    <a:pt x="822" y="1985"/>
                    <a:pt x="822" y="2047"/>
                  </a:cubicBezTo>
                  <a:lnTo>
                    <a:pt x="822" y="2249"/>
                  </a:lnTo>
                  <a:lnTo>
                    <a:pt x="1473" y="2249"/>
                  </a:lnTo>
                  <a:lnTo>
                    <a:pt x="1473" y="2047"/>
                  </a:lnTo>
                  <a:cubicBezTo>
                    <a:pt x="1473" y="1985"/>
                    <a:pt x="1520" y="1939"/>
                    <a:pt x="1551" y="1908"/>
                  </a:cubicBezTo>
                  <a:cubicBezTo>
                    <a:pt x="1598" y="1892"/>
                    <a:pt x="1613" y="1877"/>
                    <a:pt x="1629" y="1861"/>
                  </a:cubicBezTo>
                  <a:cubicBezTo>
                    <a:pt x="1660" y="1838"/>
                    <a:pt x="1691" y="1826"/>
                    <a:pt x="1718" y="1826"/>
                  </a:cubicBezTo>
                  <a:cubicBezTo>
                    <a:pt x="1745" y="1826"/>
                    <a:pt x="1768" y="1838"/>
                    <a:pt x="1784" y="1861"/>
                  </a:cubicBezTo>
                  <a:lnTo>
                    <a:pt x="1954" y="1954"/>
                  </a:lnTo>
                  <a:lnTo>
                    <a:pt x="2295" y="1396"/>
                  </a:lnTo>
                  <a:lnTo>
                    <a:pt x="2109" y="1303"/>
                  </a:lnTo>
                  <a:cubicBezTo>
                    <a:pt x="2063" y="1256"/>
                    <a:pt x="2032" y="1225"/>
                    <a:pt x="2032" y="1163"/>
                  </a:cubicBezTo>
                  <a:lnTo>
                    <a:pt x="2032" y="1117"/>
                  </a:lnTo>
                  <a:lnTo>
                    <a:pt x="2032" y="1086"/>
                  </a:lnTo>
                  <a:cubicBezTo>
                    <a:pt x="2032" y="1024"/>
                    <a:pt x="2063" y="962"/>
                    <a:pt x="2109" y="946"/>
                  </a:cubicBezTo>
                  <a:lnTo>
                    <a:pt x="2295" y="853"/>
                  </a:lnTo>
                  <a:lnTo>
                    <a:pt x="1954" y="295"/>
                  </a:lnTo>
                  <a:lnTo>
                    <a:pt x="1784" y="388"/>
                  </a:lnTo>
                  <a:cubicBezTo>
                    <a:pt x="1757" y="401"/>
                    <a:pt x="1734" y="406"/>
                    <a:pt x="1712" y="406"/>
                  </a:cubicBezTo>
                  <a:cubicBezTo>
                    <a:pt x="1682" y="406"/>
                    <a:pt x="1655" y="397"/>
                    <a:pt x="1629" y="388"/>
                  </a:cubicBezTo>
                  <a:cubicBezTo>
                    <a:pt x="1613" y="372"/>
                    <a:pt x="1567" y="341"/>
                    <a:pt x="1551" y="326"/>
                  </a:cubicBezTo>
                  <a:cubicBezTo>
                    <a:pt x="1489" y="310"/>
                    <a:pt x="1458" y="248"/>
                    <a:pt x="1473" y="186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3472850" y="2620775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0"/>
                  </a:moveTo>
                  <a:lnTo>
                    <a:pt x="0" y="47"/>
                  </a:lnTo>
                  <a:lnTo>
                    <a:pt x="0" y="869"/>
                  </a:lnTo>
                  <a:lnTo>
                    <a:pt x="0" y="915"/>
                  </a:lnTo>
                  <a:lnTo>
                    <a:pt x="1040" y="915"/>
                  </a:lnTo>
                  <a:cubicBezTo>
                    <a:pt x="1365" y="915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69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04"/>
                    <a:pt x="1986" y="837"/>
                  </a:cubicBezTo>
                  <a:lnTo>
                    <a:pt x="1986" y="837"/>
                  </a:lnTo>
                  <a:cubicBezTo>
                    <a:pt x="1665" y="822"/>
                    <a:pt x="1344" y="822"/>
                    <a:pt x="1009" y="822"/>
                  </a:cubicBezTo>
                  <a:lnTo>
                    <a:pt x="62" y="822"/>
                  </a:lnTo>
                  <a:lnTo>
                    <a:pt x="62" y="62"/>
                  </a:lnTo>
                  <a:lnTo>
                    <a:pt x="993" y="62"/>
                  </a:lnTo>
                  <a:lnTo>
                    <a:pt x="2001" y="47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3222375" y="2453275"/>
              <a:ext cx="49650" cy="20575"/>
            </a:xfrm>
            <a:custGeom>
              <a:avLst/>
              <a:gdLst/>
              <a:ahLst/>
              <a:cxnLst/>
              <a:rect l="l" t="t" r="r" b="b"/>
              <a:pathLst>
                <a:path w="1986" h="823" extrusionOk="0">
                  <a:moveTo>
                    <a:pt x="0" y="0"/>
                  </a:moveTo>
                  <a:lnTo>
                    <a:pt x="0" y="822"/>
                  </a:lnTo>
                  <a:lnTo>
                    <a:pt x="1985" y="822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0"/>
            <p:cNvSpPr/>
            <p:nvPr/>
          </p:nvSpPr>
          <p:spPr>
            <a:xfrm>
              <a:off x="3194450" y="2425350"/>
              <a:ext cx="50825" cy="22900"/>
            </a:xfrm>
            <a:custGeom>
              <a:avLst/>
              <a:gdLst/>
              <a:ahLst/>
              <a:cxnLst/>
              <a:rect l="l" t="t" r="r" b="b"/>
              <a:pathLst>
                <a:path w="2033" h="916" extrusionOk="0">
                  <a:moveTo>
                    <a:pt x="1" y="1"/>
                  </a:moveTo>
                  <a:lnTo>
                    <a:pt x="1" y="47"/>
                  </a:lnTo>
                  <a:lnTo>
                    <a:pt x="1" y="885"/>
                  </a:lnTo>
                  <a:lnTo>
                    <a:pt x="1" y="916"/>
                  </a:lnTo>
                  <a:lnTo>
                    <a:pt x="1024" y="916"/>
                  </a:lnTo>
                  <a:cubicBezTo>
                    <a:pt x="1350" y="916"/>
                    <a:pt x="1676" y="900"/>
                    <a:pt x="2017" y="900"/>
                  </a:cubicBezTo>
                  <a:lnTo>
                    <a:pt x="2032" y="900"/>
                  </a:lnTo>
                  <a:lnTo>
                    <a:pt x="2032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1986" y="47"/>
                  </a:lnTo>
                  <a:lnTo>
                    <a:pt x="1986" y="450"/>
                  </a:lnTo>
                  <a:cubicBezTo>
                    <a:pt x="1971" y="584"/>
                    <a:pt x="1970" y="717"/>
                    <a:pt x="1970" y="837"/>
                  </a:cubicBezTo>
                  <a:lnTo>
                    <a:pt x="1970" y="837"/>
                  </a:lnTo>
                  <a:cubicBezTo>
                    <a:pt x="1650" y="823"/>
                    <a:pt x="1329" y="823"/>
                    <a:pt x="1009" y="823"/>
                  </a:cubicBezTo>
                  <a:lnTo>
                    <a:pt x="47" y="823"/>
                  </a:lnTo>
                  <a:lnTo>
                    <a:pt x="47" y="63"/>
                  </a:lnTo>
                  <a:lnTo>
                    <a:pt x="978" y="63"/>
                  </a:lnTo>
                  <a:lnTo>
                    <a:pt x="1986" y="47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0"/>
            <p:cNvSpPr/>
            <p:nvPr/>
          </p:nvSpPr>
          <p:spPr>
            <a:xfrm>
              <a:off x="3249900" y="2425350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85"/>
                  </a:lnTo>
                  <a:lnTo>
                    <a:pt x="0" y="916"/>
                  </a:lnTo>
                  <a:lnTo>
                    <a:pt x="1040" y="916"/>
                  </a:lnTo>
                  <a:cubicBezTo>
                    <a:pt x="1365" y="916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17"/>
                    <a:pt x="1986" y="837"/>
                  </a:cubicBezTo>
                  <a:lnTo>
                    <a:pt x="1986" y="837"/>
                  </a:lnTo>
                  <a:cubicBezTo>
                    <a:pt x="1665" y="823"/>
                    <a:pt x="1344" y="823"/>
                    <a:pt x="1009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2795850" y="2097700"/>
              <a:ext cx="50825" cy="22925"/>
            </a:xfrm>
            <a:custGeom>
              <a:avLst/>
              <a:gdLst/>
              <a:ahLst/>
              <a:cxnLst/>
              <a:rect l="l" t="t" r="r" b="b"/>
              <a:pathLst>
                <a:path w="2033" h="917" extrusionOk="0">
                  <a:moveTo>
                    <a:pt x="1009" y="1"/>
                  </a:moveTo>
                  <a:cubicBezTo>
                    <a:pt x="683" y="1"/>
                    <a:pt x="342" y="16"/>
                    <a:pt x="16" y="16"/>
                  </a:cubicBezTo>
                  <a:lnTo>
                    <a:pt x="1" y="16"/>
                  </a:lnTo>
                  <a:lnTo>
                    <a:pt x="1" y="48"/>
                  </a:lnTo>
                  <a:cubicBezTo>
                    <a:pt x="16" y="187"/>
                    <a:pt x="16" y="342"/>
                    <a:pt x="16" y="466"/>
                  </a:cubicBezTo>
                  <a:lnTo>
                    <a:pt x="47" y="885"/>
                  </a:lnTo>
                  <a:lnTo>
                    <a:pt x="32" y="466"/>
                  </a:lnTo>
                  <a:cubicBezTo>
                    <a:pt x="61" y="332"/>
                    <a:pt x="63" y="213"/>
                    <a:pt x="63" y="80"/>
                  </a:cubicBezTo>
                  <a:lnTo>
                    <a:pt x="63" y="80"/>
                  </a:lnTo>
                  <a:cubicBezTo>
                    <a:pt x="393" y="94"/>
                    <a:pt x="708" y="94"/>
                    <a:pt x="1024" y="94"/>
                  </a:cubicBezTo>
                  <a:lnTo>
                    <a:pt x="1986" y="94"/>
                  </a:lnTo>
                  <a:lnTo>
                    <a:pt x="1986" y="854"/>
                  </a:lnTo>
                  <a:lnTo>
                    <a:pt x="1055" y="854"/>
                  </a:lnTo>
                  <a:lnTo>
                    <a:pt x="47" y="885"/>
                  </a:lnTo>
                  <a:lnTo>
                    <a:pt x="993" y="916"/>
                  </a:lnTo>
                  <a:lnTo>
                    <a:pt x="2032" y="916"/>
                  </a:lnTo>
                  <a:lnTo>
                    <a:pt x="2032" y="870"/>
                  </a:lnTo>
                  <a:lnTo>
                    <a:pt x="2032" y="48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2768725" y="2125250"/>
              <a:ext cx="49650" cy="20950"/>
            </a:xfrm>
            <a:custGeom>
              <a:avLst/>
              <a:gdLst/>
              <a:ahLst/>
              <a:cxnLst/>
              <a:rect l="l" t="t" r="r" b="b"/>
              <a:pathLst>
                <a:path w="1986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985" y="838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3472450" y="2097700"/>
              <a:ext cx="50825" cy="22925"/>
            </a:xfrm>
            <a:custGeom>
              <a:avLst/>
              <a:gdLst/>
              <a:ahLst/>
              <a:cxnLst/>
              <a:rect l="l" t="t" r="r" b="b"/>
              <a:pathLst>
                <a:path w="2033" h="917" extrusionOk="0">
                  <a:moveTo>
                    <a:pt x="1009" y="1"/>
                  </a:moveTo>
                  <a:cubicBezTo>
                    <a:pt x="683" y="1"/>
                    <a:pt x="358" y="16"/>
                    <a:pt x="16" y="16"/>
                  </a:cubicBezTo>
                  <a:lnTo>
                    <a:pt x="1" y="16"/>
                  </a:lnTo>
                  <a:lnTo>
                    <a:pt x="1" y="48"/>
                  </a:lnTo>
                  <a:cubicBezTo>
                    <a:pt x="16" y="187"/>
                    <a:pt x="16" y="342"/>
                    <a:pt x="16" y="466"/>
                  </a:cubicBezTo>
                  <a:lnTo>
                    <a:pt x="47" y="885"/>
                  </a:lnTo>
                  <a:lnTo>
                    <a:pt x="32" y="466"/>
                  </a:lnTo>
                  <a:cubicBezTo>
                    <a:pt x="62" y="332"/>
                    <a:pt x="63" y="213"/>
                    <a:pt x="63" y="80"/>
                  </a:cubicBezTo>
                  <a:lnTo>
                    <a:pt x="63" y="80"/>
                  </a:lnTo>
                  <a:cubicBezTo>
                    <a:pt x="393" y="94"/>
                    <a:pt x="709" y="94"/>
                    <a:pt x="1025" y="94"/>
                  </a:cubicBezTo>
                  <a:lnTo>
                    <a:pt x="1986" y="94"/>
                  </a:lnTo>
                  <a:lnTo>
                    <a:pt x="1986" y="854"/>
                  </a:lnTo>
                  <a:lnTo>
                    <a:pt x="1056" y="854"/>
                  </a:lnTo>
                  <a:lnTo>
                    <a:pt x="47" y="885"/>
                  </a:lnTo>
                  <a:lnTo>
                    <a:pt x="994" y="916"/>
                  </a:lnTo>
                  <a:lnTo>
                    <a:pt x="2033" y="916"/>
                  </a:lnTo>
                  <a:lnTo>
                    <a:pt x="2033" y="870"/>
                  </a:lnTo>
                  <a:lnTo>
                    <a:pt x="2033" y="48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0"/>
            <p:cNvSpPr/>
            <p:nvPr/>
          </p:nvSpPr>
          <p:spPr>
            <a:xfrm>
              <a:off x="3090150" y="2735550"/>
              <a:ext cx="49275" cy="20950"/>
            </a:xfrm>
            <a:custGeom>
              <a:avLst/>
              <a:gdLst/>
              <a:ahLst/>
              <a:cxnLst/>
              <a:rect l="l" t="t" r="r" b="b"/>
              <a:pathLst>
                <a:path w="197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970" y="838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0"/>
            <p:cNvSpPr/>
            <p:nvPr/>
          </p:nvSpPr>
          <p:spPr>
            <a:xfrm>
              <a:off x="2768725" y="2628525"/>
              <a:ext cx="50800" cy="22900"/>
            </a:xfrm>
            <a:custGeom>
              <a:avLst/>
              <a:gdLst/>
              <a:ahLst/>
              <a:cxnLst/>
              <a:rect l="l" t="t" r="r" b="b"/>
              <a:pathLst>
                <a:path w="2032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69"/>
                  </a:lnTo>
                  <a:lnTo>
                    <a:pt x="0" y="916"/>
                  </a:lnTo>
                  <a:lnTo>
                    <a:pt x="1024" y="916"/>
                  </a:lnTo>
                  <a:cubicBezTo>
                    <a:pt x="1365" y="916"/>
                    <a:pt x="1691" y="900"/>
                    <a:pt x="2016" y="900"/>
                  </a:cubicBezTo>
                  <a:lnTo>
                    <a:pt x="2032" y="900"/>
                  </a:lnTo>
                  <a:lnTo>
                    <a:pt x="2032" y="869"/>
                  </a:lnTo>
                  <a:cubicBezTo>
                    <a:pt x="2016" y="745"/>
                    <a:pt x="2016" y="590"/>
                    <a:pt x="2016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5"/>
                    <a:pt x="1985" y="704"/>
                    <a:pt x="1985" y="837"/>
                  </a:cubicBezTo>
                  <a:lnTo>
                    <a:pt x="1985" y="837"/>
                  </a:lnTo>
                  <a:cubicBezTo>
                    <a:pt x="1664" y="823"/>
                    <a:pt x="1329" y="823"/>
                    <a:pt x="1008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3061850" y="2708400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85"/>
                  </a:lnTo>
                  <a:lnTo>
                    <a:pt x="0" y="916"/>
                  </a:lnTo>
                  <a:lnTo>
                    <a:pt x="1039" y="916"/>
                  </a:lnTo>
                  <a:cubicBezTo>
                    <a:pt x="1365" y="916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17"/>
                    <a:pt x="1985" y="837"/>
                  </a:cubicBezTo>
                  <a:lnTo>
                    <a:pt x="1985" y="837"/>
                  </a:lnTo>
                  <a:cubicBezTo>
                    <a:pt x="1665" y="823"/>
                    <a:pt x="1344" y="823"/>
                    <a:pt x="1008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3294100" y="2527725"/>
              <a:ext cx="171025" cy="283075"/>
            </a:xfrm>
            <a:custGeom>
              <a:avLst/>
              <a:gdLst/>
              <a:ahLst/>
              <a:cxnLst/>
              <a:rect l="l" t="t" r="r" b="b"/>
              <a:pathLst>
                <a:path w="6841" h="11323" extrusionOk="0">
                  <a:moveTo>
                    <a:pt x="6220" y="543"/>
                  </a:moveTo>
                  <a:lnTo>
                    <a:pt x="6220" y="3490"/>
                  </a:lnTo>
                  <a:lnTo>
                    <a:pt x="621" y="3490"/>
                  </a:lnTo>
                  <a:lnTo>
                    <a:pt x="621" y="543"/>
                  </a:lnTo>
                  <a:close/>
                  <a:moveTo>
                    <a:pt x="6220" y="4203"/>
                  </a:moveTo>
                  <a:lnTo>
                    <a:pt x="6220" y="7150"/>
                  </a:lnTo>
                  <a:lnTo>
                    <a:pt x="621" y="7150"/>
                  </a:lnTo>
                  <a:lnTo>
                    <a:pt x="621" y="4203"/>
                  </a:lnTo>
                  <a:close/>
                  <a:moveTo>
                    <a:pt x="1" y="0"/>
                  </a:moveTo>
                  <a:lnTo>
                    <a:pt x="1" y="11322"/>
                  </a:lnTo>
                  <a:lnTo>
                    <a:pt x="6840" y="11322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3465100" y="2527725"/>
              <a:ext cx="77575" cy="283075"/>
            </a:xfrm>
            <a:custGeom>
              <a:avLst/>
              <a:gdLst/>
              <a:ahLst/>
              <a:cxnLst/>
              <a:rect l="l" t="t" r="r" b="b"/>
              <a:pathLst>
                <a:path w="3103" h="11323" extrusionOk="0">
                  <a:moveTo>
                    <a:pt x="0" y="0"/>
                  </a:moveTo>
                  <a:lnTo>
                    <a:pt x="0" y="11322"/>
                  </a:lnTo>
                  <a:lnTo>
                    <a:pt x="3102" y="11322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0"/>
            <p:cNvSpPr/>
            <p:nvPr/>
          </p:nvSpPr>
          <p:spPr>
            <a:xfrm>
              <a:off x="3309600" y="2541275"/>
              <a:ext cx="33375" cy="73700"/>
            </a:xfrm>
            <a:custGeom>
              <a:avLst/>
              <a:gdLst/>
              <a:ahLst/>
              <a:cxnLst/>
              <a:rect l="l" t="t" r="r" b="b"/>
              <a:pathLst>
                <a:path w="1335" h="2948" extrusionOk="0">
                  <a:moveTo>
                    <a:pt x="1" y="1"/>
                  </a:moveTo>
                  <a:lnTo>
                    <a:pt x="1" y="2948"/>
                  </a:lnTo>
                  <a:lnTo>
                    <a:pt x="1335" y="294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0"/>
            <p:cNvSpPr/>
            <p:nvPr/>
          </p:nvSpPr>
          <p:spPr>
            <a:xfrm>
              <a:off x="3310000" y="2722350"/>
              <a:ext cx="140375" cy="71375"/>
            </a:xfrm>
            <a:custGeom>
              <a:avLst/>
              <a:gdLst/>
              <a:ahLst/>
              <a:cxnLst/>
              <a:rect l="l" t="t" r="r" b="b"/>
              <a:pathLst>
                <a:path w="5615" h="2855" extrusionOk="0">
                  <a:moveTo>
                    <a:pt x="5568" y="47"/>
                  </a:moveTo>
                  <a:lnTo>
                    <a:pt x="5568" y="2824"/>
                  </a:lnTo>
                  <a:lnTo>
                    <a:pt x="47" y="2824"/>
                  </a:lnTo>
                  <a:lnTo>
                    <a:pt x="47" y="47"/>
                  </a:lnTo>
                  <a:close/>
                  <a:moveTo>
                    <a:pt x="0" y="1"/>
                  </a:moveTo>
                  <a:lnTo>
                    <a:pt x="0" y="2855"/>
                  </a:lnTo>
                  <a:lnTo>
                    <a:pt x="5615" y="2855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3366225" y="2742525"/>
              <a:ext cx="27550" cy="10100"/>
            </a:xfrm>
            <a:custGeom>
              <a:avLst/>
              <a:gdLst/>
              <a:ahLst/>
              <a:cxnLst/>
              <a:rect l="l" t="t" r="r" b="b"/>
              <a:pathLst>
                <a:path w="1102" h="404" extrusionOk="0">
                  <a:moveTo>
                    <a:pt x="0" y="0"/>
                  </a:moveTo>
                  <a:lnTo>
                    <a:pt x="0" y="404"/>
                  </a:lnTo>
                  <a:lnTo>
                    <a:pt x="1101" y="40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3309600" y="2632800"/>
              <a:ext cx="33375" cy="73700"/>
            </a:xfrm>
            <a:custGeom>
              <a:avLst/>
              <a:gdLst/>
              <a:ahLst/>
              <a:cxnLst/>
              <a:rect l="l" t="t" r="r" b="b"/>
              <a:pathLst>
                <a:path w="1335" h="2948" extrusionOk="0">
                  <a:moveTo>
                    <a:pt x="1" y="0"/>
                  </a:moveTo>
                  <a:lnTo>
                    <a:pt x="1" y="2947"/>
                  </a:lnTo>
                  <a:lnTo>
                    <a:pt x="1335" y="294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3406925" y="2638225"/>
              <a:ext cx="23300" cy="67875"/>
            </a:xfrm>
            <a:custGeom>
              <a:avLst/>
              <a:gdLst/>
              <a:ahLst/>
              <a:cxnLst/>
              <a:rect l="l" t="t" r="r" b="b"/>
              <a:pathLst>
                <a:path w="932" h="2715" extrusionOk="0">
                  <a:moveTo>
                    <a:pt x="1" y="0"/>
                  </a:moveTo>
                  <a:lnTo>
                    <a:pt x="1" y="2715"/>
                  </a:lnTo>
                  <a:lnTo>
                    <a:pt x="931" y="2715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3406925" y="2680875"/>
              <a:ext cx="23300" cy="14750"/>
            </a:xfrm>
            <a:custGeom>
              <a:avLst/>
              <a:gdLst/>
              <a:ahLst/>
              <a:cxnLst/>
              <a:rect l="l" t="t" r="r" b="b"/>
              <a:pathLst>
                <a:path w="932" h="590" extrusionOk="0">
                  <a:moveTo>
                    <a:pt x="1" y="0"/>
                  </a:moveTo>
                  <a:lnTo>
                    <a:pt x="1" y="590"/>
                  </a:lnTo>
                  <a:lnTo>
                    <a:pt x="931" y="590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3406925" y="2660325"/>
              <a:ext cx="23300" cy="8950"/>
            </a:xfrm>
            <a:custGeom>
              <a:avLst/>
              <a:gdLst/>
              <a:ahLst/>
              <a:cxnLst/>
              <a:rect l="l" t="t" r="r" b="b"/>
              <a:pathLst>
                <a:path w="932" h="358" extrusionOk="0">
                  <a:moveTo>
                    <a:pt x="1" y="0"/>
                  </a:moveTo>
                  <a:lnTo>
                    <a:pt x="1" y="357"/>
                  </a:lnTo>
                  <a:lnTo>
                    <a:pt x="931" y="35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3350700" y="2558350"/>
              <a:ext cx="59350" cy="56625"/>
            </a:xfrm>
            <a:custGeom>
              <a:avLst/>
              <a:gdLst/>
              <a:ahLst/>
              <a:cxnLst/>
              <a:rect l="l" t="t" r="r" b="b"/>
              <a:pathLst>
                <a:path w="2374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2374" y="2265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3410025" y="2558350"/>
              <a:ext cx="22125" cy="56625"/>
            </a:xfrm>
            <a:custGeom>
              <a:avLst/>
              <a:gdLst/>
              <a:ahLst/>
              <a:cxnLst/>
              <a:rect l="l" t="t" r="r" b="b"/>
              <a:pathLst>
                <a:path w="885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885" y="2265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3350700" y="2587050"/>
              <a:ext cx="59350" cy="1175"/>
            </a:xfrm>
            <a:custGeom>
              <a:avLst/>
              <a:gdLst/>
              <a:ahLst/>
              <a:cxnLst/>
              <a:rect l="l" t="t" r="r" b="b"/>
              <a:pathLst>
                <a:path w="2374" h="47" extrusionOk="0">
                  <a:moveTo>
                    <a:pt x="1" y="0"/>
                  </a:moveTo>
                  <a:lnTo>
                    <a:pt x="513" y="47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3350700" y="2608375"/>
              <a:ext cx="59350" cy="1175"/>
            </a:xfrm>
            <a:custGeom>
              <a:avLst/>
              <a:gdLst/>
              <a:ahLst/>
              <a:cxnLst/>
              <a:rect l="l" t="t" r="r" b="b"/>
              <a:pathLst>
                <a:path w="2374" h="47" extrusionOk="0">
                  <a:moveTo>
                    <a:pt x="1" y="0"/>
                  </a:moveTo>
                  <a:lnTo>
                    <a:pt x="1847" y="47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3350700" y="2570750"/>
              <a:ext cx="37650" cy="1200"/>
            </a:xfrm>
            <a:custGeom>
              <a:avLst/>
              <a:gdLst/>
              <a:ahLst/>
              <a:cxnLst/>
              <a:rect l="l" t="t" r="r" b="b"/>
              <a:pathLst>
                <a:path w="1506" h="48" extrusionOk="0">
                  <a:moveTo>
                    <a:pt x="1" y="1"/>
                  </a:moveTo>
                  <a:lnTo>
                    <a:pt x="156" y="47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3372025" y="2599825"/>
              <a:ext cx="38025" cy="1200"/>
            </a:xfrm>
            <a:custGeom>
              <a:avLst/>
              <a:gdLst/>
              <a:ahLst/>
              <a:cxnLst/>
              <a:rect l="l" t="t" r="r" b="b"/>
              <a:pathLst>
                <a:path w="1521" h="48" extrusionOk="0">
                  <a:moveTo>
                    <a:pt x="1" y="1"/>
                  </a:moveTo>
                  <a:lnTo>
                    <a:pt x="1350" y="47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0"/>
            <p:cNvSpPr/>
            <p:nvPr/>
          </p:nvSpPr>
          <p:spPr>
            <a:xfrm>
              <a:off x="3365050" y="2564550"/>
              <a:ext cx="41900" cy="425"/>
            </a:xfrm>
            <a:custGeom>
              <a:avLst/>
              <a:gdLst/>
              <a:ahLst/>
              <a:cxnLst/>
              <a:rect l="l" t="t" r="r" b="b"/>
              <a:pathLst>
                <a:path w="1676" h="17" extrusionOk="0">
                  <a:moveTo>
                    <a:pt x="1" y="1"/>
                  </a:moveTo>
                  <a:lnTo>
                    <a:pt x="1412" y="16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0"/>
            <p:cNvSpPr/>
            <p:nvPr/>
          </p:nvSpPr>
          <p:spPr>
            <a:xfrm>
              <a:off x="3356150" y="2592850"/>
              <a:ext cx="42675" cy="800"/>
            </a:xfrm>
            <a:custGeom>
              <a:avLst/>
              <a:gdLst/>
              <a:ahLst/>
              <a:cxnLst/>
              <a:rect l="l" t="t" r="r" b="b"/>
              <a:pathLst>
                <a:path w="1707" h="32" extrusionOk="0">
                  <a:moveTo>
                    <a:pt x="0" y="1"/>
                  </a:moveTo>
                  <a:lnTo>
                    <a:pt x="1411" y="32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3382500" y="2576175"/>
              <a:ext cx="32200" cy="1975"/>
            </a:xfrm>
            <a:custGeom>
              <a:avLst/>
              <a:gdLst/>
              <a:ahLst/>
              <a:cxnLst/>
              <a:rect l="l" t="t" r="r" b="b"/>
              <a:pathLst>
                <a:path w="1288" h="79" extrusionOk="0">
                  <a:moveTo>
                    <a:pt x="1" y="1"/>
                  </a:moveTo>
                  <a:lnTo>
                    <a:pt x="1288" y="7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3342950" y="2576175"/>
              <a:ext cx="32600" cy="1975"/>
            </a:xfrm>
            <a:custGeom>
              <a:avLst/>
              <a:gdLst/>
              <a:ahLst/>
              <a:cxnLst/>
              <a:rect l="l" t="t" r="r" b="b"/>
              <a:pathLst>
                <a:path w="1304" h="79" extrusionOk="0">
                  <a:moveTo>
                    <a:pt x="1" y="1"/>
                  </a:moveTo>
                  <a:lnTo>
                    <a:pt x="1304" y="7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3346050" y="2601775"/>
              <a:ext cx="32600" cy="1950"/>
            </a:xfrm>
            <a:custGeom>
              <a:avLst/>
              <a:gdLst/>
              <a:ahLst/>
              <a:cxnLst/>
              <a:rect l="l" t="t" r="r" b="b"/>
              <a:pathLst>
                <a:path w="1304" h="78" extrusionOk="0">
                  <a:moveTo>
                    <a:pt x="187" y="0"/>
                  </a:moveTo>
                  <a:lnTo>
                    <a:pt x="1" y="78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3410025" y="2595175"/>
              <a:ext cx="26800" cy="1975"/>
            </a:xfrm>
            <a:custGeom>
              <a:avLst/>
              <a:gdLst/>
              <a:ahLst/>
              <a:cxnLst/>
              <a:rect l="l" t="t" r="r" b="b"/>
              <a:pathLst>
                <a:path w="1072" h="79" extrusionOk="0">
                  <a:moveTo>
                    <a:pt x="1" y="1"/>
                  </a:moveTo>
                  <a:lnTo>
                    <a:pt x="1071" y="78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3417800" y="2585100"/>
              <a:ext cx="17075" cy="1975"/>
            </a:xfrm>
            <a:custGeom>
              <a:avLst/>
              <a:gdLst/>
              <a:ahLst/>
              <a:cxnLst/>
              <a:rect l="l" t="t" r="r" b="b"/>
              <a:pathLst>
                <a:path w="683" h="79" extrusionOk="0">
                  <a:moveTo>
                    <a:pt x="574" y="1"/>
                  </a:moveTo>
                  <a:lnTo>
                    <a:pt x="0" y="78"/>
                  </a:lnTo>
                  <a:lnTo>
                    <a:pt x="682" y="78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3430975" y="2633950"/>
              <a:ext cx="19400" cy="72550"/>
            </a:xfrm>
            <a:custGeom>
              <a:avLst/>
              <a:gdLst/>
              <a:ahLst/>
              <a:cxnLst/>
              <a:rect l="l" t="t" r="r" b="b"/>
              <a:pathLst>
                <a:path w="776" h="2902" extrusionOk="0">
                  <a:moveTo>
                    <a:pt x="0" y="1"/>
                  </a:moveTo>
                  <a:lnTo>
                    <a:pt x="0" y="2901"/>
                  </a:lnTo>
                  <a:lnTo>
                    <a:pt x="776" y="290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3436800" y="2640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47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3437950" y="2641700"/>
              <a:ext cx="5075" cy="4700"/>
            </a:xfrm>
            <a:custGeom>
              <a:avLst/>
              <a:gdLst/>
              <a:ahLst/>
              <a:cxnLst/>
              <a:rect l="l" t="t" r="r" b="b"/>
              <a:pathLst>
                <a:path w="203" h="188" extrusionOk="0">
                  <a:moveTo>
                    <a:pt x="109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56"/>
                    <a:pt x="47" y="187"/>
                    <a:pt x="109" y="187"/>
                  </a:cubicBezTo>
                  <a:cubicBezTo>
                    <a:pt x="140" y="187"/>
                    <a:pt x="187" y="156"/>
                    <a:pt x="202" y="94"/>
                  </a:cubicBezTo>
                  <a:cubicBezTo>
                    <a:pt x="202" y="32"/>
                    <a:pt x="156" y="1"/>
                    <a:pt x="109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3430975" y="2677375"/>
              <a:ext cx="19400" cy="17475"/>
            </a:xfrm>
            <a:custGeom>
              <a:avLst/>
              <a:gdLst/>
              <a:ahLst/>
              <a:cxnLst/>
              <a:rect l="l" t="t" r="r" b="b"/>
              <a:pathLst>
                <a:path w="776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76" y="69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3334825" y="2691725"/>
              <a:ext cx="72525" cy="14775"/>
            </a:xfrm>
            <a:custGeom>
              <a:avLst/>
              <a:gdLst/>
              <a:ahLst/>
              <a:cxnLst/>
              <a:rect l="l" t="t" r="r" b="b"/>
              <a:pathLst>
                <a:path w="2901" h="591" extrusionOk="0">
                  <a:moveTo>
                    <a:pt x="0" y="1"/>
                  </a:moveTo>
                  <a:lnTo>
                    <a:pt x="0" y="590"/>
                  </a:lnTo>
                  <a:lnTo>
                    <a:pt x="2900" y="590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3392975" y="2694825"/>
              <a:ext cx="7775" cy="7950"/>
            </a:xfrm>
            <a:custGeom>
              <a:avLst/>
              <a:gdLst/>
              <a:ahLst/>
              <a:cxnLst/>
              <a:rect l="l" t="t" r="r" b="b"/>
              <a:pathLst>
                <a:path w="311" h="318" extrusionOk="0">
                  <a:moveTo>
                    <a:pt x="156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8"/>
                    <a:pt x="56" y="318"/>
                    <a:pt x="121" y="318"/>
                  </a:cubicBezTo>
                  <a:cubicBezTo>
                    <a:pt x="132" y="318"/>
                    <a:pt x="144" y="316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3394525" y="2696375"/>
              <a:ext cx="4675" cy="5075"/>
            </a:xfrm>
            <a:custGeom>
              <a:avLst/>
              <a:gdLst/>
              <a:ahLst/>
              <a:cxnLst/>
              <a:rect l="l" t="t" r="r" b="b"/>
              <a:pathLst>
                <a:path w="187" h="203" extrusionOk="0">
                  <a:moveTo>
                    <a:pt x="94" y="1"/>
                  </a:moveTo>
                  <a:cubicBezTo>
                    <a:pt x="32" y="1"/>
                    <a:pt x="0" y="47"/>
                    <a:pt x="0" y="94"/>
                  </a:cubicBezTo>
                  <a:cubicBezTo>
                    <a:pt x="16" y="156"/>
                    <a:pt x="63" y="202"/>
                    <a:pt x="94" y="202"/>
                  </a:cubicBezTo>
                  <a:cubicBezTo>
                    <a:pt x="156" y="202"/>
                    <a:pt x="187" y="156"/>
                    <a:pt x="187" y="94"/>
                  </a:cubicBezTo>
                  <a:cubicBezTo>
                    <a:pt x="187" y="47"/>
                    <a:pt x="156" y="1"/>
                    <a:pt x="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3346050" y="2691725"/>
              <a:ext cx="17475" cy="14775"/>
            </a:xfrm>
            <a:custGeom>
              <a:avLst/>
              <a:gdLst/>
              <a:ahLst/>
              <a:cxnLst/>
              <a:rect l="l" t="t" r="r" b="b"/>
              <a:pathLst>
                <a:path w="699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99" y="590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3342575" y="2303400"/>
              <a:ext cx="196225" cy="176075"/>
            </a:xfrm>
            <a:custGeom>
              <a:avLst/>
              <a:gdLst/>
              <a:ahLst/>
              <a:cxnLst/>
              <a:rect l="l" t="t" r="r" b="b"/>
              <a:pathLst>
                <a:path w="7849" h="7043" extrusionOk="0">
                  <a:moveTo>
                    <a:pt x="3952" y="1"/>
                  </a:moveTo>
                  <a:cubicBezTo>
                    <a:pt x="2509" y="1"/>
                    <a:pt x="1156" y="918"/>
                    <a:pt x="652" y="2382"/>
                  </a:cubicBezTo>
                  <a:cubicBezTo>
                    <a:pt x="0" y="4227"/>
                    <a:pt x="962" y="6228"/>
                    <a:pt x="2761" y="6848"/>
                  </a:cubicBezTo>
                  <a:cubicBezTo>
                    <a:pt x="3137" y="6980"/>
                    <a:pt x="3519" y="7042"/>
                    <a:pt x="3896" y="7042"/>
                  </a:cubicBezTo>
                  <a:cubicBezTo>
                    <a:pt x="5340" y="7042"/>
                    <a:pt x="6692" y="6125"/>
                    <a:pt x="7197" y="4661"/>
                  </a:cubicBezTo>
                  <a:cubicBezTo>
                    <a:pt x="7848" y="2816"/>
                    <a:pt x="6886" y="815"/>
                    <a:pt x="5087" y="195"/>
                  </a:cubicBezTo>
                  <a:cubicBezTo>
                    <a:pt x="4712" y="63"/>
                    <a:pt x="4329" y="1"/>
                    <a:pt x="3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3364275" y="2322675"/>
              <a:ext cx="153200" cy="137475"/>
            </a:xfrm>
            <a:custGeom>
              <a:avLst/>
              <a:gdLst/>
              <a:ahLst/>
              <a:cxnLst/>
              <a:rect l="l" t="t" r="r" b="b"/>
              <a:pathLst>
                <a:path w="6128" h="5499" extrusionOk="0">
                  <a:moveTo>
                    <a:pt x="3070" y="1"/>
                  </a:moveTo>
                  <a:cubicBezTo>
                    <a:pt x="1946" y="1"/>
                    <a:pt x="890" y="715"/>
                    <a:pt x="497" y="1859"/>
                  </a:cubicBezTo>
                  <a:cubicBezTo>
                    <a:pt x="1" y="3286"/>
                    <a:pt x="745" y="4852"/>
                    <a:pt x="2157" y="5348"/>
                  </a:cubicBezTo>
                  <a:cubicBezTo>
                    <a:pt x="2446" y="5450"/>
                    <a:pt x="2742" y="5499"/>
                    <a:pt x="3034" y="5499"/>
                  </a:cubicBezTo>
                  <a:cubicBezTo>
                    <a:pt x="4161" y="5499"/>
                    <a:pt x="5221" y="4776"/>
                    <a:pt x="5615" y="3642"/>
                  </a:cubicBezTo>
                  <a:cubicBezTo>
                    <a:pt x="6127" y="2200"/>
                    <a:pt x="5383" y="633"/>
                    <a:pt x="3956" y="153"/>
                  </a:cubicBezTo>
                  <a:cubicBezTo>
                    <a:pt x="3663" y="50"/>
                    <a:pt x="3364" y="1"/>
                    <a:pt x="3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3391025" y="2342750"/>
              <a:ext cx="99300" cy="98925"/>
            </a:xfrm>
            <a:custGeom>
              <a:avLst/>
              <a:gdLst/>
              <a:ahLst/>
              <a:cxnLst/>
              <a:rect l="l" t="t" r="r" b="b"/>
              <a:pathLst>
                <a:path w="3972" h="3957" extrusionOk="0">
                  <a:moveTo>
                    <a:pt x="2042" y="0"/>
                  </a:moveTo>
                  <a:cubicBezTo>
                    <a:pt x="2023" y="0"/>
                    <a:pt x="2005" y="1"/>
                    <a:pt x="1986" y="1"/>
                  </a:cubicBezTo>
                  <a:cubicBezTo>
                    <a:pt x="869" y="17"/>
                    <a:pt x="1" y="916"/>
                    <a:pt x="16" y="2017"/>
                  </a:cubicBezTo>
                  <a:lnTo>
                    <a:pt x="16" y="2033"/>
                  </a:lnTo>
                  <a:cubicBezTo>
                    <a:pt x="32" y="3094"/>
                    <a:pt x="900" y="3956"/>
                    <a:pt x="1973" y="3956"/>
                  </a:cubicBezTo>
                  <a:cubicBezTo>
                    <a:pt x="1983" y="3956"/>
                    <a:pt x="1992" y="3956"/>
                    <a:pt x="2002" y="3956"/>
                  </a:cubicBezTo>
                  <a:cubicBezTo>
                    <a:pt x="3103" y="3925"/>
                    <a:pt x="3971" y="3025"/>
                    <a:pt x="3956" y="1940"/>
                  </a:cubicBezTo>
                  <a:lnTo>
                    <a:pt x="3956" y="1909"/>
                  </a:lnTo>
                  <a:cubicBezTo>
                    <a:pt x="3941" y="872"/>
                    <a:pt x="3101" y="0"/>
                    <a:pt x="2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3410800" y="2360975"/>
              <a:ext cx="59750" cy="60525"/>
            </a:xfrm>
            <a:custGeom>
              <a:avLst/>
              <a:gdLst/>
              <a:ahLst/>
              <a:cxnLst/>
              <a:rect l="l" t="t" r="r" b="b"/>
              <a:pathLst>
                <a:path w="2390" h="2421" extrusionOk="0">
                  <a:moveTo>
                    <a:pt x="1195" y="1"/>
                  </a:moveTo>
                  <a:cubicBezTo>
                    <a:pt x="528" y="16"/>
                    <a:pt x="1" y="559"/>
                    <a:pt x="1" y="1226"/>
                  </a:cubicBezTo>
                  <a:lnTo>
                    <a:pt x="1" y="1242"/>
                  </a:lnTo>
                  <a:cubicBezTo>
                    <a:pt x="1" y="1909"/>
                    <a:pt x="544" y="2420"/>
                    <a:pt x="1211" y="2420"/>
                  </a:cubicBezTo>
                  <a:cubicBezTo>
                    <a:pt x="1862" y="2405"/>
                    <a:pt x="2389" y="1862"/>
                    <a:pt x="2389" y="1211"/>
                  </a:cubicBezTo>
                  <a:cubicBezTo>
                    <a:pt x="2389" y="528"/>
                    <a:pt x="1847" y="1"/>
                    <a:pt x="1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3427475" y="2378050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528" y="0"/>
                  </a:moveTo>
                  <a:cubicBezTo>
                    <a:pt x="233" y="0"/>
                    <a:pt x="1" y="249"/>
                    <a:pt x="1" y="543"/>
                  </a:cubicBezTo>
                  <a:lnTo>
                    <a:pt x="1" y="559"/>
                  </a:lnTo>
                  <a:cubicBezTo>
                    <a:pt x="16" y="853"/>
                    <a:pt x="249" y="1086"/>
                    <a:pt x="544" y="1086"/>
                  </a:cubicBezTo>
                  <a:cubicBezTo>
                    <a:pt x="838" y="1086"/>
                    <a:pt x="1071" y="838"/>
                    <a:pt x="1071" y="543"/>
                  </a:cubicBezTo>
                  <a:cubicBezTo>
                    <a:pt x="1071" y="233"/>
                    <a:pt x="838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3312325" y="2323775"/>
              <a:ext cx="128375" cy="67875"/>
            </a:xfrm>
            <a:custGeom>
              <a:avLst/>
              <a:gdLst/>
              <a:ahLst/>
              <a:cxnLst/>
              <a:rect l="l" t="t" r="r" b="b"/>
              <a:pathLst>
                <a:path w="5135" h="2715" extrusionOk="0">
                  <a:moveTo>
                    <a:pt x="31" y="0"/>
                  </a:moveTo>
                  <a:lnTo>
                    <a:pt x="0" y="47"/>
                  </a:lnTo>
                  <a:lnTo>
                    <a:pt x="5103" y="2714"/>
                  </a:lnTo>
                  <a:lnTo>
                    <a:pt x="5134" y="266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3295650" y="2319500"/>
              <a:ext cx="17475" cy="8175"/>
            </a:xfrm>
            <a:custGeom>
              <a:avLst/>
              <a:gdLst/>
              <a:ahLst/>
              <a:cxnLst/>
              <a:rect l="l" t="t" r="r" b="b"/>
              <a:pathLst>
                <a:path w="699" h="327" extrusionOk="0">
                  <a:moveTo>
                    <a:pt x="249" y="0"/>
                  </a:moveTo>
                  <a:lnTo>
                    <a:pt x="1" y="78"/>
                  </a:lnTo>
                  <a:lnTo>
                    <a:pt x="466" y="326"/>
                  </a:lnTo>
                  <a:lnTo>
                    <a:pt x="698" y="24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3300300" y="2312125"/>
              <a:ext cx="13600" cy="12050"/>
            </a:xfrm>
            <a:custGeom>
              <a:avLst/>
              <a:gdLst/>
              <a:ahLst/>
              <a:cxnLst/>
              <a:rect l="l" t="t" r="r" b="b"/>
              <a:pathLst>
                <a:path w="544" h="482" extrusionOk="0">
                  <a:moveTo>
                    <a:pt x="1" y="1"/>
                  </a:moveTo>
                  <a:lnTo>
                    <a:pt x="78" y="249"/>
                  </a:lnTo>
                  <a:lnTo>
                    <a:pt x="543" y="482"/>
                  </a:lnTo>
                  <a:cubicBezTo>
                    <a:pt x="512" y="404"/>
                    <a:pt x="481" y="326"/>
                    <a:pt x="466" y="2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3434850" y="2385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0"/>
                  </a:moveTo>
                  <a:lnTo>
                    <a:pt x="171" y="202"/>
                  </a:lnTo>
                  <a:lnTo>
                    <a:pt x="0" y="341"/>
                  </a:lnTo>
                  <a:lnTo>
                    <a:pt x="264" y="357"/>
                  </a:lnTo>
                  <a:lnTo>
                    <a:pt x="357" y="18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2969550" y="2549900"/>
              <a:ext cx="45400" cy="40275"/>
            </a:xfrm>
            <a:custGeom>
              <a:avLst/>
              <a:gdLst/>
              <a:ahLst/>
              <a:cxnLst/>
              <a:rect l="l" t="t" r="r" b="b"/>
              <a:pathLst>
                <a:path w="1816" h="1611" extrusionOk="0">
                  <a:moveTo>
                    <a:pt x="951" y="1"/>
                  </a:moveTo>
                  <a:cubicBezTo>
                    <a:pt x="616" y="1"/>
                    <a:pt x="302" y="203"/>
                    <a:pt x="172" y="524"/>
                  </a:cubicBezTo>
                  <a:cubicBezTo>
                    <a:pt x="1" y="959"/>
                    <a:pt x="203" y="1440"/>
                    <a:pt x="637" y="1610"/>
                  </a:cubicBezTo>
                  <a:lnTo>
                    <a:pt x="1505" y="1455"/>
                  </a:lnTo>
                  <a:cubicBezTo>
                    <a:pt x="1723" y="1253"/>
                    <a:pt x="1816" y="974"/>
                    <a:pt x="1754" y="680"/>
                  </a:cubicBezTo>
                  <a:cubicBezTo>
                    <a:pt x="1707" y="400"/>
                    <a:pt x="1505" y="168"/>
                    <a:pt x="1257" y="59"/>
                  </a:cubicBezTo>
                  <a:cubicBezTo>
                    <a:pt x="1156" y="19"/>
                    <a:pt x="1052" y="1"/>
                    <a:pt x="9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2974600" y="2583925"/>
              <a:ext cx="44625" cy="14375"/>
            </a:xfrm>
            <a:custGeom>
              <a:avLst/>
              <a:gdLst/>
              <a:ahLst/>
              <a:cxnLst/>
              <a:rect l="l" t="t" r="r" b="b"/>
              <a:pathLst>
                <a:path w="1785" h="575" extrusionOk="0">
                  <a:moveTo>
                    <a:pt x="1738" y="1"/>
                  </a:moveTo>
                  <a:lnTo>
                    <a:pt x="1" y="327"/>
                  </a:lnTo>
                  <a:lnTo>
                    <a:pt x="47" y="575"/>
                  </a:lnTo>
                  <a:lnTo>
                    <a:pt x="1784" y="249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2968000" y="2666150"/>
              <a:ext cx="89225" cy="22500"/>
            </a:xfrm>
            <a:custGeom>
              <a:avLst/>
              <a:gdLst/>
              <a:ahLst/>
              <a:cxnLst/>
              <a:rect l="l" t="t" r="r" b="b"/>
              <a:pathLst>
                <a:path w="3569" h="900" extrusionOk="0">
                  <a:moveTo>
                    <a:pt x="3537" y="0"/>
                  </a:moveTo>
                  <a:lnTo>
                    <a:pt x="1" y="651"/>
                  </a:lnTo>
                  <a:lnTo>
                    <a:pt x="47" y="900"/>
                  </a:lnTo>
                  <a:lnTo>
                    <a:pt x="3568" y="24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2971500" y="2683975"/>
              <a:ext cx="89200" cy="22525"/>
            </a:xfrm>
            <a:custGeom>
              <a:avLst/>
              <a:gdLst/>
              <a:ahLst/>
              <a:cxnLst/>
              <a:rect l="l" t="t" r="r" b="b"/>
              <a:pathLst>
                <a:path w="3568" h="901" extrusionOk="0">
                  <a:moveTo>
                    <a:pt x="3521" y="0"/>
                  </a:moveTo>
                  <a:lnTo>
                    <a:pt x="1" y="652"/>
                  </a:lnTo>
                  <a:lnTo>
                    <a:pt x="47" y="900"/>
                  </a:lnTo>
                  <a:lnTo>
                    <a:pt x="3568" y="24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2973050" y="2672725"/>
              <a:ext cx="83400" cy="26775"/>
            </a:xfrm>
            <a:custGeom>
              <a:avLst/>
              <a:gdLst/>
              <a:ahLst/>
              <a:cxnLst/>
              <a:rect l="l" t="t" r="r" b="b"/>
              <a:pathLst>
                <a:path w="3336" h="1071" extrusionOk="0">
                  <a:moveTo>
                    <a:pt x="3258" y="1"/>
                  </a:moveTo>
                  <a:lnTo>
                    <a:pt x="1" y="606"/>
                  </a:lnTo>
                  <a:lnTo>
                    <a:pt x="78" y="1071"/>
                  </a:lnTo>
                  <a:lnTo>
                    <a:pt x="3335" y="466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2979650" y="2590925"/>
              <a:ext cx="36475" cy="12800"/>
            </a:xfrm>
            <a:custGeom>
              <a:avLst/>
              <a:gdLst/>
              <a:ahLst/>
              <a:cxnLst/>
              <a:rect l="l" t="t" r="r" b="b"/>
              <a:pathLst>
                <a:path w="1459" h="512" extrusionOk="0">
                  <a:moveTo>
                    <a:pt x="1412" y="0"/>
                  </a:moveTo>
                  <a:lnTo>
                    <a:pt x="0" y="264"/>
                  </a:lnTo>
                  <a:lnTo>
                    <a:pt x="47" y="512"/>
                  </a:lnTo>
                  <a:lnTo>
                    <a:pt x="1458" y="24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2976150" y="2599050"/>
              <a:ext cx="72150" cy="82225"/>
            </a:xfrm>
            <a:custGeom>
              <a:avLst/>
              <a:gdLst/>
              <a:ahLst/>
              <a:cxnLst/>
              <a:rect l="l" t="t" r="r" b="b"/>
              <a:pathLst>
                <a:path w="2886" h="3289" extrusionOk="0">
                  <a:moveTo>
                    <a:pt x="1365" y="1"/>
                  </a:moveTo>
                  <a:lnTo>
                    <a:pt x="404" y="171"/>
                  </a:lnTo>
                  <a:cubicBezTo>
                    <a:pt x="404" y="171"/>
                    <a:pt x="528" y="1024"/>
                    <a:pt x="528" y="1707"/>
                  </a:cubicBezTo>
                  <a:cubicBezTo>
                    <a:pt x="543" y="2513"/>
                    <a:pt x="1" y="3289"/>
                    <a:pt x="1" y="3289"/>
                  </a:cubicBezTo>
                  <a:lnTo>
                    <a:pt x="2885" y="2746"/>
                  </a:lnTo>
                  <a:cubicBezTo>
                    <a:pt x="2885" y="2746"/>
                    <a:pt x="2110" y="2203"/>
                    <a:pt x="1800" y="1474"/>
                  </a:cubicBezTo>
                  <a:cubicBezTo>
                    <a:pt x="1567" y="838"/>
                    <a:pt x="1365" y="1"/>
                    <a:pt x="13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2757075" y="2857675"/>
              <a:ext cx="345125" cy="36100"/>
            </a:xfrm>
            <a:custGeom>
              <a:avLst/>
              <a:gdLst/>
              <a:ahLst/>
              <a:cxnLst/>
              <a:rect l="l" t="t" r="r" b="b"/>
              <a:pathLst>
                <a:path w="13805" h="1444" extrusionOk="0">
                  <a:moveTo>
                    <a:pt x="6902" y="1"/>
                  </a:moveTo>
                  <a:cubicBezTo>
                    <a:pt x="3087" y="1"/>
                    <a:pt x="1" y="326"/>
                    <a:pt x="1" y="730"/>
                  </a:cubicBezTo>
                  <a:cubicBezTo>
                    <a:pt x="1" y="1117"/>
                    <a:pt x="3087" y="1443"/>
                    <a:pt x="6902" y="1443"/>
                  </a:cubicBezTo>
                  <a:cubicBezTo>
                    <a:pt x="10718" y="1443"/>
                    <a:pt x="13804" y="1117"/>
                    <a:pt x="13804" y="730"/>
                  </a:cubicBezTo>
                  <a:cubicBezTo>
                    <a:pt x="13804" y="326"/>
                    <a:pt x="10718" y="1"/>
                    <a:pt x="6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2748950" y="2810000"/>
              <a:ext cx="793725" cy="1950"/>
            </a:xfrm>
            <a:custGeom>
              <a:avLst/>
              <a:gdLst/>
              <a:ahLst/>
              <a:cxnLst/>
              <a:rect l="l" t="t" r="r" b="b"/>
              <a:pathLst>
                <a:path w="31749" h="78" extrusionOk="0">
                  <a:moveTo>
                    <a:pt x="15882" y="0"/>
                  </a:moveTo>
                  <a:lnTo>
                    <a:pt x="7941" y="16"/>
                  </a:lnTo>
                  <a:lnTo>
                    <a:pt x="3970" y="16"/>
                  </a:lnTo>
                  <a:lnTo>
                    <a:pt x="0" y="31"/>
                  </a:lnTo>
                  <a:lnTo>
                    <a:pt x="3970" y="47"/>
                  </a:lnTo>
                  <a:lnTo>
                    <a:pt x="7941" y="78"/>
                  </a:lnTo>
                  <a:lnTo>
                    <a:pt x="23823" y="78"/>
                  </a:lnTo>
                  <a:lnTo>
                    <a:pt x="27778" y="47"/>
                  </a:lnTo>
                  <a:lnTo>
                    <a:pt x="31748" y="31"/>
                  </a:lnTo>
                  <a:lnTo>
                    <a:pt x="27778" y="16"/>
                  </a:lnTo>
                  <a:lnTo>
                    <a:pt x="23823" y="16"/>
                  </a:lnTo>
                  <a:lnTo>
                    <a:pt x="15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2805925" y="2091500"/>
              <a:ext cx="241975" cy="127600"/>
            </a:xfrm>
            <a:custGeom>
              <a:avLst/>
              <a:gdLst/>
              <a:ahLst/>
              <a:cxnLst/>
              <a:rect l="l" t="t" r="r" b="b"/>
              <a:pathLst>
                <a:path w="9679" h="5104" extrusionOk="0">
                  <a:moveTo>
                    <a:pt x="4855" y="1"/>
                  </a:moveTo>
                  <a:cubicBezTo>
                    <a:pt x="4561" y="1"/>
                    <a:pt x="4297" y="47"/>
                    <a:pt x="4002" y="94"/>
                  </a:cubicBezTo>
                  <a:cubicBezTo>
                    <a:pt x="2281" y="466"/>
                    <a:pt x="854" y="1722"/>
                    <a:pt x="280" y="3397"/>
                  </a:cubicBezTo>
                  <a:cubicBezTo>
                    <a:pt x="78" y="3956"/>
                    <a:pt x="1" y="4514"/>
                    <a:pt x="1" y="5103"/>
                  </a:cubicBezTo>
                  <a:cubicBezTo>
                    <a:pt x="32" y="3956"/>
                    <a:pt x="435" y="2839"/>
                    <a:pt x="1133" y="1877"/>
                  </a:cubicBezTo>
                  <a:cubicBezTo>
                    <a:pt x="1474" y="1428"/>
                    <a:pt x="1924" y="1071"/>
                    <a:pt x="2405" y="761"/>
                  </a:cubicBezTo>
                  <a:cubicBezTo>
                    <a:pt x="2917" y="466"/>
                    <a:pt x="3429" y="249"/>
                    <a:pt x="4002" y="140"/>
                  </a:cubicBezTo>
                  <a:cubicBezTo>
                    <a:pt x="4282" y="78"/>
                    <a:pt x="4561" y="63"/>
                    <a:pt x="4855" y="32"/>
                  </a:cubicBezTo>
                  <a:lnTo>
                    <a:pt x="5274" y="32"/>
                  </a:lnTo>
                  <a:cubicBezTo>
                    <a:pt x="5414" y="32"/>
                    <a:pt x="5569" y="63"/>
                    <a:pt x="5708" y="78"/>
                  </a:cubicBezTo>
                  <a:lnTo>
                    <a:pt x="5817" y="94"/>
                  </a:lnTo>
                  <a:lnTo>
                    <a:pt x="5910" y="109"/>
                  </a:lnTo>
                  <a:lnTo>
                    <a:pt x="6127" y="156"/>
                  </a:lnTo>
                  <a:lnTo>
                    <a:pt x="6530" y="264"/>
                  </a:lnTo>
                  <a:cubicBezTo>
                    <a:pt x="6810" y="373"/>
                    <a:pt x="7073" y="466"/>
                    <a:pt x="7337" y="606"/>
                  </a:cubicBezTo>
                  <a:cubicBezTo>
                    <a:pt x="8361" y="1118"/>
                    <a:pt x="9198" y="1986"/>
                    <a:pt x="9679" y="3025"/>
                  </a:cubicBezTo>
                  <a:cubicBezTo>
                    <a:pt x="9446" y="2498"/>
                    <a:pt x="9121" y="2017"/>
                    <a:pt x="8733" y="1598"/>
                  </a:cubicBezTo>
                  <a:cubicBezTo>
                    <a:pt x="8330" y="1180"/>
                    <a:pt x="7864" y="838"/>
                    <a:pt x="7352" y="559"/>
                  </a:cubicBezTo>
                  <a:cubicBezTo>
                    <a:pt x="6856" y="296"/>
                    <a:pt x="6282" y="109"/>
                    <a:pt x="5708" y="47"/>
                  </a:cubicBezTo>
                  <a:cubicBezTo>
                    <a:pt x="5569" y="16"/>
                    <a:pt x="5414" y="1"/>
                    <a:pt x="5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2825325" y="2077550"/>
              <a:ext cx="102000" cy="48500"/>
            </a:xfrm>
            <a:custGeom>
              <a:avLst/>
              <a:gdLst/>
              <a:ahLst/>
              <a:cxnLst/>
              <a:rect l="l" t="t" r="r" b="b"/>
              <a:pathLst>
                <a:path w="4080" h="1940" extrusionOk="0">
                  <a:moveTo>
                    <a:pt x="3785" y="0"/>
                  </a:moveTo>
                  <a:lnTo>
                    <a:pt x="3490" y="16"/>
                  </a:lnTo>
                  <a:cubicBezTo>
                    <a:pt x="3397" y="31"/>
                    <a:pt x="3304" y="31"/>
                    <a:pt x="3211" y="47"/>
                  </a:cubicBezTo>
                  <a:lnTo>
                    <a:pt x="2916" y="109"/>
                  </a:lnTo>
                  <a:cubicBezTo>
                    <a:pt x="2156" y="264"/>
                    <a:pt x="1443" y="621"/>
                    <a:pt x="822" y="1102"/>
                  </a:cubicBezTo>
                  <a:cubicBezTo>
                    <a:pt x="512" y="1350"/>
                    <a:pt x="233" y="1629"/>
                    <a:pt x="0" y="1939"/>
                  </a:cubicBezTo>
                  <a:cubicBezTo>
                    <a:pt x="280" y="1644"/>
                    <a:pt x="543" y="1381"/>
                    <a:pt x="838" y="1148"/>
                  </a:cubicBezTo>
                  <a:cubicBezTo>
                    <a:pt x="1458" y="667"/>
                    <a:pt x="2156" y="326"/>
                    <a:pt x="2916" y="156"/>
                  </a:cubicBezTo>
                  <a:lnTo>
                    <a:pt x="3211" y="94"/>
                  </a:lnTo>
                  <a:cubicBezTo>
                    <a:pt x="3304" y="94"/>
                    <a:pt x="3397" y="78"/>
                    <a:pt x="3490" y="47"/>
                  </a:cubicBezTo>
                  <a:lnTo>
                    <a:pt x="3785" y="16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3381725" y="2104700"/>
              <a:ext cx="109375" cy="246225"/>
            </a:xfrm>
            <a:custGeom>
              <a:avLst/>
              <a:gdLst/>
              <a:ahLst/>
              <a:cxnLst/>
              <a:rect l="l" t="t" r="r" b="b"/>
              <a:pathLst>
                <a:path w="4375" h="9849" extrusionOk="0">
                  <a:moveTo>
                    <a:pt x="652" y="0"/>
                  </a:moveTo>
                  <a:lnTo>
                    <a:pt x="652" y="0"/>
                  </a:lnTo>
                  <a:cubicBezTo>
                    <a:pt x="1753" y="310"/>
                    <a:pt x="2715" y="1008"/>
                    <a:pt x="3382" y="1954"/>
                  </a:cubicBezTo>
                  <a:cubicBezTo>
                    <a:pt x="3537" y="2187"/>
                    <a:pt x="3692" y="2435"/>
                    <a:pt x="3801" y="2683"/>
                  </a:cubicBezTo>
                  <a:cubicBezTo>
                    <a:pt x="3863" y="2807"/>
                    <a:pt x="3925" y="2947"/>
                    <a:pt x="3987" y="3071"/>
                  </a:cubicBezTo>
                  <a:lnTo>
                    <a:pt x="4064" y="3273"/>
                  </a:lnTo>
                  <a:lnTo>
                    <a:pt x="4095" y="3366"/>
                  </a:lnTo>
                  <a:cubicBezTo>
                    <a:pt x="4095" y="3397"/>
                    <a:pt x="4095" y="3428"/>
                    <a:pt x="4111" y="3459"/>
                  </a:cubicBezTo>
                  <a:cubicBezTo>
                    <a:pt x="4157" y="3598"/>
                    <a:pt x="4188" y="3738"/>
                    <a:pt x="4219" y="3878"/>
                  </a:cubicBezTo>
                  <a:lnTo>
                    <a:pt x="4250" y="4095"/>
                  </a:lnTo>
                  <a:cubicBezTo>
                    <a:pt x="4250" y="4172"/>
                    <a:pt x="4266" y="4219"/>
                    <a:pt x="4266" y="4296"/>
                  </a:cubicBezTo>
                  <a:cubicBezTo>
                    <a:pt x="4312" y="4591"/>
                    <a:pt x="4312" y="4870"/>
                    <a:pt x="4297" y="5149"/>
                  </a:cubicBezTo>
                  <a:cubicBezTo>
                    <a:pt x="4250" y="5739"/>
                    <a:pt x="4142" y="6297"/>
                    <a:pt x="3909" y="6824"/>
                  </a:cubicBezTo>
                  <a:cubicBezTo>
                    <a:pt x="3676" y="7352"/>
                    <a:pt x="3366" y="7832"/>
                    <a:pt x="2979" y="8251"/>
                  </a:cubicBezTo>
                  <a:cubicBezTo>
                    <a:pt x="2203" y="9104"/>
                    <a:pt x="1148" y="9678"/>
                    <a:pt x="1" y="9849"/>
                  </a:cubicBezTo>
                  <a:cubicBezTo>
                    <a:pt x="2389" y="9539"/>
                    <a:pt x="4219" y="7584"/>
                    <a:pt x="4343" y="5196"/>
                  </a:cubicBezTo>
                  <a:cubicBezTo>
                    <a:pt x="4374" y="4901"/>
                    <a:pt x="4374" y="4606"/>
                    <a:pt x="4328" y="4312"/>
                  </a:cubicBezTo>
                  <a:cubicBezTo>
                    <a:pt x="4328" y="4234"/>
                    <a:pt x="4328" y="4188"/>
                    <a:pt x="4312" y="4110"/>
                  </a:cubicBezTo>
                  <a:lnTo>
                    <a:pt x="4266" y="3893"/>
                  </a:lnTo>
                  <a:cubicBezTo>
                    <a:pt x="4250" y="3738"/>
                    <a:pt x="4219" y="3598"/>
                    <a:pt x="4173" y="3459"/>
                  </a:cubicBezTo>
                  <a:cubicBezTo>
                    <a:pt x="4018" y="2900"/>
                    <a:pt x="3770" y="2373"/>
                    <a:pt x="3413" y="1908"/>
                  </a:cubicBezTo>
                  <a:cubicBezTo>
                    <a:pt x="3087" y="1443"/>
                    <a:pt x="2684" y="1039"/>
                    <a:pt x="2203" y="714"/>
                  </a:cubicBezTo>
                  <a:cubicBezTo>
                    <a:pt x="1738" y="403"/>
                    <a:pt x="1210" y="155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0"/>
            <p:cNvSpPr/>
            <p:nvPr/>
          </p:nvSpPr>
          <p:spPr>
            <a:xfrm>
              <a:off x="3458125" y="2118650"/>
              <a:ext cx="47700" cy="102400"/>
            </a:xfrm>
            <a:custGeom>
              <a:avLst/>
              <a:gdLst/>
              <a:ahLst/>
              <a:cxnLst/>
              <a:rect l="l" t="t" r="r" b="b"/>
              <a:pathLst>
                <a:path w="1908" h="4096" extrusionOk="0">
                  <a:moveTo>
                    <a:pt x="0" y="0"/>
                  </a:moveTo>
                  <a:lnTo>
                    <a:pt x="202" y="202"/>
                  </a:lnTo>
                  <a:lnTo>
                    <a:pt x="403" y="404"/>
                  </a:lnTo>
                  <a:cubicBezTo>
                    <a:pt x="481" y="466"/>
                    <a:pt x="543" y="543"/>
                    <a:pt x="589" y="621"/>
                  </a:cubicBezTo>
                  <a:lnTo>
                    <a:pt x="776" y="854"/>
                  </a:lnTo>
                  <a:cubicBezTo>
                    <a:pt x="1241" y="1474"/>
                    <a:pt x="1567" y="2187"/>
                    <a:pt x="1737" y="2947"/>
                  </a:cubicBezTo>
                  <a:cubicBezTo>
                    <a:pt x="1830" y="3320"/>
                    <a:pt x="1877" y="3707"/>
                    <a:pt x="1892" y="4095"/>
                  </a:cubicBezTo>
                  <a:cubicBezTo>
                    <a:pt x="1908" y="3707"/>
                    <a:pt x="1877" y="3320"/>
                    <a:pt x="1815" y="2932"/>
                  </a:cubicBezTo>
                  <a:cubicBezTo>
                    <a:pt x="1737" y="2560"/>
                    <a:pt x="1598" y="2172"/>
                    <a:pt x="1442" y="1831"/>
                  </a:cubicBezTo>
                  <a:cubicBezTo>
                    <a:pt x="1272" y="1474"/>
                    <a:pt x="1055" y="1148"/>
                    <a:pt x="822" y="838"/>
                  </a:cubicBezTo>
                  <a:cubicBezTo>
                    <a:pt x="745" y="760"/>
                    <a:pt x="698" y="683"/>
                    <a:pt x="636" y="605"/>
                  </a:cubicBezTo>
                  <a:cubicBezTo>
                    <a:pt x="574" y="528"/>
                    <a:pt x="512" y="466"/>
                    <a:pt x="434" y="388"/>
                  </a:cubicBezTo>
                  <a:lnTo>
                    <a:pt x="233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0"/>
            <p:cNvSpPr/>
            <p:nvPr/>
          </p:nvSpPr>
          <p:spPr>
            <a:xfrm>
              <a:off x="3002525" y="2362550"/>
              <a:ext cx="290825" cy="126600"/>
            </a:xfrm>
            <a:custGeom>
              <a:avLst/>
              <a:gdLst/>
              <a:ahLst/>
              <a:cxnLst/>
              <a:rect l="l" t="t" r="r" b="b"/>
              <a:pathLst>
                <a:path w="11633" h="5064" extrusionOk="0">
                  <a:moveTo>
                    <a:pt x="0" y="0"/>
                  </a:moveTo>
                  <a:lnTo>
                    <a:pt x="0" y="0"/>
                  </a:lnTo>
                  <a:cubicBezTo>
                    <a:pt x="109" y="667"/>
                    <a:pt x="326" y="1318"/>
                    <a:pt x="636" y="1908"/>
                  </a:cubicBezTo>
                  <a:cubicBezTo>
                    <a:pt x="652" y="2001"/>
                    <a:pt x="714" y="2047"/>
                    <a:pt x="745" y="2125"/>
                  </a:cubicBezTo>
                  <a:lnTo>
                    <a:pt x="884" y="2342"/>
                  </a:lnTo>
                  <a:lnTo>
                    <a:pt x="1024" y="2559"/>
                  </a:lnTo>
                  <a:cubicBezTo>
                    <a:pt x="1086" y="2637"/>
                    <a:pt x="1117" y="2714"/>
                    <a:pt x="1179" y="2776"/>
                  </a:cubicBezTo>
                  <a:cubicBezTo>
                    <a:pt x="1272" y="2900"/>
                    <a:pt x="1396" y="3040"/>
                    <a:pt x="1505" y="3164"/>
                  </a:cubicBezTo>
                  <a:lnTo>
                    <a:pt x="1675" y="3350"/>
                  </a:lnTo>
                  <a:lnTo>
                    <a:pt x="1877" y="3521"/>
                  </a:lnTo>
                  <a:cubicBezTo>
                    <a:pt x="2125" y="3753"/>
                    <a:pt x="2404" y="3970"/>
                    <a:pt x="2683" y="4141"/>
                  </a:cubicBezTo>
                  <a:cubicBezTo>
                    <a:pt x="2745" y="4203"/>
                    <a:pt x="2823" y="4250"/>
                    <a:pt x="2901" y="4281"/>
                  </a:cubicBezTo>
                  <a:lnTo>
                    <a:pt x="3133" y="4405"/>
                  </a:lnTo>
                  <a:lnTo>
                    <a:pt x="3350" y="4513"/>
                  </a:lnTo>
                  <a:lnTo>
                    <a:pt x="3459" y="4575"/>
                  </a:lnTo>
                  <a:cubicBezTo>
                    <a:pt x="3505" y="4575"/>
                    <a:pt x="3536" y="4591"/>
                    <a:pt x="3583" y="4606"/>
                  </a:cubicBezTo>
                  <a:cubicBezTo>
                    <a:pt x="3738" y="4668"/>
                    <a:pt x="3909" y="4730"/>
                    <a:pt x="4064" y="4792"/>
                  </a:cubicBezTo>
                  <a:lnTo>
                    <a:pt x="4312" y="4870"/>
                  </a:lnTo>
                  <a:cubicBezTo>
                    <a:pt x="4390" y="4886"/>
                    <a:pt x="4498" y="4901"/>
                    <a:pt x="4576" y="4917"/>
                  </a:cubicBezTo>
                  <a:cubicBezTo>
                    <a:pt x="4901" y="4994"/>
                    <a:pt x="5243" y="5041"/>
                    <a:pt x="5584" y="5056"/>
                  </a:cubicBezTo>
                  <a:cubicBezTo>
                    <a:pt x="5683" y="5061"/>
                    <a:pt x="5783" y="5064"/>
                    <a:pt x="5882" y="5064"/>
                  </a:cubicBezTo>
                  <a:cubicBezTo>
                    <a:pt x="8567" y="5064"/>
                    <a:pt x="10929" y="3253"/>
                    <a:pt x="11632" y="620"/>
                  </a:cubicBezTo>
                  <a:lnTo>
                    <a:pt x="11632" y="620"/>
                  </a:lnTo>
                  <a:cubicBezTo>
                    <a:pt x="11059" y="2621"/>
                    <a:pt x="9539" y="4172"/>
                    <a:pt x="7538" y="4746"/>
                  </a:cubicBezTo>
                  <a:cubicBezTo>
                    <a:pt x="6966" y="4905"/>
                    <a:pt x="6406" y="4985"/>
                    <a:pt x="5828" y="4985"/>
                  </a:cubicBezTo>
                  <a:cubicBezTo>
                    <a:pt x="5732" y="4985"/>
                    <a:pt x="5635" y="4983"/>
                    <a:pt x="5537" y="4979"/>
                  </a:cubicBezTo>
                  <a:cubicBezTo>
                    <a:pt x="5212" y="4963"/>
                    <a:pt x="4886" y="4917"/>
                    <a:pt x="4545" y="4839"/>
                  </a:cubicBezTo>
                  <a:cubicBezTo>
                    <a:pt x="4452" y="4823"/>
                    <a:pt x="4374" y="4808"/>
                    <a:pt x="4296" y="4777"/>
                  </a:cubicBezTo>
                  <a:lnTo>
                    <a:pt x="4064" y="4715"/>
                  </a:lnTo>
                  <a:lnTo>
                    <a:pt x="3599" y="4529"/>
                  </a:lnTo>
                  <a:cubicBezTo>
                    <a:pt x="3567" y="4529"/>
                    <a:pt x="3521" y="4513"/>
                    <a:pt x="3490" y="4498"/>
                  </a:cubicBezTo>
                  <a:lnTo>
                    <a:pt x="3366" y="4436"/>
                  </a:lnTo>
                  <a:lnTo>
                    <a:pt x="3133" y="4327"/>
                  </a:lnTo>
                  <a:cubicBezTo>
                    <a:pt x="3056" y="4281"/>
                    <a:pt x="2994" y="4265"/>
                    <a:pt x="2916" y="4203"/>
                  </a:cubicBezTo>
                  <a:cubicBezTo>
                    <a:pt x="2839" y="4141"/>
                    <a:pt x="2792" y="4110"/>
                    <a:pt x="2714" y="4064"/>
                  </a:cubicBezTo>
                  <a:cubicBezTo>
                    <a:pt x="2435" y="3893"/>
                    <a:pt x="2172" y="3691"/>
                    <a:pt x="1908" y="3459"/>
                  </a:cubicBezTo>
                  <a:cubicBezTo>
                    <a:pt x="900" y="2559"/>
                    <a:pt x="233" y="13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3113025" y="2477700"/>
              <a:ext cx="129925" cy="30075"/>
            </a:xfrm>
            <a:custGeom>
              <a:avLst/>
              <a:gdLst/>
              <a:ahLst/>
              <a:cxnLst/>
              <a:rect l="l" t="t" r="r" b="b"/>
              <a:pathLst>
                <a:path w="5197" h="1203" extrusionOk="0">
                  <a:moveTo>
                    <a:pt x="5196" y="0"/>
                  </a:moveTo>
                  <a:lnTo>
                    <a:pt x="5196" y="0"/>
                  </a:lnTo>
                  <a:cubicBezTo>
                    <a:pt x="4808" y="264"/>
                    <a:pt x="4390" y="466"/>
                    <a:pt x="3986" y="652"/>
                  </a:cubicBezTo>
                  <a:cubicBezTo>
                    <a:pt x="3583" y="822"/>
                    <a:pt x="3133" y="962"/>
                    <a:pt x="2684" y="1040"/>
                  </a:cubicBezTo>
                  <a:cubicBezTo>
                    <a:pt x="2309" y="1104"/>
                    <a:pt x="1923" y="1136"/>
                    <a:pt x="1554" y="1136"/>
                  </a:cubicBezTo>
                  <a:cubicBezTo>
                    <a:pt x="1480" y="1136"/>
                    <a:pt x="1407" y="1135"/>
                    <a:pt x="1334" y="1133"/>
                  </a:cubicBezTo>
                  <a:cubicBezTo>
                    <a:pt x="1210" y="1133"/>
                    <a:pt x="1102" y="1133"/>
                    <a:pt x="978" y="1117"/>
                  </a:cubicBezTo>
                  <a:cubicBezTo>
                    <a:pt x="885" y="1086"/>
                    <a:pt x="745" y="1086"/>
                    <a:pt x="652" y="1071"/>
                  </a:cubicBezTo>
                  <a:cubicBezTo>
                    <a:pt x="559" y="1055"/>
                    <a:pt x="435" y="1040"/>
                    <a:pt x="326" y="1008"/>
                  </a:cubicBezTo>
                  <a:lnTo>
                    <a:pt x="1" y="931"/>
                  </a:lnTo>
                  <a:lnTo>
                    <a:pt x="326" y="1040"/>
                  </a:lnTo>
                  <a:cubicBezTo>
                    <a:pt x="419" y="1071"/>
                    <a:pt x="528" y="1086"/>
                    <a:pt x="652" y="1117"/>
                  </a:cubicBezTo>
                  <a:cubicBezTo>
                    <a:pt x="745" y="1133"/>
                    <a:pt x="869" y="1133"/>
                    <a:pt x="978" y="1148"/>
                  </a:cubicBezTo>
                  <a:cubicBezTo>
                    <a:pt x="1102" y="1164"/>
                    <a:pt x="1210" y="1164"/>
                    <a:pt x="1334" y="1195"/>
                  </a:cubicBezTo>
                  <a:cubicBezTo>
                    <a:pt x="1431" y="1200"/>
                    <a:pt x="1528" y="1202"/>
                    <a:pt x="1626" y="1202"/>
                  </a:cubicBezTo>
                  <a:cubicBezTo>
                    <a:pt x="2433" y="1202"/>
                    <a:pt x="3255" y="1030"/>
                    <a:pt x="4002" y="698"/>
                  </a:cubicBezTo>
                  <a:cubicBezTo>
                    <a:pt x="4436" y="512"/>
                    <a:pt x="4824" y="280"/>
                    <a:pt x="5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0"/>
            <p:cNvSpPr/>
            <p:nvPr/>
          </p:nvSpPr>
          <p:spPr>
            <a:xfrm>
              <a:off x="3016875" y="2200850"/>
              <a:ext cx="259425" cy="259425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4793" y="1"/>
                  </a:moveTo>
                  <a:lnTo>
                    <a:pt x="4684" y="931"/>
                  </a:lnTo>
                  <a:cubicBezTo>
                    <a:pt x="4265" y="993"/>
                    <a:pt x="3862" y="1102"/>
                    <a:pt x="3474" y="1272"/>
                  </a:cubicBezTo>
                  <a:lnTo>
                    <a:pt x="2931" y="512"/>
                  </a:lnTo>
                  <a:lnTo>
                    <a:pt x="2249" y="900"/>
                  </a:lnTo>
                  <a:lnTo>
                    <a:pt x="2637" y="1753"/>
                  </a:lnTo>
                  <a:cubicBezTo>
                    <a:pt x="2280" y="2001"/>
                    <a:pt x="2001" y="2296"/>
                    <a:pt x="1737" y="2653"/>
                  </a:cubicBezTo>
                  <a:lnTo>
                    <a:pt x="884" y="2265"/>
                  </a:lnTo>
                  <a:lnTo>
                    <a:pt x="496" y="2932"/>
                  </a:lnTo>
                  <a:lnTo>
                    <a:pt x="1256" y="3475"/>
                  </a:lnTo>
                  <a:cubicBezTo>
                    <a:pt x="1086" y="3862"/>
                    <a:pt x="962" y="4281"/>
                    <a:pt x="931" y="4700"/>
                  </a:cubicBezTo>
                  <a:lnTo>
                    <a:pt x="0" y="4793"/>
                  </a:lnTo>
                  <a:lnTo>
                    <a:pt x="0" y="5599"/>
                  </a:lnTo>
                  <a:lnTo>
                    <a:pt x="931" y="5693"/>
                  </a:lnTo>
                  <a:cubicBezTo>
                    <a:pt x="962" y="6111"/>
                    <a:pt x="1086" y="6530"/>
                    <a:pt x="1256" y="6918"/>
                  </a:cubicBezTo>
                  <a:lnTo>
                    <a:pt x="496" y="7461"/>
                  </a:lnTo>
                  <a:lnTo>
                    <a:pt x="884" y="8128"/>
                  </a:lnTo>
                  <a:lnTo>
                    <a:pt x="1737" y="7740"/>
                  </a:lnTo>
                  <a:cubicBezTo>
                    <a:pt x="2001" y="8097"/>
                    <a:pt x="2280" y="8391"/>
                    <a:pt x="2637" y="8639"/>
                  </a:cubicBezTo>
                  <a:lnTo>
                    <a:pt x="2249" y="9492"/>
                  </a:lnTo>
                  <a:lnTo>
                    <a:pt x="2931" y="9880"/>
                  </a:lnTo>
                  <a:lnTo>
                    <a:pt x="3474" y="9120"/>
                  </a:lnTo>
                  <a:cubicBezTo>
                    <a:pt x="3862" y="9291"/>
                    <a:pt x="4265" y="9415"/>
                    <a:pt x="4684" y="9446"/>
                  </a:cubicBezTo>
                  <a:lnTo>
                    <a:pt x="4793" y="10376"/>
                  </a:lnTo>
                  <a:lnTo>
                    <a:pt x="5584" y="10376"/>
                  </a:lnTo>
                  <a:lnTo>
                    <a:pt x="5677" y="9446"/>
                  </a:lnTo>
                  <a:cubicBezTo>
                    <a:pt x="6111" y="9415"/>
                    <a:pt x="6514" y="9291"/>
                    <a:pt x="6902" y="9120"/>
                  </a:cubicBezTo>
                  <a:lnTo>
                    <a:pt x="7445" y="9880"/>
                  </a:lnTo>
                  <a:lnTo>
                    <a:pt x="8127" y="9492"/>
                  </a:lnTo>
                  <a:lnTo>
                    <a:pt x="7739" y="8639"/>
                  </a:lnTo>
                  <a:cubicBezTo>
                    <a:pt x="8081" y="8391"/>
                    <a:pt x="8375" y="8097"/>
                    <a:pt x="8623" y="7740"/>
                  </a:cubicBezTo>
                  <a:lnTo>
                    <a:pt x="9477" y="8128"/>
                  </a:lnTo>
                  <a:lnTo>
                    <a:pt x="9864" y="7461"/>
                  </a:lnTo>
                  <a:lnTo>
                    <a:pt x="9120" y="6918"/>
                  </a:lnTo>
                  <a:cubicBezTo>
                    <a:pt x="9290" y="6530"/>
                    <a:pt x="9399" y="6111"/>
                    <a:pt x="9445" y="5693"/>
                  </a:cubicBezTo>
                  <a:lnTo>
                    <a:pt x="10376" y="5599"/>
                  </a:lnTo>
                  <a:lnTo>
                    <a:pt x="10376" y="4793"/>
                  </a:lnTo>
                  <a:lnTo>
                    <a:pt x="9445" y="4700"/>
                  </a:lnTo>
                  <a:cubicBezTo>
                    <a:pt x="9383" y="4281"/>
                    <a:pt x="9290" y="3862"/>
                    <a:pt x="9120" y="3475"/>
                  </a:cubicBezTo>
                  <a:lnTo>
                    <a:pt x="9864" y="2932"/>
                  </a:lnTo>
                  <a:lnTo>
                    <a:pt x="9477" y="2265"/>
                  </a:lnTo>
                  <a:lnTo>
                    <a:pt x="8623" y="2653"/>
                  </a:lnTo>
                  <a:cubicBezTo>
                    <a:pt x="8375" y="2311"/>
                    <a:pt x="8081" y="2001"/>
                    <a:pt x="7739" y="1753"/>
                  </a:cubicBezTo>
                  <a:lnTo>
                    <a:pt x="8127" y="900"/>
                  </a:lnTo>
                  <a:lnTo>
                    <a:pt x="7445" y="512"/>
                  </a:lnTo>
                  <a:lnTo>
                    <a:pt x="6902" y="1272"/>
                  </a:lnTo>
                  <a:cubicBezTo>
                    <a:pt x="6514" y="1102"/>
                    <a:pt x="6111" y="978"/>
                    <a:pt x="5677" y="931"/>
                  </a:cubicBezTo>
                  <a:lnTo>
                    <a:pt x="5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0"/>
            <p:cNvSpPr/>
            <p:nvPr/>
          </p:nvSpPr>
          <p:spPr>
            <a:xfrm>
              <a:off x="2826875" y="2117875"/>
              <a:ext cx="214050" cy="215225"/>
            </a:xfrm>
            <a:custGeom>
              <a:avLst/>
              <a:gdLst/>
              <a:ahLst/>
              <a:cxnLst/>
              <a:rect l="l" t="t" r="r" b="b"/>
              <a:pathLst>
                <a:path w="8562" h="8609" extrusionOk="0">
                  <a:moveTo>
                    <a:pt x="3738" y="0"/>
                  </a:moveTo>
                  <a:lnTo>
                    <a:pt x="3645" y="869"/>
                  </a:lnTo>
                  <a:cubicBezTo>
                    <a:pt x="3180" y="947"/>
                    <a:pt x="2730" y="1117"/>
                    <a:pt x="2342" y="1365"/>
                  </a:cubicBezTo>
                  <a:lnTo>
                    <a:pt x="1753" y="822"/>
                  </a:lnTo>
                  <a:lnTo>
                    <a:pt x="869" y="1660"/>
                  </a:lnTo>
                  <a:lnTo>
                    <a:pt x="1396" y="2296"/>
                  </a:lnTo>
                  <a:cubicBezTo>
                    <a:pt x="1102" y="2684"/>
                    <a:pt x="916" y="3133"/>
                    <a:pt x="807" y="3614"/>
                  </a:cubicBezTo>
                  <a:lnTo>
                    <a:pt x="31" y="3661"/>
                  </a:lnTo>
                  <a:lnTo>
                    <a:pt x="0" y="4855"/>
                  </a:lnTo>
                  <a:lnTo>
                    <a:pt x="776" y="4933"/>
                  </a:lnTo>
                  <a:cubicBezTo>
                    <a:pt x="853" y="5429"/>
                    <a:pt x="1055" y="5894"/>
                    <a:pt x="1319" y="6297"/>
                  </a:cubicBezTo>
                  <a:lnTo>
                    <a:pt x="807" y="6856"/>
                  </a:lnTo>
                  <a:lnTo>
                    <a:pt x="1644" y="7724"/>
                  </a:lnTo>
                  <a:lnTo>
                    <a:pt x="2249" y="7243"/>
                  </a:lnTo>
                  <a:cubicBezTo>
                    <a:pt x="2653" y="7523"/>
                    <a:pt x="3102" y="7709"/>
                    <a:pt x="3583" y="7786"/>
                  </a:cubicBezTo>
                  <a:lnTo>
                    <a:pt x="3630" y="8562"/>
                  </a:lnTo>
                  <a:lnTo>
                    <a:pt x="4808" y="8608"/>
                  </a:lnTo>
                  <a:lnTo>
                    <a:pt x="4886" y="7786"/>
                  </a:lnTo>
                  <a:cubicBezTo>
                    <a:pt x="5351" y="7693"/>
                    <a:pt x="5801" y="7523"/>
                    <a:pt x="6189" y="7243"/>
                  </a:cubicBezTo>
                  <a:lnTo>
                    <a:pt x="6809" y="7802"/>
                  </a:lnTo>
                  <a:lnTo>
                    <a:pt x="7678" y="6980"/>
                  </a:lnTo>
                  <a:lnTo>
                    <a:pt x="7119" y="6297"/>
                  </a:lnTo>
                  <a:cubicBezTo>
                    <a:pt x="7368" y="5910"/>
                    <a:pt x="7538" y="5475"/>
                    <a:pt x="7616" y="5041"/>
                  </a:cubicBezTo>
                  <a:lnTo>
                    <a:pt x="8531" y="4933"/>
                  </a:lnTo>
                  <a:lnTo>
                    <a:pt x="8562" y="3738"/>
                  </a:lnTo>
                  <a:lnTo>
                    <a:pt x="7662" y="3645"/>
                  </a:lnTo>
                  <a:cubicBezTo>
                    <a:pt x="7585" y="3195"/>
                    <a:pt x="7399" y="2761"/>
                    <a:pt x="7150" y="2404"/>
                  </a:cubicBezTo>
                  <a:lnTo>
                    <a:pt x="7755" y="1738"/>
                  </a:lnTo>
                  <a:lnTo>
                    <a:pt x="6933" y="869"/>
                  </a:lnTo>
                  <a:lnTo>
                    <a:pt x="6220" y="1443"/>
                  </a:lnTo>
                  <a:cubicBezTo>
                    <a:pt x="5848" y="1195"/>
                    <a:pt x="5429" y="1009"/>
                    <a:pt x="4979" y="900"/>
                  </a:cubicBezTo>
                  <a:lnTo>
                    <a:pt x="4948" y="31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>
              <a:off x="2900925" y="2180425"/>
              <a:ext cx="65175" cy="75500"/>
            </a:xfrm>
            <a:custGeom>
              <a:avLst/>
              <a:gdLst/>
              <a:ahLst/>
              <a:cxnLst/>
              <a:rect l="l" t="t" r="r" b="b"/>
              <a:pathLst>
                <a:path w="2607" h="3020" extrusionOk="0">
                  <a:moveTo>
                    <a:pt x="1297" y="13"/>
                  </a:moveTo>
                  <a:cubicBezTo>
                    <a:pt x="1632" y="13"/>
                    <a:pt x="1964" y="150"/>
                    <a:pt x="2203" y="414"/>
                  </a:cubicBezTo>
                  <a:cubicBezTo>
                    <a:pt x="2451" y="693"/>
                    <a:pt x="2560" y="1035"/>
                    <a:pt x="2529" y="1391"/>
                  </a:cubicBezTo>
                  <a:cubicBezTo>
                    <a:pt x="2451" y="1950"/>
                    <a:pt x="2172" y="2182"/>
                    <a:pt x="1986" y="2353"/>
                  </a:cubicBezTo>
                  <a:cubicBezTo>
                    <a:pt x="1924" y="2415"/>
                    <a:pt x="1846" y="2493"/>
                    <a:pt x="1815" y="2570"/>
                  </a:cubicBezTo>
                  <a:cubicBezTo>
                    <a:pt x="1753" y="2710"/>
                    <a:pt x="1707" y="2849"/>
                    <a:pt x="1691" y="2973"/>
                  </a:cubicBezTo>
                  <a:lnTo>
                    <a:pt x="854" y="2973"/>
                  </a:lnTo>
                  <a:cubicBezTo>
                    <a:pt x="838" y="2849"/>
                    <a:pt x="807" y="2710"/>
                    <a:pt x="761" y="2570"/>
                  </a:cubicBezTo>
                  <a:cubicBezTo>
                    <a:pt x="730" y="2493"/>
                    <a:pt x="668" y="2415"/>
                    <a:pt x="590" y="2353"/>
                  </a:cubicBezTo>
                  <a:cubicBezTo>
                    <a:pt x="389" y="2182"/>
                    <a:pt x="125" y="1950"/>
                    <a:pt x="63" y="1391"/>
                  </a:cubicBezTo>
                  <a:cubicBezTo>
                    <a:pt x="32" y="1035"/>
                    <a:pt x="156" y="693"/>
                    <a:pt x="389" y="414"/>
                  </a:cubicBezTo>
                  <a:cubicBezTo>
                    <a:pt x="420" y="383"/>
                    <a:pt x="451" y="368"/>
                    <a:pt x="466" y="337"/>
                  </a:cubicBezTo>
                  <a:cubicBezTo>
                    <a:pt x="706" y="119"/>
                    <a:pt x="1003" y="13"/>
                    <a:pt x="1297" y="13"/>
                  </a:cubicBezTo>
                  <a:close/>
                  <a:moveTo>
                    <a:pt x="1292" y="1"/>
                  </a:moveTo>
                  <a:cubicBezTo>
                    <a:pt x="953" y="1"/>
                    <a:pt x="615" y="133"/>
                    <a:pt x="373" y="399"/>
                  </a:cubicBezTo>
                  <a:cubicBezTo>
                    <a:pt x="125" y="678"/>
                    <a:pt x="1" y="1019"/>
                    <a:pt x="32" y="1391"/>
                  </a:cubicBezTo>
                  <a:cubicBezTo>
                    <a:pt x="47" y="1779"/>
                    <a:pt x="233" y="2136"/>
                    <a:pt x="544" y="2399"/>
                  </a:cubicBezTo>
                  <a:cubicBezTo>
                    <a:pt x="621" y="2462"/>
                    <a:pt x="683" y="2508"/>
                    <a:pt x="730" y="2586"/>
                  </a:cubicBezTo>
                  <a:cubicBezTo>
                    <a:pt x="761" y="2725"/>
                    <a:pt x="792" y="2865"/>
                    <a:pt x="823" y="3004"/>
                  </a:cubicBezTo>
                  <a:lnTo>
                    <a:pt x="823" y="3020"/>
                  </a:lnTo>
                  <a:lnTo>
                    <a:pt x="1707" y="3020"/>
                  </a:lnTo>
                  <a:cubicBezTo>
                    <a:pt x="1753" y="2865"/>
                    <a:pt x="1784" y="2725"/>
                    <a:pt x="1846" y="2601"/>
                  </a:cubicBezTo>
                  <a:cubicBezTo>
                    <a:pt x="1893" y="2524"/>
                    <a:pt x="1939" y="2477"/>
                    <a:pt x="2017" y="2415"/>
                  </a:cubicBezTo>
                  <a:cubicBezTo>
                    <a:pt x="2327" y="2182"/>
                    <a:pt x="2529" y="1810"/>
                    <a:pt x="2560" y="1422"/>
                  </a:cubicBezTo>
                  <a:cubicBezTo>
                    <a:pt x="2606" y="1050"/>
                    <a:pt x="2467" y="693"/>
                    <a:pt x="2234" y="414"/>
                  </a:cubicBezTo>
                  <a:cubicBezTo>
                    <a:pt x="2219" y="383"/>
                    <a:pt x="2172" y="368"/>
                    <a:pt x="2157" y="337"/>
                  </a:cubicBezTo>
                  <a:cubicBezTo>
                    <a:pt x="1918" y="113"/>
                    <a:pt x="1605" y="1"/>
                    <a:pt x="1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0"/>
            <p:cNvSpPr/>
            <p:nvPr/>
          </p:nvSpPr>
          <p:spPr>
            <a:xfrm>
              <a:off x="2920700" y="2221025"/>
              <a:ext cx="7400" cy="34125"/>
            </a:xfrm>
            <a:custGeom>
              <a:avLst/>
              <a:gdLst/>
              <a:ahLst/>
              <a:cxnLst/>
              <a:rect l="l" t="t" r="r" b="b"/>
              <a:pathLst>
                <a:path w="296" h="1365" extrusionOk="0">
                  <a:moveTo>
                    <a:pt x="63" y="0"/>
                  </a:moveTo>
                  <a:lnTo>
                    <a:pt x="1" y="16"/>
                  </a:lnTo>
                  <a:lnTo>
                    <a:pt x="249" y="1365"/>
                  </a:lnTo>
                  <a:lnTo>
                    <a:pt x="295" y="136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0"/>
            <p:cNvSpPr/>
            <p:nvPr/>
          </p:nvSpPr>
          <p:spPr>
            <a:xfrm>
              <a:off x="2937775" y="2221400"/>
              <a:ext cx="7775" cy="34150"/>
            </a:xfrm>
            <a:custGeom>
              <a:avLst/>
              <a:gdLst/>
              <a:ahLst/>
              <a:cxnLst/>
              <a:rect l="l" t="t" r="r" b="b"/>
              <a:pathLst>
                <a:path w="311" h="1366" extrusionOk="0">
                  <a:moveTo>
                    <a:pt x="264" y="1"/>
                  </a:moveTo>
                  <a:lnTo>
                    <a:pt x="0" y="1350"/>
                  </a:lnTo>
                  <a:lnTo>
                    <a:pt x="47" y="1365"/>
                  </a:lnTo>
                  <a:lnTo>
                    <a:pt x="310" y="16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>
              <a:off x="2921875" y="2219450"/>
              <a:ext cx="22900" cy="13600"/>
            </a:xfrm>
            <a:custGeom>
              <a:avLst/>
              <a:gdLst/>
              <a:ahLst/>
              <a:cxnLst/>
              <a:rect l="l" t="t" r="r" b="b"/>
              <a:pathLst>
                <a:path w="916" h="544" extrusionOk="0">
                  <a:moveTo>
                    <a:pt x="248" y="16"/>
                  </a:moveTo>
                  <a:cubicBezTo>
                    <a:pt x="267" y="16"/>
                    <a:pt x="281" y="22"/>
                    <a:pt x="292" y="29"/>
                  </a:cubicBezTo>
                  <a:lnTo>
                    <a:pt x="292" y="29"/>
                  </a:lnTo>
                  <a:cubicBezTo>
                    <a:pt x="285" y="16"/>
                    <a:pt x="271" y="16"/>
                    <a:pt x="248" y="16"/>
                  </a:cubicBezTo>
                  <a:close/>
                  <a:moveTo>
                    <a:pt x="636" y="16"/>
                  </a:moveTo>
                  <a:cubicBezTo>
                    <a:pt x="683" y="16"/>
                    <a:pt x="683" y="94"/>
                    <a:pt x="683" y="125"/>
                  </a:cubicBezTo>
                  <a:cubicBezTo>
                    <a:pt x="683" y="187"/>
                    <a:pt x="667" y="280"/>
                    <a:pt x="621" y="358"/>
                  </a:cubicBezTo>
                  <a:cubicBezTo>
                    <a:pt x="590" y="296"/>
                    <a:pt x="559" y="234"/>
                    <a:pt x="559" y="156"/>
                  </a:cubicBezTo>
                  <a:cubicBezTo>
                    <a:pt x="559" y="94"/>
                    <a:pt x="590" y="16"/>
                    <a:pt x="636" y="16"/>
                  </a:cubicBezTo>
                  <a:close/>
                  <a:moveTo>
                    <a:pt x="621" y="1"/>
                  </a:moveTo>
                  <a:cubicBezTo>
                    <a:pt x="559" y="1"/>
                    <a:pt x="528" y="63"/>
                    <a:pt x="528" y="156"/>
                  </a:cubicBezTo>
                  <a:cubicBezTo>
                    <a:pt x="528" y="234"/>
                    <a:pt x="543" y="327"/>
                    <a:pt x="605" y="389"/>
                  </a:cubicBezTo>
                  <a:cubicBezTo>
                    <a:pt x="559" y="466"/>
                    <a:pt x="512" y="528"/>
                    <a:pt x="450" y="528"/>
                  </a:cubicBezTo>
                  <a:cubicBezTo>
                    <a:pt x="388" y="528"/>
                    <a:pt x="310" y="466"/>
                    <a:pt x="279" y="373"/>
                  </a:cubicBezTo>
                  <a:lnTo>
                    <a:pt x="295" y="358"/>
                  </a:lnTo>
                  <a:cubicBezTo>
                    <a:pt x="326" y="280"/>
                    <a:pt x="373" y="141"/>
                    <a:pt x="326" y="63"/>
                  </a:cubicBezTo>
                  <a:cubicBezTo>
                    <a:pt x="317" y="54"/>
                    <a:pt x="307" y="39"/>
                    <a:pt x="292" y="29"/>
                  </a:cubicBezTo>
                  <a:lnTo>
                    <a:pt x="292" y="29"/>
                  </a:lnTo>
                  <a:cubicBezTo>
                    <a:pt x="294" y="33"/>
                    <a:pt x="295" y="39"/>
                    <a:pt x="295" y="48"/>
                  </a:cubicBezTo>
                  <a:cubicBezTo>
                    <a:pt x="326" y="94"/>
                    <a:pt x="295" y="234"/>
                    <a:pt x="248" y="311"/>
                  </a:cubicBezTo>
                  <a:lnTo>
                    <a:pt x="248" y="327"/>
                  </a:lnTo>
                  <a:cubicBezTo>
                    <a:pt x="217" y="280"/>
                    <a:pt x="202" y="187"/>
                    <a:pt x="202" y="125"/>
                  </a:cubicBezTo>
                  <a:cubicBezTo>
                    <a:pt x="202" y="79"/>
                    <a:pt x="217" y="16"/>
                    <a:pt x="248" y="16"/>
                  </a:cubicBezTo>
                  <a:lnTo>
                    <a:pt x="248" y="16"/>
                  </a:lnTo>
                  <a:cubicBezTo>
                    <a:pt x="217" y="16"/>
                    <a:pt x="171" y="63"/>
                    <a:pt x="171" y="141"/>
                  </a:cubicBezTo>
                  <a:cubicBezTo>
                    <a:pt x="171" y="218"/>
                    <a:pt x="202" y="296"/>
                    <a:pt x="233" y="373"/>
                  </a:cubicBezTo>
                  <a:cubicBezTo>
                    <a:pt x="217" y="389"/>
                    <a:pt x="202" y="404"/>
                    <a:pt x="171" y="404"/>
                  </a:cubicBezTo>
                  <a:cubicBezTo>
                    <a:pt x="78" y="404"/>
                    <a:pt x="47" y="234"/>
                    <a:pt x="16" y="156"/>
                  </a:cubicBezTo>
                  <a:lnTo>
                    <a:pt x="0" y="156"/>
                  </a:lnTo>
                  <a:cubicBezTo>
                    <a:pt x="0" y="156"/>
                    <a:pt x="47" y="435"/>
                    <a:pt x="171" y="435"/>
                  </a:cubicBezTo>
                  <a:cubicBezTo>
                    <a:pt x="217" y="435"/>
                    <a:pt x="233" y="404"/>
                    <a:pt x="248" y="389"/>
                  </a:cubicBezTo>
                  <a:cubicBezTo>
                    <a:pt x="295" y="466"/>
                    <a:pt x="373" y="544"/>
                    <a:pt x="450" y="544"/>
                  </a:cubicBezTo>
                  <a:cubicBezTo>
                    <a:pt x="543" y="528"/>
                    <a:pt x="605" y="466"/>
                    <a:pt x="621" y="404"/>
                  </a:cubicBezTo>
                  <a:cubicBezTo>
                    <a:pt x="636" y="435"/>
                    <a:pt x="683" y="451"/>
                    <a:pt x="714" y="451"/>
                  </a:cubicBezTo>
                  <a:cubicBezTo>
                    <a:pt x="838" y="451"/>
                    <a:pt x="915" y="203"/>
                    <a:pt x="915" y="172"/>
                  </a:cubicBezTo>
                  <a:lnTo>
                    <a:pt x="884" y="172"/>
                  </a:lnTo>
                  <a:cubicBezTo>
                    <a:pt x="869" y="249"/>
                    <a:pt x="791" y="435"/>
                    <a:pt x="714" y="435"/>
                  </a:cubicBezTo>
                  <a:cubicBezTo>
                    <a:pt x="698" y="435"/>
                    <a:pt x="667" y="404"/>
                    <a:pt x="636" y="389"/>
                  </a:cubicBezTo>
                  <a:cubicBezTo>
                    <a:pt x="683" y="311"/>
                    <a:pt x="698" y="218"/>
                    <a:pt x="698" y="141"/>
                  </a:cubicBezTo>
                  <a:cubicBezTo>
                    <a:pt x="698" y="48"/>
                    <a:pt x="667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0"/>
            <p:cNvSpPr/>
            <p:nvPr/>
          </p:nvSpPr>
          <p:spPr>
            <a:xfrm>
              <a:off x="2919150" y="2253200"/>
              <a:ext cx="27175" cy="7000"/>
            </a:xfrm>
            <a:custGeom>
              <a:avLst/>
              <a:gdLst/>
              <a:ahLst/>
              <a:cxnLst/>
              <a:rect l="l" t="t" r="r" b="b"/>
              <a:pathLst>
                <a:path w="1087" h="280" extrusionOk="0">
                  <a:moveTo>
                    <a:pt x="1040" y="93"/>
                  </a:moveTo>
                  <a:lnTo>
                    <a:pt x="1040" y="264"/>
                  </a:lnTo>
                  <a:lnTo>
                    <a:pt x="32" y="248"/>
                  </a:lnTo>
                  <a:lnTo>
                    <a:pt x="32" y="93"/>
                  </a:lnTo>
                  <a:close/>
                  <a:moveTo>
                    <a:pt x="1" y="0"/>
                  </a:moveTo>
                  <a:lnTo>
                    <a:pt x="1" y="264"/>
                  </a:lnTo>
                  <a:lnTo>
                    <a:pt x="1086" y="279"/>
                  </a:lnTo>
                  <a:lnTo>
                    <a:pt x="108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0"/>
            <p:cNvSpPr/>
            <p:nvPr/>
          </p:nvSpPr>
          <p:spPr>
            <a:xfrm>
              <a:off x="2919150" y="2259000"/>
              <a:ext cx="27175" cy="7025"/>
            </a:xfrm>
            <a:custGeom>
              <a:avLst/>
              <a:gdLst/>
              <a:ahLst/>
              <a:cxnLst/>
              <a:rect l="l" t="t" r="r" b="b"/>
              <a:pathLst>
                <a:path w="1087" h="281" extrusionOk="0">
                  <a:moveTo>
                    <a:pt x="1040" y="94"/>
                  </a:moveTo>
                  <a:lnTo>
                    <a:pt x="1040" y="265"/>
                  </a:lnTo>
                  <a:lnTo>
                    <a:pt x="32" y="249"/>
                  </a:lnTo>
                  <a:lnTo>
                    <a:pt x="32" y="94"/>
                  </a:ln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086" y="280"/>
                  </a:lnTo>
                  <a:lnTo>
                    <a:pt x="1086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0"/>
            <p:cNvSpPr/>
            <p:nvPr/>
          </p:nvSpPr>
          <p:spPr>
            <a:xfrm>
              <a:off x="2919150" y="2265600"/>
              <a:ext cx="27175" cy="6625"/>
            </a:xfrm>
            <a:custGeom>
              <a:avLst/>
              <a:gdLst/>
              <a:ahLst/>
              <a:cxnLst/>
              <a:rect l="l" t="t" r="r" b="b"/>
              <a:pathLst>
                <a:path w="1087" h="265" extrusionOk="0">
                  <a:moveTo>
                    <a:pt x="1040" y="63"/>
                  </a:moveTo>
                  <a:lnTo>
                    <a:pt x="1040" y="233"/>
                  </a:lnTo>
                  <a:lnTo>
                    <a:pt x="32" y="218"/>
                  </a:lnTo>
                  <a:lnTo>
                    <a:pt x="32" y="63"/>
                  </a:lnTo>
                  <a:close/>
                  <a:moveTo>
                    <a:pt x="1" y="1"/>
                  </a:moveTo>
                  <a:lnTo>
                    <a:pt x="1" y="249"/>
                  </a:lnTo>
                  <a:lnTo>
                    <a:pt x="1086" y="264"/>
                  </a:lnTo>
                  <a:lnTo>
                    <a:pt x="1086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0"/>
            <p:cNvSpPr/>
            <p:nvPr/>
          </p:nvSpPr>
          <p:spPr>
            <a:xfrm>
              <a:off x="3170400" y="2273650"/>
              <a:ext cx="24850" cy="23775"/>
            </a:xfrm>
            <a:custGeom>
              <a:avLst/>
              <a:gdLst/>
              <a:ahLst/>
              <a:cxnLst/>
              <a:rect l="l" t="t" r="r" b="b"/>
              <a:pathLst>
                <a:path w="994" h="951" extrusionOk="0">
                  <a:moveTo>
                    <a:pt x="451" y="20"/>
                  </a:moveTo>
                  <a:cubicBezTo>
                    <a:pt x="575" y="20"/>
                    <a:pt x="699" y="66"/>
                    <a:pt x="776" y="144"/>
                  </a:cubicBezTo>
                  <a:cubicBezTo>
                    <a:pt x="885" y="221"/>
                    <a:pt x="932" y="330"/>
                    <a:pt x="932" y="454"/>
                  </a:cubicBezTo>
                  <a:cubicBezTo>
                    <a:pt x="963" y="671"/>
                    <a:pt x="776" y="842"/>
                    <a:pt x="745" y="904"/>
                  </a:cubicBezTo>
                  <a:lnTo>
                    <a:pt x="63" y="315"/>
                  </a:lnTo>
                  <a:cubicBezTo>
                    <a:pt x="110" y="283"/>
                    <a:pt x="265" y="82"/>
                    <a:pt x="451" y="20"/>
                  </a:cubicBezTo>
                  <a:close/>
                  <a:moveTo>
                    <a:pt x="499" y="1"/>
                  </a:moveTo>
                  <a:cubicBezTo>
                    <a:pt x="479" y="1"/>
                    <a:pt x="457" y="2"/>
                    <a:pt x="435" y="4"/>
                  </a:cubicBezTo>
                  <a:cubicBezTo>
                    <a:pt x="187" y="20"/>
                    <a:pt x="1" y="268"/>
                    <a:pt x="1" y="299"/>
                  </a:cubicBezTo>
                  <a:lnTo>
                    <a:pt x="1" y="315"/>
                  </a:lnTo>
                  <a:lnTo>
                    <a:pt x="745" y="950"/>
                  </a:lnTo>
                  <a:cubicBezTo>
                    <a:pt x="761" y="935"/>
                    <a:pt x="994" y="718"/>
                    <a:pt x="963" y="454"/>
                  </a:cubicBezTo>
                  <a:cubicBezTo>
                    <a:pt x="963" y="315"/>
                    <a:pt x="885" y="190"/>
                    <a:pt x="776" y="128"/>
                  </a:cubicBezTo>
                  <a:cubicBezTo>
                    <a:pt x="698" y="37"/>
                    <a:pt x="609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0"/>
            <p:cNvSpPr/>
            <p:nvPr/>
          </p:nvSpPr>
          <p:spPr>
            <a:xfrm>
              <a:off x="3100225" y="2280725"/>
              <a:ext cx="89600" cy="101600"/>
            </a:xfrm>
            <a:custGeom>
              <a:avLst/>
              <a:gdLst/>
              <a:ahLst/>
              <a:cxnLst/>
              <a:rect l="l" t="t" r="r" b="b"/>
              <a:pathLst>
                <a:path w="3584" h="4064" extrusionOk="0">
                  <a:moveTo>
                    <a:pt x="2854" y="0"/>
                  </a:moveTo>
                  <a:lnTo>
                    <a:pt x="1" y="3444"/>
                  </a:lnTo>
                  <a:lnTo>
                    <a:pt x="47" y="3459"/>
                  </a:lnTo>
                  <a:lnTo>
                    <a:pt x="2854" y="47"/>
                  </a:lnTo>
                  <a:lnTo>
                    <a:pt x="3552" y="636"/>
                  </a:lnTo>
                  <a:lnTo>
                    <a:pt x="714" y="4048"/>
                  </a:lnTo>
                  <a:lnTo>
                    <a:pt x="761" y="4064"/>
                  </a:lnTo>
                  <a:lnTo>
                    <a:pt x="3583" y="652"/>
                  </a:lnTo>
                  <a:lnTo>
                    <a:pt x="3583" y="636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0"/>
            <p:cNvSpPr/>
            <p:nvPr/>
          </p:nvSpPr>
          <p:spPr>
            <a:xfrm>
              <a:off x="3166525" y="2278775"/>
              <a:ext cx="24850" cy="22525"/>
            </a:xfrm>
            <a:custGeom>
              <a:avLst/>
              <a:gdLst/>
              <a:ahLst/>
              <a:cxnLst/>
              <a:rect l="l" t="t" r="r" b="b"/>
              <a:pathLst>
                <a:path w="994" h="901" extrusionOk="0">
                  <a:moveTo>
                    <a:pt x="140" y="1"/>
                  </a:moveTo>
                  <a:lnTo>
                    <a:pt x="1" y="172"/>
                  </a:lnTo>
                  <a:lnTo>
                    <a:pt x="885" y="901"/>
                  </a:lnTo>
                  <a:lnTo>
                    <a:pt x="993" y="730"/>
                  </a:lnTo>
                  <a:lnTo>
                    <a:pt x="900" y="854"/>
                  </a:lnTo>
                  <a:lnTo>
                    <a:pt x="78" y="172"/>
                  </a:lnTo>
                  <a:lnTo>
                    <a:pt x="187" y="47"/>
                  </a:lnTo>
                  <a:lnTo>
                    <a:pt x="993" y="73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0"/>
            <p:cNvSpPr/>
            <p:nvPr/>
          </p:nvSpPr>
          <p:spPr>
            <a:xfrm>
              <a:off x="3163825" y="2282675"/>
              <a:ext cx="25225" cy="22500"/>
            </a:xfrm>
            <a:custGeom>
              <a:avLst/>
              <a:gdLst/>
              <a:ahLst/>
              <a:cxnLst/>
              <a:rect l="l" t="t" r="r" b="b"/>
              <a:pathLst>
                <a:path w="1009" h="900" extrusionOk="0">
                  <a:moveTo>
                    <a:pt x="140" y="47"/>
                  </a:moveTo>
                  <a:lnTo>
                    <a:pt x="946" y="729"/>
                  </a:lnTo>
                  <a:lnTo>
                    <a:pt x="853" y="853"/>
                  </a:lnTo>
                  <a:lnTo>
                    <a:pt x="62" y="171"/>
                  </a:lnTo>
                  <a:lnTo>
                    <a:pt x="140" y="47"/>
                  </a:lnTo>
                  <a:close/>
                  <a:moveTo>
                    <a:pt x="140" y="0"/>
                  </a:moveTo>
                  <a:lnTo>
                    <a:pt x="0" y="171"/>
                  </a:lnTo>
                  <a:lnTo>
                    <a:pt x="869" y="900"/>
                  </a:lnTo>
                  <a:lnTo>
                    <a:pt x="1008" y="729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0"/>
            <p:cNvSpPr/>
            <p:nvPr/>
          </p:nvSpPr>
          <p:spPr>
            <a:xfrm>
              <a:off x="3097900" y="2366425"/>
              <a:ext cx="20975" cy="22900"/>
            </a:xfrm>
            <a:custGeom>
              <a:avLst/>
              <a:gdLst/>
              <a:ahLst/>
              <a:cxnLst/>
              <a:rect l="l" t="t" r="r" b="b"/>
              <a:pathLst>
                <a:path w="839" h="916" extrusionOk="0">
                  <a:moveTo>
                    <a:pt x="249" y="62"/>
                  </a:moveTo>
                  <a:lnTo>
                    <a:pt x="249" y="186"/>
                  </a:lnTo>
                  <a:lnTo>
                    <a:pt x="388" y="171"/>
                  </a:lnTo>
                  <a:lnTo>
                    <a:pt x="388" y="310"/>
                  </a:lnTo>
                  <a:lnTo>
                    <a:pt x="512" y="295"/>
                  </a:lnTo>
                  <a:lnTo>
                    <a:pt x="512" y="419"/>
                  </a:lnTo>
                  <a:lnTo>
                    <a:pt x="652" y="403"/>
                  </a:lnTo>
                  <a:lnTo>
                    <a:pt x="652" y="543"/>
                  </a:lnTo>
                  <a:lnTo>
                    <a:pt x="668" y="543"/>
                  </a:lnTo>
                  <a:lnTo>
                    <a:pt x="792" y="527"/>
                  </a:lnTo>
                  <a:lnTo>
                    <a:pt x="792" y="620"/>
                  </a:lnTo>
                  <a:lnTo>
                    <a:pt x="218" y="791"/>
                  </a:lnTo>
                  <a:lnTo>
                    <a:pt x="32" y="853"/>
                  </a:lnTo>
                  <a:lnTo>
                    <a:pt x="140" y="62"/>
                  </a:lnTo>
                  <a:close/>
                  <a:moveTo>
                    <a:pt x="264" y="0"/>
                  </a:moveTo>
                  <a:lnTo>
                    <a:pt x="140" y="16"/>
                  </a:lnTo>
                  <a:lnTo>
                    <a:pt x="109" y="16"/>
                  </a:lnTo>
                  <a:lnTo>
                    <a:pt x="1" y="915"/>
                  </a:lnTo>
                  <a:lnTo>
                    <a:pt x="838" y="636"/>
                  </a:lnTo>
                  <a:lnTo>
                    <a:pt x="838" y="465"/>
                  </a:lnTo>
                  <a:lnTo>
                    <a:pt x="807" y="465"/>
                  </a:lnTo>
                  <a:lnTo>
                    <a:pt x="699" y="481"/>
                  </a:lnTo>
                  <a:lnTo>
                    <a:pt x="699" y="341"/>
                  </a:lnTo>
                  <a:lnTo>
                    <a:pt x="559" y="357"/>
                  </a:lnTo>
                  <a:lnTo>
                    <a:pt x="559" y="233"/>
                  </a:lnTo>
                  <a:lnTo>
                    <a:pt x="419" y="248"/>
                  </a:lnTo>
                  <a:lnTo>
                    <a:pt x="419" y="109"/>
                  </a:lnTo>
                  <a:lnTo>
                    <a:pt x="295" y="124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0"/>
            <p:cNvSpPr/>
            <p:nvPr/>
          </p:nvSpPr>
          <p:spPr>
            <a:xfrm>
              <a:off x="3098300" y="2379600"/>
              <a:ext cx="8150" cy="8550"/>
            </a:xfrm>
            <a:custGeom>
              <a:avLst/>
              <a:gdLst/>
              <a:ahLst/>
              <a:cxnLst/>
              <a:rect l="l" t="t" r="r" b="b"/>
              <a:pathLst>
                <a:path w="326" h="342" extrusionOk="0">
                  <a:moveTo>
                    <a:pt x="78" y="78"/>
                  </a:moveTo>
                  <a:lnTo>
                    <a:pt x="248" y="249"/>
                  </a:lnTo>
                  <a:lnTo>
                    <a:pt x="47" y="311"/>
                  </a:lnTo>
                  <a:lnTo>
                    <a:pt x="47" y="311"/>
                  </a:lnTo>
                  <a:lnTo>
                    <a:pt x="78" y="78"/>
                  </a:lnTo>
                  <a:close/>
                  <a:moveTo>
                    <a:pt x="47" y="0"/>
                  </a:moveTo>
                  <a:lnTo>
                    <a:pt x="0" y="342"/>
                  </a:lnTo>
                  <a:lnTo>
                    <a:pt x="326" y="2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0"/>
            <p:cNvSpPr/>
            <p:nvPr/>
          </p:nvSpPr>
          <p:spPr>
            <a:xfrm>
              <a:off x="3109925" y="2295075"/>
              <a:ext cx="59350" cy="70975"/>
            </a:xfrm>
            <a:custGeom>
              <a:avLst/>
              <a:gdLst/>
              <a:ahLst/>
              <a:cxnLst/>
              <a:rect l="l" t="t" r="r" b="b"/>
              <a:pathLst>
                <a:path w="2374" h="2839" extrusionOk="0">
                  <a:moveTo>
                    <a:pt x="2373" y="0"/>
                  </a:moveTo>
                  <a:cubicBezTo>
                    <a:pt x="2156" y="217"/>
                    <a:pt x="1939" y="450"/>
                    <a:pt x="1753" y="683"/>
                  </a:cubicBezTo>
                  <a:cubicBezTo>
                    <a:pt x="1536" y="915"/>
                    <a:pt x="1334" y="1148"/>
                    <a:pt x="1148" y="1381"/>
                  </a:cubicBezTo>
                  <a:cubicBezTo>
                    <a:pt x="947" y="1613"/>
                    <a:pt x="760" y="1862"/>
                    <a:pt x="559" y="2094"/>
                  </a:cubicBezTo>
                  <a:cubicBezTo>
                    <a:pt x="373" y="2342"/>
                    <a:pt x="171" y="2575"/>
                    <a:pt x="0" y="2839"/>
                  </a:cubicBezTo>
                  <a:cubicBezTo>
                    <a:pt x="218" y="2606"/>
                    <a:pt x="404" y="2389"/>
                    <a:pt x="621" y="2156"/>
                  </a:cubicBezTo>
                  <a:cubicBezTo>
                    <a:pt x="838" y="1924"/>
                    <a:pt x="1024" y="1691"/>
                    <a:pt x="1226" y="1458"/>
                  </a:cubicBezTo>
                  <a:cubicBezTo>
                    <a:pt x="1412" y="1226"/>
                    <a:pt x="1613" y="977"/>
                    <a:pt x="1800" y="745"/>
                  </a:cubicBezTo>
                  <a:cubicBezTo>
                    <a:pt x="2001" y="481"/>
                    <a:pt x="2187" y="249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0"/>
            <p:cNvSpPr/>
            <p:nvPr/>
          </p:nvSpPr>
          <p:spPr>
            <a:xfrm>
              <a:off x="3118075" y="2301675"/>
              <a:ext cx="59350" cy="70975"/>
            </a:xfrm>
            <a:custGeom>
              <a:avLst/>
              <a:gdLst/>
              <a:ahLst/>
              <a:cxnLst/>
              <a:rect l="l" t="t" r="r" b="b"/>
              <a:pathLst>
                <a:path w="2374" h="283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2156" y="217"/>
                    <a:pt x="1939" y="450"/>
                    <a:pt x="1753" y="682"/>
                  </a:cubicBezTo>
                  <a:cubicBezTo>
                    <a:pt x="1536" y="915"/>
                    <a:pt x="1349" y="1148"/>
                    <a:pt x="1148" y="1380"/>
                  </a:cubicBezTo>
                  <a:cubicBezTo>
                    <a:pt x="962" y="1613"/>
                    <a:pt x="760" y="1877"/>
                    <a:pt x="574" y="2109"/>
                  </a:cubicBezTo>
                  <a:cubicBezTo>
                    <a:pt x="372" y="2357"/>
                    <a:pt x="186" y="2590"/>
                    <a:pt x="0" y="2838"/>
                  </a:cubicBezTo>
                  <a:cubicBezTo>
                    <a:pt x="217" y="2606"/>
                    <a:pt x="419" y="2388"/>
                    <a:pt x="621" y="2156"/>
                  </a:cubicBezTo>
                  <a:cubicBezTo>
                    <a:pt x="838" y="1923"/>
                    <a:pt x="1039" y="1691"/>
                    <a:pt x="1225" y="1458"/>
                  </a:cubicBezTo>
                  <a:cubicBezTo>
                    <a:pt x="1427" y="1225"/>
                    <a:pt x="1613" y="977"/>
                    <a:pt x="1815" y="744"/>
                  </a:cubicBezTo>
                  <a:cubicBezTo>
                    <a:pt x="2001" y="496"/>
                    <a:pt x="2203" y="264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0"/>
            <p:cNvSpPr/>
            <p:nvPr/>
          </p:nvSpPr>
          <p:spPr>
            <a:xfrm>
              <a:off x="3251825" y="2117875"/>
              <a:ext cx="215225" cy="215225"/>
            </a:xfrm>
            <a:custGeom>
              <a:avLst/>
              <a:gdLst/>
              <a:ahLst/>
              <a:cxnLst/>
              <a:rect l="l" t="t" r="r" b="b"/>
              <a:pathLst>
                <a:path w="8609" h="8609" extrusionOk="0">
                  <a:moveTo>
                    <a:pt x="3770" y="0"/>
                  </a:moveTo>
                  <a:lnTo>
                    <a:pt x="3677" y="869"/>
                  </a:lnTo>
                  <a:cubicBezTo>
                    <a:pt x="3211" y="947"/>
                    <a:pt x="2762" y="1117"/>
                    <a:pt x="2374" y="1365"/>
                  </a:cubicBezTo>
                  <a:lnTo>
                    <a:pt x="1769" y="822"/>
                  </a:lnTo>
                  <a:lnTo>
                    <a:pt x="901" y="1660"/>
                  </a:lnTo>
                  <a:lnTo>
                    <a:pt x="1397" y="2296"/>
                  </a:lnTo>
                  <a:cubicBezTo>
                    <a:pt x="1118" y="2684"/>
                    <a:pt x="916" y="3133"/>
                    <a:pt x="823" y="3614"/>
                  </a:cubicBezTo>
                  <a:lnTo>
                    <a:pt x="47" y="3661"/>
                  </a:lnTo>
                  <a:lnTo>
                    <a:pt x="1" y="4855"/>
                  </a:lnTo>
                  <a:lnTo>
                    <a:pt x="776" y="4933"/>
                  </a:lnTo>
                  <a:cubicBezTo>
                    <a:pt x="854" y="5429"/>
                    <a:pt x="1056" y="5894"/>
                    <a:pt x="1319" y="6297"/>
                  </a:cubicBezTo>
                  <a:lnTo>
                    <a:pt x="823" y="6856"/>
                  </a:lnTo>
                  <a:lnTo>
                    <a:pt x="1660" y="7724"/>
                  </a:lnTo>
                  <a:lnTo>
                    <a:pt x="2250" y="7243"/>
                  </a:lnTo>
                  <a:cubicBezTo>
                    <a:pt x="2669" y="7523"/>
                    <a:pt x="3103" y="7709"/>
                    <a:pt x="3599" y="7786"/>
                  </a:cubicBezTo>
                  <a:lnTo>
                    <a:pt x="3630" y="8562"/>
                  </a:lnTo>
                  <a:lnTo>
                    <a:pt x="4840" y="8608"/>
                  </a:lnTo>
                  <a:lnTo>
                    <a:pt x="4917" y="7786"/>
                  </a:lnTo>
                  <a:cubicBezTo>
                    <a:pt x="5367" y="7709"/>
                    <a:pt x="5817" y="7523"/>
                    <a:pt x="6205" y="7243"/>
                  </a:cubicBezTo>
                  <a:lnTo>
                    <a:pt x="6825" y="7802"/>
                  </a:lnTo>
                  <a:lnTo>
                    <a:pt x="7694" y="6980"/>
                  </a:lnTo>
                  <a:lnTo>
                    <a:pt x="7135" y="6297"/>
                  </a:lnTo>
                  <a:cubicBezTo>
                    <a:pt x="7399" y="5910"/>
                    <a:pt x="7570" y="5475"/>
                    <a:pt x="7647" y="5041"/>
                  </a:cubicBezTo>
                  <a:lnTo>
                    <a:pt x="8578" y="4917"/>
                  </a:lnTo>
                  <a:lnTo>
                    <a:pt x="8609" y="3738"/>
                  </a:lnTo>
                  <a:lnTo>
                    <a:pt x="7694" y="3645"/>
                  </a:lnTo>
                  <a:cubicBezTo>
                    <a:pt x="7616" y="3195"/>
                    <a:pt x="7446" y="2761"/>
                    <a:pt x="7197" y="2404"/>
                  </a:cubicBezTo>
                  <a:lnTo>
                    <a:pt x="7802" y="1738"/>
                  </a:lnTo>
                  <a:lnTo>
                    <a:pt x="6965" y="869"/>
                  </a:lnTo>
                  <a:lnTo>
                    <a:pt x="6251" y="1443"/>
                  </a:lnTo>
                  <a:cubicBezTo>
                    <a:pt x="5864" y="1195"/>
                    <a:pt x="5460" y="1009"/>
                    <a:pt x="5011" y="900"/>
                  </a:cubicBezTo>
                  <a:lnTo>
                    <a:pt x="4964" y="31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0"/>
            <p:cNvSpPr/>
            <p:nvPr/>
          </p:nvSpPr>
          <p:spPr>
            <a:xfrm>
              <a:off x="3330150" y="2188825"/>
              <a:ext cx="4300" cy="88425"/>
            </a:xfrm>
            <a:custGeom>
              <a:avLst/>
              <a:gdLst/>
              <a:ahLst/>
              <a:cxnLst/>
              <a:rect l="l" t="t" r="r" b="b"/>
              <a:pathLst>
                <a:path w="172" h="3537" extrusionOk="0">
                  <a:moveTo>
                    <a:pt x="125" y="47"/>
                  </a:moveTo>
                  <a:lnTo>
                    <a:pt x="125" y="3490"/>
                  </a:lnTo>
                  <a:lnTo>
                    <a:pt x="16" y="3490"/>
                  </a:lnTo>
                  <a:lnTo>
                    <a:pt x="16" y="47"/>
                  </a:lnTo>
                  <a:close/>
                  <a:moveTo>
                    <a:pt x="1" y="1"/>
                  </a:moveTo>
                  <a:lnTo>
                    <a:pt x="1" y="3537"/>
                  </a:lnTo>
                  <a:lnTo>
                    <a:pt x="172" y="353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0"/>
            <p:cNvSpPr/>
            <p:nvPr/>
          </p:nvSpPr>
          <p:spPr>
            <a:xfrm>
              <a:off x="3333250" y="2190775"/>
              <a:ext cx="62850" cy="42675"/>
            </a:xfrm>
            <a:custGeom>
              <a:avLst/>
              <a:gdLst/>
              <a:ahLst/>
              <a:cxnLst/>
              <a:rect l="l" t="t" r="r" b="b"/>
              <a:pathLst>
                <a:path w="2514" h="1707" extrusionOk="0">
                  <a:moveTo>
                    <a:pt x="2436" y="47"/>
                  </a:moveTo>
                  <a:lnTo>
                    <a:pt x="1614" y="853"/>
                  </a:lnTo>
                  <a:lnTo>
                    <a:pt x="2436" y="1675"/>
                  </a:lnTo>
                  <a:lnTo>
                    <a:pt x="48" y="1675"/>
                  </a:lnTo>
                  <a:lnTo>
                    <a:pt x="48" y="47"/>
                  </a:lnTo>
                  <a:close/>
                  <a:moveTo>
                    <a:pt x="1" y="0"/>
                  </a:moveTo>
                  <a:lnTo>
                    <a:pt x="1" y="1706"/>
                  </a:lnTo>
                  <a:lnTo>
                    <a:pt x="2514" y="1706"/>
                  </a:lnTo>
                  <a:lnTo>
                    <a:pt x="1660" y="853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0"/>
            <p:cNvSpPr/>
            <p:nvPr/>
          </p:nvSpPr>
          <p:spPr>
            <a:xfrm>
              <a:off x="2948225" y="2535850"/>
              <a:ext cx="395925" cy="25225"/>
            </a:xfrm>
            <a:custGeom>
              <a:avLst/>
              <a:gdLst/>
              <a:ahLst/>
              <a:cxnLst/>
              <a:rect l="l" t="t" r="r" b="b"/>
              <a:pathLst>
                <a:path w="15837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15836" y="1009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0"/>
            <p:cNvSpPr/>
            <p:nvPr/>
          </p:nvSpPr>
          <p:spPr>
            <a:xfrm>
              <a:off x="2948225" y="2535475"/>
              <a:ext cx="395925" cy="26375"/>
            </a:xfrm>
            <a:custGeom>
              <a:avLst/>
              <a:gdLst/>
              <a:ahLst/>
              <a:cxnLst/>
              <a:rect l="l" t="t" r="r" b="b"/>
              <a:pathLst>
                <a:path w="15837" h="1055" extrusionOk="0">
                  <a:moveTo>
                    <a:pt x="1" y="0"/>
                  </a:moveTo>
                  <a:lnTo>
                    <a:pt x="1" y="16"/>
                  </a:lnTo>
                  <a:lnTo>
                    <a:pt x="1" y="1024"/>
                  </a:lnTo>
                  <a:lnTo>
                    <a:pt x="1" y="1055"/>
                  </a:lnTo>
                  <a:lnTo>
                    <a:pt x="16" y="1055"/>
                  </a:lnTo>
                  <a:lnTo>
                    <a:pt x="15836" y="1024"/>
                  </a:lnTo>
                  <a:lnTo>
                    <a:pt x="32" y="1008"/>
                  </a:lnTo>
                  <a:lnTo>
                    <a:pt x="32" y="1008"/>
                  </a:lnTo>
                  <a:lnTo>
                    <a:pt x="32" y="47"/>
                  </a:lnTo>
                  <a:lnTo>
                    <a:pt x="7926" y="47"/>
                  </a:lnTo>
                  <a:lnTo>
                    <a:pt x="15836" y="16"/>
                  </a:lnTo>
                  <a:lnTo>
                    <a:pt x="7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2952900" y="2540500"/>
              <a:ext cx="255925" cy="15925"/>
            </a:xfrm>
            <a:custGeom>
              <a:avLst/>
              <a:gdLst/>
              <a:ahLst/>
              <a:cxnLst/>
              <a:rect l="l" t="t" r="r" b="b"/>
              <a:pathLst>
                <a:path w="10237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0236" y="637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2952900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512" y="1"/>
                  </a:moveTo>
                  <a:lnTo>
                    <a:pt x="0" y="652"/>
                  </a:lnTo>
                  <a:lnTo>
                    <a:pt x="527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2978475" y="2540500"/>
              <a:ext cx="26000" cy="16325"/>
            </a:xfrm>
            <a:custGeom>
              <a:avLst/>
              <a:gdLst/>
              <a:ahLst/>
              <a:cxnLst/>
              <a:rect l="l" t="t" r="r" b="b"/>
              <a:pathLst>
                <a:path w="1040" h="653" extrusionOk="0">
                  <a:moveTo>
                    <a:pt x="513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0"/>
            <p:cNvSpPr/>
            <p:nvPr/>
          </p:nvSpPr>
          <p:spPr>
            <a:xfrm>
              <a:off x="30044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82" y="1"/>
                  </a:moveTo>
                  <a:lnTo>
                    <a:pt x="1" y="652"/>
                  </a:lnTo>
                  <a:lnTo>
                    <a:pt x="513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0"/>
            <p:cNvSpPr/>
            <p:nvPr/>
          </p:nvSpPr>
          <p:spPr>
            <a:xfrm>
              <a:off x="30296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44" y="65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0"/>
            <p:cNvSpPr/>
            <p:nvPr/>
          </p:nvSpPr>
          <p:spPr>
            <a:xfrm>
              <a:off x="30552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0"/>
            <p:cNvSpPr/>
            <p:nvPr/>
          </p:nvSpPr>
          <p:spPr>
            <a:xfrm>
              <a:off x="3080850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512" y="1"/>
                  </a:moveTo>
                  <a:lnTo>
                    <a:pt x="0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0"/>
            <p:cNvSpPr/>
            <p:nvPr/>
          </p:nvSpPr>
          <p:spPr>
            <a:xfrm>
              <a:off x="3106425" y="2540500"/>
              <a:ext cx="26000" cy="16325"/>
            </a:xfrm>
            <a:custGeom>
              <a:avLst/>
              <a:gdLst/>
              <a:ahLst/>
              <a:cxnLst/>
              <a:rect l="l" t="t" r="r" b="b"/>
              <a:pathLst>
                <a:path w="1040" h="653" extrusionOk="0">
                  <a:moveTo>
                    <a:pt x="513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3132425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481" y="1"/>
                  </a:moveTo>
                  <a:lnTo>
                    <a:pt x="0" y="652"/>
                  </a:lnTo>
                  <a:lnTo>
                    <a:pt x="512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0"/>
            <p:cNvSpPr/>
            <p:nvPr/>
          </p:nvSpPr>
          <p:spPr>
            <a:xfrm>
              <a:off x="3157625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496" y="1"/>
                  </a:moveTo>
                  <a:lnTo>
                    <a:pt x="0" y="652"/>
                  </a:lnTo>
                  <a:lnTo>
                    <a:pt x="543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0"/>
            <p:cNvSpPr/>
            <p:nvPr/>
          </p:nvSpPr>
          <p:spPr>
            <a:xfrm>
              <a:off x="318320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0"/>
            <p:cNvSpPr/>
            <p:nvPr/>
          </p:nvSpPr>
          <p:spPr>
            <a:xfrm>
              <a:off x="3208800" y="2556400"/>
              <a:ext cx="25" cy="425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1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3108375" y="2571525"/>
              <a:ext cx="6625" cy="10100"/>
            </a:xfrm>
            <a:custGeom>
              <a:avLst/>
              <a:gdLst/>
              <a:ahLst/>
              <a:cxnLst/>
              <a:rect l="l" t="t" r="r" b="b"/>
              <a:pathLst>
                <a:path w="265" h="404" extrusionOk="0">
                  <a:moveTo>
                    <a:pt x="156" y="63"/>
                  </a:moveTo>
                  <a:cubicBezTo>
                    <a:pt x="202" y="63"/>
                    <a:pt x="218" y="94"/>
                    <a:pt x="218" y="125"/>
                  </a:cubicBezTo>
                  <a:cubicBezTo>
                    <a:pt x="218" y="171"/>
                    <a:pt x="202" y="187"/>
                    <a:pt x="156" y="187"/>
                  </a:cubicBezTo>
                  <a:lnTo>
                    <a:pt x="78" y="187"/>
                  </a:lnTo>
                  <a:lnTo>
                    <a:pt x="78" y="63"/>
                  </a:lnTo>
                  <a:close/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lnTo>
                    <a:pt x="0" y="357"/>
                  </a:lnTo>
                  <a:cubicBezTo>
                    <a:pt x="0" y="388"/>
                    <a:pt x="31" y="404"/>
                    <a:pt x="47" y="404"/>
                  </a:cubicBezTo>
                  <a:cubicBezTo>
                    <a:pt x="62" y="404"/>
                    <a:pt x="78" y="388"/>
                    <a:pt x="78" y="357"/>
                  </a:cubicBezTo>
                  <a:lnTo>
                    <a:pt x="78" y="249"/>
                  </a:lnTo>
                  <a:lnTo>
                    <a:pt x="156" y="249"/>
                  </a:lnTo>
                  <a:cubicBezTo>
                    <a:pt x="218" y="249"/>
                    <a:pt x="264" y="171"/>
                    <a:pt x="264" y="109"/>
                  </a:cubicBezTo>
                  <a:cubicBezTo>
                    <a:pt x="264" y="47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0"/>
            <p:cNvSpPr/>
            <p:nvPr/>
          </p:nvSpPr>
          <p:spPr>
            <a:xfrm>
              <a:off x="3116525" y="2570750"/>
              <a:ext cx="7375" cy="10500"/>
            </a:xfrm>
            <a:custGeom>
              <a:avLst/>
              <a:gdLst/>
              <a:ahLst/>
              <a:cxnLst/>
              <a:rect l="l" t="t" r="r" b="b"/>
              <a:pathLst>
                <a:path w="295" h="420" extrusionOk="0">
                  <a:moveTo>
                    <a:pt x="140" y="109"/>
                  </a:moveTo>
                  <a:cubicBezTo>
                    <a:pt x="186" y="109"/>
                    <a:pt x="202" y="125"/>
                    <a:pt x="202" y="156"/>
                  </a:cubicBezTo>
                  <a:cubicBezTo>
                    <a:pt x="202" y="187"/>
                    <a:pt x="186" y="218"/>
                    <a:pt x="140" y="218"/>
                  </a:cubicBezTo>
                  <a:lnTo>
                    <a:pt x="62" y="218"/>
                  </a:lnTo>
                  <a:lnTo>
                    <a:pt x="62" y="109"/>
                  </a:lnTo>
                  <a:close/>
                  <a:moveTo>
                    <a:pt x="47" y="1"/>
                  </a:moveTo>
                  <a:cubicBezTo>
                    <a:pt x="31" y="1"/>
                    <a:pt x="0" y="16"/>
                    <a:pt x="0" y="47"/>
                  </a:cubicBezTo>
                  <a:lnTo>
                    <a:pt x="0" y="373"/>
                  </a:lnTo>
                  <a:cubicBezTo>
                    <a:pt x="0" y="388"/>
                    <a:pt x="31" y="404"/>
                    <a:pt x="47" y="404"/>
                  </a:cubicBezTo>
                  <a:cubicBezTo>
                    <a:pt x="62" y="404"/>
                    <a:pt x="78" y="388"/>
                    <a:pt x="78" y="373"/>
                  </a:cubicBezTo>
                  <a:lnTo>
                    <a:pt x="78" y="249"/>
                  </a:lnTo>
                  <a:lnTo>
                    <a:pt x="140" y="249"/>
                  </a:lnTo>
                  <a:cubicBezTo>
                    <a:pt x="155" y="249"/>
                    <a:pt x="155" y="280"/>
                    <a:pt x="186" y="280"/>
                  </a:cubicBezTo>
                  <a:lnTo>
                    <a:pt x="202" y="295"/>
                  </a:lnTo>
                  <a:lnTo>
                    <a:pt x="202" y="311"/>
                  </a:lnTo>
                  <a:cubicBezTo>
                    <a:pt x="202" y="357"/>
                    <a:pt x="217" y="373"/>
                    <a:pt x="217" y="388"/>
                  </a:cubicBezTo>
                  <a:lnTo>
                    <a:pt x="233" y="419"/>
                  </a:lnTo>
                  <a:lnTo>
                    <a:pt x="279" y="419"/>
                  </a:lnTo>
                  <a:cubicBezTo>
                    <a:pt x="295" y="419"/>
                    <a:pt x="295" y="388"/>
                    <a:pt x="295" y="373"/>
                  </a:cubicBezTo>
                  <a:cubicBezTo>
                    <a:pt x="279" y="373"/>
                    <a:pt x="279" y="357"/>
                    <a:pt x="264" y="342"/>
                  </a:cubicBezTo>
                  <a:lnTo>
                    <a:pt x="264" y="295"/>
                  </a:lnTo>
                  <a:cubicBezTo>
                    <a:pt x="264" y="280"/>
                    <a:pt x="264" y="264"/>
                    <a:pt x="233" y="233"/>
                  </a:cubicBezTo>
                  <a:lnTo>
                    <a:pt x="217" y="218"/>
                  </a:lnTo>
                  <a:cubicBezTo>
                    <a:pt x="233" y="202"/>
                    <a:pt x="264" y="156"/>
                    <a:pt x="264" y="125"/>
                  </a:cubicBezTo>
                  <a:cubicBezTo>
                    <a:pt x="264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0"/>
            <p:cNvSpPr/>
            <p:nvPr/>
          </p:nvSpPr>
          <p:spPr>
            <a:xfrm>
              <a:off x="3125050" y="2571525"/>
              <a:ext cx="10500" cy="10100"/>
            </a:xfrm>
            <a:custGeom>
              <a:avLst/>
              <a:gdLst/>
              <a:ahLst/>
              <a:cxnLst/>
              <a:rect l="l" t="t" r="r" b="b"/>
              <a:pathLst>
                <a:path w="420" h="404" extrusionOk="0">
                  <a:moveTo>
                    <a:pt x="225" y="47"/>
                  </a:moveTo>
                  <a:cubicBezTo>
                    <a:pt x="256" y="47"/>
                    <a:pt x="287" y="63"/>
                    <a:pt x="311" y="94"/>
                  </a:cubicBezTo>
                  <a:cubicBezTo>
                    <a:pt x="326" y="109"/>
                    <a:pt x="342" y="156"/>
                    <a:pt x="342" y="187"/>
                  </a:cubicBezTo>
                  <a:cubicBezTo>
                    <a:pt x="342" y="233"/>
                    <a:pt x="326" y="264"/>
                    <a:pt x="326" y="280"/>
                  </a:cubicBezTo>
                  <a:lnTo>
                    <a:pt x="311" y="311"/>
                  </a:lnTo>
                  <a:cubicBezTo>
                    <a:pt x="285" y="324"/>
                    <a:pt x="256" y="331"/>
                    <a:pt x="230" y="331"/>
                  </a:cubicBezTo>
                  <a:cubicBezTo>
                    <a:pt x="192" y="331"/>
                    <a:pt x="158" y="316"/>
                    <a:pt x="140" y="280"/>
                  </a:cubicBezTo>
                  <a:cubicBezTo>
                    <a:pt x="78" y="233"/>
                    <a:pt x="78" y="156"/>
                    <a:pt x="140" y="94"/>
                  </a:cubicBezTo>
                  <a:cubicBezTo>
                    <a:pt x="163" y="63"/>
                    <a:pt x="194" y="47"/>
                    <a:pt x="225" y="47"/>
                  </a:cubicBezTo>
                  <a:close/>
                  <a:moveTo>
                    <a:pt x="217" y="1"/>
                  </a:moveTo>
                  <a:cubicBezTo>
                    <a:pt x="171" y="1"/>
                    <a:pt x="109" y="16"/>
                    <a:pt x="78" y="47"/>
                  </a:cubicBezTo>
                  <a:cubicBezTo>
                    <a:pt x="0" y="125"/>
                    <a:pt x="0" y="264"/>
                    <a:pt x="78" y="342"/>
                  </a:cubicBezTo>
                  <a:cubicBezTo>
                    <a:pt x="109" y="388"/>
                    <a:pt x="155" y="404"/>
                    <a:pt x="217" y="404"/>
                  </a:cubicBezTo>
                  <a:cubicBezTo>
                    <a:pt x="264" y="404"/>
                    <a:pt x="311" y="388"/>
                    <a:pt x="342" y="342"/>
                  </a:cubicBezTo>
                  <a:cubicBezTo>
                    <a:pt x="419" y="264"/>
                    <a:pt x="419" y="125"/>
                    <a:pt x="342" y="47"/>
                  </a:cubicBezTo>
                  <a:cubicBezTo>
                    <a:pt x="311" y="16"/>
                    <a:pt x="26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0"/>
            <p:cNvSpPr/>
            <p:nvPr/>
          </p:nvSpPr>
          <p:spPr>
            <a:xfrm>
              <a:off x="3137075" y="2570750"/>
              <a:ext cx="9325" cy="9650"/>
            </a:xfrm>
            <a:custGeom>
              <a:avLst/>
              <a:gdLst/>
              <a:ahLst/>
              <a:cxnLst/>
              <a:rect l="l" t="t" r="r" b="b"/>
              <a:pathLst>
                <a:path w="373" h="386" extrusionOk="0">
                  <a:moveTo>
                    <a:pt x="217" y="1"/>
                  </a:moveTo>
                  <a:cubicBezTo>
                    <a:pt x="93" y="1"/>
                    <a:pt x="0" y="94"/>
                    <a:pt x="0" y="218"/>
                  </a:cubicBezTo>
                  <a:cubicBezTo>
                    <a:pt x="0" y="310"/>
                    <a:pt x="52" y="386"/>
                    <a:pt x="130" y="386"/>
                  </a:cubicBezTo>
                  <a:cubicBezTo>
                    <a:pt x="156" y="386"/>
                    <a:pt x="186" y="377"/>
                    <a:pt x="217" y="357"/>
                  </a:cubicBezTo>
                  <a:cubicBezTo>
                    <a:pt x="279" y="357"/>
                    <a:pt x="310" y="357"/>
                    <a:pt x="357" y="311"/>
                  </a:cubicBezTo>
                  <a:cubicBezTo>
                    <a:pt x="357" y="311"/>
                    <a:pt x="372" y="295"/>
                    <a:pt x="357" y="280"/>
                  </a:cubicBezTo>
                  <a:cubicBezTo>
                    <a:pt x="357" y="280"/>
                    <a:pt x="343" y="266"/>
                    <a:pt x="329" y="266"/>
                  </a:cubicBezTo>
                  <a:cubicBezTo>
                    <a:pt x="322" y="266"/>
                    <a:pt x="315" y="269"/>
                    <a:pt x="310" y="280"/>
                  </a:cubicBezTo>
                  <a:cubicBezTo>
                    <a:pt x="279" y="295"/>
                    <a:pt x="248" y="311"/>
                    <a:pt x="217" y="311"/>
                  </a:cubicBezTo>
                  <a:cubicBezTo>
                    <a:pt x="171" y="311"/>
                    <a:pt x="140" y="295"/>
                    <a:pt x="124" y="280"/>
                  </a:cubicBezTo>
                  <a:cubicBezTo>
                    <a:pt x="62" y="218"/>
                    <a:pt x="62" y="140"/>
                    <a:pt x="124" y="78"/>
                  </a:cubicBezTo>
                  <a:cubicBezTo>
                    <a:pt x="140" y="63"/>
                    <a:pt x="171" y="47"/>
                    <a:pt x="217" y="47"/>
                  </a:cubicBezTo>
                  <a:cubicBezTo>
                    <a:pt x="248" y="47"/>
                    <a:pt x="295" y="63"/>
                    <a:pt x="310" y="78"/>
                  </a:cubicBezTo>
                  <a:cubicBezTo>
                    <a:pt x="310" y="86"/>
                    <a:pt x="314" y="90"/>
                    <a:pt x="322" y="90"/>
                  </a:cubicBezTo>
                  <a:cubicBezTo>
                    <a:pt x="330" y="90"/>
                    <a:pt x="341" y="86"/>
                    <a:pt x="357" y="78"/>
                  </a:cubicBezTo>
                  <a:cubicBezTo>
                    <a:pt x="372" y="78"/>
                    <a:pt x="372" y="63"/>
                    <a:pt x="357" y="47"/>
                  </a:cubicBezTo>
                  <a:cubicBezTo>
                    <a:pt x="310" y="32"/>
                    <a:pt x="248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0"/>
            <p:cNvSpPr/>
            <p:nvPr/>
          </p:nvSpPr>
          <p:spPr>
            <a:xfrm>
              <a:off x="3148700" y="2571525"/>
              <a:ext cx="7000" cy="10100"/>
            </a:xfrm>
            <a:custGeom>
              <a:avLst/>
              <a:gdLst/>
              <a:ahLst/>
              <a:cxnLst/>
              <a:rect l="l" t="t" r="r" b="b"/>
              <a:pathLst>
                <a:path w="280" h="404" extrusionOk="0">
                  <a:moveTo>
                    <a:pt x="47" y="1"/>
                  </a:moveTo>
                  <a:cubicBezTo>
                    <a:pt x="16" y="1"/>
                    <a:pt x="0" y="16"/>
                    <a:pt x="0" y="32"/>
                  </a:cubicBezTo>
                  <a:lnTo>
                    <a:pt x="0" y="357"/>
                  </a:lnTo>
                  <a:cubicBezTo>
                    <a:pt x="0" y="388"/>
                    <a:pt x="16" y="404"/>
                    <a:pt x="47" y="404"/>
                  </a:cubicBezTo>
                  <a:lnTo>
                    <a:pt x="233" y="404"/>
                  </a:lnTo>
                  <a:cubicBezTo>
                    <a:pt x="233" y="404"/>
                    <a:pt x="249" y="404"/>
                    <a:pt x="249" y="388"/>
                  </a:cubicBezTo>
                  <a:cubicBezTo>
                    <a:pt x="280" y="357"/>
                    <a:pt x="249" y="342"/>
                    <a:pt x="233" y="342"/>
                  </a:cubicBezTo>
                  <a:lnTo>
                    <a:pt x="78" y="342"/>
                  </a:lnTo>
                  <a:lnTo>
                    <a:pt x="78" y="249"/>
                  </a:lnTo>
                  <a:lnTo>
                    <a:pt x="218" y="249"/>
                  </a:lnTo>
                  <a:cubicBezTo>
                    <a:pt x="233" y="249"/>
                    <a:pt x="249" y="233"/>
                    <a:pt x="249" y="202"/>
                  </a:cubicBezTo>
                  <a:cubicBezTo>
                    <a:pt x="249" y="187"/>
                    <a:pt x="233" y="171"/>
                    <a:pt x="218" y="171"/>
                  </a:cubicBezTo>
                  <a:lnTo>
                    <a:pt x="78" y="171"/>
                  </a:lnTo>
                  <a:lnTo>
                    <a:pt x="78" y="78"/>
                  </a:lnTo>
                  <a:lnTo>
                    <a:pt x="233" y="78"/>
                  </a:lnTo>
                  <a:cubicBezTo>
                    <a:pt x="249" y="78"/>
                    <a:pt x="280" y="47"/>
                    <a:pt x="280" y="32"/>
                  </a:cubicBezTo>
                  <a:cubicBezTo>
                    <a:pt x="280" y="16"/>
                    <a:pt x="249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0"/>
            <p:cNvSpPr/>
            <p:nvPr/>
          </p:nvSpPr>
          <p:spPr>
            <a:xfrm>
              <a:off x="3156450" y="2571925"/>
              <a:ext cx="7775" cy="10475"/>
            </a:xfrm>
            <a:custGeom>
              <a:avLst/>
              <a:gdLst/>
              <a:ahLst/>
              <a:cxnLst/>
              <a:rect l="l" t="t" r="r" b="b"/>
              <a:pathLst>
                <a:path w="311" h="419" extrusionOk="0">
                  <a:moveTo>
                    <a:pt x="156" y="0"/>
                  </a:moveTo>
                  <a:cubicBezTo>
                    <a:pt x="125" y="0"/>
                    <a:pt x="78" y="16"/>
                    <a:pt x="63" y="31"/>
                  </a:cubicBezTo>
                  <a:cubicBezTo>
                    <a:pt x="47" y="47"/>
                    <a:pt x="16" y="78"/>
                    <a:pt x="16" y="109"/>
                  </a:cubicBezTo>
                  <a:cubicBezTo>
                    <a:pt x="16" y="109"/>
                    <a:pt x="47" y="124"/>
                    <a:pt x="47" y="155"/>
                  </a:cubicBezTo>
                  <a:cubicBezTo>
                    <a:pt x="63" y="171"/>
                    <a:pt x="78" y="186"/>
                    <a:pt x="94" y="186"/>
                  </a:cubicBezTo>
                  <a:cubicBezTo>
                    <a:pt x="125" y="186"/>
                    <a:pt x="156" y="202"/>
                    <a:pt x="171" y="202"/>
                  </a:cubicBezTo>
                  <a:cubicBezTo>
                    <a:pt x="202" y="202"/>
                    <a:pt x="233" y="202"/>
                    <a:pt x="249" y="233"/>
                  </a:cubicBezTo>
                  <a:lnTo>
                    <a:pt x="280" y="248"/>
                  </a:lnTo>
                  <a:lnTo>
                    <a:pt x="280" y="264"/>
                  </a:lnTo>
                  <a:cubicBezTo>
                    <a:pt x="280" y="279"/>
                    <a:pt x="280" y="310"/>
                    <a:pt x="249" y="310"/>
                  </a:cubicBezTo>
                  <a:cubicBezTo>
                    <a:pt x="233" y="326"/>
                    <a:pt x="202" y="326"/>
                    <a:pt x="171" y="326"/>
                  </a:cubicBezTo>
                  <a:cubicBezTo>
                    <a:pt x="140" y="326"/>
                    <a:pt x="94" y="310"/>
                    <a:pt x="63" y="295"/>
                  </a:cubicBezTo>
                  <a:cubicBezTo>
                    <a:pt x="55" y="279"/>
                    <a:pt x="51" y="272"/>
                    <a:pt x="45" y="272"/>
                  </a:cubicBezTo>
                  <a:cubicBezTo>
                    <a:pt x="39" y="272"/>
                    <a:pt x="32" y="279"/>
                    <a:pt x="16" y="295"/>
                  </a:cubicBezTo>
                  <a:cubicBezTo>
                    <a:pt x="1" y="295"/>
                    <a:pt x="16" y="310"/>
                    <a:pt x="1" y="372"/>
                  </a:cubicBezTo>
                  <a:cubicBezTo>
                    <a:pt x="32" y="403"/>
                    <a:pt x="94" y="419"/>
                    <a:pt x="156" y="419"/>
                  </a:cubicBezTo>
                  <a:cubicBezTo>
                    <a:pt x="171" y="419"/>
                    <a:pt x="218" y="403"/>
                    <a:pt x="249" y="388"/>
                  </a:cubicBezTo>
                  <a:cubicBezTo>
                    <a:pt x="295" y="372"/>
                    <a:pt x="311" y="326"/>
                    <a:pt x="311" y="295"/>
                  </a:cubicBezTo>
                  <a:cubicBezTo>
                    <a:pt x="311" y="264"/>
                    <a:pt x="295" y="248"/>
                    <a:pt x="295" y="233"/>
                  </a:cubicBezTo>
                  <a:cubicBezTo>
                    <a:pt x="264" y="217"/>
                    <a:pt x="249" y="217"/>
                    <a:pt x="233" y="186"/>
                  </a:cubicBezTo>
                  <a:cubicBezTo>
                    <a:pt x="218" y="186"/>
                    <a:pt x="171" y="171"/>
                    <a:pt x="156" y="171"/>
                  </a:cubicBezTo>
                  <a:cubicBezTo>
                    <a:pt x="140" y="171"/>
                    <a:pt x="94" y="171"/>
                    <a:pt x="78" y="155"/>
                  </a:cubicBezTo>
                  <a:cubicBezTo>
                    <a:pt x="63" y="155"/>
                    <a:pt x="63" y="140"/>
                    <a:pt x="63" y="140"/>
                  </a:cubicBezTo>
                  <a:lnTo>
                    <a:pt x="63" y="109"/>
                  </a:lnTo>
                  <a:cubicBezTo>
                    <a:pt x="63" y="93"/>
                    <a:pt x="63" y="78"/>
                    <a:pt x="78" y="78"/>
                  </a:cubicBezTo>
                  <a:cubicBezTo>
                    <a:pt x="94" y="47"/>
                    <a:pt x="125" y="47"/>
                    <a:pt x="140" y="47"/>
                  </a:cubicBezTo>
                  <a:cubicBezTo>
                    <a:pt x="171" y="47"/>
                    <a:pt x="218" y="78"/>
                    <a:pt x="233" y="93"/>
                  </a:cubicBezTo>
                  <a:cubicBezTo>
                    <a:pt x="249" y="93"/>
                    <a:pt x="280" y="93"/>
                    <a:pt x="280" y="78"/>
                  </a:cubicBezTo>
                  <a:cubicBezTo>
                    <a:pt x="295" y="47"/>
                    <a:pt x="295" y="31"/>
                    <a:pt x="280" y="31"/>
                  </a:cubicBezTo>
                  <a:cubicBezTo>
                    <a:pt x="249" y="16"/>
                    <a:pt x="202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3165750" y="2571925"/>
              <a:ext cx="7800" cy="10100"/>
            </a:xfrm>
            <a:custGeom>
              <a:avLst/>
              <a:gdLst/>
              <a:ahLst/>
              <a:cxnLst/>
              <a:rect l="l" t="t" r="r" b="b"/>
              <a:pathLst>
                <a:path w="312" h="404" extrusionOk="0">
                  <a:moveTo>
                    <a:pt x="156" y="0"/>
                  </a:moveTo>
                  <a:cubicBezTo>
                    <a:pt x="109" y="0"/>
                    <a:pt x="78" y="16"/>
                    <a:pt x="63" y="31"/>
                  </a:cubicBezTo>
                  <a:cubicBezTo>
                    <a:pt x="32" y="47"/>
                    <a:pt x="16" y="78"/>
                    <a:pt x="16" y="109"/>
                  </a:cubicBezTo>
                  <a:cubicBezTo>
                    <a:pt x="16" y="109"/>
                    <a:pt x="32" y="124"/>
                    <a:pt x="32" y="155"/>
                  </a:cubicBezTo>
                  <a:cubicBezTo>
                    <a:pt x="63" y="171"/>
                    <a:pt x="78" y="186"/>
                    <a:pt x="94" y="186"/>
                  </a:cubicBezTo>
                  <a:cubicBezTo>
                    <a:pt x="109" y="186"/>
                    <a:pt x="156" y="202"/>
                    <a:pt x="171" y="202"/>
                  </a:cubicBezTo>
                  <a:cubicBezTo>
                    <a:pt x="187" y="202"/>
                    <a:pt x="233" y="202"/>
                    <a:pt x="249" y="233"/>
                  </a:cubicBezTo>
                  <a:lnTo>
                    <a:pt x="264" y="248"/>
                  </a:lnTo>
                  <a:lnTo>
                    <a:pt x="264" y="264"/>
                  </a:lnTo>
                  <a:cubicBezTo>
                    <a:pt x="264" y="279"/>
                    <a:pt x="264" y="310"/>
                    <a:pt x="249" y="310"/>
                  </a:cubicBezTo>
                  <a:cubicBezTo>
                    <a:pt x="233" y="326"/>
                    <a:pt x="187" y="326"/>
                    <a:pt x="171" y="326"/>
                  </a:cubicBezTo>
                  <a:cubicBezTo>
                    <a:pt x="140" y="326"/>
                    <a:pt x="94" y="310"/>
                    <a:pt x="63" y="295"/>
                  </a:cubicBezTo>
                  <a:cubicBezTo>
                    <a:pt x="47" y="279"/>
                    <a:pt x="40" y="272"/>
                    <a:pt x="34" y="272"/>
                  </a:cubicBezTo>
                  <a:cubicBezTo>
                    <a:pt x="28" y="272"/>
                    <a:pt x="24" y="279"/>
                    <a:pt x="16" y="295"/>
                  </a:cubicBezTo>
                  <a:cubicBezTo>
                    <a:pt x="16" y="295"/>
                    <a:pt x="16" y="310"/>
                    <a:pt x="1" y="341"/>
                  </a:cubicBezTo>
                  <a:cubicBezTo>
                    <a:pt x="32" y="388"/>
                    <a:pt x="94" y="403"/>
                    <a:pt x="156" y="403"/>
                  </a:cubicBezTo>
                  <a:cubicBezTo>
                    <a:pt x="171" y="403"/>
                    <a:pt x="218" y="388"/>
                    <a:pt x="249" y="372"/>
                  </a:cubicBezTo>
                  <a:cubicBezTo>
                    <a:pt x="296" y="341"/>
                    <a:pt x="311" y="310"/>
                    <a:pt x="311" y="264"/>
                  </a:cubicBezTo>
                  <a:cubicBezTo>
                    <a:pt x="311" y="248"/>
                    <a:pt x="296" y="233"/>
                    <a:pt x="296" y="217"/>
                  </a:cubicBezTo>
                  <a:cubicBezTo>
                    <a:pt x="264" y="186"/>
                    <a:pt x="249" y="186"/>
                    <a:pt x="233" y="171"/>
                  </a:cubicBezTo>
                  <a:cubicBezTo>
                    <a:pt x="218" y="171"/>
                    <a:pt x="171" y="155"/>
                    <a:pt x="156" y="155"/>
                  </a:cubicBezTo>
                  <a:cubicBezTo>
                    <a:pt x="140" y="155"/>
                    <a:pt x="94" y="155"/>
                    <a:pt x="78" y="140"/>
                  </a:cubicBezTo>
                  <a:cubicBezTo>
                    <a:pt x="63" y="140"/>
                    <a:pt x="63" y="109"/>
                    <a:pt x="63" y="109"/>
                  </a:cubicBezTo>
                  <a:lnTo>
                    <a:pt x="63" y="93"/>
                  </a:lnTo>
                  <a:cubicBezTo>
                    <a:pt x="63" y="78"/>
                    <a:pt x="63" y="47"/>
                    <a:pt x="78" y="47"/>
                  </a:cubicBezTo>
                  <a:cubicBezTo>
                    <a:pt x="94" y="31"/>
                    <a:pt x="109" y="31"/>
                    <a:pt x="140" y="31"/>
                  </a:cubicBezTo>
                  <a:cubicBezTo>
                    <a:pt x="171" y="31"/>
                    <a:pt x="218" y="47"/>
                    <a:pt x="233" y="78"/>
                  </a:cubicBezTo>
                  <a:cubicBezTo>
                    <a:pt x="241" y="85"/>
                    <a:pt x="249" y="89"/>
                    <a:pt x="255" y="89"/>
                  </a:cubicBezTo>
                  <a:cubicBezTo>
                    <a:pt x="261" y="89"/>
                    <a:pt x="264" y="85"/>
                    <a:pt x="264" y="78"/>
                  </a:cubicBezTo>
                  <a:cubicBezTo>
                    <a:pt x="296" y="78"/>
                    <a:pt x="296" y="47"/>
                    <a:pt x="264" y="31"/>
                  </a:cubicBezTo>
                  <a:cubicBezTo>
                    <a:pt x="249" y="16"/>
                    <a:pt x="18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3175850" y="257967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47" y="0"/>
                  </a:moveTo>
                  <a:cubicBezTo>
                    <a:pt x="16" y="0"/>
                    <a:pt x="0" y="16"/>
                    <a:pt x="0" y="31"/>
                  </a:cubicBezTo>
                  <a:cubicBezTo>
                    <a:pt x="0" y="62"/>
                    <a:pt x="16" y="78"/>
                    <a:pt x="47" y="78"/>
                  </a:cubicBezTo>
                  <a:cubicBezTo>
                    <a:pt x="62" y="78"/>
                    <a:pt x="78" y="62"/>
                    <a:pt x="78" y="31"/>
                  </a:cubicBezTo>
                  <a:cubicBezTo>
                    <a:pt x="78" y="16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3179325" y="25796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2" y="0"/>
                  </a:moveTo>
                  <a:cubicBezTo>
                    <a:pt x="16" y="0"/>
                    <a:pt x="1" y="16"/>
                    <a:pt x="1" y="31"/>
                  </a:cubicBezTo>
                  <a:cubicBezTo>
                    <a:pt x="1" y="62"/>
                    <a:pt x="16" y="78"/>
                    <a:pt x="32" y="78"/>
                  </a:cubicBezTo>
                  <a:cubicBezTo>
                    <a:pt x="63" y="78"/>
                    <a:pt x="78" y="62"/>
                    <a:pt x="78" y="31"/>
                  </a:cubicBezTo>
                  <a:cubicBezTo>
                    <a:pt x="78" y="16"/>
                    <a:pt x="6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0"/>
            <p:cNvSpPr/>
            <p:nvPr/>
          </p:nvSpPr>
          <p:spPr>
            <a:xfrm>
              <a:off x="3182825" y="257967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31" y="0"/>
                  </a:moveTo>
                  <a:cubicBezTo>
                    <a:pt x="16" y="0"/>
                    <a:pt x="0" y="16"/>
                    <a:pt x="0" y="31"/>
                  </a:cubicBezTo>
                  <a:cubicBezTo>
                    <a:pt x="0" y="62"/>
                    <a:pt x="16" y="78"/>
                    <a:pt x="31" y="78"/>
                  </a:cubicBezTo>
                  <a:cubicBezTo>
                    <a:pt x="47" y="78"/>
                    <a:pt x="78" y="62"/>
                    <a:pt x="78" y="31"/>
                  </a:cubicBezTo>
                  <a:cubicBezTo>
                    <a:pt x="78" y="16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0"/>
            <p:cNvSpPr/>
            <p:nvPr/>
          </p:nvSpPr>
          <p:spPr>
            <a:xfrm>
              <a:off x="2862550" y="2294775"/>
              <a:ext cx="111275" cy="121675"/>
            </a:xfrm>
            <a:custGeom>
              <a:avLst/>
              <a:gdLst/>
              <a:ahLst/>
              <a:cxnLst/>
              <a:rect l="l" t="t" r="r" b="b"/>
              <a:pathLst>
                <a:path w="4451" h="4867" extrusionOk="0">
                  <a:moveTo>
                    <a:pt x="250" y="1"/>
                  </a:moveTo>
                  <a:cubicBezTo>
                    <a:pt x="71" y="1"/>
                    <a:pt x="0" y="284"/>
                    <a:pt x="47" y="602"/>
                  </a:cubicBezTo>
                  <a:cubicBezTo>
                    <a:pt x="280" y="2323"/>
                    <a:pt x="1039" y="4107"/>
                    <a:pt x="1334" y="4371"/>
                  </a:cubicBezTo>
                  <a:cubicBezTo>
                    <a:pt x="1644" y="4665"/>
                    <a:pt x="3195" y="4820"/>
                    <a:pt x="3986" y="4867"/>
                  </a:cubicBezTo>
                  <a:cubicBezTo>
                    <a:pt x="3987" y="4867"/>
                    <a:pt x="3988" y="4867"/>
                    <a:pt x="3990" y="4867"/>
                  </a:cubicBezTo>
                  <a:cubicBezTo>
                    <a:pt x="4236" y="4867"/>
                    <a:pt x="4451" y="3098"/>
                    <a:pt x="4234" y="2928"/>
                  </a:cubicBezTo>
                  <a:cubicBezTo>
                    <a:pt x="4151" y="2856"/>
                    <a:pt x="3900" y="2842"/>
                    <a:pt x="3611" y="2842"/>
                  </a:cubicBezTo>
                  <a:cubicBezTo>
                    <a:pt x="3425" y="2842"/>
                    <a:pt x="3223" y="2848"/>
                    <a:pt x="3039" y="2848"/>
                  </a:cubicBezTo>
                  <a:cubicBezTo>
                    <a:pt x="2768" y="2848"/>
                    <a:pt x="2536" y="2835"/>
                    <a:pt x="2451" y="2773"/>
                  </a:cubicBezTo>
                  <a:cubicBezTo>
                    <a:pt x="2373" y="2711"/>
                    <a:pt x="1303" y="1284"/>
                    <a:pt x="745" y="447"/>
                  </a:cubicBezTo>
                  <a:cubicBezTo>
                    <a:pt x="535" y="125"/>
                    <a:pt x="369" y="1"/>
                    <a:pt x="25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0"/>
            <p:cNvSpPr/>
            <p:nvPr/>
          </p:nvSpPr>
          <p:spPr>
            <a:xfrm>
              <a:off x="2858375" y="2292825"/>
              <a:ext cx="104225" cy="129450"/>
            </a:xfrm>
            <a:custGeom>
              <a:avLst/>
              <a:gdLst/>
              <a:ahLst/>
              <a:cxnLst/>
              <a:rect l="l" t="t" r="r" b="b"/>
              <a:pathLst>
                <a:path w="4169" h="5178" extrusionOk="0">
                  <a:moveTo>
                    <a:pt x="354" y="0"/>
                  </a:moveTo>
                  <a:cubicBezTo>
                    <a:pt x="123" y="0"/>
                    <a:pt x="0" y="331"/>
                    <a:pt x="198" y="1161"/>
                  </a:cubicBezTo>
                  <a:cubicBezTo>
                    <a:pt x="540" y="2634"/>
                    <a:pt x="1051" y="4107"/>
                    <a:pt x="1362" y="4418"/>
                  </a:cubicBezTo>
                  <a:cubicBezTo>
                    <a:pt x="1765" y="4836"/>
                    <a:pt x="3921" y="5177"/>
                    <a:pt x="3921" y="5177"/>
                  </a:cubicBezTo>
                  <a:lnTo>
                    <a:pt x="4169" y="2820"/>
                  </a:lnTo>
                  <a:lnTo>
                    <a:pt x="4169" y="2820"/>
                  </a:lnTo>
                  <a:cubicBezTo>
                    <a:pt x="4169" y="2820"/>
                    <a:pt x="3807" y="2838"/>
                    <a:pt x="3441" y="2838"/>
                  </a:cubicBezTo>
                  <a:cubicBezTo>
                    <a:pt x="3121" y="2838"/>
                    <a:pt x="2798" y="2824"/>
                    <a:pt x="2711" y="2774"/>
                  </a:cubicBezTo>
                  <a:cubicBezTo>
                    <a:pt x="2540" y="2649"/>
                    <a:pt x="1315" y="943"/>
                    <a:pt x="881" y="370"/>
                  </a:cubicBezTo>
                  <a:cubicBezTo>
                    <a:pt x="698" y="138"/>
                    <a:pt x="504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0"/>
            <p:cNvSpPr/>
            <p:nvPr/>
          </p:nvSpPr>
          <p:spPr>
            <a:xfrm>
              <a:off x="2944350" y="2367200"/>
              <a:ext cx="4675" cy="48475"/>
            </a:xfrm>
            <a:custGeom>
              <a:avLst/>
              <a:gdLst/>
              <a:ahLst/>
              <a:cxnLst/>
              <a:rect l="l" t="t" r="r" b="b"/>
              <a:pathLst>
                <a:path w="187" h="1939" extrusionOk="0">
                  <a:moveTo>
                    <a:pt x="187" y="0"/>
                  </a:moveTo>
                  <a:cubicBezTo>
                    <a:pt x="171" y="155"/>
                    <a:pt x="156" y="341"/>
                    <a:pt x="125" y="496"/>
                  </a:cubicBezTo>
                  <a:cubicBezTo>
                    <a:pt x="109" y="652"/>
                    <a:pt x="94" y="822"/>
                    <a:pt x="78" y="977"/>
                  </a:cubicBezTo>
                  <a:cubicBezTo>
                    <a:pt x="78" y="1132"/>
                    <a:pt x="47" y="1303"/>
                    <a:pt x="32" y="1458"/>
                  </a:cubicBezTo>
                  <a:cubicBezTo>
                    <a:pt x="32" y="1536"/>
                    <a:pt x="16" y="1613"/>
                    <a:pt x="16" y="1691"/>
                  </a:cubicBezTo>
                  <a:cubicBezTo>
                    <a:pt x="1" y="1768"/>
                    <a:pt x="1" y="1861"/>
                    <a:pt x="1" y="1939"/>
                  </a:cubicBezTo>
                  <a:cubicBezTo>
                    <a:pt x="32" y="1861"/>
                    <a:pt x="47" y="1784"/>
                    <a:pt x="32" y="1691"/>
                  </a:cubicBezTo>
                  <a:cubicBezTo>
                    <a:pt x="47" y="1613"/>
                    <a:pt x="47" y="1536"/>
                    <a:pt x="78" y="1458"/>
                  </a:cubicBezTo>
                  <a:cubicBezTo>
                    <a:pt x="94" y="1303"/>
                    <a:pt x="109" y="1132"/>
                    <a:pt x="125" y="977"/>
                  </a:cubicBezTo>
                  <a:cubicBezTo>
                    <a:pt x="156" y="822"/>
                    <a:pt x="171" y="652"/>
                    <a:pt x="171" y="496"/>
                  </a:cubicBezTo>
                  <a:cubicBezTo>
                    <a:pt x="187" y="341"/>
                    <a:pt x="187" y="155"/>
                    <a:pt x="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0"/>
            <p:cNvSpPr/>
            <p:nvPr/>
          </p:nvSpPr>
          <p:spPr>
            <a:xfrm>
              <a:off x="2858025" y="2293125"/>
              <a:ext cx="72000" cy="124100"/>
            </a:xfrm>
            <a:custGeom>
              <a:avLst/>
              <a:gdLst/>
              <a:ahLst/>
              <a:cxnLst/>
              <a:rect l="l" t="t" r="r" b="b"/>
              <a:pathLst>
                <a:path w="2880" h="4964" extrusionOk="0">
                  <a:moveTo>
                    <a:pt x="381" y="0"/>
                  </a:moveTo>
                  <a:cubicBezTo>
                    <a:pt x="143" y="0"/>
                    <a:pt x="0" y="316"/>
                    <a:pt x="212" y="1164"/>
                  </a:cubicBezTo>
                  <a:cubicBezTo>
                    <a:pt x="554" y="2637"/>
                    <a:pt x="1065" y="4111"/>
                    <a:pt x="1376" y="4421"/>
                  </a:cubicBezTo>
                  <a:cubicBezTo>
                    <a:pt x="1593" y="4638"/>
                    <a:pt x="2275" y="4824"/>
                    <a:pt x="2880" y="4964"/>
                  </a:cubicBezTo>
                  <a:lnTo>
                    <a:pt x="398" y="1"/>
                  </a:lnTo>
                  <a:cubicBezTo>
                    <a:pt x="393" y="0"/>
                    <a:pt x="387" y="0"/>
                    <a:pt x="381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0"/>
            <p:cNvSpPr/>
            <p:nvPr/>
          </p:nvSpPr>
          <p:spPr>
            <a:xfrm>
              <a:off x="2953275" y="2277000"/>
              <a:ext cx="101625" cy="93200"/>
            </a:xfrm>
            <a:custGeom>
              <a:avLst/>
              <a:gdLst/>
              <a:ahLst/>
              <a:cxnLst/>
              <a:rect l="l" t="t" r="r" b="b"/>
              <a:pathLst>
                <a:path w="4065" h="3728" extrusionOk="0">
                  <a:moveTo>
                    <a:pt x="1987" y="0"/>
                  </a:moveTo>
                  <a:cubicBezTo>
                    <a:pt x="1510" y="0"/>
                    <a:pt x="1043" y="188"/>
                    <a:pt x="683" y="537"/>
                  </a:cubicBezTo>
                  <a:cubicBezTo>
                    <a:pt x="187" y="1018"/>
                    <a:pt x="1" y="1747"/>
                    <a:pt x="202" y="2429"/>
                  </a:cubicBezTo>
                  <a:cubicBezTo>
                    <a:pt x="465" y="3230"/>
                    <a:pt x="1202" y="3728"/>
                    <a:pt x="1981" y="3728"/>
                  </a:cubicBezTo>
                  <a:cubicBezTo>
                    <a:pt x="2169" y="3728"/>
                    <a:pt x="2358" y="3699"/>
                    <a:pt x="2544" y="3639"/>
                  </a:cubicBezTo>
                  <a:cubicBezTo>
                    <a:pt x="3537" y="3298"/>
                    <a:pt x="4064" y="2259"/>
                    <a:pt x="3754" y="1282"/>
                  </a:cubicBezTo>
                  <a:lnTo>
                    <a:pt x="3754" y="1282"/>
                  </a:lnTo>
                  <a:lnTo>
                    <a:pt x="2668" y="2352"/>
                  </a:lnTo>
                  <a:lnTo>
                    <a:pt x="1862" y="1964"/>
                  </a:lnTo>
                  <a:lnTo>
                    <a:pt x="1505" y="1173"/>
                  </a:lnTo>
                  <a:lnTo>
                    <a:pt x="2591" y="103"/>
                  </a:lnTo>
                  <a:cubicBezTo>
                    <a:pt x="2393" y="34"/>
                    <a:pt x="2189" y="0"/>
                    <a:pt x="1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0"/>
            <p:cNvSpPr/>
            <p:nvPr/>
          </p:nvSpPr>
          <p:spPr>
            <a:xfrm>
              <a:off x="2759800" y="2463300"/>
              <a:ext cx="102000" cy="93300"/>
            </a:xfrm>
            <a:custGeom>
              <a:avLst/>
              <a:gdLst/>
              <a:ahLst/>
              <a:cxnLst/>
              <a:rect l="l" t="t" r="r" b="b"/>
              <a:pathLst>
                <a:path w="4080" h="3732" extrusionOk="0">
                  <a:moveTo>
                    <a:pt x="2106" y="1"/>
                  </a:moveTo>
                  <a:cubicBezTo>
                    <a:pt x="1913" y="1"/>
                    <a:pt x="1716" y="31"/>
                    <a:pt x="1520" y="96"/>
                  </a:cubicBezTo>
                  <a:cubicBezTo>
                    <a:pt x="528" y="421"/>
                    <a:pt x="0" y="1476"/>
                    <a:pt x="310" y="2438"/>
                  </a:cubicBezTo>
                  <a:lnTo>
                    <a:pt x="1412" y="1383"/>
                  </a:lnTo>
                  <a:lnTo>
                    <a:pt x="2203" y="1771"/>
                  </a:lnTo>
                  <a:lnTo>
                    <a:pt x="2575" y="2562"/>
                  </a:lnTo>
                  <a:lnTo>
                    <a:pt x="1489" y="3632"/>
                  </a:lnTo>
                  <a:cubicBezTo>
                    <a:pt x="1678" y="3699"/>
                    <a:pt x="1875" y="3732"/>
                    <a:pt x="2072" y="3732"/>
                  </a:cubicBezTo>
                  <a:cubicBezTo>
                    <a:pt x="2552" y="3732"/>
                    <a:pt x="3029" y="3539"/>
                    <a:pt x="3381" y="3197"/>
                  </a:cubicBezTo>
                  <a:cubicBezTo>
                    <a:pt x="3893" y="2701"/>
                    <a:pt x="4079" y="1957"/>
                    <a:pt x="3862" y="1290"/>
                  </a:cubicBezTo>
                  <a:cubicBezTo>
                    <a:pt x="3601" y="505"/>
                    <a:pt x="2889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0"/>
            <p:cNvSpPr/>
            <p:nvPr/>
          </p:nvSpPr>
          <p:spPr>
            <a:xfrm>
              <a:off x="2816025" y="2319500"/>
              <a:ext cx="190400" cy="187300"/>
            </a:xfrm>
            <a:custGeom>
              <a:avLst/>
              <a:gdLst/>
              <a:ahLst/>
              <a:cxnLst/>
              <a:rect l="l" t="t" r="r" b="b"/>
              <a:pathLst>
                <a:path w="7616" h="7492" extrusionOk="0">
                  <a:moveTo>
                    <a:pt x="6468" y="0"/>
                  </a:moveTo>
                  <a:lnTo>
                    <a:pt x="0" y="6313"/>
                  </a:lnTo>
                  <a:lnTo>
                    <a:pt x="1148" y="7492"/>
                  </a:lnTo>
                  <a:lnTo>
                    <a:pt x="7615" y="11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0"/>
            <p:cNvSpPr/>
            <p:nvPr/>
          </p:nvSpPr>
          <p:spPr>
            <a:xfrm>
              <a:off x="2872250" y="2374550"/>
              <a:ext cx="78350" cy="77200"/>
            </a:xfrm>
            <a:custGeom>
              <a:avLst/>
              <a:gdLst/>
              <a:ahLst/>
              <a:cxnLst/>
              <a:rect l="l" t="t" r="r" b="b"/>
              <a:pathLst>
                <a:path w="3134" h="3088" extrusionOk="0">
                  <a:moveTo>
                    <a:pt x="2652" y="1"/>
                  </a:moveTo>
                  <a:lnTo>
                    <a:pt x="0" y="2606"/>
                  </a:lnTo>
                  <a:lnTo>
                    <a:pt x="465" y="3087"/>
                  </a:lnTo>
                  <a:lnTo>
                    <a:pt x="3133" y="482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0"/>
            <p:cNvSpPr/>
            <p:nvPr/>
          </p:nvSpPr>
          <p:spPr>
            <a:xfrm>
              <a:off x="2931575" y="2355575"/>
              <a:ext cx="56625" cy="65325"/>
            </a:xfrm>
            <a:custGeom>
              <a:avLst/>
              <a:gdLst/>
              <a:ahLst/>
              <a:cxnLst/>
              <a:rect l="l" t="t" r="r" b="b"/>
              <a:pathLst>
                <a:path w="2265" h="2613" extrusionOk="0">
                  <a:moveTo>
                    <a:pt x="784" y="1"/>
                  </a:moveTo>
                  <a:cubicBezTo>
                    <a:pt x="725" y="1"/>
                    <a:pt x="674" y="23"/>
                    <a:pt x="636" y="77"/>
                  </a:cubicBezTo>
                  <a:cubicBezTo>
                    <a:pt x="527" y="264"/>
                    <a:pt x="713" y="527"/>
                    <a:pt x="729" y="543"/>
                  </a:cubicBezTo>
                  <a:cubicBezTo>
                    <a:pt x="720" y="533"/>
                    <a:pt x="590" y="461"/>
                    <a:pt x="469" y="461"/>
                  </a:cubicBezTo>
                  <a:cubicBezTo>
                    <a:pt x="391" y="461"/>
                    <a:pt x="316" y="492"/>
                    <a:pt x="279" y="589"/>
                  </a:cubicBezTo>
                  <a:cubicBezTo>
                    <a:pt x="155" y="837"/>
                    <a:pt x="527" y="1086"/>
                    <a:pt x="543" y="1117"/>
                  </a:cubicBezTo>
                  <a:cubicBezTo>
                    <a:pt x="516" y="1117"/>
                    <a:pt x="393" y="1056"/>
                    <a:pt x="279" y="1056"/>
                  </a:cubicBezTo>
                  <a:cubicBezTo>
                    <a:pt x="192" y="1056"/>
                    <a:pt x="111" y="1090"/>
                    <a:pt x="78" y="1210"/>
                  </a:cubicBezTo>
                  <a:cubicBezTo>
                    <a:pt x="0" y="1458"/>
                    <a:pt x="403" y="1737"/>
                    <a:pt x="403" y="1737"/>
                  </a:cubicBezTo>
                  <a:cubicBezTo>
                    <a:pt x="403" y="1737"/>
                    <a:pt x="330" y="1706"/>
                    <a:pt x="260" y="1706"/>
                  </a:cubicBezTo>
                  <a:cubicBezTo>
                    <a:pt x="190" y="1706"/>
                    <a:pt x="124" y="1737"/>
                    <a:pt x="140" y="1861"/>
                  </a:cubicBezTo>
                  <a:cubicBezTo>
                    <a:pt x="164" y="2281"/>
                    <a:pt x="986" y="2612"/>
                    <a:pt x="1437" y="2612"/>
                  </a:cubicBezTo>
                  <a:cubicBezTo>
                    <a:pt x="1552" y="2612"/>
                    <a:pt x="1643" y="2591"/>
                    <a:pt x="1691" y="2543"/>
                  </a:cubicBezTo>
                  <a:cubicBezTo>
                    <a:pt x="1799" y="2435"/>
                    <a:pt x="1722" y="2218"/>
                    <a:pt x="1722" y="2218"/>
                  </a:cubicBezTo>
                  <a:cubicBezTo>
                    <a:pt x="1722" y="2218"/>
                    <a:pt x="1923" y="2202"/>
                    <a:pt x="1970" y="2063"/>
                  </a:cubicBezTo>
                  <a:cubicBezTo>
                    <a:pt x="2016" y="1939"/>
                    <a:pt x="1970" y="1830"/>
                    <a:pt x="1892" y="1737"/>
                  </a:cubicBezTo>
                  <a:cubicBezTo>
                    <a:pt x="1892" y="1737"/>
                    <a:pt x="2094" y="1690"/>
                    <a:pt x="2125" y="1597"/>
                  </a:cubicBezTo>
                  <a:cubicBezTo>
                    <a:pt x="2202" y="1380"/>
                    <a:pt x="2016" y="1210"/>
                    <a:pt x="2016" y="1210"/>
                  </a:cubicBezTo>
                  <a:cubicBezTo>
                    <a:pt x="2125" y="1194"/>
                    <a:pt x="2233" y="1086"/>
                    <a:pt x="2249" y="977"/>
                  </a:cubicBezTo>
                  <a:cubicBezTo>
                    <a:pt x="2264" y="837"/>
                    <a:pt x="2233" y="698"/>
                    <a:pt x="2171" y="512"/>
                  </a:cubicBezTo>
                  <a:cubicBezTo>
                    <a:pt x="2109" y="372"/>
                    <a:pt x="2109" y="217"/>
                    <a:pt x="2156" y="77"/>
                  </a:cubicBezTo>
                  <a:lnTo>
                    <a:pt x="2156" y="77"/>
                  </a:lnTo>
                  <a:lnTo>
                    <a:pt x="1784" y="512"/>
                  </a:lnTo>
                  <a:cubicBezTo>
                    <a:pt x="1541" y="499"/>
                    <a:pt x="1065" y="1"/>
                    <a:pt x="78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0"/>
            <p:cNvSpPr/>
            <p:nvPr/>
          </p:nvSpPr>
          <p:spPr>
            <a:xfrm>
              <a:off x="2978475" y="2353000"/>
              <a:ext cx="33150" cy="20025"/>
            </a:xfrm>
            <a:custGeom>
              <a:avLst/>
              <a:gdLst/>
              <a:ahLst/>
              <a:cxnLst/>
              <a:rect l="l" t="t" r="r" b="b"/>
              <a:pathLst>
                <a:path w="1326" h="801" extrusionOk="0">
                  <a:moveTo>
                    <a:pt x="840" y="1"/>
                  </a:moveTo>
                  <a:cubicBezTo>
                    <a:pt x="673" y="1"/>
                    <a:pt x="478" y="50"/>
                    <a:pt x="311" y="165"/>
                  </a:cubicBezTo>
                  <a:cubicBezTo>
                    <a:pt x="295" y="165"/>
                    <a:pt x="295" y="165"/>
                    <a:pt x="280" y="180"/>
                  </a:cubicBezTo>
                  <a:lnTo>
                    <a:pt x="1" y="522"/>
                  </a:lnTo>
                  <a:lnTo>
                    <a:pt x="357" y="801"/>
                  </a:lnTo>
                  <a:cubicBezTo>
                    <a:pt x="513" y="537"/>
                    <a:pt x="1009" y="568"/>
                    <a:pt x="1179" y="335"/>
                  </a:cubicBezTo>
                  <a:cubicBezTo>
                    <a:pt x="1326" y="141"/>
                    <a:pt x="1123" y="1"/>
                    <a:pt x="84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0"/>
            <p:cNvSpPr/>
            <p:nvPr/>
          </p:nvSpPr>
          <p:spPr>
            <a:xfrm>
              <a:off x="2940975" y="2398050"/>
              <a:ext cx="32500" cy="12975"/>
            </a:xfrm>
            <a:custGeom>
              <a:avLst/>
              <a:gdLst/>
              <a:ahLst/>
              <a:cxnLst/>
              <a:rect l="l" t="t" r="r" b="b"/>
              <a:pathLst>
                <a:path w="1300" h="519" extrusionOk="0">
                  <a:moveTo>
                    <a:pt x="15" y="1"/>
                  </a:moveTo>
                  <a:cubicBezTo>
                    <a:pt x="6" y="1"/>
                    <a:pt x="0" y="15"/>
                    <a:pt x="12" y="38"/>
                  </a:cubicBezTo>
                  <a:cubicBezTo>
                    <a:pt x="384" y="317"/>
                    <a:pt x="834" y="503"/>
                    <a:pt x="1299" y="519"/>
                  </a:cubicBezTo>
                  <a:cubicBezTo>
                    <a:pt x="849" y="395"/>
                    <a:pt x="415" y="224"/>
                    <a:pt x="27" y="7"/>
                  </a:cubicBezTo>
                  <a:cubicBezTo>
                    <a:pt x="23" y="3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0"/>
            <p:cNvSpPr/>
            <p:nvPr/>
          </p:nvSpPr>
          <p:spPr>
            <a:xfrm>
              <a:off x="2944025" y="2382550"/>
              <a:ext cx="35250" cy="15675"/>
            </a:xfrm>
            <a:custGeom>
              <a:avLst/>
              <a:gdLst/>
              <a:ahLst/>
              <a:cxnLst/>
              <a:rect l="l" t="t" r="r" b="b"/>
              <a:pathLst>
                <a:path w="1410" h="627" extrusionOk="0">
                  <a:moveTo>
                    <a:pt x="11" y="0"/>
                  </a:moveTo>
                  <a:cubicBezTo>
                    <a:pt x="1" y="0"/>
                    <a:pt x="7" y="15"/>
                    <a:pt x="29" y="38"/>
                  </a:cubicBezTo>
                  <a:cubicBezTo>
                    <a:pt x="402" y="394"/>
                    <a:pt x="882" y="611"/>
                    <a:pt x="1410" y="627"/>
                  </a:cubicBezTo>
                  <a:cubicBezTo>
                    <a:pt x="975" y="534"/>
                    <a:pt x="293" y="239"/>
                    <a:pt x="29" y="7"/>
                  </a:cubicBezTo>
                  <a:cubicBezTo>
                    <a:pt x="21" y="2"/>
                    <a:pt x="15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0"/>
            <p:cNvSpPr/>
            <p:nvPr/>
          </p:nvSpPr>
          <p:spPr>
            <a:xfrm>
              <a:off x="2949050" y="2368175"/>
              <a:ext cx="32550" cy="17650"/>
            </a:xfrm>
            <a:custGeom>
              <a:avLst/>
              <a:gdLst/>
              <a:ahLst/>
              <a:cxnLst/>
              <a:rect l="l" t="t" r="r" b="b"/>
              <a:pathLst>
                <a:path w="1302" h="706" extrusionOk="0">
                  <a:moveTo>
                    <a:pt x="4" y="1"/>
                  </a:moveTo>
                  <a:cubicBezTo>
                    <a:pt x="1" y="1"/>
                    <a:pt x="4" y="8"/>
                    <a:pt x="14" y="8"/>
                  </a:cubicBezTo>
                  <a:cubicBezTo>
                    <a:pt x="9" y="2"/>
                    <a:pt x="6" y="1"/>
                    <a:pt x="4" y="1"/>
                  </a:cubicBezTo>
                  <a:close/>
                  <a:moveTo>
                    <a:pt x="14" y="8"/>
                  </a:moveTo>
                  <a:lnTo>
                    <a:pt x="14" y="8"/>
                  </a:lnTo>
                  <a:cubicBezTo>
                    <a:pt x="139" y="194"/>
                    <a:pt x="309" y="349"/>
                    <a:pt x="526" y="473"/>
                  </a:cubicBezTo>
                  <a:cubicBezTo>
                    <a:pt x="759" y="582"/>
                    <a:pt x="1054" y="706"/>
                    <a:pt x="1302" y="706"/>
                  </a:cubicBezTo>
                  <a:lnTo>
                    <a:pt x="1302" y="690"/>
                  </a:lnTo>
                  <a:cubicBezTo>
                    <a:pt x="821" y="550"/>
                    <a:pt x="387" y="349"/>
                    <a:pt x="14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0"/>
            <p:cNvSpPr/>
            <p:nvPr/>
          </p:nvSpPr>
          <p:spPr>
            <a:xfrm>
              <a:off x="2860225" y="2746000"/>
              <a:ext cx="138450" cy="131125"/>
            </a:xfrm>
            <a:custGeom>
              <a:avLst/>
              <a:gdLst/>
              <a:ahLst/>
              <a:cxnLst/>
              <a:rect l="l" t="t" r="r" b="b"/>
              <a:pathLst>
                <a:path w="5538" h="5245" extrusionOk="0">
                  <a:moveTo>
                    <a:pt x="47" y="1"/>
                  </a:moveTo>
                  <a:cubicBezTo>
                    <a:pt x="47" y="1"/>
                    <a:pt x="31" y="1118"/>
                    <a:pt x="0" y="2141"/>
                  </a:cubicBezTo>
                  <a:lnTo>
                    <a:pt x="0" y="2839"/>
                  </a:lnTo>
                  <a:lnTo>
                    <a:pt x="0" y="3429"/>
                  </a:lnTo>
                  <a:cubicBezTo>
                    <a:pt x="0" y="4297"/>
                    <a:pt x="31" y="5011"/>
                    <a:pt x="109" y="5057"/>
                  </a:cubicBezTo>
                  <a:cubicBezTo>
                    <a:pt x="248" y="5146"/>
                    <a:pt x="3527" y="5244"/>
                    <a:pt x="4829" y="5244"/>
                  </a:cubicBezTo>
                  <a:cubicBezTo>
                    <a:pt x="5126" y="5244"/>
                    <a:pt x="5319" y="5239"/>
                    <a:pt x="5351" y="5228"/>
                  </a:cubicBezTo>
                  <a:cubicBezTo>
                    <a:pt x="5537" y="5166"/>
                    <a:pt x="5398" y="4669"/>
                    <a:pt x="5227" y="4514"/>
                  </a:cubicBezTo>
                  <a:cubicBezTo>
                    <a:pt x="5025" y="4359"/>
                    <a:pt x="3164" y="3491"/>
                    <a:pt x="3164" y="3491"/>
                  </a:cubicBezTo>
                  <a:lnTo>
                    <a:pt x="3180" y="2901"/>
                  </a:lnTo>
                  <a:lnTo>
                    <a:pt x="3211" y="2203"/>
                  </a:lnTo>
                  <a:lnTo>
                    <a:pt x="3242" y="48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0"/>
            <p:cNvSpPr/>
            <p:nvPr/>
          </p:nvSpPr>
          <p:spPr>
            <a:xfrm>
              <a:off x="2860225" y="2799525"/>
              <a:ext cx="138450" cy="77600"/>
            </a:xfrm>
            <a:custGeom>
              <a:avLst/>
              <a:gdLst/>
              <a:ahLst/>
              <a:cxnLst/>
              <a:rect l="l" t="t" r="r" b="b"/>
              <a:pathLst>
                <a:path w="5538" h="3104" extrusionOk="0">
                  <a:moveTo>
                    <a:pt x="0" y="0"/>
                  </a:moveTo>
                  <a:lnTo>
                    <a:pt x="0" y="698"/>
                  </a:lnTo>
                  <a:lnTo>
                    <a:pt x="0" y="1288"/>
                  </a:lnTo>
                  <a:cubicBezTo>
                    <a:pt x="0" y="2156"/>
                    <a:pt x="31" y="2870"/>
                    <a:pt x="109" y="2916"/>
                  </a:cubicBezTo>
                  <a:cubicBezTo>
                    <a:pt x="248" y="3005"/>
                    <a:pt x="3527" y="3103"/>
                    <a:pt x="4829" y="3103"/>
                  </a:cubicBezTo>
                  <a:cubicBezTo>
                    <a:pt x="5126" y="3103"/>
                    <a:pt x="5319" y="3098"/>
                    <a:pt x="5351" y="3087"/>
                  </a:cubicBezTo>
                  <a:cubicBezTo>
                    <a:pt x="5537" y="3025"/>
                    <a:pt x="5398" y="2528"/>
                    <a:pt x="5227" y="2373"/>
                  </a:cubicBezTo>
                  <a:cubicBezTo>
                    <a:pt x="5025" y="2218"/>
                    <a:pt x="3164" y="1350"/>
                    <a:pt x="3164" y="1350"/>
                  </a:cubicBezTo>
                  <a:lnTo>
                    <a:pt x="3180" y="760"/>
                  </a:lnTo>
                  <a:lnTo>
                    <a:pt x="321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0"/>
            <p:cNvSpPr/>
            <p:nvPr/>
          </p:nvSpPr>
          <p:spPr>
            <a:xfrm>
              <a:off x="2859450" y="2816975"/>
              <a:ext cx="139600" cy="60200"/>
            </a:xfrm>
            <a:custGeom>
              <a:avLst/>
              <a:gdLst/>
              <a:ahLst/>
              <a:cxnLst/>
              <a:rect l="l" t="t" r="r" b="b"/>
              <a:pathLst>
                <a:path w="5584" h="2408" extrusionOk="0">
                  <a:moveTo>
                    <a:pt x="16" y="0"/>
                  </a:moveTo>
                  <a:cubicBezTo>
                    <a:pt x="0" y="1101"/>
                    <a:pt x="31" y="2156"/>
                    <a:pt x="109" y="2218"/>
                  </a:cubicBezTo>
                  <a:cubicBezTo>
                    <a:pt x="155" y="2249"/>
                    <a:pt x="404" y="2265"/>
                    <a:pt x="760" y="2296"/>
                  </a:cubicBezTo>
                  <a:cubicBezTo>
                    <a:pt x="1008" y="2296"/>
                    <a:pt x="1334" y="2311"/>
                    <a:pt x="1691" y="2327"/>
                  </a:cubicBezTo>
                  <a:cubicBezTo>
                    <a:pt x="2769" y="2371"/>
                    <a:pt x="4149" y="2408"/>
                    <a:pt x="4891" y="2408"/>
                  </a:cubicBezTo>
                  <a:cubicBezTo>
                    <a:pt x="5184" y="2408"/>
                    <a:pt x="5378" y="2402"/>
                    <a:pt x="5413" y="2389"/>
                  </a:cubicBezTo>
                  <a:cubicBezTo>
                    <a:pt x="5584" y="2327"/>
                    <a:pt x="5429" y="1846"/>
                    <a:pt x="5274" y="1691"/>
                  </a:cubicBezTo>
                  <a:cubicBezTo>
                    <a:pt x="5072" y="1536"/>
                    <a:pt x="3211" y="652"/>
                    <a:pt x="3211" y="652"/>
                  </a:cubicBezTo>
                  <a:lnTo>
                    <a:pt x="3242" y="6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0"/>
            <p:cNvSpPr/>
            <p:nvPr/>
          </p:nvSpPr>
          <p:spPr>
            <a:xfrm>
              <a:off x="2867975" y="2869275"/>
              <a:ext cx="125225" cy="2950"/>
            </a:xfrm>
            <a:custGeom>
              <a:avLst/>
              <a:gdLst/>
              <a:ahLst/>
              <a:cxnLst/>
              <a:rect l="l" t="t" r="r" b="b"/>
              <a:pathLst>
                <a:path w="5009" h="118" extrusionOk="0">
                  <a:moveTo>
                    <a:pt x="275" y="0"/>
                  </a:moveTo>
                  <a:cubicBezTo>
                    <a:pt x="166" y="0"/>
                    <a:pt x="73" y="1"/>
                    <a:pt x="0" y="2"/>
                  </a:cubicBezTo>
                  <a:cubicBezTo>
                    <a:pt x="716" y="70"/>
                    <a:pt x="3337" y="114"/>
                    <a:pt x="4556" y="114"/>
                  </a:cubicBezTo>
                  <a:cubicBezTo>
                    <a:pt x="4737" y="114"/>
                    <a:pt x="4886" y="113"/>
                    <a:pt x="4995" y="111"/>
                  </a:cubicBezTo>
                  <a:cubicBezTo>
                    <a:pt x="4231" y="68"/>
                    <a:pt x="1394" y="0"/>
                    <a:pt x="275" y="0"/>
                  </a:cubicBezTo>
                  <a:close/>
                  <a:moveTo>
                    <a:pt x="4995" y="111"/>
                  </a:moveTo>
                  <a:cubicBezTo>
                    <a:pt x="5000" y="116"/>
                    <a:pt x="5003" y="118"/>
                    <a:pt x="5005" y="118"/>
                  </a:cubicBezTo>
                  <a:cubicBezTo>
                    <a:pt x="5008" y="118"/>
                    <a:pt x="5005" y="111"/>
                    <a:pt x="4995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0"/>
            <p:cNvSpPr/>
            <p:nvPr/>
          </p:nvSpPr>
          <p:spPr>
            <a:xfrm>
              <a:off x="2917600" y="2828125"/>
              <a:ext cx="25225" cy="5925"/>
            </a:xfrm>
            <a:custGeom>
              <a:avLst/>
              <a:gdLst/>
              <a:ahLst/>
              <a:cxnLst/>
              <a:rect l="l" t="t" r="r" b="b"/>
              <a:pathLst>
                <a:path w="1009" h="237" extrusionOk="0">
                  <a:moveTo>
                    <a:pt x="727" y="1"/>
                  </a:moveTo>
                  <a:cubicBezTo>
                    <a:pt x="464" y="1"/>
                    <a:pt x="201" y="59"/>
                    <a:pt x="16" y="221"/>
                  </a:cubicBezTo>
                  <a:cubicBezTo>
                    <a:pt x="1" y="221"/>
                    <a:pt x="16" y="237"/>
                    <a:pt x="32" y="237"/>
                  </a:cubicBezTo>
                  <a:cubicBezTo>
                    <a:pt x="342" y="144"/>
                    <a:pt x="683" y="82"/>
                    <a:pt x="1009" y="66"/>
                  </a:cubicBezTo>
                  <a:cubicBezTo>
                    <a:pt x="993" y="66"/>
                    <a:pt x="993" y="51"/>
                    <a:pt x="993" y="20"/>
                  </a:cubicBezTo>
                  <a:cubicBezTo>
                    <a:pt x="906" y="8"/>
                    <a:pt x="817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0"/>
            <p:cNvSpPr/>
            <p:nvPr/>
          </p:nvSpPr>
          <p:spPr>
            <a:xfrm>
              <a:off x="2923025" y="2831450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09" y="1"/>
                  </a:moveTo>
                  <a:cubicBezTo>
                    <a:pt x="456" y="1"/>
                    <a:pt x="199" y="68"/>
                    <a:pt x="16" y="228"/>
                  </a:cubicBezTo>
                  <a:cubicBezTo>
                    <a:pt x="1" y="228"/>
                    <a:pt x="16" y="243"/>
                    <a:pt x="32" y="243"/>
                  </a:cubicBezTo>
                  <a:cubicBezTo>
                    <a:pt x="342" y="150"/>
                    <a:pt x="668" y="88"/>
                    <a:pt x="1009" y="73"/>
                  </a:cubicBezTo>
                  <a:lnTo>
                    <a:pt x="978" y="26"/>
                  </a:lnTo>
                  <a:lnTo>
                    <a:pt x="978" y="26"/>
                  </a:lnTo>
                  <a:cubicBezTo>
                    <a:pt x="988" y="31"/>
                    <a:pt x="995" y="33"/>
                    <a:pt x="999" y="33"/>
                  </a:cubicBezTo>
                  <a:cubicBezTo>
                    <a:pt x="1006" y="33"/>
                    <a:pt x="999" y="26"/>
                    <a:pt x="978" y="26"/>
                  </a:cubicBezTo>
                  <a:cubicBezTo>
                    <a:pt x="891" y="10"/>
                    <a:pt x="801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0"/>
            <p:cNvSpPr/>
            <p:nvPr/>
          </p:nvSpPr>
          <p:spPr>
            <a:xfrm>
              <a:off x="2928850" y="2835325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09" y="1"/>
                  </a:moveTo>
                  <a:cubicBezTo>
                    <a:pt x="456" y="1"/>
                    <a:pt x="198" y="68"/>
                    <a:pt x="16" y="228"/>
                  </a:cubicBezTo>
                  <a:cubicBezTo>
                    <a:pt x="0" y="228"/>
                    <a:pt x="16" y="243"/>
                    <a:pt x="31" y="243"/>
                  </a:cubicBezTo>
                  <a:cubicBezTo>
                    <a:pt x="342" y="150"/>
                    <a:pt x="667" y="88"/>
                    <a:pt x="1009" y="73"/>
                  </a:cubicBezTo>
                  <a:cubicBezTo>
                    <a:pt x="1009" y="73"/>
                    <a:pt x="1009" y="42"/>
                    <a:pt x="978" y="26"/>
                  </a:cubicBezTo>
                  <a:cubicBezTo>
                    <a:pt x="891" y="10"/>
                    <a:pt x="80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0"/>
            <p:cNvSpPr/>
            <p:nvPr/>
          </p:nvSpPr>
          <p:spPr>
            <a:xfrm>
              <a:off x="2934275" y="2838825"/>
              <a:ext cx="25625" cy="6075"/>
            </a:xfrm>
            <a:custGeom>
              <a:avLst/>
              <a:gdLst/>
              <a:ahLst/>
              <a:cxnLst/>
              <a:rect l="l" t="t" r="r" b="b"/>
              <a:pathLst>
                <a:path w="1025" h="243" extrusionOk="0">
                  <a:moveTo>
                    <a:pt x="720" y="0"/>
                  </a:moveTo>
                  <a:cubicBezTo>
                    <a:pt x="468" y="0"/>
                    <a:pt x="213" y="65"/>
                    <a:pt x="32" y="212"/>
                  </a:cubicBezTo>
                  <a:cubicBezTo>
                    <a:pt x="1" y="212"/>
                    <a:pt x="32" y="243"/>
                    <a:pt x="47" y="243"/>
                  </a:cubicBezTo>
                  <a:cubicBezTo>
                    <a:pt x="357" y="134"/>
                    <a:pt x="683" y="88"/>
                    <a:pt x="1024" y="57"/>
                  </a:cubicBezTo>
                  <a:lnTo>
                    <a:pt x="993" y="26"/>
                  </a:lnTo>
                  <a:lnTo>
                    <a:pt x="993" y="26"/>
                  </a:lnTo>
                  <a:cubicBezTo>
                    <a:pt x="1004" y="31"/>
                    <a:pt x="1010" y="33"/>
                    <a:pt x="1014" y="33"/>
                  </a:cubicBezTo>
                  <a:cubicBezTo>
                    <a:pt x="1021" y="33"/>
                    <a:pt x="1014" y="26"/>
                    <a:pt x="993" y="26"/>
                  </a:cubicBezTo>
                  <a:cubicBezTo>
                    <a:pt x="905" y="9"/>
                    <a:pt x="813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0"/>
            <p:cNvSpPr/>
            <p:nvPr/>
          </p:nvSpPr>
          <p:spPr>
            <a:xfrm>
              <a:off x="2931575" y="2807175"/>
              <a:ext cx="28700" cy="22725"/>
            </a:xfrm>
            <a:custGeom>
              <a:avLst/>
              <a:gdLst/>
              <a:ahLst/>
              <a:cxnLst/>
              <a:rect l="l" t="t" r="r" b="b"/>
              <a:pathLst>
                <a:path w="1148" h="909" extrusionOk="0">
                  <a:moveTo>
                    <a:pt x="842" y="119"/>
                  </a:moveTo>
                  <a:cubicBezTo>
                    <a:pt x="931" y="119"/>
                    <a:pt x="998" y="170"/>
                    <a:pt x="977" y="330"/>
                  </a:cubicBezTo>
                  <a:cubicBezTo>
                    <a:pt x="931" y="516"/>
                    <a:pt x="620" y="625"/>
                    <a:pt x="450" y="687"/>
                  </a:cubicBezTo>
                  <a:cubicBezTo>
                    <a:pt x="310" y="749"/>
                    <a:pt x="171" y="780"/>
                    <a:pt x="62" y="842"/>
                  </a:cubicBezTo>
                  <a:cubicBezTo>
                    <a:pt x="155" y="702"/>
                    <a:pt x="248" y="547"/>
                    <a:pt x="372" y="408"/>
                  </a:cubicBezTo>
                  <a:lnTo>
                    <a:pt x="543" y="237"/>
                  </a:lnTo>
                  <a:cubicBezTo>
                    <a:pt x="594" y="195"/>
                    <a:pt x="734" y="119"/>
                    <a:pt x="842" y="119"/>
                  </a:cubicBezTo>
                  <a:close/>
                  <a:moveTo>
                    <a:pt x="822" y="1"/>
                  </a:moveTo>
                  <a:cubicBezTo>
                    <a:pt x="719" y="1"/>
                    <a:pt x="606" y="52"/>
                    <a:pt x="527" y="113"/>
                  </a:cubicBezTo>
                  <a:cubicBezTo>
                    <a:pt x="295" y="299"/>
                    <a:pt x="109" y="547"/>
                    <a:pt x="0" y="842"/>
                  </a:cubicBezTo>
                  <a:lnTo>
                    <a:pt x="0" y="858"/>
                  </a:lnTo>
                  <a:cubicBezTo>
                    <a:pt x="0" y="883"/>
                    <a:pt x="10" y="908"/>
                    <a:pt x="40" y="908"/>
                  </a:cubicBezTo>
                  <a:cubicBezTo>
                    <a:pt x="46" y="908"/>
                    <a:pt x="54" y="907"/>
                    <a:pt x="62" y="904"/>
                  </a:cubicBezTo>
                  <a:cubicBezTo>
                    <a:pt x="326" y="811"/>
                    <a:pt x="620" y="749"/>
                    <a:pt x="869" y="578"/>
                  </a:cubicBezTo>
                  <a:cubicBezTo>
                    <a:pt x="1008" y="470"/>
                    <a:pt x="1148" y="284"/>
                    <a:pt x="1024" y="113"/>
                  </a:cubicBezTo>
                  <a:cubicBezTo>
                    <a:pt x="976" y="32"/>
                    <a:pt x="902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0"/>
            <p:cNvSpPr/>
            <p:nvPr/>
          </p:nvSpPr>
          <p:spPr>
            <a:xfrm>
              <a:off x="2902875" y="2811350"/>
              <a:ext cx="30650" cy="18450"/>
            </a:xfrm>
            <a:custGeom>
              <a:avLst/>
              <a:gdLst/>
              <a:ahLst/>
              <a:cxnLst/>
              <a:rect l="l" t="t" r="r" b="b"/>
              <a:pathLst>
                <a:path w="1226" h="738" extrusionOk="0">
                  <a:moveTo>
                    <a:pt x="330" y="117"/>
                  </a:moveTo>
                  <a:cubicBezTo>
                    <a:pt x="423" y="117"/>
                    <a:pt x="534" y="151"/>
                    <a:pt x="590" y="179"/>
                  </a:cubicBezTo>
                  <a:cubicBezTo>
                    <a:pt x="667" y="210"/>
                    <a:pt x="729" y="272"/>
                    <a:pt x="807" y="303"/>
                  </a:cubicBezTo>
                  <a:cubicBezTo>
                    <a:pt x="931" y="427"/>
                    <a:pt x="1070" y="535"/>
                    <a:pt x="1195" y="660"/>
                  </a:cubicBezTo>
                  <a:cubicBezTo>
                    <a:pt x="1055" y="644"/>
                    <a:pt x="915" y="613"/>
                    <a:pt x="760" y="597"/>
                  </a:cubicBezTo>
                  <a:cubicBezTo>
                    <a:pt x="605" y="582"/>
                    <a:pt x="280" y="535"/>
                    <a:pt x="202" y="349"/>
                  </a:cubicBezTo>
                  <a:cubicBezTo>
                    <a:pt x="125" y="169"/>
                    <a:pt x="214" y="117"/>
                    <a:pt x="330" y="117"/>
                  </a:cubicBezTo>
                  <a:close/>
                  <a:moveTo>
                    <a:pt x="341" y="0"/>
                  </a:moveTo>
                  <a:cubicBezTo>
                    <a:pt x="229" y="0"/>
                    <a:pt x="123" y="40"/>
                    <a:pt x="78" y="148"/>
                  </a:cubicBezTo>
                  <a:cubicBezTo>
                    <a:pt x="0" y="365"/>
                    <a:pt x="186" y="520"/>
                    <a:pt x="342" y="582"/>
                  </a:cubicBezTo>
                  <a:cubicBezTo>
                    <a:pt x="605" y="691"/>
                    <a:pt x="915" y="691"/>
                    <a:pt x="1195" y="737"/>
                  </a:cubicBezTo>
                  <a:cubicBezTo>
                    <a:pt x="1210" y="737"/>
                    <a:pt x="1226" y="706"/>
                    <a:pt x="1226" y="691"/>
                  </a:cubicBezTo>
                  <a:lnTo>
                    <a:pt x="1226" y="675"/>
                  </a:lnTo>
                  <a:lnTo>
                    <a:pt x="1226" y="660"/>
                  </a:lnTo>
                  <a:cubicBezTo>
                    <a:pt x="1070" y="396"/>
                    <a:pt x="838" y="194"/>
                    <a:pt x="574" y="55"/>
                  </a:cubicBezTo>
                  <a:cubicBezTo>
                    <a:pt x="509" y="22"/>
                    <a:pt x="42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0"/>
            <p:cNvSpPr/>
            <p:nvPr/>
          </p:nvSpPr>
          <p:spPr>
            <a:xfrm>
              <a:off x="2859450" y="2827050"/>
              <a:ext cx="72150" cy="49275"/>
            </a:xfrm>
            <a:custGeom>
              <a:avLst/>
              <a:gdLst/>
              <a:ahLst/>
              <a:cxnLst/>
              <a:rect l="l" t="t" r="r" b="b"/>
              <a:pathLst>
                <a:path w="2886" h="1971" extrusionOk="0">
                  <a:moveTo>
                    <a:pt x="0" y="1"/>
                  </a:moveTo>
                  <a:cubicBezTo>
                    <a:pt x="0" y="962"/>
                    <a:pt x="16" y="1753"/>
                    <a:pt x="93" y="1815"/>
                  </a:cubicBezTo>
                  <a:cubicBezTo>
                    <a:pt x="124" y="1846"/>
                    <a:pt x="388" y="1862"/>
                    <a:pt x="729" y="1893"/>
                  </a:cubicBezTo>
                  <a:cubicBezTo>
                    <a:pt x="993" y="1893"/>
                    <a:pt x="1319" y="1908"/>
                    <a:pt x="1660" y="1924"/>
                  </a:cubicBezTo>
                  <a:cubicBezTo>
                    <a:pt x="2048" y="1939"/>
                    <a:pt x="2482" y="1939"/>
                    <a:pt x="2885" y="1970"/>
                  </a:cubicBezTo>
                  <a:cubicBezTo>
                    <a:pt x="2156" y="1474"/>
                    <a:pt x="729" y="497"/>
                    <a:pt x="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0"/>
            <p:cNvSpPr/>
            <p:nvPr/>
          </p:nvSpPr>
          <p:spPr>
            <a:xfrm>
              <a:off x="2805550" y="2424200"/>
              <a:ext cx="143875" cy="400150"/>
            </a:xfrm>
            <a:custGeom>
              <a:avLst/>
              <a:gdLst/>
              <a:ahLst/>
              <a:cxnLst/>
              <a:rect l="l" t="t" r="r" b="b"/>
              <a:pathLst>
                <a:path w="5755" h="16006" extrusionOk="0">
                  <a:moveTo>
                    <a:pt x="0" y="0"/>
                  </a:moveTo>
                  <a:cubicBezTo>
                    <a:pt x="0" y="0"/>
                    <a:pt x="2079" y="7228"/>
                    <a:pt x="2172" y="7693"/>
                  </a:cubicBezTo>
                  <a:cubicBezTo>
                    <a:pt x="2218" y="7879"/>
                    <a:pt x="2017" y="16006"/>
                    <a:pt x="2017" y="16006"/>
                  </a:cubicBezTo>
                  <a:lnTo>
                    <a:pt x="5429" y="16006"/>
                  </a:lnTo>
                  <a:cubicBezTo>
                    <a:pt x="5429" y="16006"/>
                    <a:pt x="5754" y="9197"/>
                    <a:pt x="5413" y="7259"/>
                  </a:cubicBezTo>
                  <a:cubicBezTo>
                    <a:pt x="5212" y="6157"/>
                    <a:pt x="3397" y="78"/>
                    <a:pt x="3397" y="78"/>
                  </a:cubicBezTo>
                  <a:lnTo>
                    <a:pt x="287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0"/>
            <p:cNvSpPr/>
            <p:nvPr/>
          </p:nvSpPr>
          <p:spPr>
            <a:xfrm>
              <a:off x="2860225" y="2808150"/>
              <a:ext cx="76400" cy="1825"/>
            </a:xfrm>
            <a:custGeom>
              <a:avLst/>
              <a:gdLst/>
              <a:ahLst/>
              <a:cxnLst/>
              <a:rect l="l" t="t" r="r" b="b"/>
              <a:pathLst>
                <a:path w="3056" h="73" extrusionOk="0">
                  <a:moveTo>
                    <a:pt x="959" y="1"/>
                  </a:moveTo>
                  <a:cubicBezTo>
                    <a:pt x="587" y="1"/>
                    <a:pt x="244" y="8"/>
                    <a:pt x="0" y="28"/>
                  </a:cubicBezTo>
                  <a:lnTo>
                    <a:pt x="0" y="43"/>
                  </a:lnTo>
                  <a:cubicBezTo>
                    <a:pt x="119" y="64"/>
                    <a:pt x="637" y="72"/>
                    <a:pt x="1221" y="72"/>
                  </a:cubicBezTo>
                  <a:cubicBezTo>
                    <a:pt x="1931" y="72"/>
                    <a:pt x="2741" y="60"/>
                    <a:pt x="3056" y="43"/>
                  </a:cubicBezTo>
                  <a:cubicBezTo>
                    <a:pt x="2666" y="33"/>
                    <a:pt x="1746" y="1"/>
                    <a:pt x="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0"/>
            <p:cNvSpPr/>
            <p:nvPr/>
          </p:nvSpPr>
          <p:spPr>
            <a:xfrm>
              <a:off x="2817950" y="2436200"/>
              <a:ext cx="51600" cy="366050"/>
            </a:xfrm>
            <a:custGeom>
              <a:avLst/>
              <a:gdLst/>
              <a:ahLst/>
              <a:cxnLst/>
              <a:rect l="l" t="t" r="r" b="b"/>
              <a:pathLst>
                <a:path w="2064" h="14642" extrusionOk="0">
                  <a:moveTo>
                    <a:pt x="1" y="1"/>
                  </a:moveTo>
                  <a:cubicBezTo>
                    <a:pt x="78" y="451"/>
                    <a:pt x="202" y="885"/>
                    <a:pt x="295" y="1319"/>
                  </a:cubicBezTo>
                  <a:cubicBezTo>
                    <a:pt x="388" y="1769"/>
                    <a:pt x="513" y="2188"/>
                    <a:pt x="621" y="2637"/>
                  </a:cubicBezTo>
                  <a:cubicBezTo>
                    <a:pt x="854" y="3506"/>
                    <a:pt x="1117" y="4375"/>
                    <a:pt x="1397" y="5259"/>
                  </a:cubicBezTo>
                  <a:cubicBezTo>
                    <a:pt x="1536" y="5677"/>
                    <a:pt x="1769" y="6577"/>
                    <a:pt x="1893" y="6996"/>
                  </a:cubicBezTo>
                  <a:cubicBezTo>
                    <a:pt x="2001" y="7430"/>
                    <a:pt x="1815" y="14502"/>
                    <a:pt x="1831" y="14611"/>
                  </a:cubicBezTo>
                  <a:cubicBezTo>
                    <a:pt x="1831" y="14642"/>
                    <a:pt x="1846" y="14642"/>
                    <a:pt x="1862" y="14642"/>
                  </a:cubicBezTo>
                  <a:cubicBezTo>
                    <a:pt x="1893" y="14642"/>
                    <a:pt x="1893" y="14611"/>
                    <a:pt x="1893" y="14611"/>
                  </a:cubicBezTo>
                  <a:cubicBezTo>
                    <a:pt x="1893" y="13758"/>
                    <a:pt x="2064" y="7476"/>
                    <a:pt x="1970" y="7042"/>
                  </a:cubicBezTo>
                  <a:cubicBezTo>
                    <a:pt x="1846" y="6592"/>
                    <a:pt x="1055" y="3832"/>
                    <a:pt x="807" y="2963"/>
                  </a:cubicBezTo>
                  <a:cubicBezTo>
                    <a:pt x="559" y="2095"/>
                    <a:pt x="326" y="1226"/>
                    <a:pt x="109" y="327"/>
                  </a:cubicBezTo>
                  <a:cubicBezTo>
                    <a:pt x="78" y="218"/>
                    <a:pt x="47" y="9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0"/>
            <p:cNvSpPr/>
            <p:nvPr/>
          </p:nvSpPr>
          <p:spPr>
            <a:xfrm>
              <a:off x="2805925" y="2424975"/>
              <a:ext cx="71775" cy="191950"/>
            </a:xfrm>
            <a:custGeom>
              <a:avLst/>
              <a:gdLst/>
              <a:ahLst/>
              <a:cxnLst/>
              <a:rect l="l" t="t" r="r" b="b"/>
              <a:pathLst>
                <a:path w="2871" h="7678" extrusionOk="0">
                  <a:moveTo>
                    <a:pt x="1" y="0"/>
                  </a:moveTo>
                  <a:lnTo>
                    <a:pt x="1" y="16"/>
                  </a:lnTo>
                  <a:cubicBezTo>
                    <a:pt x="125" y="434"/>
                    <a:pt x="2064" y="7228"/>
                    <a:pt x="2157" y="7677"/>
                  </a:cubicBezTo>
                  <a:cubicBezTo>
                    <a:pt x="2157" y="7677"/>
                    <a:pt x="2157" y="7678"/>
                    <a:pt x="2157" y="7678"/>
                  </a:cubicBezTo>
                  <a:cubicBezTo>
                    <a:pt x="2176" y="7678"/>
                    <a:pt x="2870" y="47"/>
                    <a:pt x="2870" y="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0"/>
            <p:cNvSpPr/>
            <p:nvPr/>
          </p:nvSpPr>
          <p:spPr>
            <a:xfrm>
              <a:off x="2766000" y="2756475"/>
              <a:ext cx="138050" cy="125550"/>
            </a:xfrm>
            <a:custGeom>
              <a:avLst/>
              <a:gdLst/>
              <a:ahLst/>
              <a:cxnLst/>
              <a:rect l="l" t="t" r="r" b="b"/>
              <a:pathLst>
                <a:path w="5522" h="5022" extrusionOk="0">
                  <a:moveTo>
                    <a:pt x="31" y="1"/>
                  </a:moveTo>
                  <a:cubicBezTo>
                    <a:pt x="31" y="1"/>
                    <a:pt x="16" y="900"/>
                    <a:pt x="0" y="1924"/>
                  </a:cubicBezTo>
                  <a:lnTo>
                    <a:pt x="0" y="2622"/>
                  </a:lnTo>
                  <a:lnTo>
                    <a:pt x="0" y="3196"/>
                  </a:lnTo>
                  <a:cubicBezTo>
                    <a:pt x="0" y="4080"/>
                    <a:pt x="16" y="4793"/>
                    <a:pt x="94" y="4824"/>
                  </a:cubicBezTo>
                  <a:cubicBezTo>
                    <a:pt x="237" y="4928"/>
                    <a:pt x="3703" y="5021"/>
                    <a:pt x="4931" y="5021"/>
                  </a:cubicBezTo>
                  <a:cubicBezTo>
                    <a:pt x="5168" y="5021"/>
                    <a:pt x="5321" y="5018"/>
                    <a:pt x="5351" y="5010"/>
                  </a:cubicBezTo>
                  <a:cubicBezTo>
                    <a:pt x="5522" y="4948"/>
                    <a:pt x="5382" y="4468"/>
                    <a:pt x="5212" y="4281"/>
                  </a:cubicBezTo>
                  <a:cubicBezTo>
                    <a:pt x="5010" y="4126"/>
                    <a:pt x="3149" y="3258"/>
                    <a:pt x="3149" y="3258"/>
                  </a:cubicBezTo>
                  <a:lnTo>
                    <a:pt x="3180" y="2684"/>
                  </a:lnTo>
                  <a:lnTo>
                    <a:pt x="3195" y="1970"/>
                  </a:lnTo>
                  <a:lnTo>
                    <a:pt x="3226" y="6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0"/>
            <p:cNvSpPr/>
            <p:nvPr/>
          </p:nvSpPr>
          <p:spPr>
            <a:xfrm>
              <a:off x="2766000" y="2804550"/>
              <a:ext cx="138050" cy="77475"/>
            </a:xfrm>
            <a:custGeom>
              <a:avLst/>
              <a:gdLst/>
              <a:ahLst/>
              <a:cxnLst/>
              <a:rect l="l" t="t" r="r" b="b"/>
              <a:pathLst>
                <a:path w="5522" h="3099" extrusionOk="0">
                  <a:moveTo>
                    <a:pt x="0" y="1"/>
                  </a:moveTo>
                  <a:lnTo>
                    <a:pt x="0" y="699"/>
                  </a:lnTo>
                  <a:lnTo>
                    <a:pt x="0" y="1273"/>
                  </a:lnTo>
                  <a:cubicBezTo>
                    <a:pt x="0" y="2157"/>
                    <a:pt x="16" y="2870"/>
                    <a:pt x="94" y="2901"/>
                  </a:cubicBezTo>
                  <a:cubicBezTo>
                    <a:pt x="237" y="3005"/>
                    <a:pt x="3703" y="3098"/>
                    <a:pt x="4931" y="3098"/>
                  </a:cubicBezTo>
                  <a:cubicBezTo>
                    <a:pt x="5168" y="3098"/>
                    <a:pt x="5321" y="3095"/>
                    <a:pt x="5351" y="3087"/>
                  </a:cubicBezTo>
                  <a:cubicBezTo>
                    <a:pt x="5522" y="3025"/>
                    <a:pt x="5382" y="2545"/>
                    <a:pt x="5212" y="2358"/>
                  </a:cubicBezTo>
                  <a:cubicBezTo>
                    <a:pt x="5010" y="2203"/>
                    <a:pt x="3149" y="1335"/>
                    <a:pt x="3149" y="1335"/>
                  </a:cubicBezTo>
                  <a:lnTo>
                    <a:pt x="3180" y="761"/>
                  </a:lnTo>
                  <a:lnTo>
                    <a:pt x="3195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0"/>
            <p:cNvSpPr/>
            <p:nvPr/>
          </p:nvSpPr>
          <p:spPr>
            <a:xfrm>
              <a:off x="2764825" y="2822000"/>
              <a:ext cx="139625" cy="60050"/>
            </a:xfrm>
            <a:custGeom>
              <a:avLst/>
              <a:gdLst/>
              <a:ahLst/>
              <a:cxnLst/>
              <a:rect l="l" t="t" r="r" b="b"/>
              <a:pathLst>
                <a:path w="5585" h="2402" extrusionOk="0">
                  <a:moveTo>
                    <a:pt x="16" y="1"/>
                  </a:moveTo>
                  <a:lnTo>
                    <a:pt x="16" y="1"/>
                  </a:lnTo>
                  <a:cubicBezTo>
                    <a:pt x="1" y="1102"/>
                    <a:pt x="47" y="2157"/>
                    <a:pt x="109" y="2203"/>
                  </a:cubicBezTo>
                  <a:cubicBezTo>
                    <a:pt x="156" y="2250"/>
                    <a:pt x="404" y="2265"/>
                    <a:pt x="761" y="2281"/>
                  </a:cubicBezTo>
                  <a:cubicBezTo>
                    <a:pt x="1009" y="2281"/>
                    <a:pt x="1335" y="2312"/>
                    <a:pt x="1691" y="2327"/>
                  </a:cubicBezTo>
                  <a:cubicBezTo>
                    <a:pt x="2793" y="2373"/>
                    <a:pt x="4210" y="2402"/>
                    <a:pt x="4939" y="2402"/>
                  </a:cubicBezTo>
                  <a:cubicBezTo>
                    <a:pt x="5206" y="2402"/>
                    <a:pt x="5381" y="2398"/>
                    <a:pt x="5414" y="2389"/>
                  </a:cubicBezTo>
                  <a:cubicBezTo>
                    <a:pt x="5584" y="2327"/>
                    <a:pt x="5429" y="1847"/>
                    <a:pt x="5274" y="1676"/>
                  </a:cubicBezTo>
                  <a:cubicBezTo>
                    <a:pt x="5088" y="1536"/>
                    <a:pt x="3227" y="637"/>
                    <a:pt x="3227" y="637"/>
                  </a:cubicBezTo>
                  <a:lnTo>
                    <a:pt x="3242" y="63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0"/>
            <p:cNvSpPr/>
            <p:nvPr/>
          </p:nvSpPr>
          <p:spPr>
            <a:xfrm>
              <a:off x="2773750" y="2874175"/>
              <a:ext cx="124825" cy="2700"/>
            </a:xfrm>
            <a:custGeom>
              <a:avLst/>
              <a:gdLst/>
              <a:ahLst/>
              <a:cxnLst/>
              <a:rect l="l" t="t" r="r" b="b"/>
              <a:pathLst>
                <a:path w="4993" h="108" extrusionOk="0">
                  <a:moveTo>
                    <a:pt x="557" y="1"/>
                  </a:moveTo>
                  <a:cubicBezTo>
                    <a:pt x="321" y="1"/>
                    <a:pt x="129" y="3"/>
                    <a:pt x="1" y="8"/>
                  </a:cubicBezTo>
                  <a:cubicBezTo>
                    <a:pt x="673" y="72"/>
                    <a:pt x="3111" y="105"/>
                    <a:pt x="4381" y="105"/>
                  </a:cubicBezTo>
                  <a:cubicBezTo>
                    <a:pt x="4635" y="105"/>
                    <a:pt x="4842" y="103"/>
                    <a:pt x="4979" y="101"/>
                  </a:cubicBezTo>
                  <a:cubicBezTo>
                    <a:pt x="4275" y="62"/>
                    <a:pt x="1805" y="1"/>
                    <a:pt x="557" y="1"/>
                  </a:cubicBezTo>
                  <a:close/>
                  <a:moveTo>
                    <a:pt x="4979" y="101"/>
                  </a:moveTo>
                  <a:cubicBezTo>
                    <a:pt x="4984" y="106"/>
                    <a:pt x="4988" y="108"/>
                    <a:pt x="4990" y="108"/>
                  </a:cubicBezTo>
                  <a:cubicBezTo>
                    <a:pt x="4993" y="108"/>
                    <a:pt x="4990" y="101"/>
                    <a:pt x="4979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0"/>
            <p:cNvSpPr/>
            <p:nvPr/>
          </p:nvSpPr>
          <p:spPr>
            <a:xfrm>
              <a:off x="2823000" y="2833000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19" y="1"/>
                  </a:moveTo>
                  <a:cubicBezTo>
                    <a:pt x="467" y="1"/>
                    <a:pt x="208" y="65"/>
                    <a:pt x="16" y="212"/>
                  </a:cubicBezTo>
                  <a:cubicBezTo>
                    <a:pt x="0" y="212"/>
                    <a:pt x="16" y="243"/>
                    <a:pt x="47" y="243"/>
                  </a:cubicBezTo>
                  <a:cubicBezTo>
                    <a:pt x="357" y="135"/>
                    <a:pt x="683" y="88"/>
                    <a:pt x="1008" y="57"/>
                  </a:cubicBezTo>
                  <a:cubicBezTo>
                    <a:pt x="993" y="42"/>
                    <a:pt x="993" y="42"/>
                    <a:pt x="993" y="26"/>
                  </a:cubicBezTo>
                  <a:cubicBezTo>
                    <a:pt x="905" y="9"/>
                    <a:pt x="81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0"/>
            <p:cNvSpPr/>
            <p:nvPr/>
          </p:nvSpPr>
          <p:spPr>
            <a:xfrm>
              <a:off x="2828800" y="2836425"/>
              <a:ext cx="25625" cy="5775"/>
            </a:xfrm>
            <a:custGeom>
              <a:avLst/>
              <a:gdLst/>
              <a:ahLst/>
              <a:cxnLst/>
              <a:rect l="l" t="t" r="r" b="b"/>
              <a:pathLst>
                <a:path w="1025" h="231" extrusionOk="0">
                  <a:moveTo>
                    <a:pt x="698" y="1"/>
                  </a:moveTo>
                  <a:cubicBezTo>
                    <a:pt x="453" y="1"/>
                    <a:pt x="203" y="61"/>
                    <a:pt x="17" y="215"/>
                  </a:cubicBezTo>
                  <a:cubicBezTo>
                    <a:pt x="1" y="215"/>
                    <a:pt x="17" y="230"/>
                    <a:pt x="48" y="230"/>
                  </a:cubicBezTo>
                  <a:cubicBezTo>
                    <a:pt x="358" y="137"/>
                    <a:pt x="683" y="75"/>
                    <a:pt x="1009" y="60"/>
                  </a:cubicBezTo>
                  <a:cubicBezTo>
                    <a:pt x="1025" y="60"/>
                    <a:pt x="1025" y="44"/>
                    <a:pt x="1025" y="44"/>
                  </a:cubicBezTo>
                  <a:cubicBezTo>
                    <a:pt x="1009" y="44"/>
                    <a:pt x="994" y="29"/>
                    <a:pt x="994" y="29"/>
                  </a:cubicBezTo>
                  <a:cubicBezTo>
                    <a:pt x="899" y="11"/>
                    <a:pt x="799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0"/>
            <p:cNvSpPr/>
            <p:nvPr/>
          </p:nvSpPr>
          <p:spPr>
            <a:xfrm>
              <a:off x="2834625" y="2840300"/>
              <a:ext cx="25225" cy="5775"/>
            </a:xfrm>
            <a:custGeom>
              <a:avLst/>
              <a:gdLst/>
              <a:ahLst/>
              <a:cxnLst/>
              <a:rect l="l" t="t" r="r" b="b"/>
              <a:pathLst>
                <a:path w="1009" h="231" extrusionOk="0">
                  <a:moveTo>
                    <a:pt x="698" y="1"/>
                  </a:moveTo>
                  <a:cubicBezTo>
                    <a:pt x="452" y="1"/>
                    <a:pt x="203" y="61"/>
                    <a:pt x="16" y="215"/>
                  </a:cubicBezTo>
                  <a:cubicBezTo>
                    <a:pt x="1" y="215"/>
                    <a:pt x="16" y="230"/>
                    <a:pt x="47" y="230"/>
                  </a:cubicBezTo>
                  <a:cubicBezTo>
                    <a:pt x="357" y="137"/>
                    <a:pt x="683" y="75"/>
                    <a:pt x="993" y="60"/>
                  </a:cubicBezTo>
                  <a:cubicBezTo>
                    <a:pt x="1009" y="60"/>
                    <a:pt x="1009" y="60"/>
                    <a:pt x="1009" y="44"/>
                  </a:cubicBezTo>
                  <a:lnTo>
                    <a:pt x="993" y="29"/>
                  </a:lnTo>
                  <a:cubicBezTo>
                    <a:pt x="898" y="11"/>
                    <a:pt x="79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0"/>
            <p:cNvSpPr/>
            <p:nvPr/>
          </p:nvSpPr>
          <p:spPr>
            <a:xfrm>
              <a:off x="2840050" y="2843650"/>
              <a:ext cx="25225" cy="5925"/>
            </a:xfrm>
            <a:custGeom>
              <a:avLst/>
              <a:gdLst/>
              <a:ahLst/>
              <a:cxnLst/>
              <a:rect l="l" t="t" r="r" b="b"/>
              <a:pathLst>
                <a:path w="1009" h="237" extrusionOk="0">
                  <a:moveTo>
                    <a:pt x="727" y="0"/>
                  </a:moveTo>
                  <a:cubicBezTo>
                    <a:pt x="464" y="0"/>
                    <a:pt x="201" y="59"/>
                    <a:pt x="16" y="221"/>
                  </a:cubicBezTo>
                  <a:cubicBezTo>
                    <a:pt x="1" y="221"/>
                    <a:pt x="16" y="236"/>
                    <a:pt x="32" y="236"/>
                  </a:cubicBezTo>
                  <a:cubicBezTo>
                    <a:pt x="342" y="143"/>
                    <a:pt x="683" y="81"/>
                    <a:pt x="1009" y="65"/>
                  </a:cubicBezTo>
                  <a:lnTo>
                    <a:pt x="993" y="19"/>
                  </a:lnTo>
                  <a:lnTo>
                    <a:pt x="993" y="19"/>
                  </a:lnTo>
                  <a:cubicBezTo>
                    <a:pt x="999" y="24"/>
                    <a:pt x="1002" y="26"/>
                    <a:pt x="1004" y="26"/>
                  </a:cubicBezTo>
                  <a:cubicBezTo>
                    <a:pt x="1007" y="26"/>
                    <a:pt x="1004" y="19"/>
                    <a:pt x="993" y="19"/>
                  </a:cubicBezTo>
                  <a:cubicBezTo>
                    <a:pt x="907" y="7"/>
                    <a:pt x="817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0"/>
            <p:cNvSpPr/>
            <p:nvPr/>
          </p:nvSpPr>
          <p:spPr>
            <a:xfrm>
              <a:off x="2836950" y="2812125"/>
              <a:ext cx="28725" cy="22425"/>
            </a:xfrm>
            <a:custGeom>
              <a:avLst/>
              <a:gdLst/>
              <a:ahLst/>
              <a:cxnLst/>
              <a:rect l="l" t="t" r="r" b="b"/>
              <a:pathLst>
                <a:path w="1149" h="897" extrusionOk="0">
                  <a:moveTo>
                    <a:pt x="875" y="116"/>
                  </a:moveTo>
                  <a:cubicBezTo>
                    <a:pt x="960" y="116"/>
                    <a:pt x="1021" y="168"/>
                    <a:pt x="993" y="334"/>
                  </a:cubicBezTo>
                  <a:cubicBezTo>
                    <a:pt x="931" y="504"/>
                    <a:pt x="621" y="629"/>
                    <a:pt x="466" y="691"/>
                  </a:cubicBezTo>
                  <a:cubicBezTo>
                    <a:pt x="342" y="737"/>
                    <a:pt x="202" y="784"/>
                    <a:pt x="78" y="846"/>
                  </a:cubicBezTo>
                  <a:cubicBezTo>
                    <a:pt x="187" y="691"/>
                    <a:pt x="280" y="551"/>
                    <a:pt x="388" y="411"/>
                  </a:cubicBezTo>
                  <a:cubicBezTo>
                    <a:pt x="450" y="349"/>
                    <a:pt x="513" y="272"/>
                    <a:pt x="575" y="241"/>
                  </a:cubicBezTo>
                  <a:cubicBezTo>
                    <a:pt x="626" y="198"/>
                    <a:pt x="769" y="116"/>
                    <a:pt x="875" y="116"/>
                  </a:cubicBezTo>
                  <a:close/>
                  <a:moveTo>
                    <a:pt x="829" y="0"/>
                  </a:moveTo>
                  <a:cubicBezTo>
                    <a:pt x="722" y="0"/>
                    <a:pt x="607" y="48"/>
                    <a:pt x="528" y="101"/>
                  </a:cubicBezTo>
                  <a:cubicBezTo>
                    <a:pt x="295" y="303"/>
                    <a:pt x="125" y="551"/>
                    <a:pt x="1" y="846"/>
                  </a:cubicBezTo>
                  <a:lnTo>
                    <a:pt x="1" y="861"/>
                  </a:lnTo>
                  <a:cubicBezTo>
                    <a:pt x="1" y="874"/>
                    <a:pt x="21" y="896"/>
                    <a:pt x="45" y="896"/>
                  </a:cubicBezTo>
                  <a:cubicBezTo>
                    <a:pt x="51" y="896"/>
                    <a:pt x="57" y="895"/>
                    <a:pt x="63" y="892"/>
                  </a:cubicBezTo>
                  <a:cubicBezTo>
                    <a:pt x="342" y="799"/>
                    <a:pt x="621" y="737"/>
                    <a:pt x="885" y="566"/>
                  </a:cubicBezTo>
                  <a:cubicBezTo>
                    <a:pt x="1009" y="473"/>
                    <a:pt x="1148" y="272"/>
                    <a:pt x="1040" y="101"/>
                  </a:cubicBezTo>
                  <a:cubicBezTo>
                    <a:pt x="986" y="28"/>
                    <a:pt x="910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0"/>
            <p:cNvSpPr/>
            <p:nvPr/>
          </p:nvSpPr>
          <p:spPr>
            <a:xfrm>
              <a:off x="2808650" y="2816025"/>
              <a:ext cx="30275" cy="18425"/>
            </a:xfrm>
            <a:custGeom>
              <a:avLst/>
              <a:gdLst/>
              <a:ahLst/>
              <a:cxnLst/>
              <a:rect l="l" t="t" r="r" b="b"/>
              <a:pathLst>
                <a:path w="1211" h="737" extrusionOk="0">
                  <a:moveTo>
                    <a:pt x="321" y="116"/>
                  </a:moveTo>
                  <a:cubicBezTo>
                    <a:pt x="415" y="116"/>
                    <a:pt x="526" y="150"/>
                    <a:pt x="574" y="178"/>
                  </a:cubicBezTo>
                  <a:cubicBezTo>
                    <a:pt x="652" y="224"/>
                    <a:pt x="714" y="271"/>
                    <a:pt x="791" y="317"/>
                  </a:cubicBezTo>
                  <a:cubicBezTo>
                    <a:pt x="931" y="426"/>
                    <a:pt x="1055" y="550"/>
                    <a:pt x="1179" y="659"/>
                  </a:cubicBezTo>
                  <a:cubicBezTo>
                    <a:pt x="1040" y="643"/>
                    <a:pt x="900" y="628"/>
                    <a:pt x="745" y="612"/>
                  </a:cubicBezTo>
                  <a:cubicBezTo>
                    <a:pt x="590" y="581"/>
                    <a:pt x="264" y="550"/>
                    <a:pt x="187" y="348"/>
                  </a:cubicBezTo>
                  <a:cubicBezTo>
                    <a:pt x="109" y="168"/>
                    <a:pt x="203" y="116"/>
                    <a:pt x="321" y="116"/>
                  </a:cubicBezTo>
                  <a:close/>
                  <a:moveTo>
                    <a:pt x="338" y="0"/>
                  </a:moveTo>
                  <a:cubicBezTo>
                    <a:pt x="228" y="0"/>
                    <a:pt x="124" y="44"/>
                    <a:pt x="78" y="162"/>
                  </a:cubicBezTo>
                  <a:cubicBezTo>
                    <a:pt x="1" y="348"/>
                    <a:pt x="171" y="535"/>
                    <a:pt x="326" y="581"/>
                  </a:cubicBezTo>
                  <a:cubicBezTo>
                    <a:pt x="590" y="705"/>
                    <a:pt x="900" y="705"/>
                    <a:pt x="1179" y="736"/>
                  </a:cubicBezTo>
                  <a:cubicBezTo>
                    <a:pt x="1210" y="736"/>
                    <a:pt x="1210" y="721"/>
                    <a:pt x="1210" y="690"/>
                  </a:cubicBezTo>
                  <a:lnTo>
                    <a:pt x="1210" y="659"/>
                  </a:lnTo>
                  <a:cubicBezTo>
                    <a:pt x="1055" y="410"/>
                    <a:pt x="823" y="193"/>
                    <a:pt x="559" y="54"/>
                  </a:cubicBezTo>
                  <a:cubicBezTo>
                    <a:pt x="495" y="22"/>
                    <a:pt x="415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0"/>
            <p:cNvSpPr/>
            <p:nvPr/>
          </p:nvSpPr>
          <p:spPr>
            <a:xfrm>
              <a:off x="2761350" y="2424575"/>
              <a:ext cx="122150" cy="407550"/>
            </a:xfrm>
            <a:custGeom>
              <a:avLst/>
              <a:gdLst/>
              <a:ahLst/>
              <a:cxnLst/>
              <a:rect l="l" t="t" r="r" b="b"/>
              <a:pathLst>
                <a:path w="4886" h="16302" extrusionOk="0">
                  <a:moveTo>
                    <a:pt x="1381" y="1"/>
                  </a:moveTo>
                  <a:cubicBezTo>
                    <a:pt x="838" y="605"/>
                    <a:pt x="683" y="1862"/>
                    <a:pt x="884" y="2963"/>
                  </a:cubicBezTo>
                  <a:cubicBezTo>
                    <a:pt x="993" y="3645"/>
                    <a:pt x="0" y="16239"/>
                    <a:pt x="0" y="16239"/>
                  </a:cubicBezTo>
                  <a:lnTo>
                    <a:pt x="3459" y="16301"/>
                  </a:lnTo>
                  <a:lnTo>
                    <a:pt x="4033" y="2389"/>
                  </a:lnTo>
                  <a:cubicBezTo>
                    <a:pt x="4188" y="2280"/>
                    <a:pt x="4529" y="2094"/>
                    <a:pt x="4529" y="2094"/>
                  </a:cubicBezTo>
                  <a:cubicBezTo>
                    <a:pt x="4886" y="1505"/>
                    <a:pt x="4839" y="63"/>
                    <a:pt x="4839" y="63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0"/>
            <p:cNvSpPr/>
            <p:nvPr/>
          </p:nvSpPr>
          <p:spPr>
            <a:xfrm>
              <a:off x="2768725" y="2814175"/>
              <a:ext cx="76775" cy="2425"/>
            </a:xfrm>
            <a:custGeom>
              <a:avLst/>
              <a:gdLst/>
              <a:ahLst/>
              <a:cxnLst/>
              <a:rect l="l" t="t" r="r" b="b"/>
              <a:pathLst>
                <a:path w="3071" h="97" extrusionOk="0">
                  <a:moveTo>
                    <a:pt x="187" y="1"/>
                  </a:moveTo>
                  <a:cubicBezTo>
                    <a:pt x="101" y="1"/>
                    <a:pt x="35" y="1"/>
                    <a:pt x="0" y="4"/>
                  </a:cubicBezTo>
                  <a:lnTo>
                    <a:pt x="0" y="19"/>
                  </a:lnTo>
                  <a:cubicBezTo>
                    <a:pt x="248" y="50"/>
                    <a:pt x="1970" y="97"/>
                    <a:pt x="2233" y="97"/>
                  </a:cubicBezTo>
                  <a:cubicBezTo>
                    <a:pt x="2776" y="97"/>
                    <a:pt x="2544" y="97"/>
                    <a:pt x="3071" y="81"/>
                  </a:cubicBezTo>
                  <a:cubicBezTo>
                    <a:pt x="2528" y="50"/>
                    <a:pt x="2745" y="50"/>
                    <a:pt x="2233" y="35"/>
                  </a:cubicBezTo>
                  <a:cubicBezTo>
                    <a:pt x="1994" y="35"/>
                    <a:pt x="706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0"/>
            <p:cNvSpPr/>
            <p:nvPr/>
          </p:nvSpPr>
          <p:spPr>
            <a:xfrm>
              <a:off x="2774150" y="2440850"/>
              <a:ext cx="24050" cy="365000"/>
            </a:xfrm>
            <a:custGeom>
              <a:avLst/>
              <a:gdLst/>
              <a:ahLst/>
              <a:cxnLst/>
              <a:rect l="l" t="t" r="r" b="b"/>
              <a:pathLst>
                <a:path w="962" h="14600" extrusionOk="0">
                  <a:moveTo>
                    <a:pt x="962" y="1"/>
                  </a:moveTo>
                  <a:cubicBezTo>
                    <a:pt x="948" y="64"/>
                    <a:pt x="935" y="128"/>
                    <a:pt x="923" y="192"/>
                  </a:cubicBezTo>
                  <a:lnTo>
                    <a:pt x="923" y="192"/>
                  </a:lnTo>
                  <a:cubicBezTo>
                    <a:pt x="936" y="128"/>
                    <a:pt x="949" y="65"/>
                    <a:pt x="962" y="1"/>
                  </a:cubicBezTo>
                  <a:close/>
                  <a:moveTo>
                    <a:pt x="923" y="192"/>
                  </a:moveTo>
                  <a:cubicBezTo>
                    <a:pt x="849" y="575"/>
                    <a:pt x="793" y="951"/>
                    <a:pt x="807" y="1350"/>
                  </a:cubicBezTo>
                  <a:cubicBezTo>
                    <a:pt x="838" y="1800"/>
                    <a:pt x="884" y="2234"/>
                    <a:pt x="884" y="2684"/>
                  </a:cubicBezTo>
                  <a:cubicBezTo>
                    <a:pt x="884" y="3134"/>
                    <a:pt x="853" y="3584"/>
                    <a:pt x="807" y="4033"/>
                  </a:cubicBezTo>
                  <a:cubicBezTo>
                    <a:pt x="776" y="4483"/>
                    <a:pt x="729" y="4949"/>
                    <a:pt x="698" y="5398"/>
                  </a:cubicBezTo>
                  <a:cubicBezTo>
                    <a:pt x="543" y="7213"/>
                    <a:pt x="403" y="9043"/>
                    <a:pt x="248" y="10858"/>
                  </a:cubicBezTo>
                  <a:cubicBezTo>
                    <a:pt x="217" y="11369"/>
                    <a:pt x="171" y="11881"/>
                    <a:pt x="124" y="12393"/>
                  </a:cubicBezTo>
                  <a:cubicBezTo>
                    <a:pt x="93" y="12905"/>
                    <a:pt x="31" y="14037"/>
                    <a:pt x="0" y="14564"/>
                  </a:cubicBezTo>
                  <a:cubicBezTo>
                    <a:pt x="0" y="14588"/>
                    <a:pt x="16" y="14599"/>
                    <a:pt x="33" y="14599"/>
                  </a:cubicBezTo>
                  <a:cubicBezTo>
                    <a:pt x="51" y="14599"/>
                    <a:pt x="70" y="14588"/>
                    <a:pt x="78" y="14564"/>
                  </a:cubicBezTo>
                  <a:cubicBezTo>
                    <a:pt x="171" y="13649"/>
                    <a:pt x="248" y="12129"/>
                    <a:pt x="326" y="11199"/>
                  </a:cubicBezTo>
                  <a:cubicBezTo>
                    <a:pt x="403" y="10284"/>
                    <a:pt x="465" y="9369"/>
                    <a:pt x="543" y="8454"/>
                  </a:cubicBezTo>
                  <a:cubicBezTo>
                    <a:pt x="621" y="7554"/>
                    <a:pt x="683" y="6639"/>
                    <a:pt x="760" y="5724"/>
                  </a:cubicBezTo>
                  <a:cubicBezTo>
                    <a:pt x="791" y="5274"/>
                    <a:pt x="838" y="4809"/>
                    <a:pt x="853" y="4375"/>
                  </a:cubicBezTo>
                  <a:cubicBezTo>
                    <a:pt x="884" y="3925"/>
                    <a:pt x="931" y="3460"/>
                    <a:pt x="946" y="3010"/>
                  </a:cubicBezTo>
                  <a:cubicBezTo>
                    <a:pt x="946" y="2762"/>
                    <a:pt x="931" y="2529"/>
                    <a:pt x="931" y="2281"/>
                  </a:cubicBezTo>
                  <a:cubicBezTo>
                    <a:pt x="915" y="2017"/>
                    <a:pt x="869" y="1769"/>
                    <a:pt x="853" y="1521"/>
                  </a:cubicBezTo>
                  <a:cubicBezTo>
                    <a:pt x="813" y="1074"/>
                    <a:pt x="843" y="628"/>
                    <a:pt x="923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0"/>
            <p:cNvSpPr/>
            <p:nvPr/>
          </p:nvSpPr>
          <p:spPr>
            <a:xfrm>
              <a:off x="2802825" y="2453650"/>
              <a:ext cx="45000" cy="26825"/>
            </a:xfrm>
            <a:custGeom>
              <a:avLst/>
              <a:gdLst/>
              <a:ahLst/>
              <a:cxnLst/>
              <a:rect l="l" t="t" r="r" b="b"/>
              <a:pathLst>
                <a:path w="1800" h="1073" extrusionOk="0">
                  <a:moveTo>
                    <a:pt x="1800" y="1"/>
                  </a:moveTo>
                  <a:lnTo>
                    <a:pt x="1800" y="1"/>
                  </a:lnTo>
                  <a:cubicBezTo>
                    <a:pt x="1598" y="264"/>
                    <a:pt x="1366" y="528"/>
                    <a:pt x="1087" y="699"/>
                  </a:cubicBezTo>
                  <a:cubicBezTo>
                    <a:pt x="730" y="916"/>
                    <a:pt x="265" y="1009"/>
                    <a:pt x="16" y="1040"/>
                  </a:cubicBezTo>
                  <a:cubicBezTo>
                    <a:pt x="1" y="1040"/>
                    <a:pt x="1" y="1071"/>
                    <a:pt x="16" y="1071"/>
                  </a:cubicBezTo>
                  <a:cubicBezTo>
                    <a:pt x="38" y="1072"/>
                    <a:pt x="60" y="1073"/>
                    <a:pt x="83" y="1073"/>
                  </a:cubicBezTo>
                  <a:cubicBezTo>
                    <a:pt x="344" y="1073"/>
                    <a:pt x="703" y="991"/>
                    <a:pt x="1102" y="792"/>
                  </a:cubicBezTo>
                  <a:cubicBezTo>
                    <a:pt x="1676" y="451"/>
                    <a:pt x="1800" y="78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0"/>
            <p:cNvSpPr/>
            <p:nvPr/>
          </p:nvSpPr>
          <p:spPr>
            <a:xfrm>
              <a:off x="2853625" y="2475375"/>
              <a:ext cx="24075" cy="11275"/>
            </a:xfrm>
            <a:custGeom>
              <a:avLst/>
              <a:gdLst/>
              <a:ahLst/>
              <a:cxnLst/>
              <a:rect l="l" t="t" r="r" b="b"/>
              <a:pathLst>
                <a:path w="963" h="451" extrusionOk="0">
                  <a:moveTo>
                    <a:pt x="931" y="0"/>
                  </a:moveTo>
                  <a:cubicBezTo>
                    <a:pt x="621" y="124"/>
                    <a:pt x="311" y="248"/>
                    <a:pt x="16" y="435"/>
                  </a:cubicBezTo>
                  <a:cubicBezTo>
                    <a:pt x="1" y="435"/>
                    <a:pt x="16" y="450"/>
                    <a:pt x="16" y="450"/>
                  </a:cubicBezTo>
                  <a:cubicBezTo>
                    <a:pt x="326" y="310"/>
                    <a:pt x="637" y="202"/>
                    <a:pt x="947" y="47"/>
                  </a:cubicBezTo>
                  <a:cubicBezTo>
                    <a:pt x="947" y="47"/>
                    <a:pt x="962" y="16"/>
                    <a:pt x="947" y="16"/>
                  </a:cubicBezTo>
                  <a:cubicBezTo>
                    <a:pt x="947" y="0"/>
                    <a:pt x="931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0"/>
            <p:cNvSpPr/>
            <p:nvPr/>
          </p:nvSpPr>
          <p:spPr>
            <a:xfrm>
              <a:off x="2861375" y="2426225"/>
              <a:ext cx="19025" cy="47700"/>
            </a:xfrm>
            <a:custGeom>
              <a:avLst/>
              <a:gdLst/>
              <a:ahLst/>
              <a:cxnLst/>
              <a:rect l="l" t="t" r="r" b="b"/>
              <a:pathLst>
                <a:path w="761" h="1908" extrusionOk="0">
                  <a:moveTo>
                    <a:pt x="706" y="0"/>
                  </a:moveTo>
                  <a:cubicBezTo>
                    <a:pt x="703" y="0"/>
                    <a:pt x="699" y="4"/>
                    <a:pt x="699" y="12"/>
                  </a:cubicBezTo>
                  <a:cubicBezTo>
                    <a:pt x="699" y="322"/>
                    <a:pt x="668" y="648"/>
                    <a:pt x="637" y="958"/>
                  </a:cubicBezTo>
                  <a:cubicBezTo>
                    <a:pt x="622" y="1109"/>
                    <a:pt x="489" y="1860"/>
                    <a:pt x="226" y="1860"/>
                  </a:cubicBezTo>
                  <a:cubicBezTo>
                    <a:pt x="218" y="1860"/>
                    <a:pt x="210" y="1859"/>
                    <a:pt x="202" y="1858"/>
                  </a:cubicBezTo>
                  <a:cubicBezTo>
                    <a:pt x="171" y="1827"/>
                    <a:pt x="140" y="1796"/>
                    <a:pt x="140" y="1734"/>
                  </a:cubicBezTo>
                  <a:cubicBezTo>
                    <a:pt x="140" y="1656"/>
                    <a:pt x="156" y="1563"/>
                    <a:pt x="171" y="1486"/>
                  </a:cubicBezTo>
                  <a:cubicBezTo>
                    <a:pt x="202" y="1315"/>
                    <a:pt x="233" y="1129"/>
                    <a:pt x="249" y="974"/>
                  </a:cubicBezTo>
                  <a:cubicBezTo>
                    <a:pt x="280" y="664"/>
                    <a:pt x="280" y="338"/>
                    <a:pt x="249" y="28"/>
                  </a:cubicBezTo>
                  <a:cubicBezTo>
                    <a:pt x="249" y="477"/>
                    <a:pt x="233" y="927"/>
                    <a:pt x="156" y="1346"/>
                  </a:cubicBezTo>
                  <a:cubicBezTo>
                    <a:pt x="109" y="1563"/>
                    <a:pt x="1" y="1873"/>
                    <a:pt x="233" y="1904"/>
                  </a:cubicBezTo>
                  <a:cubicBezTo>
                    <a:pt x="243" y="1906"/>
                    <a:pt x="252" y="1907"/>
                    <a:pt x="262" y="1907"/>
                  </a:cubicBezTo>
                  <a:cubicBezTo>
                    <a:pt x="480" y="1907"/>
                    <a:pt x="637" y="1402"/>
                    <a:pt x="652" y="1268"/>
                  </a:cubicBezTo>
                  <a:cubicBezTo>
                    <a:pt x="730" y="865"/>
                    <a:pt x="761" y="431"/>
                    <a:pt x="714" y="12"/>
                  </a:cubicBezTo>
                  <a:cubicBezTo>
                    <a:pt x="714" y="4"/>
                    <a:pt x="710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0"/>
            <p:cNvSpPr/>
            <p:nvPr/>
          </p:nvSpPr>
          <p:spPr>
            <a:xfrm>
              <a:off x="2865250" y="2471875"/>
              <a:ext cx="3525" cy="9625"/>
            </a:xfrm>
            <a:custGeom>
              <a:avLst/>
              <a:gdLst/>
              <a:ahLst/>
              <a:cxnLst/>
              <a:rect l="l" t="t" r="r" b="b"/>
              <a:pathLst>
                <a:path w="141" h="385" extrusionOk="0">
                  <a:moveTo>
                    <a:pt x="109" y="1"/>
                  </a:moveTo>
                  <a:cubicBezTo>
                    <a:pt x="94" y="47"/>
                    <a:pt x="78" y="47"/>
                    <a:pt x="78" y="47"/>
                  </a:cubicBezTo>
                  <a:lnTo>
                    <a:pt x="16" y="218"/>
                  </a:lnTo>
                  <a:cubicBezTo>
                    <a:pt x="1" y="264"/>
                    <a:pt x="1" y="311"/>
                    <a:pt x="1" y="373"/>
                  </a:cubicBezTo>
                  <a:cubicBezTo>
                    <a:pt x="1" y="381"/>
                    <a:pt x="5" y="385"/>
                    <a:pt x="9" y="385"/>
                  </a:cubicBezTo>
                  <a:cubicBezTo>
                    <a:pt x="13" y="385"/>
                    <a:pt x="16" y="381"/>
                    <a:pt x="16" y="373"/>
                  </a:cubicBezTo>
                  <a:cubicBezTo>
                    <a:pt x="32" y="342"/>
                    <a:pt x="78" y="280"/>
                    <a:pt x="78" y="218"/>
                  </a:cubicBezTo>
                  <a:lnTo>
                    <a:pt x="140" y="47"/>
                  </a:lnTo>
                  <a:cubicBezTo>
                    <a:pt x="140" y="32"/>
                    <a:pt x="109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0"/>
            <p:cNvSpPr/>
            <p:nvPr/>
          </p:nvSpPr>
          <p:spPr>
            <a:xfrm>
              <a:off x="2778400" y="2287475"/>
              <a:ext cx="123725" cy="164950"/>
            </a:xfrm>
            <a:custGeom>
              <a:avLst/>
              <a:gdLst/>
              <a:ahLst/>
              <a:cxnLst/>
              <a:rect l="l" t="t" r="r" b="b"/>
              <a:pathLst>
                <a:path w="4949" h="6598" extrusionOk="0">
                  <a:moveTo>
                    <a:pt x="2916" y="0"/>
                  </a:moveTo>
                  <a:cubicBezTo>
                    <a:pt x="2753" y="0"/>
                    <a:pt x="2602" y="40"/>
                    <a:pt x="2498" y="134"/>
                  </a:cubicBezTo>
                  <a:cubicBezTo>
                    <a:pt x="1614" y="925"/>
                    <a:pt x="1412" y="1623"/>
                    <a:pt x="1179" y="2181"/>
                  </a:cubicBezTo>
                  <a:cubicBezTo>
                    <a:pt x="1009" y="2600"/>
                    <a:pt x="792" y="3313"/>
                    <a:pt x="606" y="4027"/>
                  </a:cubicBezTo>
                  <a:cubicBezTo>
                    <a:pt x="280" y="5236"/>
                    <a:pt x="1" y="6477"/>
                    <a:pt x="47" y="6508"/>
                  </a:cubicBezTo>
                  <a:cubicBezTo>
                    <a:pt x="60" y="6521"/>
                    <a:pt x="3330" y="6597"/>
                    <a:pt x="4487" y="6597"/>
                  </a:cubicBezTo>
                  <a:cubicBezTo>
                    <a:pt x="4731" y="6597"/>
                    <a:pt x="4881" y="6594"/>
                    <a:pt x="4886" y="6586"/>
                  </a:cubicBezTo>
                  <a:cubicBezTo>
                    <a:pt x="4948" y="6508"/>
                    <a:pt x="4514" y="1468"/>
                    <a:pt x="3723" y="351"/>
                  </a:cubicBezTo>
                  <a:cubicBezTo>
                    <a:pt x="3599" y="155"/>
                    <a:pt x="3236" y="0"/>
                    <a:pt x="2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0"/>
            <p:cNvSpPr/>
            <p:nvPr/>
          </p:nvSpPr>
          <p:spPr>
            <a:xfrm>
              <a:off x="2770275" y="2295950"/>
              <a:ext cx="79700" cy="182925"/>
            </a:xfrm>
            <a:custGeom>
              <a:avLst/>
              <a:gdLst/>
              <a:ahLst/>
              <a:cxnLst/>
              <a:rect l="l" t="t" r="r" b="b"/>
              <a:pathLst>
                <a:path w="3188" h="7317" extrusionOk="0">
                  <a:moveTo>
                    <a:pt x="2736" y="1"/>
                  </a:moveTo>
                  <a:cubicBezTo>
                    <a:pt x="2585" y="1"/>
                    <a:pt x="2346" y="197"/>
                    <a:pt x="2125" y="477"/>
                  </a:cubicBezTo>
                  <a:cubicBezTo>
                    <a:pt x="1132" y="1671"/>
                    <a:pt x="0" y="3858"/>
                    <a:pt x="155" y="4308"/>
                  </a:cubicBezTo>
                  <a:cubicBezTo>
                    <a:pt x="558" y="5533"/>
                    <a:pt x="946" y="6603"/>
                    <a:pt x="1334" y="7255"/>
                  </a:cubicBezTo>
                  <a:cubicBezTo>
                    <a:pt x="1362" y="7298"/>
                    <a:pt x="1417" y="7316"/>
                    <a:pt x="1492" y="7316"/>
                  </a:cubicBezTo>
                  <a:cubicBezTo>
                    <a:pt x="1962" y="7316"/>
                    <a:pt x="3187" y="6576"/>
                    <a:pt x="3040" y="6309"/>
                  </a:cubicBezTo>
                  <a:cubicBezTo>
                    <a:pt x="2699" y="5704"/>
                    <a:pt x="2016" y="4230"/>
                    <a:pt x="1923" y="4044"/>
                  </a:cubicBezTo>
                  <a:cubicBezTo>
                    <a:pt x="1861" y="3920"/>
                    <a:pt x="2420" y="1951"/>
                    <a:pt x="2776" y="865"/>
                  </a:cubicBezTo>
                  <a:cubicBezTo>
                    <a:pt x="2963" y="239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0"/>
            <p:cNvSpPr/>
            <p:nvPr/>
          </p:nvSpPr>
          <p:spPr>
            <a:xfrm>
              <a:off x="2767550" y="2293425"/>
              <a:ext cx="77950" cy="173450"/>
            </a:xfrm>
            <a:custGeom>
              <a:avLst/>
              <a:gdLst/>
              <a:ahLst/>
              <a:cxnLst/>
              <a:rect l="l" t="t" r="r" b="b"/>
              <a:pathLst>
                <a:path w="3118" h="6938" extrusionOk="0">
                  <a:moveTo>
                    <a:pt x="2843" y="1"/>
                  </a:moveTo>
                  <a:cubicBezTo>
                    <a:pt x="2669" y="1"/>
                    <a:pt x="2390" y="186"/>
                    <a:pt x="2001" y="656"/>
                  </a:cubicBezTo>
                  <a:cubicBezTo>
                    <a:pt x="1117" y="1741"/>
                    <a:pt x="202" y="3494"/>
                    <a:pt x="109" y="3928"/>
                  </a:cubicBezTo>
                  <a:cubicBezTo>
                    <a:pt x="0" y="4347"/>
                    <a:pt x="869" y="6937"/>
                    <a:pt x="869" y="6937"/>
                  </a:cubicBezTo>
                  <a:lnTo>
                    <a:pt x="2963" y="5898"/>
                  </a:lnTo>
                  <a:cubicBezTo>
                    <a:pt x="2963" y="5898"/>
                    <a:pt x="2125" y="4068"/>
                    <a:pt x="2125" y="3866"/>
                  </a:cubicBezTo>
                  <a:cubicBezTo>
                    <a:pt x="2125" y="3680"/>
                    <a:pt x="2808" y="1447"/>
                    <a:pt x="2994" y="733"/>
                  </a:cubicBezTo>
                  <a:cubicBezTo>
                    <a:pt x="3117" y="320"/>
                    <a:pt x="3070" y="1"/>
                    <a:pt x="2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0"/>
            <p:cNvSpPr/>
            <p:nvPr/>
          </p:nvSpPr>
          <p:spPr>
            <a:xfrm>
              <a:off x="2820675" y="2329400"/>
              <a:ext cx="21725" cy="111475"/>
            </a:xfrm>
            <a:custGeom>
              <a:avLst/>
              <a:gdLst/>
              <a:ahLst/>
              <a:cxnLst/>
              <a:rect l="l" t="t" r="r" b="b"/>
              <a:pathLst>
                <a:path w="869" h="4459" extrusionOk="0">
                  <a:moveTo>
                    <a:pt x="737" y="1"/>
                  </a:moveTo>
                  <a:cubicBezTo>
                    <a:pt x="733" y="1"/>
                    <a:pt x="729" y="3"/>
                    <a:pt x="729" y="8"/>
                  </a:cubicBezTo>
                  <a:cubicBezTo>
                    <a:pt x="683" y="147"/>
                    <a:pt x="621" y="271"/>
                    <a:pt x="559" y="426"/>
                  </a:cubicBezTo>
                  <a:cubicBezTo>
                    <a:pt x="497" y="582"/>
                    <a:pt x="31" y="2179"/>
                    <a:pt x="16" y="2272"/>
                  </a:cubicBezTo>
                  <a:cubicBezTo>
                    <a:pt x="0" y="2396"/>
                    <a:pt x="16" y="2520"/>
                    <a:pt x="62" y="2644"/>
                  </a:cubicBezTo>
                  <a:cubicBezTo>
                    <a:pt x="93" y="2784"/>
                    <a:pt x="155" y="2892"/>
                    <a:pt x="186" y="3032"/>
                  </a:cubicBezTo>
                  <a:cubicBezTo>
                    <a:pt x="264" y="3265"/>
                    <a:pt x="373" y="3513"/>
                    <a:pt x="481" y="3746"/>
                  </a:cubicBezTo>
                  <a:cubicBezTo>
                    <a:pt x="605" y="3994"/>
                    <a:pt x="714" y="4211"/>
                    <a:pt x="853" y="4443"/>
                  </a:cubicBezTo>
                  <a:lnTo>
                    <a:pt x="791" y="4459"/>
                  </a:lnTo>
                  <a:lnTo>
                    <a:pt x="791" y="4459"/>
                  </a:lnTo>
                  <a:lnTo>
                    <a:pt x="869" y="4443"/>
                  </a:lnTo>
                  <a:cubicBezTo>
                    <a:pt x="729" y="4195"/>
                    <a:pt x="621" y="3916"/>
                    <a:pt x="497" y="3652"/>
                  </a:cubicBezTo>
                  <a:cubicBezTo>
                    <a:pt x="388" y="3420"/>
                    <a:pt x="295" y="3172"/>
                    <a:pt x="217" y="2939"/>
                  </a:cubicBezTo>
                  <a:cubicBezTo>
                    <a:pt x="171" y="2815"/>
                    <a:pt x="140" y="2675"/>
                    <a:pt x="93" y="2567"/>
                  </a:cubicBezTo>
                  <a:cubicBezTo>
                    <a:pt x="62" y="2489"/>
                    <a:pt x="62" y="2427"/>
                    <a:pt x="62" y="2350"/>
                  </a:cubicBezTo>
                  <a:cubicBezTo>
                    <a:pt x="78" y="2288"/>
                    <a:pt x="528" y="659"/>
                    <a:pt x="543" y="628"/>
                  </a:cubicBezTo>
                  <a:cubicBezTo>
                    <a:pt x="605" y="535"/>
                    <a:pt x="652" y="426"/>
                    <a:pt x="714" y="318"/>
                  </a:cubicBezTo>
                  <a:lnTo>
                    <a:pt x="714" y="318"/>
                  </a:lnTo>
                  <a:cubicBezTo>
                    <a:pt x="652" y="411"/>
                    <a:pt x="621" y="489"/>
                    <a:pt x="559" y="582"/>
                  </a:cubicBezTo>
                  <a:cubicBezTo>
                    <a:pt x="621" y="395"/>
                    <a:pt x="683" y="194"/>
                    <a:pt x="760" y="8"/>
                  </a:cubicBezTo>
                  <a:cubicBezTo>
                    <a:pt x="760" y="8"/>
                    <a:pt x="746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0"/>
            <p:cNvSpPr/>
            <p:nvPr/>
          </p:nvSpPr>
          <p:spPr>
            <a:xfrm>
              <a:off x="2788500" y="2432325"/>
              <a:ext cx="45375" cy="19800"/>
            </a:xfrm>
            <a:custGeom>
              <a:avLst/>
              <a:gdLst/>
              <a:ahLst/>
              <a:cxnLst/>
              <a:rect l="l" t="t" r="r" b="b"/>
              <a:pathLst>
                <a:path w="1815" h="792" extrusionOk="0">
                  <a:moveTo>
                    <a:pt x="1784" y="1"/>
                  </a:moveTo>
                  <a:cubicBezTo>
                    <a:pt x="1629" y="63"/>
                    <a:pt x="1504" y="140"/>
                    <a:pt x="1349" y="187"/>
                  </a:cubicBezTo>
                  <a:cubicBezTo>
                    <a:pt x="1194" y="249"/>
                    <a:pt x="1055" y="326"/>
                    <a:pt x="900" y="388"/>
                  </a:cubicBezTo>
                  <a:cubicBezTo>
                    <a:pt x="744" y="451"/>
                    <a:pt x="605" y="528"/>
                    <a:pt x="450" y="575"/>
                  </a:cubicBezTo>
                  <a:cubicBezTo>
                    <a:pt x="372" y="621"/>
                    <a:pt x="295" y="637"/>
                    <a:pt x="233" y="683"/>
                  </a:cubicBezTo>
                  <a:lnTo>
                    <a:pt x="0" y="792"/>
                  </a:lnTo>
                  <a:cubicBezTo>
                    <a:pt x="78" y="776"/>
                    <a:pt x="155" y="730"/>
                    <a:pt x="264" y="730"/>
                  </a:cubicBezTo>
                  <a:cubicBezTo>
                    <a:pt x="341" y="714"/>
                    <a:pt x="419" y="699"/>
                    <a:pt x="496" y="652"/>
                  </a:cubicBezTo>
                  <a:cubicBezTo>
                    <a:pt x="651" y="606"/>
                    <a:pt x="775" y="528"/>
                    <a:pt x="931" y="466"/>
                  </a:cubicBezTo>
                  <a:cubicBezTo>
                    <a:pt x="1070" y="388"/>
                    <a:pt x="1210" y="326"/>
                    <a:pt x="1365" y="249"/>
                  </a:cubicBezTo>
                  <a:cubicBezTo>
                    <a:pt x="1504" y="171"/>
                    <a:pt x="1660" y="94"/>
                    <a:pt x="1784" y="16"/>
                  </a:cubicBezTo>
                  <a:cubicBezTo>
                    <a:pt x="1815" y="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0"/>
            <p:cNvSpPr/>
            <p:nvPr/>
          </p:nvSpPr>
          <p:spPr>
            <a:xfrm>
              <a:off x="2839675" y="2265225"/>
              <a:ext cx="31825" cy="43550"/>
            </a:xfrm>
            <a:custGeom>
              <a:avLst/>
              <a:gdLst/>
              <a:ahLst/>
              <a:cxnLst/>
              <a:rect l="l" t="t" r="r" b="b"/>
              <a:pathLst>
                <a:path w="1273" h="1742" extrusionOk="0">
                  <a:moveTo>
                    <a:pt x="0" y="0"/>
                  </a:moveTo>
                  <a:cubicBezTo>
                    <a:pt x="16" y="171"/>
                    <a:pt x="16" y="388"/>
                    <a:pt x="16" y="558"/>
                  </a:cubicBezTo>
                  <a:cubicBezTo>
                    <a:pt x="16" y="853"/>
                    <a:pt x="0" y="1101"/>
                    <a:pt x="16" y="1117"/>
                  </a:cubicBezTo>
                  <a:cubicBezTo>
                    <a:pt x="219" y="1422"/>
                    <a:pt x="669" y="1741"/>
                    <a:pt x="903" y="1741"/>
                  </a:cubicBezTo>
                  <a:cubicBezTo>
                    <a:pt x="918" y="1741"/>
                    <a:pt x="933" y="1740"/>
                    <a:pt x="946" y="1737"/>
                  </a:cubicBezTo>
                  <a:cubicBezTo>
                    <a:pt x="1272" y="1675"/>
                    <a:pt x="1179" y="1101"/>
                    <a:pt x="1163" y="962"/>
                  </a:cubicBezTo>
                  <a:lnTo>
                    <a:pt x="1163" y="946"/>
                  </a:lnTo>
                  <a:cubicBezTo>
                    <a:pt x="1132" y="931"/>
                    <a:pt x="1132" y="884"/>
                    <a:pt x="1132" y="869"/>
                  </a:cubicBezTo>
                  <a:cubicBezTo>
                    <a:pt x="1117" y="620"/>
                    <a:pt x="1132" y="388"/>
                    <a:pt x="1179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0"/>
            <p:cNvSpPr/>
            <p:nvPr/>
          </p:nvSpPr>
          <p:spPr>
            <a:xfrm>
              <a:off x="2840825" y="2265600"/>
              <a:ext cx="27950" cy="24150"/>
            </a:xfrm>
            <a:custGeom>
              <a:avLst/>
              <a:gdLst/>
              <a:ahLst/>
              <a:cxnLst/>
              <a:rect l="l" t="t" r="r" b="b"/>
              <a:pathLst>
                <a:path w="1118" h="96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225"/>
                    <a:pt x="293" y="966"/>
                    <a:pt x="905" y="966"/>
                  </a:cubicBezTo>
                  <a:cubicBezTo>
                    <a:pt x="928" y="966"/>
                    <a:pt x="953" y="965"/>
                    <a:pt x="978" y="962"/>
                  </a:cubicBezTo>
                  <a:cubicBezTo>
                    <a:pt x="1009" y="947"/>
                    <a:pt x="1055" y="947"/>
                    <a:pt x="1086" y="931"/>
                  </a:cubicBezTo>
                  <a:cubicBezTo>
                    <a:pt x="1086" y="916"/>
                    <a:pt x="1071" y="885"/>
                    <a:pt x="1071" y="869"/>
                  </a:cubicBezTo>
                  <a:cubicBezTo>
                    <a:pt x="1055" y="621"/>
                    <a:pt x="1071" y="388"/>
                    <a:pt x="1117" y="1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0"/>
            <p:cNvSpPr/>
            <p:nvPr/>
          </p:nvSpPr>
          <p:spPr>
            <a:xfrm>
              <a:off x="2831150" y="2210725"/>
              <a:ext cx="56225" cy="70025"/>
            </a:xfrm>
            <a:custGeom>
              <a:avLst/>
              <a:gdLst/>
              <a:ahLst/>
              <a:cxnLst/>
              <a:rect l="l" t="t" r="r" b="b"/>
              <a:pathLst>
                <a:path w="2249" h="2801" extrusionOk="0">
                  <a:moveTo>
                    <a:pt x="1089" y="0"/>
                  </a:moveTo>
                  <a:cubicBezTo>
                    <a:pt x="690" y="0"/>
                    <a:pt x="275" y="238"/>
                    <a:pt x="140" y="645"/>
                  </a:cubicBezTo>
                  <a:cubicBezTo>
                    <a:pt x="0" y="1048"/>
                    <a:pt x="202" y="2227"/>
                    <a:pt x="496" y="2506"/>
                  </a:cubicBezTo>
                  <a:cubicBezTo>
                    <a:pt x="694" y="2696"/>
                    <a:pt x="963" y="2801"/>
                    <a:pt x="1225" y="2801"/>
                  </a:cubicBezTo>
                  <a:cubicBezTo>
                    <a:pt x="1495" y="2801"/>
                    <a:pt x="1757" y="2688"/>
                    <a:pt x="1923" y="2444"/>
                  </a:cubicBezTo>
                  <a:cubicBezTo>
                    <a:pt x="2249" y="1963"/>
                    <a:pt x="1970" y="428"/>
                    <a:pt x="1629" y="179"/>
                  </a:cubicBezTo>
                  <a:cubicBezTo>
                    <a:pt x="1476" y="57"/>
                    <a:pt x="1284" y="0"/>
                    <a:pt x="1089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0"/>
            <p:cNvSpPr/>
            <p:nvPr/>
          </p:nvSpPr>
          <p:spPr>
            <a:xfrm>
              <a:off x="2862925" y="2245050"/>
              <a:ext cx="2350" cy="5450"/>
            </a:xfrm>
            <a:custGeom>
              <a:avLst/>
              <a:gdLst/>
              <a:ahLst/>
              <a:cxnLst/>
              <a:rect l="l" t="t" r="r" b="b"/>
              <a:pathLst>
                <a:path w="94" h="218" extrusionOk="0">
                  <a:moveTo>
                    <a:pt x="47" y="1"/>
                  </a:moveTo>
                  <a:lnTo>
                    <a:pt x="47" y="1"/>
                  </a:lnTo>
                  <a:cubicBezTo>
                    <a:pt x="78" y="78"/>
                    <a:pt x="78" y="187"/>
                    <a:pt x="1" y="218"/>
                  </a:cubicBezTo>
                  <a:cubicBezTo>
                    <a:pt x="94" y="202"/>
                    <a:pt x="94" y="78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0"/>
            <p:cNvSpPr/>
            <p:nvPr/>
          </p:nvSpPr>
          <p:spPr>
            <a:xfrm>
              <a:off x="2859150" y="224312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21" y="0"/>
                  </a:moveTo>
                  <a:cubicBezTo>
                    <a:pt x="1" y="30"/>
                    <a:pt x="26" y="264"/>
                    <a:pt x="141" y="264"/>
                  </a:cubicBezTo>
                  <a:cubicBezTo>
                    <a:pt x="144" y="264"/>
                    <a:pt x="148" y="264"/>
                    <a:pt x="152" y="264"/>
                  </a:cubicBezTo>
                  <a:cubicBezTo>
                    <a:pt x="260" y="264"/>
                    <a:pt x="229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0"/>
            <p:cNvSpPr/>
            <p:nvPr/>
          </p:nvSpPr>
          <p:spPr>
            <a:xfrm>
              <a:off x="2875350" y="2243125"/>
              <a:ext cx="3500" cy="5075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74"/>
                    <a:pt x="42" y="203"/>
                    <a:pt x="126" y="203"/>
                  </a:cubicBezTo>
                  <a:cubicBezTo>
                    <a:pt x="130" y="203"/>
                    <a:pt x="135" y="202"/>
                    <a:pt x="140" y="202"/>
                  </a:cubicBezTo>
                  <a:cubicBezTo>
                    <a:pt x="62" y="186"/>
                    <a:pt x="47" y="78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0"/>
            <p:cNvSpPr/>
            <p:nvPr/>
          </p:nvSpPr>
          <p:spPr>
            <a:xfrm>
              <a:off x="2874725" y="2240775"/>
              <a:ext cx="6775" cy="6300"/>
            </a:xfrm>
            <a:custGeom>
              <a:avLst/>
              <a:gdLst/>
              <a:ahLst/>
              <a:cxnLst/>
              <a:rect l="l" t="t" r="r" b="b"/>
              <a:pathLst>
                <a:path w="271" h="252" extrusionOk="0">
                  <a:moveTo>
                    <a:pt x="115" y="0"/>
                  </a:moveTo>
                  <a:cubicBezTo>
                    <a:pt x="111" y="0"/>
                    <a:pt x="107" y="1"/>
                    <a:pt x="103" y="1"/>
                  </a:cubicBezTo>
                  <a:cubicBezTo>
                    <a:pt x="1" y="45"/>
                    <a:pt x="35" y="252"/>
                    <a:pt x="143" y="252"/>
                  </a:cubicBezTo>
                  <a:cubicBezTo>
                    <a:pt x="150" y="252"/>
                    <a:pt x="157" y="251"/>
                    <a:pt x="165" y="249"/>
                  </a:cubicBezTo>
                  <a:cubicBezTo>
                    <a:pt x="270" y="234"/>
                    <a:pt x="24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0"/>
            <p:cNvSpPr/>
            <p:nvPr/>
          </p:nvSpPr>
          <p:spPr>
            <a:xfrm>
              <a:off x="2857500" y="2235550"/>
              <a:ext cx="6625" cy="5275"/>
            </a:xfrm>
            <a:custGeom>
              <a:avLst/>
              <a:gdLst/>
              <a:ahLst/>
              <a:cxnLst/>
              <a:rect l="l" t="t" r="r" b="b"/>
              <a:pathLst>
                <a:path w="265" h="211" extrusionOk="0">
                  <a:moveTo>
                    <a:pt x="185" y="1"/>
                  </a:moveTo>
                  <a:cubicBezTo>
                    <a:pt x="160" y="1"/>
                    <a:pt x="133" y="8"/>
                    <a:pt x="109" y="24"/>
                  </a:cubicBezTo>
                  <a:cubicBezTo>
                    <a:pt x="78" y="39"/>
                    <a:pt x="32" y="70"/>
                    <a:pt x="16" y="117"/>
                  </a:cubicBezTo>
                  <a:cubicBezTo>
                    <a:pt x="1" y="148"/>
                    <a:pt x="16" y="179"/>
                    <a:pt x="63" y="194"/>
                  </a:cubicBezTo>
                  <a:cubicBezTo>
                    <a:pt x="32" y="210"/>
                    <a:pt x="63" y="210"/>
                    <a:pt x="78" y="210"/>
                  </a:cubicBezTo>
                  <a:cubicBezTo>
                    <a:pt x="109" y="194"/>
                    <a:pt x="140" y="179"/>
                    <a:pt x="171" y="148"/>
                  </a:cubicBezTo>
                  <a:cubicBezTo>
                    <a:pt x="218" y="132"/>
                    <a:pt x="233" y="117"/>
                    <a:pt x="264" y="70"/>
                  </a:cubicBezTo>
                  <a:cubicBezTo>
                    <a:pt x="264" y="55"/>
                    <a:pt x="264" y="24"/>
                    <a:pt x="249" y="24"/>
                  </a:cubicBezTo>
                  <a:cubicBezTo>
                    <a:pt x="233" y="8"/>
                    <a:pt x="210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0"/>
            <p:cNvSpPr/>
            <p:nvPr/>
          </p:nvSpPr>
          <p:spPr>
            <a:xfrm>
              <a:off x="2873400" y="2234275"/>
              <a:ext cx="7775" cy="4200"/>
            </a:xfrm>
            <a:custGeom>
              <a:avLst/>
              <a:gdLst/>
              <a:ahLst/>
              <a:cxnLst/>
              <a:rect l="l" t="t" r="r" b="b"/>
              <a:pathLst>
                <a:path w="311" h="168" extrusionOk="0">
                  <a:moveTo>
                    <a:pt x="108" y="0"/>
                  </a:moveTo>
                  <a:cubicBezTo>
                    <a:pt x="74" y="0"/>
                    <a:pt x="49" y="22"/>
                    <a:pt x="16" y="44"/>
                  </a:cubicBezTo>
                  <a:cubicBezTo>
                    <a:pt x="1" y="75"/>
                    <a:pt x="1" y="90"/>
                    <a:pt x="16" y="106"/>
                  </a:cubicBezTo>
                  <a:cubicBezTo>
                    <a:pt x="47" y="121"/>
                    <a:pt x="78" y="152"/>
                    <a:pt x="125" y="152"/>
                  </a:cubicBezTo>
                  <a:cubicBezTo>
                    <a:pt x="140" y="168"/>
                    <a:pt x="171" y="168"/>
                    <a:pt x="218" y="168"/>
                  </a:cubicBezTo>
                  <a:cubicBezTo>
                    <a:pt x="233" y="168"/>
                    <a:pt x="249" y="152"/>
                    <a:pt x="295" y="152"/>
                  </a:cubicBezTo>
                  <a:cubicBezTo>
                    <a:pt x="311" y="121"/>
                    <a:pt x="311" y="90"/>
                    <a:pt x="295" y="75"/>
                  </a:cubicBezTo>
                  <a:cubicBezTo>
                    <a:pt x="249" y="28"/>
                    <a:pt x="218" y="13"/>
                    <a:pt x="156" y="13"/>
                  </a:cubicBezTo>
                  <a:cubicBezTo>
                    <a:pt x="138" y="4"/>
                    <a:pt x="122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0"/>
            <p:cNvSpPr/>
            <p:nvPr/>
          </p:nvSpPr>
          <p:spPr>
            <a:xfrm>
              <a:off x="2864100" y="2264050"/>
              <a:ext cx="4675" cy="1975"/>
            </a:xfrm>
            <a:custGeom>
              <a:avLst/>
              <a:gdLst/>
              <a:ahLst/>
              <a:cxnLst/>
              <a:rect l="l" t="t" r="r" b="b"/>
              <a:pathLst>
                <a:path w="187" h="79" extrusionOk="0">
                  <a:moveTo>
                    <a:pt x="31" y="1"/>
                  </a:moveTo>
                  <a:cubicBezTo>
                    <a:pt x="36" y="5"/>
                    <a:pt x="40" y="10"/>
                    <a:pt x="45" y="16"/>
                  </a:cubicBezTo>
                  <a:lnTo>
                    <a:pt x="155" y="16"/>
                  </a:lnTo>
                  <a:cubicBezTo>
                    <a:pt x="161" y="10"/>
                    <a:pt x="167" y="5"/>
                    <a:pt x="171" y="1"/>
                  </a:cubicBezTo>
                  <a:close/>
                  <a:moveTo>
                    <a:pt x="0" y="16"/>
                  </a:moveTo>
                  <a:cubicBezTo>
                    <a:pt x="31" y="63"/>
                    <a:pt x="47" y="78"/>
                    <a:pt x="78" y="78"/>
                  </a:cubicBezTo>
                  <a:cubicBezTo>
                    <a:pt x="124" y="78"/>
                    <a:pt x="155" y="63"/>
                    <a:pt x="186" y="16"/>
                  </a:cubicBezTo>
                  <a:lnTo>
                    <a:pt x="155" y="16"/>
                  </a:lnTo>
                  <a:cubicBezTo>
                    <a:pt x="138" y="31"/>
                    <a:pt x="116" y="47"/>
                    <a:pt x="93" y="47"/>
                  </a:cubicBezTo>
                  <a:cubicBezTo>
                    <a:pt x="71" y="47"/>
                    <a:pt x="57" y="31"/>
                    <a:pt x="45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0"/>
            <p:cNvSpPr/>
            <p:nvPr/>
          </p:nvSpPr>
          <p:spPr>
            <a:xfrm>
              <a:off x="2865650" y="2235350"/>
              <a:ext cx="11700" cy="24850"/>
            </a:xfrm>
            <a:custGeom>
              <a:avLst/>
              <a:gdLst/>
              <a:ahLst/>
              <a:cxnLst/>
              <a:rect l="l" t="t" r="r" b="b"/>
              <a:pathLst>
                <a:path w="468" h="994" extrusionOk="0">
                  <a:moveTo>
                    <a:pt x="218" y="1"/>
                  </a:moveTo>
                  <a:cubicBezTo>
                    <a:pt x="249" y="265"/>
                    <a:pt x="357" y="513"/>
                    <a:pt x="388" y="761"/>
                  </a:cubicBezTo>
                  <a:cubicBezTo>
                    <a:pt x="357" y="745"/>
                    <a:pt x="295" y="745"/>
                    <a:pt x="249" y="745"/>
                  </a:cubicBezTo>
                  <a:cubicBezTo>
                    <a:pt x="249" y="745"/>
                    <a:pt x="295" y="916"/>
                    <a:pt x="295" y="947"/>
                  </a:cubicBezTo>
                  <a:cubicBezTo>
                    <a:pt x="281" y="950"/>
                    <a:pt x="265" y="951"/>
                    <a:pt x="248" y="951"/>
                  </a:cubicBezTo>
                  <a:cubicBezTo>
                    <a:pt x="173" y="951"/>
                    <a:pt x="76" y="926"/>
                    <a:pt x="0" y="900"/>
                  </a:cubicBezTo>
                  <a:lnTo>
                    <a:pt x="0" y="900"/>
                  </a:lnTo>
                  <a:cubicBezTo>
                    <a:pt x="62" y="962"/>
                    <a:pt x="124" y="993"/>
                    <a:pt x="202" y="993"/>
                  </a:cubicBezTo>
                  <a:cubicBezTo>
                    <a:pt x="233" y="993"/>
                    <a:pt x="249" y="993"/>
                    <a:pt x="295" y="978"/>
                  </a:cubicBezTo>
                  <a:lnTo>
                    <a:pt x="326" y="978"/>
                  </a:lnTo>
                  <a:lnTo>
                    <a:pt x="357" y="947"/>
                  </a:lnTo>
                  <a:cubicBezTo>
                    <a:pt x="357" y="900"/>
                    <a:pt x="326" y="792"/>
                    <a:pt x="326" y="792"/>
                  </a:cubicBezTo>
                  <a:cubicBezTo>
                    <a:pt x="353" y="792"/>
                    <a:pt x="448" y="826"/>
                    <a:pt x="464" y="826"/>
                  </a:cubicBezTo>
                  <a:cubicBezTo>
                    <a:pt x="467" y="826"/>
                    <a:pt x="468" y="825"/>
                    <a:pt x="466" y="823"/>
                  </a:cubicBezTo>
                  <a:cubicBezTo>
                    <a:pt x="435" y="544"/>
                    <a:pt x="357" y="280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0"/>
            <p:cNvSpPr/>
            <p:nvPr/>
          </p:nvSpPr>
          <p:spPr>
            <a:xfrm>
              <a:off x="2865250" y="2257850"/>
              <a:ext cx="6625" cy="4675"/>
            </a:xfrm>
            <a:custGeom>
              <a:avLst/>
              <a:gdLst/>
              <a:ahLst/>
              <a:cxnLst/>
              <a:rect l="l" t="t" r="r" b="b"/>
              <a:pathLst>
                <a:path w="265" h="187" extrusionOk="0">
                  <a:moveTo>
                    <a:pt x="16" y="0"/>
                  </a:moveTo>
                  <a:cubicBezTo>
                    <a:pt x="1" y="16"/>
                    <a:pt x="1" y="62"/>
                    <a:pt x="1" y="78"/>
                  </a:cubicBezTo>
                  <a:cubicBezTo>
                    <a:pt x="1" y="140"/>
                    <a:pt x="16" y="187"/>
                    <a:pt x="78" y="187"/>
                  </a:cubicBezTo>
                  <a:cubicBezTo>
                    <a:pt x="94" y="187"/>
                    <a:pt x="125" y="187"/>
                    <a:pt x="156" y="171"/>
                  </a:cubicBezTo>
                  <a:cubicBezTo>
                    <a:pt x="218" y="156"/>
                    <a:pt x="249" y="109"/>
                    <a:pt x="265" y="62"/>
                  </a:cubicBezTo>
                  <a:lnTo>
                    <a:pt x="265" y="62"/>
                  </a:lnTo>
                  <a:cubicBezTo>
                    <a:pt x="254" y="65"/>
                    <a:pt x="243" y="66"/>
                    <a:pt x="232" y="66"/>
                  </a:cubicBezTo>
                  <a:cubicBezTo>
                    <a:pt x="162" y="66"/>
                    <a:pt x="83" y="2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0"/>
            <p:cNvSpPr/>
            <p:nvPr/>
          </p:nvSpPr>
          <p:spPr>
            <a:xfrm>
              <a:off x="2865250" y="2259775"/>
              <a:ext cx="3900" cy="2750"/>
            </a:xfrm>
            <a:custGeom>
              <a:avLst/>
              <a:gdLst/>
              <a:ahLst/>
              <a:cxnLst/>
              <a:rect l="l" t="t" r="r" b="b"/>
              <a:pathLst>
                <a:path w="156" h="110" extrusionOk="0">
                  <a:moveTo>
                    <a:pt x="1" y="1"/>
                  </a:moveTo>
                  <a:cubicBezTo>
                    <a:pt x="1" y="63"/>
                    <a:pt x="16" y="110"/>
                    <a:pt x="78" y="110"/>
                  </a:cubicBezTo>
                  <a:cubicBezTo>
                    <a:pt x="94" y="110"/>
                    <a:pt x="140" y="110"/>
                    <a:pt x="156" y="94"/>
                  </a:cubicBezTo>
                  <a:cubicBezTo>
                    <a:pt x="140" y="32"/>
                    <a:pt x="78" y="1"/>
                    <a:pt x="1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0"/>
            <p:cNvSpPr/>
            <p:nvPr/>
          </p:nvSpPr>
          <p:spPr>
            <a:xfrm>
              <a:off x="2833075" y="2210150"/>
              <a:ext cx="45775" cy="42350"/>
            </a:xfrm>
            <a:custGeom>
              <a:avLst/>
              <a:gdLst/>
              <a:ahLst/>
              <a:cxnLst/>
              <a:rect l="l" t="t" r="r" b="b"/>
              <a:pathLst>
                <a:path w="1831" h="1694" extrusionOk="0">
                  <a:moveTo>
                    <a:pt x="1082" y="0"/>
                  </a:moveTo>
                  <a:cubicBezTo>
                    <a:pt x="668" y="0"/>
                    <a:pt x="212" y="204"/>
                    <a:pt x="78" y="606"/>
                  </a:cubicBezTo>
                  <a:cubicBezTo>
                    <a:pt x="1" y="792"/>
                    <a:pt x="47" y="1210"/>
                    <a:pt x="109" y="1567"/>
                  </a:cubicBezTo>
                  <a:cubicBezTo>
                    <a:pt x="109" y="1598"/>
                    <a:pt x="125" y="1614"/>
                    <a:pt x="125" y="1614"/>
                  </a:cubicBezTo>
                  <a:cubicBezTo>
                    <a:pt x="147" y="1669"/>
                    <a:pt x="180" y="1694"/>
                    <a:pt x="217" y="1694"/>
                  </a:cubicBezTo>
                  <a:cubicBezTo>
                    <a:pt x="336" y="1694"/>
                    <a:pt x="501" y="1444"/>
                    <a:pt x="512" y="1148"/>
                  </a:cubicBezTo>
                  <a:cubicBezTo>
                    <a:pt x="528" y="776"/>
                    <a:pt x="621" y="559"/>
                    <a:pt x="838" y="497"/>
                  </a:cubicBezTo>
                  <a:cubicBezTo>
                    <a:pt x="883" y="481"/>
                    <a:pt x="931" y="475"/>
                    <a:pt x="979" y="475"/>
                  </a:cubicBezTo>
                  <a:cubicBezTo>
                    <a:pt x="1121" y="475"/>
                    <a:pt x="1268" y="528"/>
                    <a:pt x="1384" y="528"/>
                  </a:cubicBezTo>
                  <a:cubicBezTo>
                    <a:pt x="1417" y="528"/>
                    <a:pt x="1447" y="523"/>
                    <a:pt x="1474" y="513"/>
                  </a:cubicBezTo>
                  <a:cubicBezTo>
                    <a:pt x="1583" y="466"/>
                    <a:pt x="1614" y="373"/>
                    <a:pt x="1676" y="373"/>
                  </a:cubicBezTo>
                  <a:cubicBezTo>
                    <a:pt x="1707" y="373"/>
                    <a:pt x="1815" y="606"/>
                    <a:pt x="1831" y="652"/>
                  </a:cubicBezTo>
                  <a:cubicBezTo>
                    <a:pt x="1831" y="451"/>
                    <a:pt x="1753" y="280"/>
                    <a:pt x="1629" y="156"/>
                  </a:cubicBezTo>
                  <a:cubicBezTo>
                    <a:pt x="1489" y="52"/>
                    <a:pt x="1291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0"/>
            <p:cNvSpPr/>
            <p:nvPr/>
          </p:nvSpPr>
          <p:spPr>
            <a:xfrm>
              <a:off x="2828025" y="2243925"/>
              <a:ext cx="16700" cy="18500"/>
            </a:xfrm>
            <a:custGeom>
              <a:avLst/>
              <a:gdLst/>
              <a:ahLst/>
              <a:cxnLst/>
              <a:rect l="l" t="t" r="r" b="b"/>
              <a:pathLst>
                <a:path w="668" h="740" extrusionOk="0">
                  <a:moveTo>
                    <a:pt x="230" y="0"/>
                  </a:moveTo>
                  <a:cubicBezTo>
                    <a:pt x="209" y="0"/>
                    <a:pt x="190" y="5"/>
                    <a:pt x="172" y="15"/>
                  </a:cubicBezTo>
                  <a:cubicBezTo>
                    <a:pt x="1" y="108"/>
                    <a:pt x="203" y="650"/>
                    <a:pt x="404" y="728"/>
                  </a:cubicBezTo>
                  <a:cubicBezTo>
                    <a:pt x="427" y="736"/>
                    <a:pt x="454" y="740"/>
                    <a:pt x="480" y="740"/>
                  </a:cubicBezTo>
                  <a:cubicBezTo>
                    <a:pt x="560" y="740"/>
                    <a:pt x="645" y="705"/>
                    <a:pt x="668" y="635"/>
                  </a:cubicBezTo>
                  <a:lnTo>
                    <a:pt x="621" y="309"/>
                  </a:lnTo>
                  <a:cubicBezTo>
                    <a:pt x="621" y="309"/>
                    <a:pt x="399" y="0"/>
                    <a:pt x="230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0"/>
            <p:cNvSpPr/>
            <p:nvPr/>
          </p:nvSpPr>
          <p:spPr>
            <a:xfrm>
              <a:off x="2833850" y="2248550"/>
              <a:ext cx="8175" cy="11825"/>
            </a:xfrm>
            <a:custGeom>
              <a:avLst/>
              <a:gdLst/>
              <a:ahLst/>
              <a:cxnLst/>
              <a:rect l="l" t="t" r="r" b="b"/>
              <a:pathLst>
                <a:path w="327" h="473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62"/>
                    <a:pt x="202" y="202"/>
                    <a:pt x="264" y="326"/>
                  </a:cubicBezTo>
                  <a:cubicBezTo>
                    <a:pt x="244" y="296"/>
                    <a:pt x="211" y="272"/>
                    <a:pt x="173" y="272"/>
                  </a:cubicBezTo>
                  <a:cubicBezTo>
                    <a:pt x="152" y="272"/>
                    <a:pt x="131" y="279"/>
                    <a:pt x="109" y="295"/>
                  </a:cubicBezTo>
                  <a:cubicBezTo>
                    <a:pt x="109" y="295"/>
                    <a:pt x="94" y="295"/>
                    <a:pt x="94" y="310"/>
                  </a:cubicBezTo>
                  <a:cubicBezTo>
                    <a:pt x="105" y="307"/>
                    <a:pt x="118" y="305"/>
                    <a:pt x="131" y="305"/>
                  </a:cubicBezTo>
                  <a:cubicBezTo>
                    <a:pt x="168" y="305"/>
                    <a:pt x="206" y="322"/>
                    <a:pt x="218" y="357"/>
                  </a:cubicBezTo>
                  <a:cubicBezTo>
                    <a:pt x="249" y="388"/>
                    <a:pt x="280" y="434"/>
                    <a:pt x="280" y="465"/>
                  </a:cubicBezTo>
                  <a:cubicBezTo>
                    <a:pt x="280" y="471"/>
                    <a:pt x="285" y="472"/>
                    <a:pt x="291" y="472"/>
                  </a:cubicBezTo>
                  <a:cubicBezTo>
                    <a:pt x="304" y="472"/>
                    <a:pt x="321" y="465"/>
                    <a:pt x="311" y="465"/>
                  </a:cubicBezTo>
                  <a:cubicBezTo>
                    <a:pt x="326" y="279"/>
                    <a:pt x="187" y="1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0"/>
            <p:cNvSpPr/>
            <p:nvPr/>
          </p:nvSpPr>
          <p:spPr>
            <a:xfrm>
              <a:off x="2835025" y="2287325"/>
              <a:ext cx="41125" cy="38450"/>
            </a:xfrm>
            <a:custGeom>
              <a:avLst/>
              <a:gdLst/>
              <a:ahLst/>
              <a:cxnLst/>
              <a:rect l="l" t="t" r="r" b="b"/>
              <a:pathLst>
                <a:path w="1645" h="1538" extrusionOk="0">
                  <a:moveTo>
                    <a:pt x="217" y="0"/>
                  </a:moveTo>
                  <a:lnTo>
                    <a:pt x="0" y="310"/>
                  </a:lnTo>
                  <a:cubicBezTo>
                    <a:pt x="0" y="310"/>
                    <a:pt x="961" y="1538"/>
                    <a:pt x="992" y="1538"/>
                  </a:cubicBezTo>
                  <a:cubicBezTo>
                    <a:pt x="993" y="1538"/>
                    <a:pt x="993" y="1537"/>
                    <a:pt x="993" y="1536"/>
                  </a:cubicBezTo>
                  <a:lnTo>
                    <a:pt x="1287" y="900"/>
                  </a:lnTo>
                  <a:lnTo>
                    <a:pt x="1644" y="1287"/>
                  </a:lnTo>
                  <a:lnTo>
                    <a:pt x="1644" y="1287"/>
                  </a:lnTo>
                  <a:lnTo>
                    <a:pt x="1536" y="403"/>
                  </a:lnTo>
                  <a:lnTo>
                    <a:pt x="1365" y="171"/>
                  </a:lnTo>
                  <a:lnTo>
                    <a:pt x="1241" y="76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0"/>
            <p:cNvSpPr/>
            <p:nvPr/>
          </p:nvSpPr>
          <p:spPr>
            <a:xfrm>
              <a:off x="2836575" y="22970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246" y="532"/>
                  </a:moveTo>
                  <a:cubicBezTo>
                    <a:pt x="1270" y="553"/>
                    <a:pt x="1309" y="589"/>
                    <a:pt x="1353" y="630"/>
                  </a:cubicBezTo>
                  <a:lnTo>
                    <a:pt x="1353" y="630"/>
                  </a:lnTo>
                  <a:cubicBezTo>
                    <a:pt x="1308" y="584"/>
                    <a:pt x="1269" y="548"/>
                    <a:pt x="1246" y="532"/>
                  </a:cubicBezTo>
                  <a:close/>
                  <a:moveTo>
                    <a:pt x="1474" y="16"/>
                  </a:moveTo>
                  <a:cubicBezTo>
                    <a:pt x="1458" y="187"/>
                    <a:pt x="1551" y="683"/>
                    <a:pt x="1567" y="838"/>
                  </a:cubicBezTo>
                  <a:cubicBezTo>
                    <a:pt x="1558" y="821"/>
                    <a:pt x="1446" y="716"/>
                    <a:pt x="1353" y="630"/>
                  </a:cubicBezTo>
                  <a:lnTo>
                    <a:pt x="1353" y="630"/>
                  </a:lnTo>
                  <a:cubicBezTo>
                    <a:pt x="1473" y="751"/>
                    <a:pt x="1635" y="932"/>
                    <a:pt x="1644" y="932"/>
                  </a:cubicBezTo>
                  <a:cubicBezTo>
                    <a:pt x="1644" y="932"/>
                    <a:pt x="1644" y="932"/>
                    <a:pt x="1644" y="931"/>
                  </a:cubicBezTo>
                  <a:cubicBezTo>
                    <a:pt x="1613" y="745"/>
                    <a:pt x="1598" y="559"/>
                    <a:pt x="1551" y="373"/>
                  </a:cubicBezTo>
                  <a:cubicBezTo>
                    <a:pt x="1520" y="203"/>
                    <a:pt x="1536" y="203"/>
                    <a:pt x="1489" y="16"/>
                  </a:cubicBezTo>
                  <a:close/>
                  <a:moveTo>
                    <a:pt x="0" y="1"/>
                  </a:moveTo>
                  <a:cubicBezTo>
                    <a:pt x="140" y="218"/>
                    <a:pt x="946" y="1195"/>
                    <a:pt x="946" y="1195"/>
                  </a:cubicBezTo>
                  <a:cubicBezTo>
                    <a:pt x="1070" y="994"/>
                    <a:pt x="1163" y="761"/>
                    <a:pt x="1241" y="528"/>
                  </a:cubicBezTo>
                  <a:cubicBezTo>
                    <a:pt x="1243" y="529"/>
                    <a:pt x="1244" y="530"/>
                    <a:pt x="1246" y="532"/>
                  </a:cubicBezTo>
                  <a:lnTo>
                    <a:pt x="1246" y="532"/>
                  </a:lnTo>
                  <a:cubicBezTo>
                    <a:pt x="1233" y="520"/>
                    <a:pt x="1225" y="513"/>
                    <a:pt x="1225" y="513"/>
                  </a:cubicBezTo>
                  <a:cubicBezTo>
                    <a:pt x="1163" y="606"/>
                    <a:pt x="931" y="1087"/>
                    <a:pt x="931" y="1133"/>
                  </a:cubicBezTo>
                  <a:cubicBezTo>
                    <a:pt x="776" y="931"/>
                    <a:pt x="171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0"/>
            <p:cNvSpPr/>
            <p:nvPr/>
          </p:nvSpPr>
          <p:spPr>
            <a:xfrm>
              <a:off x="3436025" y="2525875"/>
              <a:ext cx="29875" cy="228975"/>
            </a:xfrm>
            <a:custGeom>
              <a:avLst/>
              <a:gdLst/>
              <a:ahLst/>
              <a:cxnLst/>
              <a:rect l="l" t="t" r="r" b="b"/>
              <a:pathLst>
                <a:path w="1195" h="9159" extrusionOk="0">
                  <a:moveTo>
                    <a:pt x="23" y="0"/>
                  </a:moveTo>
                  <a:cubicBezTo>
                    <a:pt x="12" y="0"/>
                    <a:pt x="0" y="4"/>
                    <a:pt x="0" y="12"/>
                  </a:cubicBezTo>
                  <a:cubicBezTo>
                    <a:pt x="620" y="2339"/>
                    <a:pt x="1132" y="4727"/>
                    <a:pt x="1086" y="7131"/>
                  </a:cubicBezTo>
                  <a:cubicBezTo>
                    <a:pt x="1070" y="7813"/>
                    <a:pt x="993" y="8465"/>
                    <a:pt x="931" y="9147"/>
                  </a:cubicBezTo>
                  <a:cubicBezTo>
                    <a:pt x="931" y="9155"/>
                    <a:pt x="938" y="9159"/>
                    <a:pt x="948" y="9159"/>
                  </a:cubicBezTo>
                  <a:cubicBezTo>
                    <a:pt x="958" y="9159"/>
                    <a:pt x="969" y="9155"/>
                    <a:pt x="977" y="9147"/>
                  </a:cubicBezTo>
                  <a:cubicBezTo>
                    <a:pt x="1086" y="8589"/>
                    <a:pt x="1148" y="7999"/>
                    <a:pt x="1163" y="7410"/>
                  </a:cubicBezTo>
                  <a:cubicBezTo>
                    <a:pt x="1194" y="6805"/>
                    <a:pt x="1194" y="6216"/>
                    <a:pt x="1148" y="5627"/>
                  </a:cubicBezTo>
                  <a:cubicBezTo>
                    <a:pt x="1055" y="4401"/>
                    <a:pt x="884" y="3192"/>
                    <a:pt x="589" y="1997"/>
                  </a:cubicBezTo>
                  <a:cubicBezTo>
                    <a:pt x="434" y="1315"/>
                    <a:pt x="233" y="679"/>
                    <a:pt x="47" y="12"/>
                  </a:cubicBezTo>
                  <a:cubicBezTo>
                    <a:pt x="47" y="4"/>
                    <a:pt x="35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0"/>
            <p:cNvSpPr/>
            <p:nvPr/>
          </p:nvSpPr>
          <p:spPr>
            <a:xfrm>
              <a:off x="3412750" y="2526950"/>
              <a:ext cx="51975" cy="169075"/>
            </a:xfrm>
            <a:custGeom>
              <a:avLst/>
              <a:gdLst/>
              <a:ahLst/>
              <a:cxnLst/>
              <a:rect l="l" t="t" r="r" b="b"/>
              <a:pathLst>
                <a:path w="2079" h="6763" extrusionOk="0">
                  <a:moveTo>
                    <a:pt x="931" y="0"/>
                  </a:moveTo>
                  <a:cubicBezTo>
                    <a:pt x="931" y="0"/>
                    <a:pt x="0" y="2358"/>
                    <a:pt x="218" y="2916"/>
                  </a:cubicBezTo>
                  <a:cubicBezTo>
                    <a:pt x="435" y="3490"/>
                    <a:pt x="853" y="3598"/>
                    <a:pt x="853" y="3598"/>
                  </a:cubicBezTo>
                  <a:cubicBezTo>
                    <a:pt x="853" y="3598"/>
                    <a:pt x="295" y="4420"/>
                    <a:pt x="683" y="5165"/>
                  </a:cubicBezTo>
                  <a:cubicBezTo>
                    <a:pt x="1086" y="5925"/>
                    <a:pt x="1970" y="5909"/>
                    <a:pt x="2017" y="6762"/>
                  </a:cubicBezTo>
                  <a:cubicBezTo>
                    <a:pt x="2017" y="6762"/>
                    <a:pt x="2079" y="3133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0"/>
            <p:cNvSpPr/>
            <p:nvPr/>
          </p:nvSpPr>
          <p:spPr>
            <a:xfrm>
              <a:off x="3432525" y="2539350"/>
              <a:ext cx="29500" cy="134950"/>
            </a:xfrm>
            <a:custGeom>
              <a:avLst/>
              <a:gdLst/>
              <a:ahLst/>
              <a:cxnLst/>
              <a:rect l="l" t="t" r="r" b="b"/>
              <a:pathLst>
                <a:path w="1180" h="539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419" y="698"/>
                    <a:pt x="574" y="1396"/>
                    <a:pt x="714" y="2094"/>
                  </a:cubicBezTo>
                  <a:cubicBezTo>
                    <a:pt x="590" y="1970"/>
                    <a:pt x="435" y="1908"/>
                    <a:pt x="264" y="1846"/>
                  </a:cubicBezTo>
                  <a:lnTo>
                    <a:pt x="264" y="1846"/>
                  </a:lnTo>
                  <a:cubicBezTo>
                    <a:pt x="435" y="1908"/>
                    <a:pt x="590" y="2017"/>
                    <a:pt x="729" y="2156"/>
                  </a:cubicBezTo>
                  <a:cubicBezTo>
                    <a:pt x="745" y="2296"/>
                    <a:pt x="791" y="2420"/>
                    <a:pt x="807" y="2559"/>
                  </a:cubicBezTo>
                  <a:cubicBezTo>
                    <a:pt x="590" y="2327"/>
                    <a:pt x="295" y="2218"/>
                    <a:pt x="1" y="2094"/>
                  </a:cubicBezTo>
                  <a:lnTo>
                    <a:pt x="1" y="2094"/>
                  </a:lnTo>
                  <a:cubicBezTo>
                    <a:pt x="295" y="2218"/>
                    <a:pt x="605" y="2373"/>
                    <a:pt x="822" y="2637"/>
                  </a:cubicBezTo>
                  <a:cubicBezTo>
                    <a:pt x="900" y="3025"/>
                    <a:pt x="962" y="3428"/>
                    <a:pt x="1009" y="3816"/>
                  </a:cubicBezTo>
                  <a:cubicBezTo>
                    <a:pt x="853" y="3661"/>
                    <a:pt x="667" y="3552"/>
                    <a:pt x="450" y="3506"/>
                  </a:cubicBezTo>
                  <a:cubicBezTo>
                    <a:pt x="450" y="3506"/>
                    <a:pt x="435" y="3506"/>
                    <a:pt x="450" y="3537"/>
                  </a:cubicBezTo>
                  <a:cubicBezTo>
                    <a:pt x="667" y="3583"/>
                    <a:pt x="853" y="3723"/>
                    <a:pt x="1009" y="3893"/>
                  </a:cubicBezTo>
                  <a:cubicBezTo>
                    <a:pt x="1040" y="4033"/>
                    <a:pt x="1055" y="4172"/>
                    <a:pt x="1071" y="4328"/>
                  </a:cubicBezTo>
                  <a:cubicBezTo>
                    <a:pt x="962" y="4235"/>
                    <a:pt x="823" y="4157"/>
                    <a:pt x="683" y="4095"/>
                  </a:cubicBezTo>
                  <a:lnTo>
                    <a:pt x="683" y="4095"/>
                  </a:lnTo>
                  <a:cubicBezTo>
                    <a:pt x="823" y="4157"/>
                    <a:pt x="962" y="4250"/>
                    <a:pt x="1071" y="4343"/>
                  </a:cubicBezTo>
                  <a:cubicBezTo>
                    <a:pt x="1086" y="4483"/>
                    <a:pt x="1117" y="4622"/>
                    <a:pt x="1117" y="4746"/>
                  </a:cubicBezTo>
                  <a:cubicBezTo>
                    <a:pt x="900" y="4498"/>
                    <a:pt x="621" y="4312"/>
                    <a:pt x="311" y="4188"/>
                  </a:cubicBezTo>
                  <a:lnTo>
                    <a:pt x="311" y="4188"/>
                  </a:lnTo>
                  <a:cubicBezTo>
                    <a:pt x="621" y="4328"/>
                    <a:pt x="884" y="4545"/>
                    <a:pt x="1086" y="4793"/>
                  </a:cubicBezTo>
                  <a:cubicBezTo>
                    <a:pt x="1117" y="4777"/>
                    <a:pt x="1117" y="4777"/>
                    <a:pt x="1133" y="4777"/>
                  </a:cubicBezTo>
                  <a:cubicBezTo>
                    <a:pt x="1009" y="3149"/>
                    <a:pt x="714" y="1551"/>
                    <a:pt x="218" y="0"/>
                  </a:cubicBezTo>
                  <a:close/>
                  <a:moveTo>
                    <a:pt x="1133" y="4785"/>
                  </a:moveTo>
                  <a:cubicBezTo>
                    <a:pt x="1133" y="4984"/>
                    <a:pt x="1149" y="5199"/>
                    <a:pt x="1179" y="5398"/>
                  </a:cubicBezTo>
                  <a:cubicBezTo>
                    <a:pt x="1149" y="5183"/>
                    <a:pt x="1133" y="4984"/>
                    <a:pt x="1133" y="47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0"/>
            <p:cNvSpPr/>
            <p:nvPr/>
          </p:nvSpPr>
          <p:spPr>
            <a:xfrm>
              <a:off x="3428250" y="2574625"/>
              <a:ext cx="14375" cy="4675"/>
            </a:xfrm>
            <a:custGeom>
              <a:avLst/>
              <a:gdLst/>
              <a:ahLst/>
              <a:cxnLst/>
              <a:rect l="l" t="t" r="r" b="b"/>
              <a:pathLst>
                <a:path w="575" h="187" extrusionOk="0">
                  <a:moveTo>
                    <a:pt x="1" y="1"/>
                  </a:moveTo>
                  <a:cubicBezTo>
                    <a:pt x="202" y="63"/>
                    <a:pt x="373" y="125"/>
                    <a:pt x="575" y="187"/>
                  </a:cubicBezTo>
                  <a:cubicBezTo>
                    <a:pt x="389" y="78"/>
                    <a:pt x="20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0"/>
            <p:cNvSpPr/>
            <p:nvPr/>
          </p:nvSpPr>
          <p:spPr>
            <a:xfrm>
              <a:off x="3434075" y="2638600"/>
              <a:ext cx="10875" cy="3525"/>
            </a:xfrm>
            <a:custGeom>
              <a:avLst/>
              <a:gdLst/>
              <a:ahLst/>
              <a:cxnLst/>
              <a:rect l="l" t="t" r="r" b="b"/>
              <a:pathLst>
                <a:path w="435" h="141" extrusionOk="0">
                  <a:moveTo>
                    <a:pt x="1" y="1"/>
                  </a:moveTo>
                  <a:cubicBezTo>
                    <a:pt x="156" y="32"/>
                    <a:pt x="295" y="78"/>
                    <a:pt x="435" y="140"/>
                  </a:cubicBezTo>
                  <a:cubicBezTo>
                    <a:pt x="295" y="63"/>
                    <a:pt x="156" y="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0"/>
            <p:cNvSpPr/>
            <p:nvPr/>
          </p:nvSpPr>
          <p:spPr>
            <a:xfrm>
              <a:off x="3465875" y="2600600"/>
              <a:ext cx="62050" cy="175675"/>
            </a:xfrm>
            <a:custGeom>
              <a:avLst/>
              <a:gdLst/>
              <a:ahLst/>
              <a:cxnLst/>
              <a:rect l="l" t="t" r="r" b="b"/>
              <a:pathLst>
                <a:path w="2482" h="7027" extrusionOk="0">
                  <a:moveTo>
                    <a:pt x="2420" y="1"/>
                  </a:moveTo>
                  <a:cubicBezTo>
                    <a:pt x="2032" y="265"/>
                    <a:pt x="1660" y="575"/>
                    <a:pt x="1334" y="947"/>
                  </a:cubicBezTo>
                  <a:cubicBezTo>
                    <a:pt x="1008" y="1304"/>
                    <a:pt x="745" y="1753"/>
                    <a:pt x="574" y="2219"/>
                  </a:cubicBezTo>
                  <a:cubicBezTo>
                    <a:pt x="233" y="3211"/>
                    <a:pt x="31" y="4235"/>
                    <a:pt x="16" y="5290"/>
                  </a:cubicBezTo>
                  <a:cubicBezTo>
                    <a:pt x="0" y="5864"/>
                    <a:pt x="47" y="6453"/>
                    <a:pt x="186" y="7011"/>
                  </a:cubicBezTo>
                  <a:lnTo>
                    <a:pt x="202" y="7027"/>
                  </a:lnTo>
                  <a:cubicBezTo>
                    <a:pt x="202" y="7027"/>
                    <a:pt x="233" y="7027"/>
                    <a:pt x="233" y="7011"/>
                  </a:cubicBezTo>
                  <a:cubicBezTo>
                    <a:pt x="78" y="6003"/>
                    <a:pt x="78" y="4995"/>
                    <a:pt x="248" y="3987"/>
                  </a:cubicBezTo>
                  <a:cubicBezTo>
                    <a:pt x="404" y="3010"/>
                    <a:pt x="652" y="1955"/>
                    <a:pt x="1272" y="1149"/>
                  </a:cubicBezTo>
                  <a:cubicBezTo>
                    <a:pt x="1598" y="730"/>
                    <a:pt x="2032" y="373"/>
                    <a:pt x="2451" y="32"/>
                  </a:cubicBezTo>
                  <a:cubicBezTo>
                    <a:pt x="2482" y="16"/>
                    <a:pt x="2451" y="1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0"/>
            <p:cNvSpPr/>
            <p:nvPr/>
          </p:nvSpPr>
          <p:spPr>
            <a:xfrm>
              <a:off x="3470125" y="2599050"/>
              <a:ext cx="58575" cy="116350"/>
            </a:xfrm>
            <a:custGeom>
              <a:avLst/>
              <a:gdLst/>
              <a:ahLst/>
              <a:cxnLst/>
              <a:rect l="l" t="t" r="r" b="b"/>
              <a:pathLst>
                <a:path w="2343" h="4654" extrusionOk="0">
                  <a:moveTo>
                    <a:pt x="2343" y="1"/>
                  </a:moveTo>
                  <a:lnTo>
                    <a:pt x="2343" y="1"/>
                  </a:lnTo>
                  <a:cubicBezTo>
                    <a:pt x="2343" y="1"/>
                    <a:pt x="1164" y="838"/>
                    <a:pt x="621" y="2017"/>
                  </a:cubicBezTo>
                  <a:cubicBezTo>
                    <a:pt x="32" y="3196"/>
                    <a:pt x="1" y="4654"/>
                    <a:pt x="1" y="4654"/>
                  </a:cubicBezTo>
                  <a:cubicBezTo>
                    <a:pt x="234" y="4282"/>
                    <a:pt x="482" y="3956"/>
                    <a:pt x="792" y="3646"/>
                  </a:cubicBezTo>
                  <a:cubicBezTo>
                    <a:pt x="1257" y="3180"/>
                    <a:pt x="1645" y="2855"/>
                    <a:pt x="1707" y="2544"/>
                  </a:cubicBezTo>
                  <a:cubicBezTo>
                    <a:pt x="1769" y="2234"/>
                    <a:pt x="1242" y="2002"/>
                    <a:pt x="1242" y="2002"/>
                  </a:cubicBezTo>
                  <a:lnTo>
                    <a:pt x="1242" y="2002"/>
                  </a:lnTo>
                  <a:cubicBezTo>
                    <a:pt x="1242" y="2002"/>
                    <a:pt x="1371" y="2024"/>
                    <a:pt x="1532" y="2024"/>
                  </a:cubicBezTo>
                  <a:cubicBezTo>
                    <a:pt x="1727" y="2024"/>
                    <a:pt x="1969" y="1991"/>
                    <a:pt x="2079" y="1847"/>
                  </a:cubicBezTo>
                  <a:cubicBezTo>
                    <a:pt x="2265" y="1567"/>
                    <a:pt x="2343" y="1"/>
                    <a:pt x="2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0"/>
            <p:cNvSpPr/>
            <p:nvPr/>
          </p:nvSpPr>
          <p:spPr>
            <a:xfrm>
              <a:off x="3470525" y="2609525"/>
              <a:ext cx="47725" cy="98125"/>
            </a:xfrm>
            <a:custGeom>
              <a:avLst/>
              <a:gdLst/>
              <a:ahLst/>
              <a:cxnLst/>
              <a:rect l="l" t="t" r="r" b="b"/>
              <a:pathLst>
                <a:path w="1909" h="3925" extrusionOk="0">
                  <a:moveTo>
                    <a:pt x="1808" y="105"/>
                  </a:moveTo>
                  <a:lnTo>
                    <a:pt x="1474" y="756"/>
                  </a:lnTo>
                  <a:lnTo>
                    <a:pt x="1474" y="756"/>
                  </a:lnTo>
                  <a:cubicBezTo>
                    <a:pt x="1376" y="761"/>
                    <a:pt x="1278" y="778"/>
                    <a:pt x="1179" y="807"/>
                  </a:cubicBezTo>
                  <a:cubicBezTo>
                    <a:pt x="1375" y="555"/>
                    <a:pt x="1596" y="329"/>
                    <a:pt x="1808" y="105"/>
                  </a:cubicBezTo>
                  <a:close/>
                  <a:moveTo>
                    <a:pt x="1468" y="768"/>
                  </a:moveTo>
                  <a:lnTo>
                    <a:pt x="1393" y="915"/>
                  </a:lnTo>
                  <a:lnTo>
                    <a:pt x="1393" y="915"/>
                  </a:lnTo>
                  <a:cubicBezTo>
                    <a:pt x="1294" y="927"/>
                    <a:pt x="1192" y="945"/>
                    <a:pt x="1086" y="962"/>
                  </a:cubicBezTo>
                  <a:cubicBezTo>
                    <a:pt x="1102" y="916"/>
                    <a:pt x="1148" y="885"/>
                    <a:pt x="1164" y="838"/>
                  </a:cubicBezTo>
                  <a:cubicBezTo>
                    <a:pt x="1261" y="799"/>
                    <a:pt x="1366" y="778"/>
                    <a:pt x="1468" y="768"/>
                  </a:cubicBezTo>
                  <a:close/>
                  <a:moveTo>
                    <a:pt x="1387" y="927"/>
                  </a:moveTo>
                  <a:lnTo>
                    <a:pt x="1226" y="1241"/>
                  </a:lnTo>
                  <a:cubicBezTo>
                    <a:pt x="1102" y="1241"/>
                    <a:pt x="993" y="1241"/>
                    <a:pt x="869" y="1288"/>
                  </a:cubicBezTo>
                  <a:cubicBezTo>
                    <a:pt x="931" y="1195"/>
                    <a:pt x="1008" y="1086"/>
                    <a:pt x="1071" y="993"/>
                  </a:cubicBezTo>
                  <a:cubicBezTo>
                    <a:pt x="1176" y="968"/>
                    <a:pt x="1281" y="944"/>
                    <a:pt x="1387" y="927"/>
                  </a:cubicBezTo>
                  <a:close/>
                  <a:moveTo>
                    <a:pt x="1862" y="1"/>
                  </a:moveTo>
                  <a:lnTo>
                    <a:pt x="1812" y="97"/>
                  </a:lnTo>
                  <a:lnTo>
                    <a:pt x="1812" y="97"/>
                  </a:lnTo>
                  <a:cubicBezTo>
                    <a:pt x="1349" y="563"/>
                    <a:pt x="896" y="1051"/>
                    <a:pt x="621" y="1660"/>
                  </a:cubicBezTo>
                  <a:cubicBezTo>
                    <a:pt x="528" y="1862"/>
                    <a:pt x="435" y="2094"/>
                    <a:pt x="373" y="2327"/>
                  </a:cubicBezTo>
                  <a:cubicBezTo>
                    <a:pt x="342" y="2374"/>
                    <a:pt x="326" y="2436"/>
                    <a:pt x="326" y="2467"/>
                  </a:cubicBezTo>
                  <a:cubicBezTo>
                    <a:pt x="202" y="2947"/>
                    <a:pt x="78" y="3444"/>
                    <a:pt x="0" y="3925"/>
                  </a:cubicBezTo>
                  <a:cubicBezTo>
                    <a:pt x="62" y="3676"/>
                    <a:pt x="93" y="3444"/>
                    <a:pt x="171" y="3180"/>
                  </a:cubicBezTo>
                  <a:cubicBezTo>
                    <a:pt x="264" y="3149"/>
                    <a:pt x="373" y="3103"/>
                    <a:pt x="481" y="3103"/>
                  </a:cubicBezTo>
                  <a:lnTo>
                    <a:pt x="481" y="3087"/>
                  </a:lnTo>
                  <a:cubicBezTo>
                    <a:pt x="388" y="3087"/>
                    <a:pt x="264" y="3103"/>
                    <a:pt x="171" y="3149"/>
                  </a:cubicBezTo>
                  <a:cubicBezTo>
                    <a:pt x="233" y="2916"/>
                    <a:pt x="295" y="2699"/>
                    <a:pt x="373" y="2482"/>
                  </a:cubicBezTo>
                  <a:cubicBezTo>
                    <a:pt x="605" y="2436"/>
                    <a:pt x="838" y="2405"/>
                    <a:pt x="1071" y="2389"/>
                  </a:cubicBezTo>
                  <a:cubicBezTo>
                    <a:pt x="1016" y="2385"/>
                    <a:pt x="961" y="2384"/>
                    <a:pt x="906" y="2384"/>
                  </a:cubicBezTo>
                  <a:cubicBezTo>
                    <a:pt x="729" y="2384"/>
                    <a:pt x="554" y="2404"/>
                    <a:pt x="388" y="2451"/>
                  </a:cubicBezTo>
                  <a:cubicBezTo>
                    <a:pt x="404" y="2405"/>
                    <a:pt x="404" y="2374"/>
                    <a:pt x="435" y="2327"/>
                  </a:cubicBezTo>
                  <a:cubicBezTo>
                    <a:pt x="590" y="2296"/>
                    <a:pt x="745" y="2281"/>
                    <a:pt x="884" y="2250"/>
                  </a:cubicBezTo>
                  <a:cubicBezTo>
                    <a:pt x="729" y="2250"/>
                    <a:pt x="574" y="2281"/>
                    <a:pt x="450" y="2312"/>
                  </a:cubicBezTo>
                  <a:cubicBezTo>
                    <a:pt x="497" y="2125"/>
                    <a:pt x="574" y="1939"/>
                    <a:pt x="652" y="1753"/>
                  </a:cubicBezTo>
                  <a:cubicBezTo>
                    <a:pt x="714" y="1598"/>
                    <a:pt x="791" y="1459"/>
                    <a:pt x="884" y="1319"/>
                  </a:cubicBezTo>
                  <a:cubicBezTo>
                    <a:pt x="1008" y="1288"/>
                    <a:pt x="1148" y="1272"/>
                    <a:pt x="1257" y="1272"/>
                  </a:cubicBezTo>
                  <a:lnTo>
                    <a:pt x="1438" y="919"/>
                  </a:lnTo>
                  <a:lnTo>
                    <a:pt x="1438" y="919"/>
                  </a:lnTo>
                  <a:cubicBezTo>
                    <a:pt x="1502" y="911"/>
                    <a:pt x="1566" y="906"/>
                    <a:pt x="1630" y="906"/>
                  </a:cubicBezTo>
                  <a:cubicBezTo>
                    <a:pt x="1707" y="906"/>
                    <a:pt x="1784" y="913"/>
                    <a:pt x="1862" y="931"/>
                  </a:cubicBezTo>
                  <a:cubicBezTo>
                    <a:pt x="1776" y="910"/>
                    <a:pt x="1690" y="901"/>
                    <a:pt x="1603" y="901"/>
                  </a:cubicBezTo>
                  <a:cubicBezTo>
                    <a:pt x="1550" y="901"/>
                    <a:pt x="1497" y="904"/>
                    <a:pt x="1442" y="910"/>
                  </a:cubicBezTo>
                  <a:lnTo>
                    <a:pt x="1442" y="910"/>
                  </a:lnTo>
                  <a:lnTo>
                    <a:pt x="1517" y="765"/>
                  </a:lnTo>
                  <a:lnTo>
                    <a:pt x="1517" y="765"/>
                  </a:lnTo>
                  <a:cubicBezTo>
                    <a:pt x="1560" y="762"/>
                    <a:pt x="1603" y="761"/>
                    <a:pt x="1644" y="761"/>
                  </a:cubicBezTo>
                  <a:cubicBezTo>
                    <a:pt x="1606" y="757"/>
                    <a:pt x="1567" y="755"/>
                    <a:pt x="1528" y="755"/>
                  </a:cubicBezTo>
                  <a:cubicBezTo>
                    <a:pt x="1526" y="755"/>
                    <a:pt x="1524" y="755"/>
                    <a:pt x="1522" y="755"/>
                  </a:cubicBezTo>
                  <a:lnTo>
                    <a:pt x="1522" y="755"/>
                  </a:lnTo>
                  <a:lnTo>
                    <a:pt x="1908" y="1"/>
                  </a:lnTo>
                  <a:lnTo>
                    <a:pt x="1908" y="1"/>
                  </a:lnTo>
                  <a:cubicBezTo>
                    <a:pt x="1898" y="11"/>
                    <a:pt x="1887" y="22"/>
                    <a:pt x="1877" y="32"/>
                  </a:cubicBezTo>
                  <a:lnTo>
                    <a:pt x="1877" y="32"/>
                  </a:lnTo>
                  <a:cubicBezTo>
                    <a:pt x="1877" y="32"/>
                    <a:pt x="1877" y="32"/>
                    <a:pt x="1877" y="32"/>
                  </a:cubicBezTo>
                  <a:cubicBezTo>
                    <a:pt x="1877" y="1"/>
                    <a:pt x="1877" y="1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0"/>
            <p:cNvSpPr/>
            <p:nvPr/>
          </p:nvSpPr>
          <p:spPr>
            <a:xfrm>
              <a:off x="3511625" y="2636000"/>
              <a:ext cx="5850" cy="700"/>
            </a:xfrm>
            <a:custGeom>
              <a:avLst/>
              <a:gdLst/>
              <a:ahLst/>
              <a:cxnLst/>
              <a:rect l="l" t="t" r="r" b="b"/>
              <a:pathLst>
                <a:path w="234" h="28" extrusionOk="0">
                  <a:moveTo>
                    <a:pt x="117" y="0"/>
                  </a:moveTo>
                  <a:cubicBezTo>
                    <a:pt x="78" y="0"/>
                    <a:pt x="39" y="4"/>
                    <a:pt x="0" y="12"/>
                  </a:cubicBezTo>
                  <a:lnTo>
                    <a:pt x="0" y="27"/>
                  </a:lnTo>
                  <a:cubicBezTo>
                    <a:pt x="78" y="12"/>
                    <a:pt x="155" y="12"/>
                    <a:pt x="233" y="12"/>
                  </a:cubicBezTo>
                  <a:cubicBezTo>
                    <a:pt x="194" y="4"/>
                    <a:pt x="15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0"/>
            <p:cNvSpPr/>
            <p:nvPr/>
          </p:nvSpPr>
          <p:spPr>
            <a:xfrm>
              <a:off x="3487200" y="2674275"/>
              <a:ext cx="9725" cy="1975"/>
            </a:xfrm>
            <a:custGeom>
              <a:avLst/>
              <a:gdLst/>
              <a:ahLst/>
              <a:cxnLst/>
              <a:rect l="l" t="t" r="r" b="b"/>
              <a:pathLst>
                <a:path w="389" h="79" extrusionOk="0">
                  <a:moveTo>
                    <a:pt x="357" y="1"/>
                  </a:moveTo>
                  <a:cubicBezTo>
                    <a:pt x="248" y="1"/>
                    <a:pt x="109" y="16"/>
                    <a:pt x="0" y="78"/>
                  </a:cubicBezTo>
                  <a:cubicBezTo>
                    <a:pt x="109" y="47"/>
                    <a:pt x="233" y="32"/>
                    <a:pt x="357" y="16"/>
                  </a:cubicBezTo>
                  <a:cubicBezTo>
                    <a:pt x="388" y="16"/>
                    <a:pt x="38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0"/>
            <p:cNvSpPr/>
            <p:nvPr/>
          </p:nvSpPr>
          <p:spPr>
            <a:xfrm>
              <a:off x="3486025" y="2661100"/>
              <a:ext cx="4100" cy="575"/>
            </a:xfrm>
            <a:custGeom>
              <a:avLst/>
              <a:gdLst/>
              <a:ahLst/>
              <a:cxnLst/>
              <a:rect l="l" t="t" r="r" b="b"/>
              <a:pathLst>
                <a:path w="164" h="23" extrusionOk="0">
                  <a:moveTo>
                    <a:pt x="156" y="0"/>
                  </a:moveTo>
                  <a:cubicBezTo>
                    <a:pt x="156" y="8"/>
                    <a:pt x="160" y="12"/>
                    <a:pt x="162" y="12"/>
                  </a:cubicBezTo>
                  <a:cubicBezTo>
                    <a:pt x="164" y="12"/>
                    <a:pt x="164" y="8"/>
                    <a:pt x="156" y="0"/>
                  </a:cubicBezTo>
                  <a:close/>
                  <a:moveTo>
                    <a:pt x="156" y="0"/>
                  </a:moveTo>
                  <a:cubicBezTo>
                    <a:pt x="94" y="0"/>
                    <a:pt x="63" y="0"/>
                    <a:pt x="1" y="16"/>
                  </a:cubicBezTo>
                  <a:cubicBezTo>
                    <a:pt x="19" y="20"/>
                    <a:pt x="37" y="22"/>
                    <a:pt x="54" y="22"/>
                  </a:cubicBezTo>
                  <a:cubicBezTo>
                    <a:pt x="96" y="22"/>
                    <a:pt x="134" y="11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0"/>
            <p:cNvSpPr/>
            <p:nvPr/>
          </p:nvSpPr>
          <p:spPr>
            <a:xfrm>
              <a:off x="3382900" y="2642100"/>
              <a:ext cx="86875" cy="129925"/>
            </a:xfrm>
            <a:custGeom>
              <a:avLst/>
              <a:gdLst/>
              <a:ahLst/>
              <a:cxnLst/>
              <a:rect l="l" t="t" r="r" b="b"/>
              <a:pathLst>
                <a:path w="3475" h="5197" extrusionOk="0">
                  <a:moveTo>
                    <a:pt x="31" y="0"/>
                  </a:moveTo>
                  <a:cubicBezTo>
                    <a:pt x="20" y="0"/>
                    <a:pt x="8" y="26"/>
                    <a:pt x="3" y="33"/>
                  </a:cubicBezTo>
                  <a:lnTo>
                    <a:pt x="3" y="33"/>
                  </a:lnTo>
                  <a:cubicBezTo>
                    <a:pt x="2" y="32"/>
                    <a:pt x="1" y="32"/>
                    <a:pt x="0" y="31"/>
                  </a:cubicBezTo>
                  <a:lnTo>
                    <a:pt x="0" y="31"/>
                  </a:lnTo>
                  <a:cubicBezTo>
                    <a:pt x="0" y="34"/>
                    <a:pt x="1" y="35"/>
                    <a:pt x="1" y="35"/>
                  </a:cubicBezTo>
                  <a:cubicBezTo>
                    <a:pt x="2" y="35"/>
                    <a:pt x="2" y="34"/>
                    <a:pt x="3" y="33"/>
                  </a:cubicBezTo>
                  <a:lnTo>
                    <a:pt x="3" y="33"/>
                  </a:lnTo>
                  <a:cubicBezTo>
                    <a:pt x="421" y="234"/>
                    <a:pt x="854" y="404"/>
                    <a:pt x="1225" y="683"/>
                  </a:cubicBezTo>
                  <a:cubicBezTo>
                    <a:pt x="1892" y="1179"/>
                    <a:pt x="2358" y="1970"/>
                    <a:pt x="2714" y="2730"/>
                  </a:cubicBezTo>
                  <a:cubicBezTo>
                    <a:pt x="3071" y="3506"/>
                    <a:pt x="3304" y="4328"/>
                    <a:pt x="3428" y="5181"/>
                  </a:cubicBezTo>
                  <a:lnTo>
                    <a:pt x="3443" y="5196"/>
                  </a:lnTo>
                  <a:cubicBezTo>
                    <a:pt x="3474" y="5196"/>
                    <a:pt x="3474" y="5181"/>
                    <a:pt x="3474" y="5181"/>
                  </a:cubicBezTo>
                  <a:cubicBezTo>
                    <a:pt x="3428" y="4684"/>
                    <a:pt x="3335" y="4204"/>
                    <a:pt x="3195" y="3738"/>
                  </a:cubicBezTo>
                  <a:cubicBezTo>
                    <a:pt x="2947" y="2916"/>
                    <a:pt x="2559" y="2110"/>
                    <a:pt x="2032" y="1396"/>
                  </a:cubicBezTo>
                  <a:cubicBezTo>
                    <a:pt x="1784" y="1055"/>
                    <a:pt x="1474" y="760"/>
                    <a:pt x="1117" y="528"/>
                  </a:cubicBezTo>
                  <a:cubicBezTo>
                    <a:pt x="791" y="311"/>
                    <a:pt x="419" y="14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0"/>
            <p:cNvSpPr/>
            <p:nvPr/>
          </p:nvSpPr>
          <p:spPr>
            <a:xfrm>
              <a:off x="3381725" y="2641325"/>
              <a:ext cx="74475" cy="80675"/>
            </a:xfrm>
            <a:custGeom>
              <a:avLst/>
              <a:gdLst/>
              <a:ahLst/>
              <a:cxnLst/>
              <a:rect l="l" t="t" r="r" b="b"/>
              <a:pathLst>
                <a:path w="2979" h="32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35" y="1257"/>
                    <a:pt x="652" y="1427"/>
                  </a:cubicBezTo>
                  <a:cubicBezTo>
                    <a:pt x="702" y="1473"/>
                    <a:pt x="775" y="1490"/>
                    <a:pt x="856" y="1490"/>
                  </a:cubicBezTo>
                  <a:cubicBezTo>
                    <a:pt x="1076" y="1490"/>
                    <a:pt x="1350" y="1365"/>
                    <a:pt x="1350" y="1365"/>
                  </a:cubicBezTo>
                  <a:lnTo>
                    <a:pt x="1350" y="1365"/>
                  </a:lnTo>
                  <a:cubicBezTo>
                    <a:pt x="1350" y="1365"/>
                    <a:pt x="978" y="1675"/>
                    <a:pt x="1086" y="1908"/>
                  </a:cubicBezTo>
                  <a:cubicBezTo>
                    <a:pt x="1226" y="2141"/>
                    <a:pt x="1614" y="2327"/>
                    <a:pt x="2094" y="2591"/>
                  </a:cubicBezTo>
                  <a:cubicBezTo>
                    <a:pt x="2405" y="2792"/>
                    <a:pt x="2699" y="2994"/>
                    <a:pt x="2979" y="3226"/>
                  </a:cubicBezTo>
                  <a:cubicBezTo>
                    <a:pt x="2979" y="3226"/>
                    <a:pt x="2606" y="2063"/>
                    <a:pt x="1862" y="1241"/>
                  </a:cubicBezTo>
                  <a:cubicBezTo>
                    <a:pt x="1148" y="4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0"/>
            <p:cNvSpPr/>
            <p:nvPr/>
          </p:nvSpPr>
          <p:spPr>
            <a:xfrm>
              <a:off x="3394900" y="2648300"/>
              <a:ext cx="60125" cy="67875"/>
            </a:xfrm>
            <a:custGeom>
              <a:avLst/>
              <a:gdLst/>
              <a:ahLst/>
              <a:cxnLst/>
              <a:rect l="l" t="t" r="r" b="b"/>
              <a:pathLst>
                <a:path w="2405" h="2715" extrusionOk="0">
                  <a:moveTo>
                    <a:pt x="1673" y="1676"/>
                  </a:moveTo>
                  <a:cubicBezTo>
                    <a:pt x="1538" y="1676"/>
                    <a:pt x="1391" y="1677"/>
                    <a:pt x="1257" y="1707"/>
                  </a:cubicBezTo>
                  <a:cubicBezTo>
                    <a:pt x="1396" y="1691"/>
                    <a:pt x="1534" y="1676"/>
                    <a:pt x="1673" y="1676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80" y="187"/>
                    <a:pt x="528" y="373"/>
                    <a:pt x="761" y="605"/>
                  </a:cubicBezTo>
                  <a:cubicBezTo>
                    <a:pt x="739" y="604"/>
                    <a:pt x="716" y="603"/>
                    <a:pt x="694" y="603"/>
                  </a:cubicBezTo>
                  <a:cubicBezTo>
                    <a:pt x="499" y="603"/>
                    <a:pt x="307" y="662"/>
                    <a:pt x="141" y="745"/>
                  </a:cubicBezTo>
                  <a:cubicBezTo>
                    <a:pt x="287" y="684"/>
                    <a:pt x="452" y="642"/>
                    <a:pt x="630" y="642"/>
                  </a:cubicBezTo>
                  <a:cubicBezTo>
                    <a:pt x="678" y="642"/>
                    <a:pt x="727" y="645"/>
                    <a:pt x="776" y="652"/>
                  </a:cubicBezTo>
                  <a:lnTo>
                    <a:pt x="901" y="761"/>
                  </a:lnTo>
                  <a:cubicBezTo>
                    <a:pt x="777" y="761"/>
                    <a:pt x="684" y="776"/>
                    <a:pt x="560" y="807"/>
                  </a:cubicBezTo>
                  <a:lnTo>
                    <a:pt x="560" y="807"/>
                  </a:lnTo>
                  <a:cubicBezTo>
                    <a:pt x="650" y="784"/>
                    <a:pt x="733" y="770"/>
                    <a:pt x="819" y="770"/>
                  </a:cubicBezTo>
                  <a:cubicBezTo>
                    <a:pt x="851" y="770"/>
                    <a:pt x="883" y="772"/>
                    <a:pt x="916" y="776"/>
                  </a:cubicBezTo>
                  <a:cubicBezTo>
                    <a:pt x="1102" y="978"/>
                    <a:pt x="1288" y="1195"/>
                    <a:pt x="1459" y="1396"/>
                  </a:cubicBezTo>
                  <a:cubicBezTo>
                    <a:pt x="1438" y="1392"/>
                    <a:pt x="1417" y="1390"/>
                    <a:pt x="1397" y="1390"/>
                  </a:cubicBezTo>
                  <a:cubicBezTo>
                    <a:pt x="1340" y="1390"/>
                    <a:pt x="1283" y="1405"/>
                    <a:pt x="1226" y="1427"/>
                  </a:cubicBezTo>
                  <a:cubicBezTo>
                    <a:pt x="1278" y="1427"/>
                    <a:pt x="1330" y="1414"/>
                    <a:pt x="1386" y="1414"/>
                  </a:cubicBezTo>
                  <a:cubicBezTo>
                    <a:pt x="1414" y="1414"/>
                    <a:pt x="1443" y="1417"/>
                    <a:pt x="1474" y="1427"/>
                  </a:cubicBezTo>
                  <a:cubicBezTo>
                    <a:pt x="1521" y="1458"/>
                    <a:pt x="1536" y="1505"/>
                    <a:pt x="1567" y="1536"/>
                  </a:cubicBezTo>
                  <a:cubicBezTo>
                    <a:pt x="1513" y="1532"/>
                    <a:pt x="1458" y="1530"/>
                    <a:pt x="1403" y="1530"/>
                  </a:cubicBezTo>
                  <a:cubicBezTo>
                    <a:pt x="1225" y="1530"/>
                    <a:pt x="1047" y="1551"/>
                    <a:pt x="870" y="1598"/>
                  </a:cubicBezTo>
                  <a:cubicBezTo>
                    <a:pt x="1044" y="1563"/>
                    <a:pt x="1218" y="1546"/>
                    <a:pt x="1406" y="1546"/>
                  </a:cubicBezTo>
                  <a:cubicBezTo>
                    <a:pt x="1469" y="1546"/>
                    <a:pt x="1533" y="1548"/>
                    <a:pt x="1598" y="1552"/>
                  </a:cubicBezTo>
                  <a:cubicBezTo>
                    <a:pt x="1630" y="1598"/>
                    <a:pt x="1645" y="1629"/>
                    <a:pt x="1676" y="1676"/>
                  </a:cubicBezTo>
                  <a:cubicBezTo>
                    <a:pt x="1675" y="1676"/>
                    <a:pt x="1674" y="1676"/>
                    <a:pt x="1673" y="1676"/>
                  </a:cubicBezTo>
                  <a:lnTo>
                    <a:pt x="1673" y="1676"/>
                  </a:lnTo>
                  <a:cubicBezTo>
                    <a:pt x="1679" y="1676"/>
                    <a:pt x="1685" y="1676"/>
                    <a:pt x="1692" y="1676"/>
                  </a:cubicBezTo>
                  <a:lnTo>
                    <a:pt x="2033" y="2203"/>
                  </a:lnTo>
                  <a:cubicBezTo>
                    <a:pt x="2018" y="2193"/>
                    <a:pt x="2002" y="2190"/>
                    <a:pt x="1985" y="2190"/>
                  </a:cubicBezTo>
                  <a:cubicBezTo>
                    <a:pt x="1948" y="2190"/>
                    <a:pt x="1905" y="2208"/>
                    <a:pt x="1862" y="2218"/>
                  </a:cubicBezTo>
                  <a:cubicBezTo>
                    <a:pt x="1924" y="2218"/>
                    <a:pt x="2002" y="2218"/>
                    <a:pt x="2064" y="2234"/>
                  </a:cubicBezTo>
                  <a:cubicBezTo>
                    <a:pt x="2157" y="2389"/>
                    <a:pt x="2250" y="2544"/>
                    <a:pt x="2343" y="2715"/>
                  </a:cubicBezTo>
                  <a:cubicBezTo>
                    <a:pt x="2389" y="2715"/>
                    <a:pt x="2405" y="2715"/>
                    <a:pt x="2389" y="2699"/>
                  </a:cubicBezTo>
                  <a:cubicBezTo>
                    <a:pt x="1800" y="1629"/>
                    <a:pt x="1056" y="6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0"/>
            <p:cNvSpPr/>
            <p:nvPr/>
          </p:nvSpPr>
          <p:spPr>
            <a:xfrm>
              <a:off x="3424000" y="2693675"/>
              <a:ext cx="8150" cy="800"/>
            </a:xfrm>
            <a:custGeom>
              <a:avLst/>
              <a:gdLst/>
              <a:ahLst/>
              <a:cxnLst/>
              <a:rect l="l" t="t" r="r" b="b"/>
              <a:pathLst>
                <a:path w="326" h="32" extrusionOk="0">
                  <a:moveTo>
                    <a:pt x="326" y="0"/>
                  </a:moveTo>
                  <a:cubicBezTo>
                    <a:pt x="217" y="0"/>
                    <a:pt x="93" y="0"/>
                    <a:pt x="0" y="31"/>
                  </a:cubicBezTo>
                  <a:cubicBezTo>
                    <a:pt x="124" y="16"/>
                    <a:pt x="233" y="16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0"/>
            <p:cNvSpPr/>
            <p:nvPr/>
          </p:nvSpPr>
          <p:spPr>
            <a:xfrm>
              <a:off x="3403825" y="2660700"/>
              <a:ext cx="3900" cy="325"/>
            </a:xfrm>
            <a:custGeom>
              <a:avLst/>
              <a:gdLst/>
              <a:ahLst/>
              <a:cxnLst/>
              <a:rect l="l" t="t" r="r" b="b"/>
              <a:pathLst>
                <a:path w="156" h="13" extrusionOk="0">
                  <a:moveTo>
                    <a:pt x="1" y="1"/>
                  </a:moveTo>
                  <a:cubicBezTo>
                    <a:pt x="24" y="9"/>
                    <a:pt x="47" y="13"/>
                    <a:pt x="72" y="13"/>
                  </a:cubicBezTo>
                  <a:cubicBezTo>
                    <a:pt x="98" y="13"/>
                    <a:pt x="125" y="9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0"/>
            <p:cNvSpPr/>
            <p:nvPr/>
          </p:nvSpPr>
          <p:spPr>
            <a:xfrm>
              <a:off x="3428250" y="2726625"/>
              <a:ext cx="64775" cy="84175"/>
            </a:xfrm>
            <a:custGeom>
              <a:avLst/>
              <a:gdLst/>
              <a:ahLst/>
              <a:cxnLst/>
              <a:rect l="l" t="t" r="r" b="b"/>
              <a:pathLst>
                <a:path w="2591" h="3367" extrusionOk="0">
                  <a:moveTo>
                    <a:pt x="466" y="1"/>
                  </a:moveTo>
                  <a:lnTo>
                    <a:pt x="373" y="667"/>
                  </a:lnTo>
                  <a:lnTo>
                    <a:pt x="1" y="3366"/>
                  </a:lnTo>
                  <a:lnTo>
                    <a:pt x="2591" y="3366"/>
                  </a:lnTo>
                  <a:lnTo>
                    <a:pt x="2219" y="667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0"/>
            <p:cNvSpPr/>
            <p:nvPr/>
          </p:nvSpPr>
          <p:spPr>
            <a:xfrm>
              <a:off x="3437575" y="2726625"/>
              <a:ext cx="46150" cy="16700"/>
            </a:xfrm>
            <a:custGeom>
              <a:avLst/>
              <a:gdLst/>
              <a:ahLst/>
              <a:cxnLst/>
              <a:rect l="l" t="t" r="r" b="b"/>
              <a:pathLst>
                <a:path w="1846" h="668" extrusionOk="0">
                  <a:moveTo>
                    <a:pt x="93" y="1"/>
                  </a:moveTo>
                  <a:lnTo>
                    <a:pt x="0" y="667"/>
                  </a:lnTo>
                  <a:lnTo>
                    <a:pt x="1846" y="6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0"/>
            <p:cNvSpPr/>
            <p:nvPr/>
          </p:nvSpPr>
          <p:spPr>
            <a:xfrm>
              <a:off x="3434075" y="2720025"/>
              <a:ext cx="53525" cy="14775"/>
            </a:xfrm>
            <a:custGeom>
              <a:avLst/>
              <a:gdLst/>
              <a:ahLst/>
              <a:cxnLst/>
              <a:rect l="l" t="t" r="r" b="b"/>
              <a:pathLst>
                <a:path w="2141" h="591" extrusionOk="0">
                  <a:moveTo>
                    <a:pt x="0" y="1"/>
                  </a:moveTo>
                  <a:lnTo>
                    <a:pt x="0" y="590"/>
                  </a:lnTo>
                  <a:lnTo>
                    <a:pt x="2141" y="590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50"/>
          <p:cNvGrpSpPr/>
          <p:nvPr/>
        </p:nvGrpSpPr>
        <p:grpSpPr>
          <a:xfrm>
            <a:off x="6789260" y="4055317"/>
            <a:ext cx="300770" cy="54726"/>
            <a:chOff x="4770650" y="685575"/>
            <a:chExt cx="158250" cy="28800"/>
          </a:xfrm>
        </p:grpSpPr>
        <p:sp>
          <p:nvSpPr>
            <p:cNvPr id="2778" name="Google Shape;2778;p5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850;p52">
            <a:extLst>
              <a:ext uri="{FF2B5EF4-FFF2-40B4-BE49-F238E27FC236}">
                <a16:creationId xmlns:a16="http://schemas.microsoft.com/office/drawing/2014/main" id="{2C9DBD47-051D-F0B9-98B8-844BDFF7D071}"/>
              </a:ext>
            </a:extLst>
          </p:cNvPr>
          <p:cNvSpPr txBox="1"/>
          <p:nvPr/>
        </p:nvSpPr>
        <p:spPr>
          <a:xfrm>
            <a:off x="5570005" y="1964252"/>
            <a:ext cx="2794015" cy="1810158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Teko"/>
                <a:ea typeface="Teko"/>
                <a:cs typeface="Teko"/>
                <a:sym typeface="Teko"/>
              </a:rPr>
              <a:t>MODEL COMPARISON</a:t>
            </a:r>
            <a:endParaRPr sz="50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" name="Google Shape;1044;p37">
            <a:extLst>
              <a:ext uri="{FF2B5EF4-FFF2-40B4-BE49-F238E27FC236}">
                <a16:creationId xmlns:a16="http://schemas.microsoft.com/office/drawing/2014/main" id="{D8E9412E-AB8A-DE9B-4953-40C48C72F386}"/>
              </a:ext>
            </a:extLst>
          </p:cNvPr>
          <p:cNvSpPr txBox="1">
            <a:spLocks/>
          </p:cNvSpPr>
          <p:nvPr/>
        </p:nvSpPr>
        <p:spPr>
          <a:xfrm>
            <a:off x="6555681" y="1010636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000" dirty="0">
                <a:solidFill>
                  <a:schemeClr val="dk1"/>
                </a:solidFill>
                <a:latin typeface="Teko"/>
                <a:cs typeface="Teko"/>
                <a:sym typeface="Teko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79368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518615" y="1561839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Decision Tree emerges as the top performer, showcasing remarkable accuracy and explanatory power in predicting Permanent Temperature.</a:t>
            </a:r>
          </a:p>
          <a:p>
            <a:pPr marL="139700" lvl="0" indent="0" algn="l" rtl="0"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Decision Tree,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, and KNN models stand out as highly effective in predicting Motor Power, showcasing robust performance in both regression and classification aspects.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r>
              <a:rPr lang="en-US" dirty="0">
                <a:solidFill>
                  <a:schemeClr val="dk1"/>
                </a:solidFill>
              </a:rPr>
              <a:t>In the evaluation of models predicting Stator Winding Temperature by Levels, </a:t>
            </a:r>
            <a:r>
              <a:rPr lang="en-US" dirty="0" err="1">
                <a:solidFill>
                  <a:schemeClr val="dk1"/>
                </a:solidFill>
              </a:rPr>
              <a:t>LinearDiscriminant</a:t>
            </a:r>
            <a:r>
              <a:rPr lang="en-US" dirty="0">
                <a:solidFill>
                  <a:schemeClr val="dk1"/>
                </a:solidFill>
              </a:rPr>
              <a:t> Analysis, KNN &amp;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 are showcasing the best performance.</a:t>
            </a: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1571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826;p60">
            <a:extLst>
              <a:ext uri="{FF2B5EF4-FFF2-40B4-BE49-F238E27FC236}">
                <a16:creationId xmlns:a16="http://schemas.microsoft.com/office/drawing/2014/main" id="{8B9970C4-C33A-C2F1-33A5-E4A008A83803}"/>
              </a:ext>
            </a:extLst>
          </p:cNvPr>
          <p:cNvGrpSpPr/>
          <p:nvPr/>
        </p:nvGrpSpPr>
        <p:grpSpPr>
          <a:xfrm>
            <a:off x="243182" y="242815"/>
            <a:ext cx="4328818" cy="4437249"/>
            <a:chOff x="5172925" y="2821025"/>
            <a:chExt cx="968600" cy="985000"/>
          </a:xfrm>
        </p:grpSpPr>
        <p:sp>
          <p:nvSpPr>
            <p:cNvPr id="1824" name="Google Shape;4827;p60">
              <a:extLst>
                <a:ext uri="{FF2B5EF4-FFF2-40B4-BE49-F238E27FC236}">
                  <a16:creationId xmlns:a16="http://schemas.microsoft.com/office/drawing/2014/main" id="{C25B9352-9FE6-BDEB-62D0-24FBB4490998}"/>
                </a:ext>
              </a:extLst>
            </p:cNvPr>
            <p:cNvSpPr/>
            <p:nvPr/>
          </p:nvSpPr>
          <p:spPr>
            <a:xfrm>
              <a:off x="6033700" y="3573250"/>
              <a:ext cx="62850" cy="27550"/>
            </a:xfrm>
            <a:custGeom>
              <a:avLst/>
              <a:gdLst/>
              <a:ahLst/>
              <a:cxnLst/>
              <a:rect l="l" t="t" r="r" b="b"/>
              <a:pathLst>
                <a:path w="2514" h="1102" extrusionOk="0">
                  <a:moveTo>
                    <a:pt x="1241" y="0"/>
                  </a:moveTo>
                  <a:cubicBezTo>
                    <a:pt x="838" y="0"/>
                    <a:pt x="435" y="16"/>
                    <a:pt x="32" y="16"/>
                  </a:cubicBezTo>
                  <a:lnTo>
                    <a:pt x="0" y="16"/>
                  </a:lnTo>
                  <a:lnTo>
                    <a:pt x="0" y="31"/>
                  </a:lnTo>
                  <a:cubicBezTo>
                    <a:pt x="0" y="217"/>
                    <a:pt x="32" y="388"/>
                    <a:pt x="32" y="559"/>
                  </a:cubicBezTo>
                  <a:lnTo>
                    <a:pt x="47" y="1070"/>
                  </a:lnTo>
                  <a:lnTo>
                    <a:pt x="32" y="543"/>
                  </a:lnTo>
                  <a:cubicBezTo>
                    <a:pt x="47" y="362"/>
                    <a:pt x="47" y="225"/>
                    <a:pt x="47" y="47"/>
                  </a:cubicBezTo>
                  <a:lnTo>
                    <a:pt x="47" y="47"/>
                  </a:lnTo>
                  <a:cubicBezTo>
                    <a:pt x="445" y="48"/>
                    <a:pt x="843" y="78"/>
                    <a:pt x="1241" y="78"/>
                  </a:cubicBezTo>
                  <a:lnTo>
                    <a:pt x="2435" y="78"/>
                  </a:lnTo>
                  <a:lnTo>
                    <a:pt x="2435" y="1024"/>
                  </a:lnTo>
                  <a:lnTo>
                    <a:pt x="1862" y="1024"/>
                  </a:lnTo>
                  <a:lnTo>
                    <a:pt x="1272" y="1039"/>
                  </a:lnTo>
                  <a:lnTo>
                    <a:pt x="47" y="1070"/>
                  </a:lnTo>
                  <a:lnTo>
                    <a:pt x="1226" y="1086"/>
                  </a:lnTo>
                  <a:lnTo>
                    <a:pt x="1846" y="1101"/>
                  </a:lnTo>
                  <a:lnTo>
                    <a:pt x="2513" y="1101"/>
                  </a:lnTo>
                  <a:lnTo>
                    <a:pt x="2513" y="1070"/>
                  </a:lnTo>
                  <a:lnTo>
                    <a:pt x="2513" y="3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4828;p60">
              <a:extLst>
                <a:ext uri="{FF2B5EF4-FFF2-40B4-BE49-F238E27FC236}">
                  <a16:creationId xmlns:a16="http://schemas.microsoft.com/office/drawing/2014/main" id="{08F5B5E6-94A0-C075-3207-33E193379FA7}"/>
                </a:ext>
              </a:extLst>
            </p:cNvPr>
            <p:cNvSpPr/>
            <p:nvPr/>
          </p:nvSpPr>
          <p:spPr>
            <a:xfrm>
              <a:off x="6067825" y="3605800"/>
              <a:ext cx="62450" cy="27575"/>
            </a:xfrm>
            <a:custGeom>
              <a:avLst/>
              <a:gdLst/>
              <a:ahLst/>
              <a:cxnLst/>
              <a:rect l="l" t="t" r="r" b="b"/>
              <a:pathLst>
                <a:path w="2498" h="1103" extrusionOk="0">
                  <a:moveTo>
                    <a:pt x="1241" y="1"/>
                  </a:moveTo>
                  <a:cubicBezTo>
                    <a:pt x="838" y="1"/>
                    <a:pt x="419" y="16"/>
                    <a:pt x="16" y="16"/>
                  </a:cubicBezTo>
                  <a:lnTo>
                    <a:pt x="0" y="16"/>
                  </a:lnTo>
                  <a:lnTo>
                    <a:pt x="0" y="32"/>
                  </a:lnTo>
                  <a:cubicBezTo>
                    <a:pt x="0" y="203"/>
                    <a:pt x="16" y="389"/>
                    <a:pt x="16" y="559"/>
                  </a:cubicBezTo>
                  <a:lnTo>
                    <a:pt x="31" y="1056"/>
                  </a:lnTo>
                  <a:lnTo>
                    <a:pt x="16" y="544"/>
                  </a:lnTo>
                  <a:cubicBezTo>
                    <a:pt x="31" y="363"/>
                    <a:pt x="31" y="212"/>
                    <a:pt x="31" y="48"/>
                  </a:cubicBezTo>
                  <a:lnTo>
                    <a:pt x="31" y="48"/>
                  </a:lnTo>
                  <a:cubicBezTo>
                    <a:pt x="430" y="48"/>
                    <a:pt x="843" y="79"/>
                    <a:pt x="1241" y="79"/>
                  </a:cubicBezTo>
                  <a:lnTo>
                    <a:pt x="2420" y="79"/>
                  </a:lnTo>
                  <a:lnTo>
                    <a:pt x="2420" y="1025"/>
                  </a:lnTo>
                  <a:lnTo>
                    <a:pt x="1861" y="1025"/>
                  </a:lnTo>
                  <a:lnTo>
                    <a:pt x="1257" y="1040"/>
                  </a:lnTo>
                  <a:lnTo>
                    <a:pt x="31" y="1056"/>
                  </a:lnTo>
                  <a:lnTo>
                    <a:pt x="1210" y="1087"/>
                  </a:lnTo>
                  <a:lnTo>
                    <a:pt x="1830" y="1102"/>
                  </a:lnTo>
                  <a:lnTo>
                    <a:pt x="2497" y="1102"/>
                  </a:lnTo>
                  <a:lnTo>
                    <a:pt x="2497" y="1056"/>
                  </a:lnTo>
                  <a:lnTo>
                    <a:pt x="2497" y="32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4829;p60">
              <a:extLst>
                <a:ext uri="{FF2B5EF4-FFF2-40B4-BE49-F238E27FC236}">
                  <a16:creationId xmlns:a16="http://schemas.microsoft.com/office/drawing/2014/main" id="{9A05BBA6-55A4-7A57-E0EF-FB8039242B38}"/>
                </a:ext>
              </a:extLst>
            </p:cNvPr>
            <p:cNvSpPr/>
            <p:nvPr/>
          </p:nvSpPr>
          <p:spPr>
            <a:xfrm>
              <a:off x="6000750" y="3606600"/>
              <a:ext cx="61275" cy="25600"/>
            </a:xfrm>
            <a:custGeom>
              <a:avLst/>
              <a:gdLst/>
              <a:ahLst/>
              <a:cxnLst/>
              <a:rect l="l" t="t" r="r" b="b"/>
              <a:pathLst>
                <a:path w="2451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2451" y="1024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4830;p60">
              <a:extLst>
                <a:ext uri="{FF2B5EF4-FFF2-40B4-BE49-F238E27FC236}">
                  <a16:creationId xmlns:a16="http://schemas.microsoft.com/office/drawing/2014/main" id="{33A9C3BF-A876-9015-FD8B-AEB27D522955}"/>
                </a:ext>
              </a:extLst>
            </p:cNvPr>
            <p:cNvSpPr/>
            <p:nvPr/>
          </p:nvSpPr>
          <p:spPr>
            <a:xfrm>
              <a:off x="5797575" y="2987750"/>
              <a:ext cx="62825" cy="27550"/>
            </a:xfrm>
            <a:custGeom>
              <a:avLst/>
              <a:gdLst/>
              <a:ahLst/>
              <a:cxnLst/>
              <a:rect l="l" t="t" r="r" b="b"/>
              <a:pathLst>
                <a:path w="2513" h="1102" extrusionOk="0">
                  <a:moveTo>
                    <a:pt x="1241" y="1"/>
                  </a:moveTo>
                  <a:cubicBezTo>
                    <a:pt x="838" y="1"/>
                    <a:pt x="434" y="16"/>
                    <a:pt x="31" y="16"/>
                  </a:cubicBezTo>
                  <a:lnTo>
                    <a:pt x="0" y="16"/>
                  </a:lnTo>
                  <a:lnTo>
                    <a:pt x="0" y="32"/>
                  </a:lnTo>
                  <a:cubicBezTo>
                    <a:pt x="0" y="218"/>
                    <a:pt x="31" y="388"/>
                    <a:pt x="31" y="559"/>
                  </a:cubicBezTo>
                  <a:lnTo>
                    <a:pt x="47" y="1071"/>
                  </a:lnTo>
                  <a:lnTo>
                    <a:pt x="31" y="544"/>
                  </a:lnTo>
                  <a:cubicBezTo>
                    <a:pt x="46" y="383"/>
                    <a:pt x="47" y="235"/>
                    <a:pt x="47" y="63"/>
                  </a:cubicBezTo>
                  <a:lnTo>
                    <a:pt x="47" y="63"/>
                  </a:lnTo>
                  <a:cubicBezTo>
                    <a:pt x="445" y="63"/>
                    <a:pt x="843" y="78"/>
                    <a:pt x="1256" y="78"/>
                  </a:cubicBezTo>
                  <a:lnTo>
                    <a:pt x="2435" y="78"/>
                  </a:lnTo>
                  <a:lnTo>
                    <a:pt x="2435" y="1024"/>
                  </a:lnTo>
                  <a:lnTo>
                    <a:pt x="1877" y="1024"/>
                  </a:lnTo>
                  <a:lnTo>
                    <a:pt x="1272" y="1040"/>
                  </a:lnTo>
                  <a:lnTo>
                    <a:pt x="47" y="1071"/>
                  </a:lnTo>
                  <a:lnTo>
                    <a:pt x="1225" y="1086"/>
                  </a:lnTo>
                  <a:lnTo>
                    <a:pt x="1846" y="1102"/>
                  </a:lnTo>
                  <a:lnTo>
                    <a:pt x="2513" y="1102"/>
                  </a:lnTo>
                  <a:lnTo>
                    <a:pt x="2513" y="1071"/>
                  </a:lnTo>
                  <a:lnTo>
                    <a:pt x="2513" y="32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4831;p60">
              <a:extLst>
                <a:ext uri="{FF2B5EF4-FFF2-40B4-BE49-F238E27FC236}">
                  <a16:creationId xmlns:a16="http://schemas.microsoft.com/office/drawing/2014/main" id="{B91A41C6-3709-8611-D86B-E368740C970C}"/>
                </a:ext>
              </a:extLst>
            </p:cNvPr>
            <p:cNvSpPr/>
            <p:nvPr/>
          </p:nvSpPr>
          <p:spPr>
            <a:xfrm>
              <a:off x="5831675" y="3020325"/>
              <a:ext cx="62475" cy="27550"/>
            </a:xfrm>
            <a:custGeom>
              <a:avLst/>
              <a:gdLst/>
              <a:ahLst/>
              <a:cxnLst/>
              <a:rect l="l" t="t" r="r" b="b"/>
              <a:pathLst>
                <a:path w="2499" h="1102" extrusionOk="0">
                  <a:moveTo>
                    <a:pt x="1242" y="1"/>
                  </a:moveTo>
                  <a:cubicBezTo>
                    <a:pt x="839" y="1"/>
                    <a:pt x="435" y="16"/>
                    <a:pt x="17" y="16"/>
                  </a:cubicBezTo>
                  <a:lnTo>
                    <a:pt x="1" y="16"/>
                  </a:lnTo>
                  <a:lnTo>
                    <a:pt x="1" y="32"/>
                  </a:lnTo>
                  <a:cubicBezTo>
                    <a:pt x="1" y="202"/>
                    <a:pt x="17" y="388"/>
                    <a:pt x="17" y="559"/>
                  </a:cubicBezTo>
                  <a:lnTo>
                    <a:pt x="48" y="1055"/>
                  </a:lnTo>
                  <a:lnTo>
                    <a:pt x="17" y="543"/>
                  </a:lnTo>
                  <a:cubicBezTo>
                    <a:pt x="47" y="363"/>
                    <a:pt x="47" y="212"/>
                    <a:pt x="48" y="47"/>
                  </a:cubicBezTo>
                  <a:lnTo>
                    <a:pt x="48" y="47"/>
                  </a:lnTo>
                  <a:cubicBezTo>
                    <a:pt x="455" y="49"/>
                    <a:pt x="848" y="78"/>
                    <a:pt x="1242" y="78"/>
                  </a:cubicBezTo>
                  <a:lnTo>
                    <a:pt x="2420" y="78"/>
                  </a:lnTo>
                  <a:lnTo>
                    <a:pt x="2420" y="1024"/>
                  </a:lnTo>
                  <a:lnTo>
                    <a:pt x="1862" y="1024"/>
                  </a:lnTo>
                  <a:lnTo>
                    <a:pt x="1257" y="1040"/>
                  </a:lnTo>
                  <a:lnTo>
                    <a:pt x="48" y="1055"/>
                  </a:lnTo>
                  <a:lnTo>
                    <a:pt x="1226" y="1086"/>
                  </a:lnTo>
                  <a:lnTo>
                    <a:pt x="1847" y="1102"/>
                  </a:lnTo>
                  <a:lnTo>
                    <a:pt x="2498" y="1102"/>
                  </a:lnTo>
                  <a:lnTo>
                    <a:pt x="2498" y="1055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4832;p60">
              <a:extLst>
                <a:ext uri="{FF2B5EF4-FFF2-40B4-BE49-F238E27FC236}">
                  <a16:creationId xmlns:a16="http://schemas.microsoft.com/office/drawing/2014/main" id="{09B8946C-384B-B825-B58A-4813EE337F82}"/>
                </a:ext>
              </a:extLst>
            </p:cNvPr>
            <p:cNvSpPr/>
            <p:nvPr/>
          </p:nvSpPr>
          <p:spPr>
            <a:xfrm>
              <a:off x="5764600" y="3021100"/>
              <a:ext cx="61300" cy="25625"/>
            </a:xfrm>
            <a:custGeom>
              <a:avLst/>
              <a:gdLst/>
              <a:ahLst/>
              <a:cxnLst/>
              <a:rect l="l" t="t" r="r" b="b"/>
              <a:pathLst>
                <a:path w="2452" h="1025" extrusionOk="0">
                  <a:moveTo>
                    <a:pt x="1" y="1"/>
                  </a:moveTo>
                  <a:lnTo>
                    <a:pt x="1" y="1024"/>
                  </a:lnTo>
                  <a:lnTo>
                    <a:pt x="2451" y="1024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4833;p60">
              <a:extLst>
                <a:ext uri="{FF2B5EF4-FFF2-40B4-BE49-F238E27FC236}">
                  <a16:creationId xmlns:a16="http://schemas.microsoft.com/office/drawing/2014/main" id="{E8BC5B57-BB67-06EF-A47A-2892BB541B72}"/>
                </a:ext>
              </a:extLst>
            </p:cNvPr>
            <p:cNvSpPr/>
            <p:nvPr/>
          </p:nvSpPr>
          <p:spPr>
            <a:xfrm>
              <a:off x="5215950" y="3606600"/>
              <a:ext cx="61300" cy="25600"/>
            </a:xfrm>
            <a:custGeom>
              <a:avLst/>
              <a:gdLst/>
              <a:ahLst/>
              <a:cxnLst/>
              <a:rect l="l" t="t" r="r" b="b"/>
              <a:pathLst>
                <a:path w="2452" h="1024" extrusionOk="0">
                  <a:moveTo>
                    <a:pt x="1" y="0"/>
                  </a:moveTo>
                  <a:lnTo>
                    <a:pt x="1" y="1024"/>
                  </a:lnTo>
                  <a:lnTo>
                    <a:pt x="2451" y="1024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4834;p60">
              <a:extLst>
                <a:ext uri="{FF2B5EF4-FFF2-40B4-BE49-F238E27FC236}">
                  <a16:creationId xmlns:a16="http://schemas.microsoft.com/office/drawing/2014/main" id="{3D2B984A-B348-6DC9-0B17-A9D9F4B47CEB}"/>
                </a:ext>
              </a:extLst>
            </p:cNvPr>
            <p:cNvSpPr/>
            <p:nvPr/>
          </p:nvSpPr>
          <p:spPr>
            <a:xfrm>
              <a:off x="5215950" y="2821800"/>
              <a:ext cx="61300" cy="26000"/>
            </a:xfrm>
            <a:custGeom>
              <a:avLst/>
              <a:gdLst/>
              <a:ahLst/>
              <a:cxnLst/>
              <a:rect l="l" t="t" r="r" b="b"/>
              <a:pathLst>
                <a:path w="2452" h="1040" extrusionOk="0">
                  <a:moveTo>
                    <a:pt x="1" y="1"/>
                  </a:moveTo>
                  <a:lnTo>
                    <a:pt x="1" y="1040"/>
                  </a:lnTo>
                  <a:lnTo>
                    <a:pt x="2451" y="1040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4835;p60">
              <a:extLst>
                <a:ext uri="{FF2B5EF4-FFF2-40B4-BE49-F238E27FC236}">
                  <a16:creationId xmlns:a16="http://schemas.microsoft.com/office/drawing/2014/main" id="{78120F01-A467-3066-6C29-ADFA9B26E36D}"/>
                </a:ext>
              </a:extLst>
            </p:cNvPr>
            <p:cNvSpPr/>
            <p:nvPr/>
          </p:nvSpPr>
          <p:spPr>
            <a:xfrm>
              <a:off x="5181450" y="2853200"/>
              <a:ext cx="62825" cy="27950"/>
            </a:xfrm>
            <a:custGeom>
              <a:avLst/>
              <a:gdLst/>
              <a:ahLst/>
              <a:cxnLst/>
              <a:rect l="l" t="t" r="r" b="b"/>
              <a:pathLst>
                <a:path w="2513" h="1118" extrusionOk="0">
                  <a:moveTo>
                    <a:pt x="1257" y="1"/>
                  </a:moveTo>
                  <a:cubicBezTo>
                    <a:pt x="853" y="1"/>
                    <a:pt x="435" y="32"/>
                    <a:pt x="31" y="32"/>
                  </a:cubicBezTo>
                  <a:lnTo>
                    <a:pt x="0" y="32"/>
                  </a:lnTo>
                  <a:lnTo>
                    <a:pt x="0" y="47"/>
                  </a:lnTo>
                  <a:cubicBezTo>
                    <a:pt x="0" y="218"/>
                    <a:pt x="16" y="404"/>
                    <a:pt x="16" y="575"/>
                  </a:cubicBezTo>
                  <a:lnTo>
                    <a:pt x="31" y="1071"/>
                  </a:lnTo>
                  <a:lnTo>
                    <a:pt x="31" y="559"/>
                  </a:lnTo>
                  <a:cubicBezTo>
                    <a:pt x="46" y="379"/>
                    <a:pt x="47" y="227"/>
                    <a:pt x="47" y="63"/>
                  </a:cubicBezTo>
                  <a:lnTo>
                    <a:pt x="47" y="63"/>
                  </a:lnTo>
                  <a:cubicBezTo>
                    <a:pt x="445" y="64"/>
                    <a:pt x="859" y="94"/>
                    <a:pt x="1257" y="94"/>
                  </a:cubicBezTo>
                  <a:lnTo>
                    <a:pt x="2435" y="94"/>
                  </a:lnTo>
                  <a:lnTo>
                    <a:pt x="2435" y="1040"/>
                  </a:lnTo>
                  <a:lnTo>
                    <a:pt x="1877" y="1040"/>
                  </a:lnTo>
                  <a:lnTo>
                    <a:pt x="1272" y="1056"/>
                  </a:lnTo>
                  <a:lnTo>
                    <a:pt x="31" y="1071"/>
                  </a:lnTo>
                  <a:lnTo>
                    <a:pt x="1226" y="1102"/>
                  </a:lnTo>
                  <a:lnTo>
                    <a:pt x="1846" y="1118"/>
                  </a:lnTo>
                  <a:lnTo>
                    <a:pt x="2513" y="1118"/>
                  </a:lnTo>
                  <a:lnTo>
                    <a:pt x="2513" y="1071"/>
                  </a:lnTo>
                  <a:lnTo>
                    <a:pt x="2513" y="47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4836;p60">
              <a:extLst>
                <a:ext uri="{FF2B5EF4-FFF2-40B4-BE49-F238E27FC236}">
                  <a16:creationId xmlns:a16="http://schemas.microsoft.com/office/drawing/2014/main" id="{D521A1C0-D0CD-5640-0BEE-FE5CAEA9F7F9}"/>
                </a:ext>
              </a:extLst>
            </p:cNvPr>
            <p:cNvSpPr/>
            <p:nvPr/>
          </p:nvSpPr>
          <p:spPr>
            <a:xfrm>
              <a:off x="6067825" y="2821025"/>
              <a:ext cx="62450" cy="27550"/>
            </a:xfrm>
            <a:custGeom>
              <a:avLst/>
              <a:gdLst/>
              <a:ahLst/>
              <a:cxnLst/>
              <a:rect l="l" t="t" r="r" b="b"/>
              <a:pathLst>
                <a:path w="2498" h="1102" extrusionOk="0">
                  <a:moveTo>
                    <a:pt x="1241" y="1"/>
                  </a:moveTo>
                  <a:cubicBezTo>
                    <a:pt x="838" y="1"/>
                    <a:pt x="419" y="16"/>
                    <a:pt x="16" y="16"/>
                  </a:cubicBezTo>
                  <a:lnTo>
                    <a:pt x="0" y="16"/>
                  </a:lnTo>
                  <a:lnTo>
                    <a:pt x="0" y="32"/>
                  </a:lnTo>
                  <a:cubicBezTo>
                    <a:pt x="0" y="202"/>
                    <a:pt x="16" y="388"/>
                    <a:pt x="16" y="559"/>
                  </a:cubicBezTo>
                  <a:lnTo>
                    <a:pt x="31" y="1071"/>
                  </a:lnTo>
                  <a:lnTo>
                    <a:pt x="16" y="543"/>
                  </a:lnTo>
                  <a:cubicBezTo>
                    <a:pt x="31" y="363"/>
                    <a:pt x="31" y="212"/>
                    <a:pt x="31" y="47"/>
                  </a:cubicBezTo>
                  <a:lnTo>
                    <a:pt x="31" y="47"/>
                  </a:lnTo>
                  <a:cubicBezTo>
                    <a:pt x="430" y="48"/>
                    <a:pt x="843" y="78"/>
                    <a:pt x="1241" y="78"/>
                  </a:cubicBezTo>
                  <a:lnTo>
                    <a:pt x="2420" y="78"/>
                  </a:lnTo>
                  <a:lnTo>
                    <a:pt x="2420" y="1024"/>
                  </a:lnTo>
                  <a:lnTo>
                    <a:pt x="1861" y="1024"/>
                  </a:lnTo>
                  <a:lnTo>
                    <a:pt x="1257" y="1040"/>
                  </a:lnTo>
                  <a:lnTo>
                    <a:pt x="31" y="1071"/>
                  </a:lnTo>
                  <a:lnTo>
                    <a:pt x="1210" y="1086"/>
                  </a:lnTo>
                  <a:lnTo>
                    <a:pt x="1830" y="1102"/>
                  </a:lnTo>
                  <a:lnTo>
                    <a:pt x="2497" y="1102"/>
                  </a:lnTo>
                  <a:lnTo>
                    <a:pt x="2497" y="1071"/>
                  </a:lnTo>
                  <a:lnTo>
                    <a:pt x="2497" y="32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4837;p60">
              <a:extLst>
                <a:ext uri="{FF2B5EF4-FFF2-40B4-BE49-F238E27FC236}">
                  <a16:creationId xmlns:a16="http://schemas.microsoft.com/office/drawing/2014/main" id="{60720524-00A7-7C6A-6D4C-9B78A41BBF05}"/>
                </a:ext>
              </a:extLst>
            </p:cNvPr>
            <p:cNvSpPr/>
            <p:nvPr/>
          </p:nvSpPr>
          <p:spPr>
            <a:xfrm>
              <a:off x="5669225" y="3511200"/>
              <a:ext cx="61275" cy="25625"/>
            </a:xfrm>
            <a:custGeom>
              <a:avLst/>
              <a:gdLst/>
              <a:ahLst/>
              <a:cxnLst/>
              <a:rect l="l" t="t" r="r" b="b"/>
              <a:pathLst>
                <a:path w="2451" h="1025" extrusionOk="0">
                  <a:moveTo>
                    <a:pt x="0" y="1"/>
                  </a:moveTo>
                  <a:lnTo>
                    <a:pt x="0" y="1024"/>
                  </a:lnTo>
                  <a:lnTo>
                    <a:pt x="2451" y="1024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4838;p60">
              <a:extLst>
                <a:ext uri="{FF2B5EF4-FFF2-40B4-BE49-F238E27FC236}">
                  <a16:creationId xmlns:a16="http://schemas.microsoft.com/office/drawing/2014/main" id="{C78AE918-6193-26F0-D276-344A6CE13382}"/>
                </a:ext>
              </a:extLst>
            </p:cNvPr>
            <p:cNvSpPr/>
            <p:nvPr/>
          </p:nvSpPr>
          <p:spPr>
            <a:xfrm>
              <a:off x="5634325" y="3477475"/>
              <a:ext cx="62850" cy="27925"/>
            </a:xfrm>
            <a:custGeom>
              <a:avLst/>
              <a:gdLst/>
              <a:ahLst/>
              <a:cxnLst/>
              <a:rect l="l" t="t" r="r" b="b"/>
              <a:pathLst>
                <a:path w="2514" h="1117" extrusionOk="0">
                  <a:moveTo>
                    <a:pt x="1" y="0"/>
                  </a:moveTo>
                  <a:lnTo>
                    <a:pt x="1" y="47"/>
                  </a:lnTo>
                  <a:lnTo>
                    <a:pt x="1" y="1070"/>
                  </a:lnTo>
                  <a:lnTo>
                    <a:pt x="1" y="1117"/>
                  </a:lnTo>
                  <a:lnTo>
                    <a:pt x="1272" y="1117"/>
                  </a:lnTo>
                  <a:cubicBezTo>
                    <a:pt x="1676" y="1117"/>
                    <a:pt x="2079" y="1086"/>
                    <a:pt x="2482" y="1086"/>
                  </a:cubicBezTo>
                  <a:lnTo>
                    <a:pt x="2513" y="1086"/>
                  </a:lnTo>
                  <a:lnTo>
                    <a:pt x="2513" y="1070"/>
                  </a:lnTo>
                  <a:cubicBezTo>
                    <a:pt x="2513" y="900"/>
                    <a:pt x="2482" y="729"/>
                    <a:pt x="2482" y="559"/>
                  </a:cubicBezTo>
                  <a:lnTo>
                    <a:pt x="2467" y="47"/>
                  </a:lnTo>
                  <a:lnTo>
                    <a:pt x="2482" y="574"/>
                  </a:lnTo>
                  <a:cubicBezTo>
                    <a:pt x="2467" y="740"/>
                    <a:pt x="2467" y="890"/>
                    <a:pt x="2467" y="1055"/>
                  </a:cubicBezTo>
                  <a:lnTo>
                    <a:pt x="2467" y="1055"/>
                  </a:lnTo>
                  <a:cubicBezTo>
                    <a:pt x="2069" y="1055"/>
                    <a:pt x="1670" y="1039"/>
                    <a:pt x="1272" y="1039"/>
                  </a:cubicBezTo>
                  <a:lnTo>
                    <a:pt x="78" y="1039"/>
                  </a:lnTo>
                  <a:lnTo>
                    <a:pt x="78" y="93"/>
                  </a:lnTo>
                  <a:lnTo>
                    <a:pt x="652" y="93"/>
                  </a:lnTo>
                  <a:lnTo>
                    <a:pt x="1241" y="62"/>
                  </a:lnTo>
                  <a:lnTo>
                    <a:pt x="2467" y="47"/>
                  </a:lnTo>
                  <a:lnTo>
                    <a:pt x="1288" y="3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4839;p60">
              <a:extLst>
                <a:ext uri="{FF2B5EF4-FFF2-40B4-BE49-F238E27FC236}">
                  <a16:creationId xmlns:a16="http://schemas.microsoft.com/office/drawing/2014/main" id="{3B581F2A-C26D-2032-A335-6C3E7369E4AE}"/>
                </a:ext>
              </a:extLst>
            </p:cNvPr>
            <p:cNvSpPr/>
            <p:nvPr/>
          </p:nvSpPr>
          <p:spPr>
            <a:xfrm>
              <a:off x="5450150" y="2846225"/>
              <a:ext cx="560300" cy="423450"/>
            </a:xfrm>
            <a:custGeom>
              <a:avLst/>
              <a:gdLst/>
              <a:ahLst/>
              <a:cxnLst/>
              <a:rect l="l" t="t" r="r" b="b"/>
              <a:pathLst>
                <a:path w="22412" h="16938" extrusionOk="0">
                  <a:moveTo>
                    <a:pt x="22334" y="94"/>
                  </a:moveTo>
                  <a:lnTo>
                    <a:pt x="22334" y="16844"/>
                  </a:lnTo>
                  <a:lnTo>
                    <a:pt x="109" y="16844"/>
                  </a:lnTo>
                  <a:lnTo>
                    <a:pt x="109" y="94"/>
                  </a:lnTo>
                  <a:close/>
                  <a:moveTo>
                    <a:pt x="1" y="1"/>
                  </a:moveTo>
                  <a:lnTo>
                    <a:pt x="1" y="16937"/>
                  </a:lnTo>
                  <a:lnTo>
                    <a:pt x="22412" y="16937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4840;p60">
              <a:extLst>
                <a:ext uri="{FF2B5EF4-FFF2-40B4-BE49-F238E27FC236}">
                  <a16:creationId xmlns:a16="http://schemas.microsoft.com/office/drawing/2014/main" id="{11F7F5FD-CFF2-02DA-9F54-E7F63E82B387}"/>
                </a:ext>
              </a:extLst>
            </p:cNvPr>
            <p:cNvSpPr/>
            <p:nvPr/>
          </p:nvSpPr>
          <p:spPr>
            <a:xfrm>
              <a:off x="5461000" y="2852825"/>
              <a:ext cx="10500" cy="10875"/>
            </a:xfrm>
            <a:custGeom>
              <a:avLst/>
              <a:gdLst/>
              <a:ahLst/>
              <a:cxnLst/>
              <a:rect l="l" t="t" r="r" b="b"/>
              <a:pathLst>
                <a:path w="420" h="435" extrusionOk="0">
                  <a:moveTo>
                    <a:pt x="218" y="0"/>
                  </a:moveTo>
                  <a:cubicBezTo>
                    <a:pt x="94" y="0"/>
                    <a:pt x="1" y="109"/>
                    <a:pt x="1" y="218"/>
                  </a:cubicBezTo>
                  <a:cubicBezTo>
                    <a:pt x="1" y="342"/>
                    <a:pt x="94" y="435"/>
                    <a:pt x="218" y="435"/>
                  </a:cubicBezTo>
                  <a:cubicBezTo>
                    <a:pt x="327" y="435"/>
                    <a:pt x="420" y="342"/>
                    <a:pt x="420" y="218"/>
                  </a:cubicBezTo>
                  <a:cubicBezTo>
                    <a:pt x="420" y="109"/>
                    <a:pt x="327" y="0"/>
                    <a:pt x="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4841;p60">
              <a:extLst>
                <a:ext uri="{FF2B5EF4-FFF2-40B4-BE49-F238E27FC236}">
                  <a16:creationId xmlns:a16="http://schemas.microsoft.com/office/drawing/2014/main" id="{8A69F065-C89E-168B-01E4-94B99A42C68F}"/>
                </a:ext>
              </a:extLst>
            </p:cNvPr>
            <p:cNvSpPr/>
            <p:nvPr/>
          </p:nvSpPr>
          <p:spPr>
            <a:xfrm>
              <a:off x="5482325" y="2852825"/>
              <a:ext cx="10500" cy="10875"/>
            </a:xfrm>
            <a:custGeom>
              <a:avLst/>
              <a:gdLst/>
              <a:ahLst/>
              <a:cxnLst/>
              <a:rect l="l" t="t" r="r" b="b"/>
              <a:pathLst>
                <a:path w="420" h="435" extrusionOk="0">
                  <a:moveTo>
                    <a:pt x="218" y="0"/>
                  </a:moveTo>
                  <a:cubicBezTo>
                    <a:pt x="94" y="0"/>
                    <a:pt x="1" y="109"/>
                    <a:pt x="1" y="218"/>
                  </a:cubicBezTo>
                  <a:cubicBezTo>
                    <a:pt x="1" y="342"/>
                    <a:pt x="94" y="435"/>
                    <a:pt x="218" y="435"/>
                  </a:cubicBezTo>
                  <a:cubicBezTo>
                    <a:pt x="327" y="435"/>
                    <a:pt x="420" y="342"/>
                    <a:pt x="420" y="218"/>
                  </a:cubicBezTo>
                  <a:cubicBezTo>
                    <a:pt x="420" y="109"/>
                    <a:pt x="327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4842;p60">
              <a:extLst>
                <a:ext uri="{FF2B5EF4-FFF2-40B4-BE49-F238E27FC236}">
                  <a16:creationId xmlns:a16="http://schemas.microsoft.com/office/drawing/2014/main" id="{F6019CBC-B127-6772-1BC3-1EE8CDD657B0}"/>
                </a:ext>
              </a:extLst>
            </p:cNvPr>
            <p:cNvSpPr/>
            <p:nvPr/>
          </p:nvSpPr>
          <p:spPr>
            <a:xfrm>
              <a:off x="5504050" y="2852825"/>
              <a:ext cx="10875" cy="10875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8" y="0"/>
                  </a:moveTo>
                  <a:cubicBezTo>
                    <a:pt x="93" y="0"/>
                    <a:pt x="0" y="109"/>
                    <a:pt x="0" y="218"/>
                  </a:cubicBezTo>
                  <a:cubicBezTo>
                    <a:pt x="0" y="342"/>
                    <a:pt x="93" y="435"/>
                    <a:pt x="218" y="435"/>
                  </a:cubicBezTo>
                  <a:cubicBezTo>
                    <a:pt x="326" y="435"/>
                    <a:pt x="435" y="342"/>
                    <a:pt x="435" y="218"/>
                  </a:cubicBezTo>
                  <a:cubicBezTo>
                    <a:pt x="435" y="109"/>
                    <a:pt x="326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4843;p60">
              <a:extLst>
                <a:ext uri="{FF2B5EF4-FFF2-40B4-BE49-F238E27FC236}">
                  <a16:creationId xmlns:a16="http://schemas.microsoft.com/office/drawing/2014/main" id="{62E48973-625D-9E11-070D-05C142FD94C7}"/>
                </a:ext>
              </a:extLst>
            </p:cNvPr>
            <p:cNvSpPr/>
            <p:nvPr/>
          </p:nvSpPr>
          <p:spPr>
            <a:xfrm>
              <a:off x="5451700" y="2867550"/>
              <a:ext cx="557975" cy="2350"/>
            </a:xfrm>
            <a:custGeom>
              <a:avLst/>
              <a:gdLst/>
              <a:ahLst/>
              <a:cxnLst/>
              <a:rect l="l" t="t" r="r" b="b"/>
              <a:pathLst>
                <a:path w="22319" h="94" extrusionOk="0">
                  <a:moveTo>
                    <a:pt x="1" y="1"/>
                  </a:moveTo>
                  <a:lnTo>
                    <a:pt x="1" y="94"/>
                  </a:lnTo>
                  <a:lnTo>
                    <a:pt x="22319" y="94"/>
                  </a:lnTo>
                  <a:lnTo>
                    <a:pt x="223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4844;p60">
              <a:extLst>
                <a:ext uri="{FF2B5EF4-FFF2-40B4-BE49-F238E27FC236}">
                  <a16:creationId xmlns:a16="http://schemas.microsoft.com/office/drawing/2014/main" id="{813BC901-4E77-60CC-7385-DF54CAFD7735}"/>
                </a:ext>
              </a:extLst>
            </p:cNvPr>
            <p:cNvSpPr/>
            <p:nvPr/>
          </p:nvSpPr>
          <p:spPr>
            <a:xfrm>
              <a:off x="5172925" y="2862900"/>
              <a:ext cx="164800" cy="164825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304" y="1"/>
                  </a:moveTo>
                  <a:cubicBezTo>
                    <a:pt x="1474" y="1"/>
                    <a:pt x="0" y="1490"/>
                    <a:pt x="0" y="3304"/>
                  </a:cubicBezTo>
                  <a:cubicBezTo>
                    <a:pt x="0" y="5119"/>
                    <a:pt x="1474" y="6592"/>
                    <a:pt x="3304" y="6592"/>
                  </a:cubicBezTo>
                  <a:cubicBezTo>
                    <a:pt x="5118" y="6592"/>
                    <a:pt x="6592" y="5119"/>
                    <a:pt x="6592" y="3304"/>
                  </a:cubicBezTo>
                  <a:cubicBezTo>
                    <a:pt x="6592" y="1490"/>
                    <a:pt x="5118" y="1"/>
                    <a:pt x="3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4845;p60">
              <a:extLst>
                <a:ext uri="{FF2B5EF4-FFF2-40B4-BE49-F238E27FC236}">
                  <a16:creationId xmlns:a16="http://schemas.microsoft.com/office/drawing/2014/main" id="{DA1B7C9C-2551-D0A0-FFF5-0855B42D4375}"/>
                </a:ext>
              </a:extLst>
            </p:cNvPr>
            <p:cNvSpPr/>
            <p:nvPr/>
          </p:nvSpPr>
          <p:spPr>
            <a:xfrm>
              <a:off x="5180675" y="2868725"/>
              <a:ext cx="157050" cy="157450"/>
            </a:xfrm>
            <a:custGeom>
              <a:avLst/>
              <a:gdLst/>
              <a:ahLst/>
              <a:cxnLst/>
              <a:rect l="l" t="t" r="r" b="b"/>
              <a:pathLst>
                <a:path w="6282" h="6298" extrusionOk="0">
                  <a:moveTo>
                    <a:pt x="3149" y="0"/>
                  </a:moveTo>
                  <a:cubicBezTo>
                    <a:pt x="1412" y="0"/>
                    <a:pt x="0" y="1412"/>
                    <a:pt x="0" y="3149"/>
                  </a:cubicBezTo>
                  <a:cubicBezTo>
                    <a:pt x="0" y="4886"/>
                    <a:pt x="1412" y="6297"/>
                    <a:pt x="3149" y="6297"/>
                  </a:cubicBezTo>
                  <a:cubicBezTo>
                    <a:pt x="4886" y="6297"/>
                    <a:pt x="6282" y="4886"/>
                    <a:pt x="6282" y="3149"/>
                  </a:cubicBezTo>
                  <a:cubicBezTo>
                    <a:pt x="6282" y="1412"/>
                    <a:pt x="4886" y="0"/>
                    <a:pt x="3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4846;p60">
              <a:extLst>
                <a:ext uri="{FF2B5EF4-FFF2-40B4-BE49-F238E27FC236}">
                  <a16:creationId xmlns:a16="http://schemas.microsoft.com/office/drawing/2014/main" id="{C4A123A7-1B56-F2B5-55DF-8BC85CAE16F6}"/>
                </a:ext>
              </a:extLst>
            </p:cNvPr>
            <p:cNvSpPr/>
            <p:nvPr/>
          </p:nvSpPr>
          <p:spPr>
            <a:xfrm>
              <a:off x="5185725" y="2873750"/>
              <a:ext cx="147350" cy="147375"/>
            </a:xfrm>
            <a:custGeom>
              <a:avLst/>
              <a:gdLst/>
              <a:ahLst/>
              <a:cxnLst/>
              <a:rect l="l" t="t" r="r" b="b"/>
              <a:pathLst>
                <a:path w="5894" h="5895" extrusionOk="0">
                  <a:moveTo>
                    <a:pt x="2947" y="1"/>
                  </a:moveTo>
                  <a:cubicBezTo>
                    <a:pt x="1318" y="1"/>
                    <a:pt x="0" y="1319"/>
                    <a:pt x="0" y="2948"/>
                  </a:cubicBezTo>
                  <a:cubicBezTo>
                    <a:pt x="0" y="4576"/>
                    <a:pt x="1318" y="5895"/>
                    <a:pt x="2947" y="5895"/>
                  </a:cubicBezTo>
                  <a:cubicBezTo>
                    <a:pt x="4575" y="5895"/>
                    <a:pt x="5894" y="4576"/>
                    <a:pt x="5894" y="2948"/>
                  </a:cubicBezTo>
                  <a:cubicBezTo>
                    <a:pt x="5894" y="1319"/>
                    <a:pt x="4575" y="1"/>
                    <a:pt x="2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4847;p60">
              <a:extLst>
                <a:ext uri="{FF2B5EF4-FFF2-40B4-BE49-F238E27FC236}">
                  <a16:creationId xmlns:a16="http://schemas.microsoft.com/office/drawing/2014/main" id="{7FAD5165-394D-35C6-4B5B-00F5A952D699}"/>
                </a:ext>
              </a:extLst>
            </p:cNvPr>
            <p:cNvSpPr/>
            <p:nvPr/>
          </p:nvSpPr>
          <p:spPr>
            <a:xfrm>
              <a:off x="5191925" y="2882300"/>
              <a:ext cx="139225" cy="121375"/>
            </a:xfrm>
            <a:custGeom>
              <a:avLst/>
              <a:gdLst/>
              <a:ahLst/>
              <a:cxnLst/>
              <a:rect l="l" t="t" r="r" b="b"/>
              <a:pathLst>
                <a:path w="5569" h="4855" extrusionOk="0">
                  <a:moveTo>
                    <a:pt x="4064" y="0"/>
                  </a:moveTo>
                  <a:lnTo>
                    <a:pt x="0" y="3769"/>
                  </a:lnTo>
                  <a:cubicBezTo>
                    <a:pt x="171" y="4188"/>
                    <a:pt x="450" y="4560"/>
                    <a:pt x="791" y="4855"/>
                  </a:cubicBezTo>
                  <a:cubicBezTo>
                    <a:pt x="2016" y="4126"/>
                    <a:pt x="4234" y="2807"/>
                    <a:pt x="5568" y="1985"/>
                  </a:cubicBezTo>
                  <a:cubicBezTo>
                    <a:pt x="5398" y="1132"/>
                    <a:pt x="4824" y="419"/>
                    <a:pt x="4064" y="0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4848;p60">
              <a:extLst>
                <a:ext uri="{FF2B5EF4-FFF2-40B4-BE49-F238E27FC236}">
                  <a16:creationId xmlns:a16="http://schemas.microsoft.com/office/drawing/2014/main" id="{1A3F93CD-03FD-13C1-BAFA-3AA8DDB248B7}"/>
                </a:ext>
              </a:extLst>
            </p:cNvPr>
            <p:cNvSpPr/>
            <p:nvPr/>
          </p:nvSpPr>
          <p:spPr>
            <a:xfrm>
              <a:off x="5224475" y="2949750"/>
              <a:ext cx="108225" cy="67100"/>
            </a:xfrm>
            <a:custGeom>
              <a:avLst/>
              <a:gdLst/>
              <a:ahLst/>
              <a:cxnLst/>
              <a:rect l="l" t="t" r="r" b="b"/>
              <a:pathLst>
                <a:path w="4329" h="2684" extrusionOk="0">
                  <a:moveTo>
                    <a:pt x="4328" y="1"/>
                  </a:moveTo>
                  <a:lnTo>
                    <a:pt x="4328" y="1"/>
                  </a:lnTo>
                  <a:cubicBezTo>
                    <a:pt x="3134" y="699"/>
                    <a:pt x="1102" y="1862"/>
                    <a:pt x="1" y="2482"/>
                  </a:cubicBezTo>
                  <a:cubicBezTo>
                    <a:pt x="156" y="2560"/>
                    <a:pt x="311" y="2622"/>
                    <a:pt x="466" y="2684"/>
                  </a:cubicBezTo>
                  <a:lnTo>
                    <a:pt x="4127" y="962"/>
                  </a:lnTo>
                  <a:cubicBezTo>
                    <a:pt x="4251" y="668"/>
                    <a:pt x="4297" y="342"/>
                    <a:pt x="432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4849;p60">
              <a:extLst>
                <a:ext uri="{FF2B5EF4-FFF2-40B4-BE49-F238E27FC236}">
                  <a16:creationId xmlns:a16="http://schemas.microsoft.com/office/drawing/2014/main" id="{09478AD8-3193-A02C-0586-196279AADFCB}"/>
                </a:ext>
              </a:extLst>
            </p:cNvPr>
            <p:cNvSpPr/>
            <p:nvPr/>
          </p:nvSpPr>
          <p:spPr>
            <a:xfrm>
              <a:off x="5258225" y="2879200"/>
              <a:ext cx="1575" cy="11250"/>
            </a:xfrm>
            <a:custGeom>
              <a:avLst/>
              <a:gdLst/>
              <a:ahLst/>
              <a:cxnLst/>
              <a:rect l="l" t="t" r="r" b="b"/>
              <a:pathLst>
                <a:path w="63" h="450" extrusionOk="0">
                  <a:moveTo>
                    <a:pt x="0" y="0"/>
                  </a:moveTo>
                  <a:lnTo>
                    <a:pt x="0" y="450"/>
                  </a:lnTo>
                  <a:lnTo>
                    <a:pt x="62" y="45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4850;p60">
              <a:extLst>
                <a:ext uri="{FF2B5EF4-FFF2-40B4-BE49-F238E27FC236}">
                  <a16:creationId xmlns:a16="http://schemas.microsoft.com/office/drawing/2014/main" id="{FC3CC459-4721-21AE-D974-9D975D0D8307}"/>
                </a:ext>
              </a:extLst>
            </p:cNvPr>
            <p:cNvSpPr/>
            <p:nvPr/>
          </p:nvSpPr>
          <p:spPr>
            <a:xfrm>
              <a:off x="5224475" y="2888100"/>
              <a:ext cx="7025" cy="10500"/>
            </a:xfrm>
            <a:custGeom>
              <a:avLst/>
              <a:gdLst/>
              <a:ahLst/>
              <a:cxnLst/>
              <a:rect l="l" t="t" r="r" b="b"/>
              <a:pathLst>
                <a:path w="281" h="420" extrusionOk="0">
                  <a:moveTo>
                    <a:pt x="48" y="1"/>
                  </a:moveTo>
                  <a:lnTo>
                    <a:pt x="1" y="32"/>
                  </a:lnTo>
                  <a:lnTo>
                    <a:pt x="234" y="420"/>
                  </a:lnTo>
                  <a:lnTo>
                    <a:pt x="280" y="388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4851;p60">
              <a:extLst>
                <a:ext uri="{FF2B5EF4-FFF2-40B4-BE49-F238E27FC236}">
                  <a16:creationId xmlns:a16="http://schemas.microsoft.com/office/drawing/2014/main" id="{D8829875-ACE0-1EF3-A003-2C9F72D666DD}"/>
                </a:ext>
              </a:extLst>
            </p:cNvPr>
            <p:cNvSpPr/>
            <p:nvPr/>
          </p:nvSpPr>
          <p:spPr>
            <a:xfrm>
              <a:off x="5199675" y="2912925"/>
              <a:ext cx="10500" cy="7000"/>
            </a:xfrm>
            <a:custGeom>
              <a:avLst/>
              <a:gdLst/>
              <a:ahLst/>
              <a:cxnLst/>
              <a:rect l="l" t="t" r="r" b="b"/>
              <a:pathLst>
                <a:path w="420" h="280" extrusionOk="0">
                  <a:moveTo>
                    <a:pt x="31" y="0"/>
                  </a:moveTo>
                  <a:lnTo>
                    <a:pt x="0" y="62"/>
                  </a:lnTo>
                  <a:lnTo>
                    <a:pt x="388" y="280"/>
                  </a:lnTo>
                  <a:lnTo>
                    <a:pt x="419" y="23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4852;p60">
              <a:extLst>
                <a:ext uri="{FF2B5EF4-FFF2-40B4-BE49-F238E27FC236}">
                  <a16:creationId xmlns:a16="http://schemas.microsoft.com/office/drawing/2014/main" id="{D1386E7C-CBA5-2D28-BB87-A886F3783DE5}"/>
                </a:ext>
              </a:extLst>
            </p:cNvPr>
            <p:cNvSpPr/>
            <p:nvPr/>
          </p:nvSpPr>
          <p:spPr>
            <a:xfrm>
              <a:off x="5191150" y="2947050"/>
              <a:ext cx="10875" cy="1575"/>
            </a:xfrm>
            <a:custGeom>
              <a:avLst/>
              <a:gdLst/>
              <a:ahLst/>
              <a:cxnLst/>
              <a:rect l="l" t="t" r="r" b="b"/>
              <a:pathLst>
                <a:path w="435" h="63" extrusionOk="0">
                  <a:moveTo>
                    <a:pt x="0" y="0"/>
                  </a:moveTo>
                  <a:lnTo>
                    <a:pt x="0" y="62"/>
                  </a:lnTo>
                  <a:lnTo>
                    <a:pt x="434" y="62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4853;p60">
              <a:extLst>
                <a:ext uri="{FF2B5EF4-FFF2-40B4-BE49-F238E27FC236}">
                  <a16:creationId xmlns:a16="http://schemas.microsoft.com/office/drawing/2014/main" id="{7FAC595C-5E30-162B-08DA-2722339B2867}"/>
                </a:ext>
              </a:extLst>
            </p:cNvPr>
            <p:cNvSpPr/>
            <p:nvPr/>
          </p:nvSpPr>
          <p:spPr>
            <a:xfrm>
              <a:off x="5200050" y="2976500"/>
              <a:ext cx="10125" cy="6625"/>
            </a:xfrm>
            <a:custGeom>
              <a:avLst/>
              <a:gdLst/>
              <a:ahLst/>
              <a:cxnLst/>
              <a:rect l="l" t="t" r="r" b="b"/>
              <a:pathLst>
                <a:path w="405" h="265" extrusionOk="0">
                  <a:moveTo>
                    <a:pt x="389" y="1"/>
                  </a:moveTo>
                  <a:lnTo>
                    <a:pt x="1" y="218"/>
                  </a:lnTo>
                  <a:lnTo>
                    <a:pt x="32" y="265"/>
                  </a:lnTo>
                  <a:lnTo>
                    <a:pt x="404" y="4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4854;p60">
              <a:extLst>
                <a:ext uri="{FF2B5EF4-FFF2-40B4-BE49-F238E27FC236}">
                  <a16:creationId xmlns:a16="http://schemas.microsoft.com/office/drawing/2014/main" id="{C6619FE1-6BDC-B247-8076-3AF28ADF0030}"/>
                </a:ext>
              </a:extLst>
            </p:cNvPr>
            <p:cNvSpPr/>
            <p:nvPr/>
          </p:nvSpPr>
          <p:spPr>
            <a:xfrm>
              <a:off x="5224100" y="2996275"/>
              <a:ext cx="7000" cy="10500"/>
            </a:xfrm>
            <a:custGeom>
              <a:avLst/>
              <a:gdLst/>
              <a:ahLst/>
              <a:cxnLst/>
              <a:rect l="l" t="t" r="r" b="b"/>
              <a:pathLst>
                <a:path w="280" h="420" extrusionOk="0">
                  <a:moveTo>
                    <a:pt x="233" y="1"/>
                  </a:moveTo>
                  <a:lnTo>
                    <a:pt x="0" y="389"/>
                  </a:lnTo>
                  <a:lnTo>
                    <a:pt x="47" y="420"/>
                  </a:lnTo>
                  <a:lnTo>
                    <a:pt x="280" y="32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4855;p60">
              <a:extLst>
                <a:ext uri="{FF2B5EF4-FFF2-40B4-BE49-F238E27FC236}">
                  <a16:creationId xmlns:a16="http://schemas.microsoft.com/office/drawing/2014/main" id="{1590EE65-4028-9EC5-B413-9C7E6BD7E50A}"/>
                </a:ext>
              </a:extLst>
            </p:cNvPr>
            <p:cNvSpPr/>
            <p:nvPr/>
          </p:nvSpPr>
          <p:spPr>
            <a:xfrm>
              <a:off x="5258225" y="3004825"/>
              <a:ext cx="1575" cy="10875"/>
            </a:xfrm>
            <a:custGeom>
              <a:avLst/>
              <a:gdLst/>
              <a:ahLst/>
              <a:cxnLst/>
              <a:rect l="l" t="t" r="r" b="b"/>
              <a:pathLst>
                <a:path w="63" h="435" extrusionOk="0">
                  <a:moveTo>
                    <a:pt x="0" y="0"/>
                  </a:moveTo>
                  <a:lnTo>
                    <a:pt x="0" y="434"/>
                  </a:lnTo>
                  <a:lnTo>
                    <a:pt x="62" y="4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4856;p60">
              <a:extLst>
                <a:ext uri="{FF2B5EF4-FFF2-40B4-BE49-F238E27FC236}">
                  <a16:creationId xmlns:a16="http://schemas.microsoft.com/office/drawing/2014/main" id="{AE72F296-CF9E-D5B1-7DB2-55A1E3930DC4}"/>
                </a:ext>
              </a:extLst>
            </p:cNvPr>
            <p:cNvSpPr/>
            <p:nvPr/>
          </p:nvSpPr>
          <p:spPr>
            <a:xfrm>
              <a:off x="5286925" y="2996275"/>
              <a:ext cx="7000" cy="10500"/>
            </a:xfrm>
            <a:custGeom>
              <a:avLst/>
              <a:gdLst/>
              <a:ahLst/>
              <a:cxnLst/>
              <a:rect l="l" t="t" r="r" b="b"/>
              <a:pathLst>
                <a:path w="280" h="420" extrusionOk="0">
                  <a:moveTo>
                    <a:pt x="47" y="1"/>
                  </a:moveTo>
                  <a:lnTo>
                    <a:pt x="0" y="32"/>
                  </a:lnTo>
                  <a:lnTo>
                    <a:pt x="217" y="420"/>
                  </a:lnTo>
                  <a:lnTo>
                    <a:pt x="279" y="38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4857;p60">
              <a:extLst>
                <a:ext uri="{FF2B5EF4-FFF2-40B4-BE49-F238E27FC236}">
                  <a16:creationId xmlns:a16="http://schemas.microsoft.com/office/drawing/2014/main" id="{E417C254-B374-CBCF-D7E3-2D751C2A691C}"/>
                </a:ext>
              </a:extLst>
            </p:cNvPr>
            <p:cNvSpPr/>
            <p:nvPr/>
          </p:nvSpPr>
          <p:spPr>
            <a:xfrm>
              <a:off x="5308250" y="2975350"/>
              <a:ext cx="10100" cy="7000"/>
            </a:xfrm>
            <a:custGeom>
              <a:avLst/>
              <a:gdLst/>
              <a:ahLst/>
              <a:cxnLst/>
              <a:rect l="l" t="t" r="r" b="b"/>
              <a:pathLst>
                <a:path w="404" h="280" extrusionOk="0">
                  <a:moveTo>
                    <a:pt x="31" y="0"/>
                  </a:moveTo>
                  <a:lnTo>
                    <a:pt x="0" y="62"/>
                  </a:lnTo>
                  <a:lnTo>
                    <a:pt x="388" y="280"/>
                  </a:lnTo>
                  <a:lnTo>
                    <a:pt x="403" y="23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4858;p60">
              <a:extLst>
                <a:ext uri="{FF2B5EF4-FFF2-40B4-BE49-F238E27FC236}">
                  <a16:creationId xmlns:a16="http://schemas.microsoft.com/office/drawing/2014/main" id="{D08E818E-7BF6-5D96-2913-2A0841C9B9F6}"/>
                </a:ext>
              </a:extLst>
            </p:cNvPr>
            <p:cNvSpPr/>
            <p:nvPr/>
          </p:nvSpPr>
          <p:spPr>
            <a:xfrm>
              <a:off x="5316375" y="2947050"/>
              <a:ext cx="11275" cy="1575"/>
            </a:xfrm>
            <a:custGeom>
              <a:avLst/>
              <a:gdLst/>
              <a:ahLst/>
              <a:cxnLst/>
              <a:rect l="l" t="t" r="r" b="b"/>
              <a:pathLst>
                <a:path w="451" h="63" extrusionOk="0">
                  <a:moveTo>
                    <a:pt x="1" y="0"/>
                  </a:moveTo>
                  <a:lnTo>
                    <a:pt x="1" y="62"/>
                  </a:lnTo>
                  <a:lnTo>
                    <a:pt x="451" y="6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4859;p60">
              <a:extLst>
                <a:ext uri="{FF2B5EF4-FFF2-40B4-BE49-F238E27FC236}">
                  <a16:creationId xmlns:a16="http://schemas.microsoft.com/office/drawing/2014/main" id="{266D541B-5645-CC4C-8293-CD6297E36685}"/>
                </a:ext>
              </a:extLst>
            </p:cNvPr>
            <p:cNvSpPr/>
            <p:nvPr/>
          </p:nvSpPr>
          <p:spPr>
            <a:xfrm>
              <a:off x="5308250" y="2912925"/>
              <a:ext cx="10100" cy="6625"/>
            </a:xfrm>
            <a:custGeom>
              <a:avLst/>
              <a:gdLst/>
              <a:ahLst/>
              <a:cxnLst/>
              <a:rect l="l" t="t" r="r" b="b"/>
              <a:pathLst>
                <a:path w="404" h="265" extrusionOk="0">
                  <a:moveTo>
                    <a:pt x="372" y="0"/>
                  </a:moveTo>
                  <a:lnTo>
                    <a:pt x="0" y="217"/>
                  </a:lnTo>
                  <a:lnTo>
                    <a:pt x="16" y="264"/>
                  </a:lnTo>
                  <a:lnTo>
                    <a:pt x="403" y="47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4860;p60">
              <a:extLst>
                <a:ext uri="{FF2B5EF4-FFF2-40B4-BE49-F238E27FC236}">
                  <a16:creationId xmlns:a16="http://schemas.microsoft.com/office/drawing/2014/main" id="{EB062CA7-44C7-FA45-6A92-50A41F24CED6}"/>
                </a:ext>
              </a:extLst>
            </p:cNvPr>
            <p:cNvSpPr/>
            <p:nvPr/>
          </p:nvSpPr>
          <p:spPr>
            <a:xfrm>
              <a:off x="5286925" y="2888100"/>
              <a:ext cx="7000" cy="10500"/>
            </a:xfrm>
            <a:custGeom>
              <a:avLst/>
              <a:gdLst/>
              <a:ahLst/>
              <a:cxnLst/>
              <a:rect l="l" t="t" r="r" b="b"/>
              <a:pathLst>
                <a:path w="280" h="420" extrusionOk="0">
                  <a:moveTo>
                    <a:pt x="233" y="1"/>
                  </a:moveTo>
                  <a:lnTo>
                    <a:pt x="0" y="388"/>
                  </a:lnTo>
                  <a:lnTo>
                    <a:pt x="62" y="420"/>
                  </a:lnTo>
                  <a:lnTo>
                    <a:pt x="279" y="32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4861;p60">
              <a:extLst>
                <a:ext uri="{FF2B5EF4-FFF2-40B4-BE49-F238E27FC236}">
                  <a16:creationId xmlns:a16="http://schemas.microsoft.com/office/drawing/2014/main" id="{95E17791-209E-4083-93ED-85191DE9002F}"/>
                </a:ext>
              </a:extLst>
            </p:cNvPr>
            <p:cNvSpPr/>
            <p:nvPr/>
          </p:nvSpPr>
          <p:spPr>
            <a:xfrm>
              <a:off x="5255900" y="2884625"/>
              <a:ext cx="7000" cy="67875"/>
            </a:xfrm>
            <a:custGeom>
              <a:avLst/>
              <a:gdLst/>
              <a:ahLst/>
              <a:cxnLst/>
              <a:rect l="l" t="t" r="r" b="b"/>
              <a:pathLst>
                <a:path w="280" h="2715" extrusionOk="0">
                  <a:moveTo>
                    <a:pt x="93" y="0"/>
                  </a:moveTo>
                  <a:lnTo>
                    <a:pt x="0" y="2714"/>
                  </a:lnTo>
                  <a:lnTo>
                    <a:pt x="279" y="271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4862;p60">
              <a:extLst>
                <a:ext uri="{FF2B5EF4-FFF2-40B4-BE49-F238E27FC236}">
                  <a16:creationId xmlns:a16="http://schemas.microsoft.com/office/drawing/2014/main" id="{24738642-70F0-D81D-E1D4-E54B742A24BB}"/>
                </a:ext>
              </a:extLst>
            </p:cNvPr>
            <p:cNvSpPr/>
            <p:nvPr/>
          </p:nvSpPr>
          <p:spPr>
            <a:xfrm>
              <a:off x="5253575" y="2922225"/>
              <a:ext cx="49250" cy="30650"/>
            </a:xfrm>
            <a:custGeom>
              <a:avLst/>
              <a:gdLst/>
              <a:ahLst/>
              <a:cxnLst/>
              <a:rect l="l" t="t" r="r" b="b"/>
              <a:pathLst>
                <a:path w="1970" h="1226" extrusionOk="0">
                  <a:moveTo>
                    <a:pt x="1939" y="1"/>
                  </a:moveTo>
                  <a:lnTo>
                    <a:pt x="0" y="993"/>
                  </a:lnTo>
                  <a:lnTo>
                    <a:pt x="140" y="1226"/>
                  </a:lnTo>
                  <a:lnTo>
                    <a:pt x="1970" y="63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4863;p60">
              <a:extLst>
                <a:ext uri="{FF2B5EF4-FFF2-40B4-BE49-F238E27FC236}">
                  <a16:creationId xmlns:a16="http://schemas.microsoft.com/office/drawing/2014/main" id="{8861A15E-0CA8-6107-D1D4-C4E31A7EF4CB}"/>
                </a:ext>
              </a:extLst>
            </p:cNvPr>
            <p:cNvSpPr/>
            <p:nvPr/>
          </p:nvSpPr>
          <p:spPr>
            <a:xfrm>
              <a:off x="5257050" y="2945100"/>
              <a:ext cx="4675" cy="4675"/>
            </a:xfrm>
            <a:custGeom>
              <a:avLst/>
              <a:gdLst/>
              <a:ahLst/>
              <a:cxnLst/>
              <a:rect l="l" t="t" r="r" b="b"/>
              <a:pathLst>
                <a:path w="187" h="187" extrusionOk="0">
                  <a:moveTo>
                    <a:pt x="94" y="1"/>
                  </a:moveTo>
                  <a:cubicBezTo>
                    <a:pt x="32" y="1"/>
                    <a:pt x="1" y="32"/>
                    <a:pt x="1" y="94"/>
                  </a:cubicBezTo>
                  <a:cubicBezTo>
                    <a:pt x="1" y="156"/>
                    <a:pt x="32" y="187"/>
                    <a:pt x="94" y="187"/>
                  </a:cubicBezTo>
                  <a:cubicBezTo>
                    <a:pt x="156" y="187"/>
                    <a:pt x="187" y="156"/>
                    <a:pt x="187" y="94"/>
                  </a:cubicBezTo>
                  <a:cubicBezTo>
                    <a:pt x="187" y="32"/>
                    <a:pt x="156" y="1"/>
                    <a:pt x="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4864;p60">
              <a:extLst>
                <a:ext uri="{FF2B5EF4-FFF2-40B4-BE49-F238E27FC236}">
                  <a16:creationId xmlns:a16="http://schemas.microsoft.com/office/drawing/2014/main" id="{D4F463B1-31EF-5CF8-D427-D42CB740801F}"/>
                </a:ext>
              </a:extLst>
            </p:cNvPr>
            <p:cNvSpPr/>
            <p:nvPr/>
          </p:nvSpPr>
          <p:spPr>
            <a:xfrm>
              <a:off x="5947625" y="2926100"/>
              <a:ext cx="102775" cy="124500"/>
            </a:xfrm>
            <a:custGeom>
              <a:avLst/>
              <a:gdLst/>
              <a:ahLst/>
              <a:cxnLst/>
              <a:rect l="l" t="t" r="r" b="b"/>
              <a:pathLst>
                <a:path w="4111" h="4980" extrusionOk="0">
                  <a:moveTo>
                    <a:pt x="0" y="1"/>
                  </a:moveTo>
                  <a:lnTo>
                    <a:pt x="0" y="4979"/>
                  </a:lnTo>
                  <a:lnTo>
                    <a:pt x="4110" y="4979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4865;p60">
              <a:extLst>
                <a:ext uri="{FF2B5EF4-FFF2-40B4-BE49-F238E27FC236}">
                  <a16:creationId xmlns:a16="http://schemas.microsoft.com/office/drawing/2014/main" id="{A7D9AA54-688C-BC18-42DD-BC7DECAC7B4E}"/>
                </a:ext>
              </a:extLst>
            </p:cNvPr>
            <p:cNvSpPr/>
            <p:nvPr/>
          </p:nvSpPr>
          <p:spPr>
            <a:xfrm>
              <a:off x="5959650" y="2937725"/>
              <a:ext cx="79125" cy="102000"/>
            </a:xfrm>
            <a:custGeom>
              <a:avLst/>
              <a:gdLst/>
              <a:ahLst/>
              <a:cxnLst/>
              <a:rect l="l" t="t" r="r" b="b"/>
              <a:pathLst>
                <a:path w="3165" h="4080" extrusionOk="0">
                  <a:moveTo>
                    <a:pt x="0" y="1"/>
                  </a:moveTo>
                  <a:lnTo>
                    <a:pt x="0" y="4080"/>
                  </a:lnTo>
                  <a:lnTo>
                    <a:pt x="3164" y="4080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4866;p60">
              <a:extLst>
                <a:ext uri="{FF2B5EF4-FFF2-40B4-BE49-F238E27FC236}">
                  <a16:creationId xmlns:a16="http://schemas.microsoft.com/office/drawing/2014/main" id="{E5798727-0415-A9BC-3442-65C53534A8F9}"/>
                </a:ext>
              </a:extLst>
            </p:cNvPr>
            <p:cNvSpPr/>
            <p:nvPr/>
          </p:nvSpPr>
          <p:spPr>
            <a:xfrm>
              <a:off x="5959650" y="2937725"/>
              <a:ext cx="3125" cy="102000"/>
            </a:xfrm>
            <a:custGeom>
              <a:avLst/>
              <a:gdLst/>
              <a:ahLst/>
              <a:cxnLst/>
              <a:rect l="l" t="t" r="r" b="b"/>
              <a:pathLst>
                <a:path w="125" h="4080" extrusionOk="0">
                  <a:moveTo>
                    <a:pt x="0" y="1"/>
                  </a:moveTo>
                  <a:lnTo>
                    <a:pt x="0" y="4080"/>
                  </a:lnTo>
                  <a:lnTo>
                    <a:pt x="124" y="4080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4867;p60">
              <a:extLst>
                <a:ext uri="{FF2B5EF4-FFF2-40B4-BE49-F238E27FC236}">
                  <a16:creationId xmlns:a16="http://schemas.microsoft.com/office/drawing/2014/main" id="{04AB4DA5-5485-D7C0-329B-27C3C9C35B81}"/>
                </a:ext>
              </a:extLst>
            </p:cNvPr>
            <p:cNvSpPr/>
            <p:nvPr/>
          </p:nvSpPr>
          <p:spPr>
            <a:xfrm>
              <a:off x="6050375" y="2926100"/>
              <a:ext cx="2725" cy="124500"/>
            </a:xfrm>
            <a:custGeom>
              <a:avLst/>
              <a:gdLst/>
              <a:ahLst/>
              <a:cxnLst/>
              <a:rect l="l" t="t" r="r" b="b"/>
              <a:pathLst>
                <a:path w="109" h="4980" extrusionOk="0">
                  <a:moveTo>
                    <a:pt x="0" y="1"/>
                  </a:moveTo>
                  <a:lnTo>
                    <a:pt x="0" y="4979"/>
                  </a:lnTo>
                  <a:lnTo>
                    <a:pt x="109" y="497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4868;p60">
              <a:extLst>
                <a:ext uri="{FF2B5EF4-FFF2-40B4-BE49-F238E27FC236}">
                  <a16:creationId xmlns:a16="http://schemas.microsoft.com/office/drawing/2014/main" id="{3E07062B-95B8-C504-D003-52BFB9AE3492}"/>
                </a:ext>
              </a:extLst>
            </p:cNvPr>
            <p:cNvSpPr/>
            <p:nvPr/>
          </p:nvSpPr>
          <p:spPr>
            <a:xfrm>
              <a:off x="5986000" y="2951700"/>
              <a:ext cx="18650" cy="55850"/>
            </a:xfrm>
            <a:custGeom>
              <a:avLst/>
              <a:gdLst/>
              <a:ahLst/>
              <a:cxnLst/>
              <a:rect l="l" t="t" r="r" b="b"/>
              <a:pathLst>
                <a:path w="746" h="2234" extrusionOk="0">
                  <a:moveTo>
                    <a:pt x="1" y="0"/>
                  </a:moveTo>
                  <a:lnTo>
                    <a:pt x="1" y="2234"/>
                  </a:lnTo>
                  <a:lnTo>
                    <a:pt x="745" y="22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4869;p60">
              <a:extLst>
                <a:ext uri="{FF2B5EF4-FFF2-40B4-BE49-F238E27FC236}">
                  <a16:creationId xmlns:a16="http://schemas.microsoft.com/office/drawing/2014/main" id="{906D50C4-85C6-BA93-5924-B04BE7C679B8}"/>
                </a:ext>
              </a:extLst>
            </p:cNvPr>
            <p:cNvSpPr/>
            <p:nvPr/>
          </p:nvSpPr>
          <p:spPr>
            <a:xfrm>
              <a:off x="5976700" y="2988150"/>
              <a:ext cx="51975" cy="29475"/>
            </a:xfrm>
            <a:custGeom>
              <a:avLst/>
              <a:gdLst/>
              <a:ahLst/>
              <a:cxnLst/>
              <a:rect l="l" t="t" r="r" b="b"/>
              <a:pathLst>
                <a:path w="2079" h="1179" extrusionOk="0">
                  <a:moveTo>
                    <a:pt x="2001" y="124"/>
                  </a:moveTo>
                  <a:lnTo>
                    <a:pt x="2001" y="1101"/>
                  </a:lnTo>
                  <a:lnTo>
                    <a:pt x="94" y="1101"/>
                  </a:lnTo>
                  <a:lnTo>
                    <a:pt x="94" y="124"/>
                  </a:lnTo>
                  <a:close/>
                  <a:moveTo>
                    <a:pt x="1" y="0"/>
                  </a:moveTo>
                  <a:lnTo>
                    <a:pt x="1" y="1179"/>
                  </a:lnTo>
                  <a:lnTo>
                    <a:pt x="2079" y="1179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4870;p60">
              <a:extLst>
                <a:ext uri="{FF2B5EF4-FFF2-40B4-BE49-F238E27FC236}">
                  <a16:creationId xmlns:a16="http://schemas.microsoft.com/office/drawing/2014/main" id="{C2184C68-335C-DDA2-577D-FFAEE9DEC9AF}"/>
                </a:ext>
              </a:extLst>
            </p:cNvPr>
            <p:cNvSpPr/>
            <p:nvPr/>
          </p:nvSpPr>
          <p:spPr>
            <a:xfrm>
              <a:off x="6032925" y="3080825"/>
              <a:ext cx="102775" cy="124475"/>
            </a:xfrm>
            <a:custGeom>
              <a:avLst/>
              <a:gdLst/>
              <a:ahLst/>
              <a:cxnLst/>
              <a:rect l="l" t="t" r="r" b="b"/>
              <a:pathLst>
                <a:path w="4111" h="4979" extrusionOk="0">
                  <a:moveTo>
                    <a:pt x="0" y="0"/>
                  </a:moveTo>
                  <a:lnTo>
                    <a:pt x="0" y="4979"/>
                  </a:lnTo>
                  <a:lnTo>
                    <a:pt x="4111" y="497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4871;p60">
              <a:extLst>
                <a:ext uri="{FF2B5EF4-FFF2-40B4-BE49-F238E27FC236}">
                  <a16:creationId xmlns:a16="http://schemas.microsoft.com/office/drawing/2014/main" id="{AE5DE21B-146A-E213-D381-8597BB679079}"/>
                </a:ext>
              </a:extLst>
            </p:cNvPr>
            <p:cNvSpPr/>
            <p:nvPr/>
          </p:nvSpPr>
          <p:spPr>
            <a:xfrm>
              <a:off x="6044550" y="3092050"/>
              <a:ext cx="78750" cy="101625"/>
            </a:xfrm>
            <a:custGeom>
              <a:avLst/>
              <a:gdLst/>
              <a:ahLst/>
              <a:cxnLst/>
              <a:rect l="l" t="t" r="r" b="b"/>
              <a:pathLst>
                <a:path w="3150" h="4065" extrusionOk="0">
                  <a:moveTo>
                    <a:pt x="1" y="1"/>
                  </a:moveTo>
                  <a:lnTo>
                    <a:pt x="1" y="4064"/>
                  </a:lnTo>
                  <a:lnTo>
                    <a:pt x="3149" y="4064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4872;p60">
              <a:extLst>
                <a:ext uri="{FF2B5EF4-FFF2-40B4-BE49-F238E27FC236}">
                  <a16:creationId xmlns:a16="http://schemas.microsoft.com/office/drawing/2014/main" id="{701EBE15-0C47-4327-BE36-C5C7B1603C85}"/>
                </a:ext>
              </a:extLst>
            </p:cNvPr>
            <p:cNvSpPr/>
            <p:nvPr/>
          </p:nvSpPr>
          <p:spPr>
            <a:xfrm>
              <a:off x="6044550" y="3092050"/>
              <a:ext cx="2750" cy="101625"/>
            </a:xfrm>
            <a:custGeom>
              <a:avLst/>
              <a:gdLst/>
              <a:ahLst/>
              <a:cxnLst/>
              <a:rect l="l" t="t" r="r" b="b"/>
              <a:pathLst>
                <a:path w="110" h="4065" extrusionOk="0">
                  <a:moveTo>
                    <a:pt x="1" y="1"/>
                  </a:moveTo>
                  <a:lnTo>
                    <a:pt x="1" y="4064"/>
                  </a:lnTo>
                  <a:lnTo>
                    <a:pt x="109" y="406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4873;p60">
              <a:extLst>
                <a:ext uri="{FF2B5EF4-FFF2-40B4-BE49-F238E27FC236}">
                  <a16:creationId xmlns:a16="http://schemas.microsoft.com/office/drawing/2014/main" id="{100722FA-95A0-9206-7658-49E5D2592DA0}"/>
                </a:ext>
              </a:extLst>
            </p:cNvPr>
            <p:cNvSpPr/>
            <p:nvPr/>
          </p:nvSpPr>
          <p:spPr>
            <a:xfrm>
              <a:off x="6135675" y="3080825"/>
              <a:ext cx="2750" cy="124475"/>
            </a:xfrm>
            <a:custGeom>
              <a:avLst/>
              <a:gdLst/>
              <a:ahLst/>
              <a:cxnLst/>
              <a:rect l="l" t="t" r="r" b="b"/>
              <a:pathLst>
                <a:path w="110" h="4979" extrusionOk="0">
                  <a:moveTo>
                    <a:pt x="1" y="0"/>
                  </a:moveTo>
                  <a:lnTo>
                    <a:pt x="1" y="4979"/>
                  </a:lnTo>
                  <a:lnTo>
                    <a:pt x="109" y="497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4874;p60">
              <a:extLst>
                <a:ext uri="{FF2B5EF4-FFF2-40B4-BE49-F238E27FC236}">
                  <a16:creationId xmlns:a16="http://schemas.microsoft.com/office/drawing/2014/main" id="{9A6BE556-F4C6-C1A2-7959-FA5DC413F3F7}"/>
                </a:ext>
              </a:extLst>
            </p:cNvPr>
            <p:cNvSpPr/>
            <p:nvPr/>
          </p:nvSpPr>
          <p:spPr>
            <a:xfrm>
              <a:off x="6076350" y="3118025"/>
              <a:ext cx="15925" cy="40350"/>
            </a:xfrm>
            <a:custGeom>
              <a:avLst/>
              <a:gdLst/>
              <a:ahLst/>
              <a:cxnLst/>
              <a:rect l="l" t="t" r="r" b="b"/>
              <a:pathLst>
                <a:path w="637" h="1614" extrusionOk="0">
                  <a:moveTo>
                    <a:pt x="1" y="1"/>
                  </a:moveTo>
                  <a:lnTo>
                    <a:pt x="1" y="1614"/>
                  </a:lnTo>
                  <a:lnTo>
                    <a:pt x="636" y="1614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4875;p60">
              <a:extLst>
                <a:ext uri="{FF2B5EF4-FFF2-40B4-BE49-F238E27FC236}">
                  <a16:creationId xmlns:a16="http://schemas.microsoft.com/office/drawing/2014/main" id="{89291030-AFAE-96A5-91B3-2974C287C39C}"/>
                </a:ext>
              </a:extLst>
            </p:cNvPr>
            <p:cNvSpPr/>
            <p:nvPr/>
          </p:nvSpPr>
          <p:spPr>
            <a:xfrm>
              <a:off x="6065500" y="3141700"/>
              <a:ext cx="45000" cy="30250"/>
            </a:xfrm>
            <a:custGeom>
              <a:avLst/>
              <a:gdLst/>
              <a:ahLst/>
              <a:cxnLst/>
              <a:rect l="l" t="t" r="r" b="b"/>
              <a:pathLst>
                <a:path w="1800" h="1210" extrusionOk="0">
                  <a:moveTo>
                    <a:pt x="1722" y="78"/>
                  </a:moveTo>
                  <a:lnTo>
                    <a:pt x="1722" y="1117"/>
                  </a:lnTo>
                  <a:lnTo>
                    <a:pt x="93" y="1117"/>
                  </a:lnTo>
                  <a:lnTo>
                    <a:pt x="93" y="78"/>
                  </a:lnTo>
                  <a:close/>
                  <a:moveTo>
                    <a:pt x="0" y="0"/>
                  </a:moveTo>
                  <a:lnTo>
                    <a:pt x="0" y="1210"/>
                  </a:lnTo>
                  <a:lnTo>
                    <a:pt x="1799" y="1210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4876;p60">
              <a:extLst>
                <a:ext uri="{FF2B5EF4-FFF2-40B4-BE49-F238E27FC236}">
                  <a16:creationId xmlns:a16="http://schemas.microsoft.com/office/drawing/2014/main" id="{0165DB53-ADE4-9C30-B9CD-1CE35288B7D4}"/>
                </a:ext>
              </a:extLst>
            </p:cNvPr>
            <p:cNvSpPr/>
            <p:nvPr/>
          </p:nvSpPr>
          <p:spPr>
            <a:xfrm>
              <a:off x="5172925" y="3429400"/>
              <a:ext cx="286175" cy="169850"/>
            </a:xfrm>
            <a:custGeom>
              <a:avLst/>
              <a:gdLst/>
              <a:ahLst/>
              <a:cxnLst/>
              <a:rect l="l" t="t" r="r" b="b"/>
              <a:pathLst>
                <a:path w="11447" h="6794" extrusionOk="0">
                  <a:moveTo>
                    <a:pt x="0" y="0"/>
                  </a:moveTo>
                  <a:lnTo>
                    <a:pt x="357" y="6793"/>
                  </a:lnTo>
                  <a:lnTo>
                    <a:pt x="11090" y="6793"/>
                  </a:lnTo>
                  <a:lnTo>
                    <a:pt x="1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4877;p60">
              <a:extLst>
                <a:ext uri="{FF2B5EF4-FFF2-40B4-BE49-F238E27FC236}">
                  <a16:creationId xmlns:a16="http://schemas.microsoft.com/office/drawing/2014/main" id="{87D900BF-7EE9-117B-F332-2AC384F9EFC4}"/>
                </a:ext>
              </a:extLst>
            </p:cNvPr>
            <p:cNvSpPr/>
            <p:nvPr/>
          </p:nvSpPr>
          <p:spPr>
            <a:xfrm>
              <a:off x="5190375" y="3448000"/>
              <a:ext cx="243900" cy="59350"/>
            </a:xfrm>
            <a:custGeom>
              <a:avLst/>
              <a:gdLst/>
              <a:ahLst/>
              <a:cxnLst/>
              <a:rect l="l" t="t" r="r" b="b"/>
              <a:pathLst>
                <a:path w="9756" h="2374" extrusionOk="0">
                  <a:moveTo>
                    <a:pt x="9663" y="78"/>
                  </a:moveTo>
                  <a:lnTo>
                    <a:pt x="9523" y="2280"/>
                  </a:lnTo>
                  <a:lnTo>
                    <a:pt x="233" y="2280"/>
                  </a:lnTo>
                  <a:lnTo>
                    <a:pt x="124" y="78"/>
                  </a:lnTo>
                  <a:close/>
                  <a:moveTo>
                    <a:pt x="0" y="1"/>
                  </a:moveTo>
                  <a:lnTo>
                    <a:pt x="140" y="2374"/>
                  </a:lnTo>
                  <a:lnTo>
                    <a:pt x="9601" y="2374"/>
                  </a:lnTo>
                  <a:lnTo>
                    <a:pt x="9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4878;p60">
              <a:extLst>
                <a:ext uri="{FF2B5EF4-FFF2-40B4-BE49-F238E27FC236}">
                  <a16:creationId xmlns:a16="http://schemas.microsoft.com/office/drawing/2014/main" id="{59900928-148A-F31F-2D47-09D6CA27793F}"/>
                </a:ext>
              </a:extLst>
            </p:cNvPr>
            <p:cNvSpPr/>
            <p:nvPr/>
          </p:nvSpPr>
          <p:spPr>
            <a:xfrm>
              <a:off x="5198125" y="3521275"/>
              <a:ext cx="232675" cy="53925"/>
            </a:xfrm>
            <a:custGeom>
              <a:avLst/>
              <a:gdLst/>
              <a:ahLst/>
              <a:cxnLst/>
              <a:rect l="l" t="t" r="r" b="b"/>
              <a:pathLst>
                <a:path w="9307" h="2157" extrusionOk="0">
                  <a:moveTo>
                    <a:pt x="9213" y="94"/>
                  </a:moveTo>
                  <a:lnTo>
                    <a:pt x="9104" y="2064"/>
                  </a:lnTo>
                  <a:lnTo>
                    <a:pt x="202" y="2064"/>
                  </a:lnTo>
                  <a:lnTo>
                    <a:pt x="109" y="94"/>
                  </a:lnTo>
                  <a:close/>
                  <a:moveTo>
                    <a:pt x="0" y="1"/>
                  </a:moveTo>
                  <a:lnTo>
                    <a:pt x="124" y="2157"/>
                  </a:lnTo>
                  <a:lnTo>
                    <a:pt x="9182" y="2157"/>
                  </a:lnTo>
                  <a:lnTo>
                    <a:pt x="93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4879;p60">
              <a:extLst>
                <a:ext uri="{FF2B5EF4-FFF2-40B4-BE49-F238E27FC236}">
                  <a16:creationId xmlns:a16="http://schemas.microsoft.com/office/drawing/2014/main" id="{DC578F0E-25E5-3ACD-C5EA-4B70FEDA5D78}"/>
                </a:ext>
              </a:extLst>
            </p:cNvPr>
            <p:cNvSpPr/>
            <p:nvPr/>
          </p:nvSpPr>
          <p:spPr>
            <a:xfrm>
              <a:off x="5287300" y="3469325"/>
              <a:ext cx="53925" cy="14750"/>
            </a:xfrm>
            <a:custGeom>
              <a:avLst/>
              <a:gdLst/>
              <a:ahLst/>
              <a:cxnLst/>
              <a:rect l="l" t="t" r="r" b="b"/>
              <a:pathLst>
                <a:path w="2157" h="590" extrusionOk="0">
                  <a:moveTo>
                    <a:pt x="2063" y="109"/>
                  </a:moveTo>
                  <a:lnTo>
                    <a:pt x="2001" y="497"/>
                  </a:lnTo>
                  <a:lnTo>
                    <a:pt x="156" y="497"/>
                  </a:lnTo>
                  <a:lnTo>
                    <a:pt x="109" y="109"/>
                  </a:lnTo>
                  <a:close/>
                  <a:moveTo>
                    <a:pt x="1" y="1"/>
                  </a:moveTo>
                  <a:lnTo>
                    <a:pt x="78" y="590"/>
                  </a:lnTo>
                  <a:lnTo>
                    <a:pt x="2094" y="590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4880;p60">
              <a:extLst>
                <a:ext uri="{FF2B5EF4-FFF2-40B4-BE49-F238E27FC236}">
                  <a16:creationId xmlns:a16="http://schemas.microsoft.com/office/drawing/2014/main" id="{11A408A6-51FE-8127-C129-A34C1C0A0025}"/>
                </a:ext>
              </a:extLst>
            </p:cNvPr>
            <p:cNvSpPr/>
            <p:nvPr/>
          </p:nvSpPr>
          <p:spPr>
            <a:xfrm>
              <a:off x="5287300" y="3541050"/>
              <a:ext cx="53925" cy="14775"/>
            </a:xfrm>
            <a:custGeom>
              <a:avLst/>
              <a:gdLst/>
              <a:ahLst/>
              <a:cxnLst/>
              <a:rect l="l" t="t" r="r" b="b"/>
              <a:pathLst>
                <a:path w="2157" h="591" extrusionOk="0">
                  <a:moveTo>
                    <a:pt x="2063" y="109"/>
                  </a:moveTo>
                  <a:lnTo>
                    <a:pt x="2001" y="497"/>
                  </a:lnTo>
                  <a:lnTo>
                    <a:pt x="156" y="497"/>
                  </a:lnTo>
                  <a:lnTo>
                    <a:pt x="109" y="109"/>
                  </a:lnTo>
                  <a:close/>
                  <a:moveTo>
                    <a:pt x="1" y="1"/>
                  </a:moveTo>
                  <a:lnTo>
                    <a:pt x="78" y="590"/>
                  </a:lnTo>
                  <a:lnTo>
                    <a:pt x="2094" y="590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4881;p60">
              <a:extLst>
                <a:ext uri="{FF2B5EF4-FFF2-40B4-BE49-F238E27FC236}">
                  <a16:creationId xmlns:a16="http://schemas.microsoft.com/office/drawing/2014/main" id="{34F2AF45-BF3D-3191-126E-F87CF48C7D22}"/>
                </a:ext>
              </a:extLst>
            </p:cNvPr>
            <p:cNvSpPr/>
            <p:nvPr/>
          </p:nvSpPr>
          <p:spPr>
            <a:xfrm>
              <a:off x="5201225" y="3599225"/>
              <a:ext cx="17850" cy="55850"/>
            </a:xfrm>
            <a:custGeom>
              <a:avLst/>
              <a:gdLst/>
              <a:ahLst/>
              <a:cxnLst/>
              <a:rect l="l" t="t" r="r" b="b"/>
              <a:pathLst>
                <a:path w="714" h="2234" extrusionOk="0">
                  <a:moveTo>
                    <a:pt x="0" y="0"/>
                  </a:moveTo>
                  <a:lnTo>
                    <a:pt x="0" y="2234"/>
                  </a:lnTo>
                  <a:lnTo>
                    <a:pt x="404" y="2234"/>
                  </a:lnTo>
                  <a:lnTo>
                    <a:pt x="621" y="745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4882;p60">
              <a:extLst>
                <a:ext uri="{FF2B5EF4-FFF2-40B4-BE49-F238E27FC236}">
                  <a16:creationId xmlns:a16="http://schemas.microsoft.com/office/drawing/2014/main" id="{E1912D6D-8C2A-74B5-F7D9-1F97B7538D58}"/>
                </a:ext>
              </a:extLst>
            </p:cNvPr>
            <p:cNvSpPr/>
            <p:nvPr/>
          </p:nvSpPr>
          <p:spPr>
            <a:xfrm>
              <a:off x="5201225" y="3599225"/>
              <a:ext cx="17850" cy="18625"/>
            </a:xfrm>
            <a:custGeom>
              <a:avLst/>
              <a:gdLst/>
              <a:ahLst/>
              <a:cxnLst/>
              <a:rect l="l" t="t" r="r" b="b"/>
              <a:pathLst>
                <a:path w="714" h="745" extrusionOk="0">
                  <a:moveTo>
                    <a:pt x="0" y="0"/>
                  </a:moveTo>
                  <a:lnTo>
                    <a:pt x="0" y="745"/>
                  </a:lnTo>
                  <a:lnTo>
                    <a:pt x="621" y="745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4883;p60">
              <a:extLst>
                <a:ext uri="{FF2B5EF4-FFF2-40B4-BE49-F238E27FC236}">
                  <a16:creationId xmlns:a16="http://schemas.microsoft.com/office/drawing/2014/main" id="{B654323F-7E2A-7534-2E25-28AFDBCDB082}"/>
                </a:ext>
              </a:extLst>
            </p:cNvPr>
            <p:cNvSpPr/>
            <p:nvPr/>
          </p:nvSpPr>
          <p:spPr>
            <a:xfrm>
              <a:off x="5412925" y="3599225"/>
              <a:ext cx="17875" cy="55850"/>
            </a:xfrm>
            <a:custGeom>
              <a:avLst/>
              <a:gdLst/>
              <a:ahLst/>
              <a:cxnLst/>
              <a:rect l="l" t="t" r="r" b="b"/>
              <a:pathLst>
                <a:path w="715" h="2234" extrusionOk="0">
                  <a:moveTo>
                    <a:pt x="1" y="0"/>
                  </a:moveTo>
                  <a:lnTo>
                    <a:pt x="125" y="745"/>
                  </a:lnTo>
                  <a:lnTo>
                    <a:pt x="311" y="2234"/>
                  </a:lnTo>
                  <a:lnTo>
                    <a:pt x="714" y="2234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4884;p60">
              <a:extLst>
                <a:ext uri="{FF2B5EF4-FFF2-40B4-BE49-F238E27FC236}">
                  <a16:creationId xmlns:a16="http://schemas.microsoft.com/office/drawing/2014/main" id="{892D2CBC-55C2-7D72-BBC2-5FD4E0E77255}"/>
                </a:ext>
              </a:extLst>
            </p:cNvPr>
            <p:cNvSpPr/>
            <p:nvPr/>
          </p:nvSpPr>
          <p:spPr>
            <a:xfrm>
              <a:off x="5412925" y="3599225"/>
              <a:ext cx="17875" cy="18625"/>
            </a:xfrm>
            <a:custGeom>
              <a:avLst/>
              <a:gdLst/>
              <a:ahLst/>
              <a:cxnLst/>
              <a:rect l="l" t="t" r="r" b="b"/>
              <a:pathLst>
                <a:path w="715" h="745" extrusionOk="0">
                  <a:moveTo>
                    <a:pt x="1" y="0"/>
                  </a:moveTo>
                  <a:lnTo>
                    <a:pt x="125" y="745"/>
                  </a:lnTo>
                  <a:lnTo>
                    <a:pt x="714" y="745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4885;p60">
              <a:extLst>
                <a:ext uri="{FF2B5EF4-FFF2-40B4-BE49-F238E27FC236}">
                  <a16:creationId xmlns:a16="http://schemas.microsoft.com/office/drawing/2014/main" id="{CEBF428A-CEC4-0B97-B21A-764153C877EE}"/>
                </a:ext>
              </a:extLst>
            </p:cNvPr>
            <p:cNvSpPr/>
            <p:nvPr/>
          </p:nvSpPr>
          <p:spPr>
            <a:xfrm>
              <a:off x="5280700" y="2892750"/>
              <a:ext cx="750700" cy="502925"/>
            </a:xfrm>
            <a:custGeom>
              <a:avLst/>
              <a:gdLst/>
              <a:ahLst/>
              <a:cxnLst/>
              <a:rect l="l" t="t" r="r" b="b"/>
              <a:pathLst>
                <a:path w="30028" h="20117" extrusionOk="0">
                  <a:moveTo>
                    <a:pt x="1" y="1"/>
                  </a:moveTo>
                  <a:lnTo>
                    <a:pt x="1" y="20117"/>
                  </a:lnTo>
                  <a:lnTo>
                    <a:pt x="30027" y="20117"/>
                  </a:lnTo>
                  <a:lnTo>
                    <a:pt x="30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4886;p60">
              <a:extLst>
                <a:ext uri="{FF2B5EF4-FFF2-40B4-BE49-F238E27FC236}">
                  <a16:creationId xmlns:a16="http://schemas.microsoft.com/office/drawing/2014/main" id="{E0843A02-1879-1EE6-CA14-6C596C1166E7}"/>
                </a:ext>
              </a:extLst>
            </p:cNvPr>
            <p:cNvSpPr/>
            <p:nvPr/>
          </p:nvSpPr>
          <p:spPr>
            <a:xfrm>
              <a:off x="5280700" y="2892750"/>
              <a:ext cx="750700" cy="20975"/>
            </a:xfrm>
            <a:custGeom>
              <a:avLst/>
              <a:gdLst/>
              <a:ahLst/>
              <a:cxnLst/>
              <a:rect l="l" t="t" r="r" b="b"/>
              <a:pathLst>
                <a:path w="30028" h="839" extrusionOk="0">
                  <a:moveTo>
                    <a:pt x="1" y="1"/>
                  </a:moveTo>
                  <a:lnTo>
                    <a:pt x="1" y="838"/>
                  </a:lnTo>
                  <a:lnTo>
                    <a:pt x="30027" y="838"/>
                  </a:lnTo>
                  <a:lnTo>
                    <a:pt x="30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4887;p60">
              <a:extLst>
                <a:ext uri="{FF2B5EF4-FFF2-40B4-BE49-F238E27FC236}">
                  <a16:creationId xmlns:a16="http://schemas.microsoft.com/office/drawing/2014/main" id="{213FFE34-95C8-F1CA-3068-A28B1A42B0C1}"/>
                </a:ext>
              </a:extLst>
            </p:cNvPr>
            <p:cNvSpPr/>
            <p:nvPr/>
          </p:nvSpPr>
          <p:spPr>
            <a:xfrm>
              <a:off x="5286525" y="2898175"/>
              <a:ext cx="10500" cy="10500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8" y="1"/>
                  </a:moveTo>
                  <a:cubicBezTo>
                    <a:pt x="94" y="1"/>
                    <a:pt x="1" y="94"/>
                    <a:pt x="1" y="203"/>
                  </a:cubicBezTo>
                  <a:cubicBezTo>
                    <a:pt x="1" y="327"/>
                    <a:pt x="94" y="420"/>
                    <a:pt x="218" y="420"/>
                  </a:cubicBezTo>
                  <a:cubicBezTo>
                    <a:pt x="326" y="420"/>
                    <a:pt x="419" y="327"/>
                    <a:pt x="419" y="203"/>
                  </a:cubicBezTo>
                  <a:cubicBezTo>
                    <a:pt x="419" y="94"/>
                    <a:pt x="326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4888;p60">
              <a:extLst>
                <a:ext uri="{FF2B5EF4-FFF2-40B4-BE49-F238E27FC236}">
                  <a16:creationId xmlns:a16="http://schemas.microsoft.com/office/drawing/2014/main" id="{884287D1-BDF3-D0E0-5544-B5D9378C7CF8}"/>
                </a:ext>
              </a:extLst>
            </p:cNvPr>
            <p:cNvSpPr/>
            <p:nvPr/>
          </p:nvSpPr>
          <p:spPr>
            <a:xfrm>
              <a:off x="5307850" y="2898175"/>
              <a:ext cx="10500" cy="10500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8" y="1"/>
                  </a:moveTo>
                  <a:cubicBezTo>
                    <a:pt x="94" y="1"/>
                    <a:pt x="1" y="94"/>
                    <a:pt x="1" y="203"/>
                  </a:cubicBezTo>
                  <a:cubicBezTo>
                    <a:pt x="1" y="327"/>
                    <a:pt x="94" y="420"/>
                    <a:pt x="218" y="420"/>
                  </a:cubicBezTo>
                  <a:cubicBezTo>
                    <a:pt x="326" y="420"/>
                    <a:pt x="419" y="327"/>
                    <a:pt x="419" y="203"/>
                  </a:cubicBezTo>
                  <a:cubicBezTo>
                    <a:pt x="419" y="94"/>
                    <a:pt x="32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4889;p60">
              <a:extLst>
                <a:ext uri="{FF2B5EF4-FFF2-40B4-BE49-F238E27FC236}">
                  <a16:creationId xmlns:a16="http://schemas.microsoft.com/office/drawing/2014/main" id="{F8733F9E-984D-9D68-9CE0-60F2D286994A}"/>
                </a:ext>
              </a:extLst>
            </p:cNvPr>
            <p:cNvSpPr/>
            <p:nvPr/>
          </p:nvSpPr>
          <p:spPr>
            <a:xfrm>
              <a:off x="5328800" y="2898175"/>
              <a:ext cx="10475" cy="10500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202" y="1"/>
                  </a:moveTo>
                  <a:cubicBezTo>
                    <a:pt x="93" y="1"/>
                    <a:pt x="0" y="94"/>
                    <a:pt x="0" y="203"/>
                  </a:cubicBezTo>
                  <a:cubicBezTo>
                    <a:pt x="0" y="327"/>
                    <a:pt x="93" y="420"/>
                    <a:pt x="202" y="420"/>
                  </a:cubicBezTo>
                  <a:cubicBezTo>
                    <a:pt x="326" y="420"/>
                    <a:pt x="419" y="327"/>
                    <a:pt x="419" y="203"/>
                  </a:cubicBezTo>
                  <a:cubicBezTo>
                    <a:pt x="419" y="94"/>
                    <a:pt x="34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4890;p60">
              <a:extLst>
                <a:ext uri="{FF2B5EF4-FFF2-40B4-BE49-F238E27FC236}">
                  <a16:creationId xmlns:a16="http://schemas.microsoft.com/office/drawing/2014/main" id="{303161BD-E484-5E59-93C6-5F6B41F44DA8}"/>
                </a:ext>
              </a:extLst>
            </p:cNvPr>
            <p:cNvSpPr/>
            <p:nvPr/>
          </p:nvSpPr>
          <p:spPr>
            <a:xfrm>
              <a:off x="5398975" y="3187050"/>
              <a:ext cx="514150" cy="41525"/>
            </a:xfrm>
            <a:custGeom>
              <a:avLst/>
              <a:gdLst/>
              <a:ahLst/>
              <a:cxnLst/>
              <a:rect l="l" t="t" r="r" b="b"/>
              <a:pathLst>
                <a:path w="20566" h="1661" extrusionOk="0">
                  <a:moveTo>
                    <a:pt x="0" y="1"/>
                  </a:moveTo>
                  <a:lnTo>
                    <a:pt x="0" y="1660"/>
                  </a:lnTo>
                  <a:lnTo>
                    <a:pt x="20566" y="1660"/>
                  </a:lnTo>
                  <a:lnTo>
                    <a:pt x="205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4891;p60">
              <a:extLst>
                <a:ext uri="{FF2B5EF4-FFF2-40B4-BE49-F238E27FC236}">
                  <a16:creationId xmlns:a16="http://schemas.microsoft.com/office/drawing/2014/main" id="{DF578F93-B960-1CC4-3F8F-D60C4E61C8BB}"/>
                </a:ext>
              </a:extLst>
            </p:cNvPr>
            <p:cNvSpPr/>
            <p:nvPr/>
          </p:nvSpPr>
          <p:spPr>
            <a:xfrm>
              <a:off x="5411000" y="3196750"/>
              <a:ext cx="298950" cy="22125"/>
            </a:xfrm>
            <a:custGeom>
              <a:avLst/>
              <a:gdLst/>
              <a:ahLst/>
              <a:cxnLst/>
              <a:rect l="l" t="t" r="r" b="b"/>
              <a:pathLst>
                <a:path w="11958" h="885" extrusionOk="0">
                  <a:moveTo>
                    <a:pt x="0" y="0"/>
                  </a:moveTo>
                  <a:lnTo>
                    <a:pt x="0" y="884"/>
                  </a:lnTo>
                  <a:lnTo>
                    <a:pt x="11958" y="884"/>
                  </a:lnTo>
                  <a:lnTo>
                    <a:pt x="119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4892;p60">
              <a:extLst>
                <a:ext uri="{FF2B5EF4-FFF2-40B4-BE49-F238E27FC236}">
                  <a16:creationId xmlns:a16="http://schemas.microsoft.com/office/drawing/2014/main" id="{4D3B6FAF-9AB6-2BD0-9BBC-283CCA4D1FFD}"/>
                </a:ext>
              </a:extLst>
            </p:cNvPr>
            <p:cNvSpPr/>
            <p:nvPr/>
          </p:nvSpPr>
          <p:spPr>
            <a:xfrm>
              <a:off x="5411000" y="3196750"/>
              <a:ext cx="32200" cy="22500"/>
            </a:xfrm>
            <a:custGeom>
              <a:avLst/>
              <a:gdLst/>
              <a:ahLst/>
              <a:cxnLst/>
              <a:rect l="l" t="t" r="r" b="b"/>
              <a:pathLst>
                <a:path w="1288" h="900" extrusionOk="0">
                  <a:moveTo>
                    <a:pt x="0" y="0"/>
                  </a:moveTo>
                  <a:lnTo>
                    <a:pt x="683" y="900"/>
                  </a:lnTo>
                  <a:lnTo>
                    <a:pt x="1287" y="900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4893;p60">
              <a:extLst>
                <a:ext uri="{FF2B5EF4-FFF2-40B4-BE49-F238E27FC236}">
                  <a16:creationId xmlns:a16="http://schemas.microsoft.com/office/drawing/2014/main" id="{5B848DBE-731C-1905-0831-C12CF689969F}"/>
                </a:ext>
              </a:extLst>
            </p:cNvPr>
            <p:cNvSpPr/>
            <p:nvPr/>
          </p:nvSpPr>
          <p:spPr>
            <a:xfrm>
              <a:off x="5443175" y="3196750"/>
              <a:ext cx="32200" cy="22500"/>
            </a:xfrm>
            <a:custGeom>
              <a:avLst/>
              <a:gdLst/>
              <a:ahLst/>
              <a:cxnLst/>
              <a:rect l="l" t="t" r="r" b="b"/>
              <a:pathLst>
                <a:path w="1288" h="900" extrusionOk="0">
                  <a:moveTo>
                    <a:pt x="0" y="0"/>
                  </a:moveTo>
                  <a:lnTo>
                    <a:pt x="667" y="900"/>
                  </a:lnTo>
                  <a:lnTo>
                    <a:pt x="1288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4894;p60">
              <a:extLst>
                <a:ext uri="{FF2B5EF4-FFF2-40B4-BE49-F238E27FC236}">
                  <a16:creationId xmlns:a16="http://schemas.microsoft.com/office/drawing/2014/main" id="{8F7D238A-3E83-C9C6-8412-E79EDFF246DA}"/>
                </a:ext>
              </a:extLst>
            </p:cNvPr>
            <p:cNvSpPr/>
            <p:nvPr/>
          </p:nvSpPr>
          <p:spPr>
            <a:xfrm>
              <a:off x="5475350" y="3196750"/>
              <a:ext cx="32600" cy="22500"/>
            </a:xfrm>
            <a:custGeom>
              <a:avLst/>
              <a:gdLst/>
              <a:ahLst/>
              <a:cxnLst/>
              <a:rect l="l" t="t" r="r" b="b"/>
              <a:pathLst>
                <a:path w="1304" h="900" extrusionOk="0">
                  <a:moveTo>
                    <a:pt x="1" y="0"/>
                  </a:moveTo>
                  <a:lnTo>
                    <a:pt x="683" y="900"/>
                  </a:lnTo>
                  <a:lnTo>
                    <a:pt x="1303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4895;p60">
              <a:extLst>
                <a:ext uri="{FF2B5EF4-FFF2-40B4-BE49-F238E27FC236}">
                  <a16:creationId xmlns:a16="http://schemas.microsoft.com/office/drawing/2014/main" id="{F5AB15E7-2D40-0D36-D2F2-AD60724D598E}"/>
                </a:ext>
              </a:extLst>
            </p:cNvPr>
            <p:cNvSpPr/>
            <p:nvPr/>
          </p:nvSpPr>
          <p:spPr>
            <a:xfrm>
              <a:off x="5507925" y="3196750"/>
              <a:ext cx="32200" cy="22500"/>
            </a:xfrm>
            <a:custGeom>
              <a:avLst/>
              <a:gdLst/>
              <a:ahLst/>
              <a:cxnLst/>
              <a:rect l="l" t="t" r="r" b="b"/>
              <a:pathLst>
                <a:path w="1288" h="900" extrusionOk="0">
                  <a:moveTo>
                    <a:pt x="0" y="0"/>
                  </a:moveTo>
                  <a:lnTo>
                    <a:pt x="683" y="900"/>
                  </a:lnTo>
                  <a:lnTo>
                    <a:pt x="1288" y="900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4896;p60">
              <a:extLst>
                <a:ext uri="{FF2B5EF4-FFF2-40B4-BE49-F238E27FC236}">
                  <a16:creationId xmlns:a16="http://schemas.microsoft.com/office/drawing/2014/main" id="{D3ECB25E-E6FB-68C3-506B-D5F544AC24E2}"/>
                </a:ext>
              </a:extLst>
            </p:cNvPr>
            <p:cNvSpPr/>
            <p:nvPr/>
          </p:nvSpPr>
          <p:spPr>
            <a:xfrm>
              <a:off x="5540100" y="3196750"/>
              <a:ext cx="32225" cy="22500"/>
            </a:xfrm>
            <a:custGeom>
              <a:avLst/>
              <a:gdLst/>
              <a:ahLst/>
              <a:cxnLst/>
              <a:rect l="l" t="t" r="r" b="b"/>
              <a:pathLst>
                <a:path w="1289" h="900" extrusionOk="0">
                  <a:moveTo>
                    <a:pt x="1" y="0"/>
                  </a:moveTo>
                  <a:lnTo>
                    <a:pt x="668" y="900"/>
                  </a:lnTo>
                  <a:lnTo>
                    <a:pt x="1288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4897;p60">
              <a:extLst>
                <a:ext uri="{FF2B5EF4-FFF2-40B4-BE49-F238E27FC236}">
                  <a16:creationId xmlns:a16="http://schemas.microsoft.com/office/drawing/2014/main" id="{5DE1C4EE-2ED0-F70E-AD14-07D8F187F5D4}"/>
                </a:ext>
              </a:extLst>
            </p:cNvPr>
            <p:cNvSpPr/>
            <p:nvPr/>
          </p:nvSpPr>
          <p:spPr>
            <a:xfrm>
              <a:off x="5572300" y="3196750"/>
              <a:ext cx="32575" cy="22500"/>
            </a:xfrm>
            <a:custGeom>
              <a:avLst/>
              <a:gdLst/>
              <a:ahLst/>
              <a:cxnLst/>
              <a:rect l="l" t="t" r="r" b="b"/>
              <a:pathLst>
                <a:path w="1303" h="900" extrusionOk="0">
                  <a:moveTo>
                    <a:pt x="0" y="0"/>
                  </a:moveTo>
                  <a:lnTo>
                    <a:pt x="683" y="900"/>
                  </a:lnTo>
                  <a:lnTo>
                    <a:pt x="1303" y="90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4898;p60">
              <a:extLst>
                <a:ext uri="{FF2B5EF4-FFF2-40B4-BE49-F238E27FC236}">
                  <a16:creationId xmlns:a16="http://schemas.microsoft.com/office/drawing/2014/main" id="{B623DF69-067A-A241-C663-F3B55D357FB6}"/>
                </a:ext>
              </a:extLst>
            </p:cNvPr>
            <p:cNvSpPr/>
            <p:nvPr/>
          </p:nvSpPr>
          <p:spPr>
            <a:xfrm>
              <a:off x="5604850" y="3196750"/>
              <a:ext cx="32225" cy="22500"/>
            </a:xfrm>
            <a:custGeom>
              <a:avLst/>
              <a:gdLst/>
              <a:ahLst/>
              <a:cxnLst/>
              <a:rect l="l" t="t" r="r" b="b"/>
              <a:pathLst>
                <a:path w="1289" h="900" extrusionOk="0">
                  <a:moveTo>
                    <a:pt x="1" y="0"/>
                  </a:moveTo>
                  <a:lnTo>
                    <a:pt x="683" y="900"/>
                  </a:lnTo>
                  <a:lnTo>
                    <a:pt x="1288" y="90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4899;p60">
              <a:extLst>
                <a:ext uri="{FF2B5EF4-FFF2-40B4-BE49-F238E27FC236}">
                  <a16:creationId xmlns:a16="http://schemas.microsoft.com/office/drawing/2014/main" id="{7965610C-78A0-5950-FC1C-9BCBA490AC47}"/>
                </a:ext>
              </a:extLst>
            </p:cNvPr>
            <p:cNvSpPr/>
            <p:nvPr/>
          </p:nvSpPr>
          <p:spPr>
            <a:xfrm>
              <a:off x="5637050" y="3196750"/>
              <a:ext cx="32200" cy="22500"/>
            </a:xfrm>
            <a:custGeom>
              <a:avLst/>
              <a:gdLst/>
              <a:ahLst/>
              <a:cxnLst/>
              <a:rect l="l" t="t" r="r" b="b"/>
              <a:pathLst>
                <a:path w="1288" h="900" extrusionOk="0">
                  <a:moveTo>
                    <a:pt x="0" y="0"/>
                  </a:moveTo>
                  <a:lnTo>
                    <a:pt x="667" y="900"/>
                  </a:lnTo>
                  <a:lnTo>
                    <a:pt x="1287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900;p60">
              <a:extLst>
                <a:ext uri="{FF2B5EF4-FFF2-40B4-BE49-F238E27FC236}">
                  <a16:creationId xmlns:a16="http://schemas.microsoft.com/office/drawing/2014/main" id="{B2674701-CABC-B4CB-900E-F4CEE3686E61}"/>
                </a:ext>
              </a:extLst>
            </p:cNvPr>
            <p:cNvSpPr/>
            <p:nvPr/>
          </p:nvSpPr>
          <p:spPr>
            <a:xfrm>
              <a:off x="5669225" y="3196750"/>
              <a:ext cx="32600" cy="22500"/>
            </a:xfrm>
            <a:custGeom>
              <a:avLst/>
              <a:gdLst/>
              <a:ahLst/>
              <a:cxnLst/>
              <a:rect l="l" t="t" r="r" b="b"/>
              <a:pathLst>
                <a:path w="1304" h="900" extrusionOk="0">
                  <a:moveTo>
                    <a:pt x="0" y="0"/>
                  </a:moveTo>
                  <a:lnTo>
                    <a:pt x="683" y="900"/>
                  </a:lnTo>
                  <a:lnTo>
                    <a:pt x="1303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901;p60">
              <a:extLst>
                <a:ext uri="{FF2B5EF4-FFF2-40B4-BE49-F238E27FC236}">
                  <a16:creationId xmlns:a16="http://schemas.microsoft.com/office/drawing/2014/main" id="{774089CB-4A37-368A-125E-5FB4716DD952}"/>
                </a:ext>
              </a:extLst>
            </p:cNvPr>
            <p:cNvSpPr/>
            <p:nvPr/>
          </p:nvSpPr>
          <p:spPr>
            <a:xfrm>
              <a:off x="5701800" y="3196750"/>
              <a:ext cx="8150" cy="10875"/>
            </a:xfrm>
            <a:custGeom>
              <a:avLst/>
              <a:gdLst/>
              <a:ahLst/>
              <a:cxnLst/>
              <a:rect l="l" t="t" r="r" b="b"/>
              <a:pathLst>
                <a:path w="326" h="435" extrusionOk="0">
                  <a:moveTo>
                    <a:pt x="0" y="0"/>
                  </a:moveTo>
                  <a:lnTo>
                    <a:pt x="326" y="43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902;p60">
              <a:extLst>
                <a:ext uri="{FF2B5EF4-FFF2-40B4-BE49-F238E27FC236}">
                  <a16:creationId xmlns:a16="http://schemas.microsoft.com/office/drawing/2014/main" id="{5CDBCEB4-F631-9912-1B49-DF9A85AA8EE3}"/>
                </a:ext>
              </a:extLst>
            </p:cNvPr>
            <p:cNvSpPr/>
            <p:nvPr/>
          </p:nvSpPr>
          <p:spPr>
            <a:xfrm>
              <a:off x="5650625" y="30350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903;p60">
              <a:extLst>
                <a:ext uri="{FF2B5EF4-FFF2-40B4-BE49-F238E27FC236}">
                  <a16:creationId xmlns:a16="http://schemas.microsoft.com/office/drawing/2014/main" id="{99CA207D-72B8-8902-FD6C-7A883BA66BDA}"/>
                </a:ext>
              </a:extLst>
            </p:cNvPr>
            <p:cNvSpPr/>
            <p:nvPr/>
          </p:nvSpPr>
          <p:spPr>
            <a:xfrm>
              <a:off x="5615325" y="3050175"/>
              <a:ext cx="15550" cy="15550"/>
            </a:xfrm>
            <a:custGeom>
              <a:avLst/>
              <a:gdLst/>
              <a:ahLst/>
              <a:cxnLst/>
              <a:rect l="l" t="t" r="r" b="b"/>
              <a:pathLst>
                <a:path w="622" h="622" extrusionOk="0">
                  <a:moveTo>
                    <a:pt x="311" y="1"/>
                  </a:moveTo>
                  <a:cubicBezTo>
                    <a:pt x="140" y="1"/>
                    <a:pt x="1" y="140"/>
                    <a:pt x="1" y="311"/>
                  </a:cubicBezTo>
                  <a:cubicBezTo>
                    <a:pt x="1" y="482"/>
                    <a:pt x="140" y="621"/>
                    <a:pt x="311" y="621"/>
                  </a:cubicBezTo>
                  <a:cubicBezTo>
                    <a:pt x="497" y="621"/>
                    <a:pt x="621" y="482"/>
                    <a:pt x="621" y="311"/>
                  </a:cubicBezTo>
                  <a:cubicBezTo>
                    <a:pt x="621" y="140"/>
                    <a:pt x="497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904;p60">
              <a:extLst>
                <a:ext uri="{FF2B5EF4-FFF2-40B4-BE49-F238E27FC236}">
                  <a16:creationId xmlns:a16="http://schemas.microsoft.com/office/drawing/2014/main" id="{ABC539A2-E72D-91A2-27E0-9D2CB54ED69A}"/>
                </a:ext>
              </a:extLst>
            </p:cNvPr>
            <p:cNvSpPr/>
            <p:nvPr/>
          </p:nvSpPr>
          <p:spPr>
            <a:xfrm>
              <a:off x="5600975" y="3086625"/>
              <a:ext cx="13600" cy="13600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80" y="1"/>
                  </a:moveTo>
                  <a:cubicBezTo>
                    <a:pt x="125" y="1"/>
                    <a:pt x="1" y="109"/>
                    <a:pt x="1" y="264"/>
                  </a:cubicBezTo>
                  <a:cubicBezTo>
                    <a:pt x="1" y="419"/>
                    <a:pt x="125" y="543"/>
                    <a:pt x="280" y="543"/>
                  </a:cubicBezTo>
                  <a:cubicBezTo>
                    <a:pt x="435" y="543"/>
                    <a:pt x="544" y="419"/>
                    <a:pt x="544" y="264"/>
                  </a:cubicBezTo>
                  <a:cubicBezTo>
                    <a:pt x="544" y="109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905;p60">
              <a:extLst>
                <a:ext uri="{FF2B5EF4-FFF2-40B4-BE49-F238E27FC236}">
                  <a16:creationId xmlns:a16="http://schemas.microsoft.com/office/drawing/2014/main" id="{C43768C2-8980-20D0-874D-BACE94F36F59}"/>
                </a:ext>
              </a:extLst>
            </p:cNvPr>
            <p:cNvSpPr/>
            <p:nvPr/>
          </p:nvSpPr>
          <p:spPr>
            <a:xfrm>
              <a:off x="5615725" y="3123650"/>
              <a:ext cx="12425" cy="11675"/>
            </a:xfrm>
            <a:custGeom>
              <a:avLst/>
              <a:gdLst/>
              <a:ahLst/>
              <a:cxnLst/>
              <a:rect l="l" t="t" r="r" b="b"/>
              <a:pathLst>
                <a:path w="497" h="467" extrusionOk="0">
                  <a:moveTo>
                    <a:pt x="241" y="1"/>
                  </a:moveTo>
                  <a:cubicBezTo>
                    <a:pt x="182" y="1"/>
                    <a:pt x="124" y="24"/>
                    <a:pt x="78" y="71"/>
                  </a:cubicBezTo>
                  <a:cubicBezTo>
                    <a:pt x="0" y="148"/>
                    <a:pt x="0" y="303"/>
                    <a:pt x="78" y="396"/>
                  </a:cubicBezTo>
                  <a:cubicBezTo>
                    <a:pt x="124" y="443"/>
                    <a:pt x="182" y="466"/>
                    <a:pt x="241" y="466"/>
                  </a:cubicBezTo>
                  <a:cubicBezTo>
                    <a:pt x="299" y="466"/>
                    <a:pt x="357" y="443"/>
                    <a:pt x="403" y="396"/>
                  </a:cubicBezTo>
                  <a:cubicBezTo>
                    <a:pt x="496" y="303"/>
                    <a:pt x="496" y="164"/>
                    <a:pt x="403" y="71"/>
                  </a:cubicBezTo>
                  <a:cubicBezTo>
                    <a:pt x="357" y="24"/>
                    <a:pt x="299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906;p60">
              <a:extLst>
                <a:ext uri="{FF2B5EF4-FFF2-40B4-BE49-F238E27FC236}">
                  <a16:creationId xmlns:a16="http://schemas.microsoft.com/office/drawing/2014/main" id="{616C5980-E632-8E81-10D5-6AEBF33B52B0}"/>
                </a:ext>
              </a:extLst>
            </p:cNvPr>
            <p:cNvSpPr/>
            <p:nvPr/>
          </p:nvSpPr>
          <p:spPr>
            <a:xfrm>
              <a:off x="5652950" y="3140125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280"/>
                    <a:pt x="78" y="358"/>
                    <a:pt x="171" y="358"/>
                  </a:cubicBezTo>
                  <a:cubicBezTo>
                    <a:pt x="264" y="358"/>
                    <a:pt x="341" y="280"/>
                    <a:pt x="341" y="187"/>
                  </a:cubicBezTo>
                  <a:cubicBezTo>
                    <a:pt x="341" y="94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907;p60">
              <a:extLst>
                <a:ext uri="{FF2B5EF4-FFF2-40B4-BE49-F238E27FC236}">
                  <a16:creationId xmlns:a16="http://schemas.microsoft.com/office/drawing/2014/main" id="{CEC3F5FE-C983-0510-0259-24D8F2E008B5}"/>
                </a:ext>
              </a:extLst>
            </p:cNvPr>
            <p:cNvSpPr/>
            <p:nvPr/>
          </p:nvSpPr>
          <p:spPr>
            <a:xfrm>
              <a:off x="5689375" y="3127250"/>
              <a:ext cx="7800" cy="7100"/>
            </a:xfrm>
            <a:custGeom>
              <a:avLst/>
              <a:gdLst/>
              <a:ahLst/>
              <a:cxnLst/>
              <a:rect l="l" t="t" r="r" b="b"/>
              <a:pathLst>
                <a:path w="312" h="284" extrusionOk="0">
                  <a:moveTo>
                    <a:pt x="148" y="0"/>
                  </a:moveTo>
                  <a:cubicBezTo>
                    <a:pt x="113" y="0"/>
                    <a:pt x="79" y="12"/>
                    <a:pt x="48" y="35"/>
                  </a:cubicBezTo>
                  <a:cubicBezTo>
                    <a:pt x="1" y="97"/>
                    <a:pt x="1" y="175"/>
                    <a:pt x="48" y="237"/>
                  </a:cubicBezTo>
                  <a:cubicBezTo>
                    <a:pt x="86" y="268"/>
                    <a:pt x="125" y="283"/>
                    <a:pt x="162" y="283"/>
                  </a:cubicBezTo>
                  <a:cubicBezTo>
                    <a:pt x="199" y="283"/>
                    <a:pt x="234" y="268"/>
                    <a:pt x="265" y="237"/>
                  </a:cubicBezTo>
                  <a:cubicBezTo>
                    <a:pt x="311" y="175"/>
                    <a:pt x="311" y="97"/>
                    <a:pt x="249" y="35"/>
                  </a:cubicBezTo>
                  <a:cubicBezTo>
                    <a:pt x="218" y="12"/>
                    <a:pt x="183" y="0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908;p60">
              <a:extLst>
                <a:ext uri="{FF2B5EF4-FFF2-40B4-BE49-F238E27FC236}">
                  <a16:creationId xmlns:a16="http://schemas.microsoft.com/office/drawing/2014/main" id="{B7BB8ED3-F9EF-71A1-4B20-AE883BAC61D1}"/>
                </a:ext>
              </a:extLst>
            </p:cNvPr>
            <p:cNvSpPr/>
            <p:nvPr/>
          </p:nvSpPr>
          <p:spPr>
            <a:xfrm>
              <a:off x="5706050" y="3092825"/>
              <a:ext cx="5075" cy="507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09" y="1"/>
                  </a:moveTo>
                  <a:cubicBezTo>
                    <a:pt x="47" y="1"/>
                    <a:pt x="1" y="47"/>
                    <a:pt x="1" y="94"/>
                  </a:cubicBezTo>
                  <a:cubicBezTo>
                    <a:pt x="1" y="156"/>
                    <a:pt x="47" y="202"/>
                    <a:pt x="109" y="202"/>
                  </a:cubicBezTo>
                  <a:cubicBezTo>
                    <a:pt x="156" y="202"/>
                    <a:pt x="203" y="156"/>
                    <a:pt x="203" y="94"/>
                  </a:cubicBezTo>
                  <a:cubicBezTo>
                    <a:pt x="203" y="47"/>
                    <a:pt x="156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09;p60">
              <a:extLst>
                <a:ext uri="{FF2B5EF4-FFF2-40B4-BE49-F238E27FC236}">
                  <a16:creationId xmlns:a16="http://schemas.microsoft.com/office/drawing/2014/main" id="{AF40A9EF-7070-1257-A8F3-92AB929FC294}"/>
                </a:ext>
              </a:extLst>
            </p:cNvPr>
            <p:cNvSpPr/>
            <p:nvPr/>
          </p:nvSpPr>
          <p:spPr>
            <a:xfrm>
              <a:off x="5692500" y="305755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1" y="0"/>
                    <a:pt x="0" y="31"/>
                    <a:pt x="0" y="78"/>
                  </a:cubicBezTo>
                  <a:cubicBezTo>
                    <a:pt x="0" y="125"/>
                    <a:pt x="31" y="156"/>
                    <a:pt x="78" y="156"/>
                  </a:cubicBezTo>
                  <a:cubicBezTo>
                    <a:pt x="124" y="156"/>
                    <a:pt x="155" y="125"/>
                    <a:pt x="155" y="78"/>
                  </a:cubicBezTo>
                  <a:cubicBezTo>
                    <a:pt x="155" y="31"/>
                    <a:pt x="124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4910;p60">
              <a:extLst>
                <a:ext uri="{FF2B5EF4-FFF2-40B4-BE49-F238E27FC236}">
                  <a16:creationId xmlns:a16="http://schemas.microsoft.com/office/drawing/2014/main" id="{9D587B45-D265-B443-2836-F3630054B93A}"/>
                </a:ext>
              </a:extLst>
            </p:cNvPr>
            <p:cNvSpPr/>
            <p:nvPr/>
          </p:nvSpPr>
          <p:spPr>
            <a:xfrm>
              <a:off x="5584700" y="3252975"/>
              <a:ext cx="12425" cy="18625"/>
            </a:xfrm>
            <a:custGeom>
              <a:avLst/>
              <a:gdLst/>
              <a:ahLst/>
              <a:cxnLst/>
              <a:rect l="l" t="t" r="r" b="b"/>
              <a:pathLst>
                <a:path w="497" h="745" extrusionOk="0">
                  <a:moveTo>
                    <a:pt x="187" y="0"/>
                  </a:moveTo>
                  <a:cubicBezTo>
                    <a:pt x="155" y="0"/>
                    <a:pt x="109" y="16"/>
                    <a:pt x="109" y="47"/>
                  </a:cubicBezTo>
                  <a:lnTo>
                    <a:pt x="0" y="698"/>
                  </a:lnTo>
                  <a:cubicBezTo>
                    <a:pt x="0" y="729"/>
                    <a:pt x="16" y="745"/>
                    <a:pt x="78" y="745"/>
                  </a:cubicBezTo>
                  <a:lnTo>
                    <a:pt x="419" y="745"/>
                  </a:lnTo>
                  <a:cubicBezTo>
                    <a:pt x="450" y="745"/>
                    <a:pt x="497" y="729"/>
                    <a:pt x="497" y="698"/>
                  </a:cubicBezTo>
                  <a:lnTo>
                    <a:pt x="497" y="667"/>
                  </a:lnTo>
                  <a:cubicBezTo>
                    <a:pt x="497" y="652"/>
                    <a:pt x="466" y="636"/>
                    <a:pt x="435" y="636"/>
                  </a:cubicBezTo>
                  <a:lnTo>
                    <a:pt x="155" y="636"/>
                  </a:lnTo>
                  <a:lnTo>
                    <a:pt x="249" y="47"/>
                  </a:lnTo>
                  <a:lnTo>
                    <a:pt x="249" y="31"/>
                  </a:lnTo>
                  <a:cubicBezTo>
                    <a:pt x="249" y="16"/>
                    <a:pt x="202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4911;p60">
              <a:extLst>
                <a:ext uri="{FF2B5EF4-FFF2-40B4-BE49-F238E27FC236}">
                  <a16:creationId xmlns:a16="http://schemas.microsoft.com/office/drawing/2014/main" id="{FD2EFC34-DE03-1EAC-9E36-47D88717BBE4}"/>
                </a:ext>
              </a:extLst>
            </p:cNvPr>
            <p:cNvSpPr/>
            <p:nvPr/>
          </p:nvSpPr>
          <p:spPr>
            <a:xfrm>
              <a:off x="5599425" y="3252200"/>
              <a:ext cx="19025" cy="19400"/>
            </a:xfrm>
            <a:custGeom>
              <a:avLst/>
              <a:gdLst/>
              <a:ahLst/>
              <a:cxnLst/>
              <a:rect l="l" t="t" r="r" b="b"/>
              <a:pathLst>
                <a:path w="761" h="776" extrusionOk="0">
                  <a:moveTo>
                    <a:pt x="420" y="140"/>
                  </a:moveTo>
                  <a:cubicBezTo>
                    <a:pt x="466" y="140"/>
                    <a:pt x="528" y="186"/>
                    <a:pt x="559" y="217"/>
                  </a:cubicBezTo>
                  <a:cubicBezTo>
                    <a:pt x="606" y="264"/>
                    <a:pt x="621" y="341"/>
                    <a:pt x="606" y="388"/>
                  </a:cubicBezTo>
                  <a:cubicBezTo>
                    <a:pt x="606" y="466"/>
                    <a:pt x="559" y="528"/>
                    <a:pt x="513" y="590"/>
                  </a:cubicBezTo>
                  <a:cubicBezTo>
                    <a:pt x="466" y="621"/>
                    <a:pt x="420" y="667"/>
                    <a:pt x="342" y="667"/>
                  </a:cubicBezTo>
                  <a:cubicBezTo>
                    <a:pt x="280" y="667"/>
                    <a:pt x="218" y="621"/>
                    <a:pt x="187" y="590"/>
                  </a:cubicBezTo>
                  <a:cubicBezTo>
                    <a:pt x="140" y="528"/>
                    <a:pt x="125" y="450"/>
                    <a:pt x="140" y="388"/>
                  </a:cubicBezTo>
                  <a:cubicBezTo>
                    <a:pt x="156" y="310"/>
                    <a:pt x="202" y="264"/>
                    <a:pt x="233" y="217"/>
                  </a:cubicBezTo>
                  <a:cubicBezTo>
                    <a:pt x="280" y="155"/>
                    <a:pt x="342" y="140"/>
                    <a:pt x="420" y="140"/>
                  </a:cubicBezTo>
                  <a:close/>
                  <a:moveTo>
                    <a:pt x="451" y="0"/>
                  </a:moveTo>
                  <a:cubicBezTo>
                    <a:pt x="357" y="0"/>
                    <a:pt x="264" y="47"/>
                    <a:pt x="187" y="124"/>
                  </a:cubicBezTo>
                  <a:cubicBezTo>
                    <a:pt x="109" y="202"/>
                    <a:pt x="47" y="295"/>
                    <a:pt x="32" y="388"/>
                  </a:cubicBezTo>
                  <a:cubicBezTo>
                    <a:pt x="1" y="497"/>
                    <a:pt x="32" y="590"/>
                    <a:pt x="78" y="667"/>
                  </a:cubicBezTo>
                  <a:cubicBezTo>
                    <a:pt x="140" y="745"/>
                    <a:pt x="233" y="776"/>
                    <a:pt x="311" y="776"/>
                  </a:cubicBezTo>
                  <a:cubicBezTo>
                    <a:pt x="420" y="776"/>
                    <a:pt x="513" y="745"/>
                    <a:pt x="590" y="667"/>
                  </a:cubicBezTo>
                  <a:cubicBezTo>
                    <a:pt x="668" y="590"/>
                    <a:pt x="730" y="497"/>
                    <a:pt x="745" y="388"/>
                  </a:cubicBezTo>
                  <a:cubicBezTo>
                    <a:pt x="761" y="295"/>
                    <a:pt x="745" y="202"/>
                    <a:pt x="683" y="124"/>
                  </a:cubicBezTo>
                  <a:cubicBezTo>
                    <a:pt x="621" y="47"/>
                    <a:pt x="544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4912;p60">
              <a:extLst>
                <a:ext uri="{FF2B5EF4-FFF2-40B4-BE49-F238E27FC236}">
                  <a16:creationId xmlns:a16="http://schemas.microsoft.com/office/drawing/2014/main" id="{21A7E05D-8318-BFD4-E18E-93E940344BF8}"/>
                </a:ext>
              </a:extLst>
            </p:cNvPr>
            <p:cNvSpPr/>
            <p:nvPr/>
          </p:nvSpPr>
          <p:spPr>
            <a:xfrm>
              <a:off x="5621525" y="3252975"/>
              <a:ext cx="15150" cy="18625"/>
            </a:xfrm>
            <a:custGeom>
              <a:avLst/>
              <a:gdLst/>
              <a:ahLst/>
              <a:cxnLst/>
              <a:rect l="l" t="t" r="r" b="b"/>
              <a:pathLst>
                <a:path w="606" h="745" extrusionOk="0">
                  <a:moveTo>
                    <a:pt x="404" y="202"/>
                  </a:moveTo>
                  <a:lnTo>
                    <a:pt x="435" y="435"/>
                  </a:lnTo>
                  <a:lnTo>
                    <a:pt x="264" y="435"/>
                  </a:lnTo>
                  <a:lnTo>
                    <a:pt x="404" y="202"/>
                  </a:lnTo>
                  <a:close/>
                  <a:moveTo>
                    <a:pt x="420" y="0"/>
                  </a:moveTo>
                  <a:cubicBezTo>
                    <a:pt x="404" y="0"/>
                    <a:pt x="389" y="16"/>
                    <a:pt x="358" y="31"/>
                  </a:cubicBezTo>
                  <a:lnTo>
                    <a:pt x="16" y="667"/>
                  </a:lnTo>
                  <a:cubicBezTo>
                    <a:pt x="1" y="714"/>
                    <a:pt x="16" y="729"/>
                    <a:pt x="32" y="745"/>
                  </a:cubicBezTo>
                  <a:lnTo>
                    <a:pt x="47" y="745"/>
                  </a:lnTo>
                  <a:cubicBezTo>
                    <a:pt x="63" y="745"/>
                    <a:pt x="94" y="729"/>
                    <a:pt x="109" y="714"/>
                  </a:cubicBezTo>
                  <a:lnTo>
                    <a:pt x="187" y="574"/>
                  </a:lnTo>
                  <a:lnTo>
                    <a:pt x="451" y="574"/>
                  </a:lnTo>
                  <a:lnTo>
                    <a:pt x="482" y="714"/>
                  </a:lnTo>
                  <a:cubicBezTo>
                    <a:pt x="497" y="729"/>
                    <a:pt x="513" y="745"/>
                    <a:pt x="528" y="745"/>
                  </a:cubicBezTo>
                  <a:lnTo>
                    <a:pt x="559" y="745"/>
                  </a:lnTo>
                  <a:cubicBezTo>
                    <a:pt x="590" y="745"/>
                    <a:pt x="606" y="714"/>
                    <a:pt x="606" y="667"/>
                  </a:cubicBezTo>
                  <a:lnTo>
                    <a:pt x="482" y="31"/>
                  </a:lnTo>
                  <a:cubicBezTo>
                    <a:pt x="451" y="16"/>
                    <a:pt x="435" y="0"/>
                    <a:pt x="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4913;p60">
              <a:extLst>
                <a:ext uri="{FF2B5EF4-FFF2-40B4-BE49-F238E27FC236}">
                  <a16:creationId xmlns:a16="http://schemas.microsoft.com/office/drawing/2014/main" id="{FA943B8E-CCBE-1B51-6ECF-251444CFCDDF}"/>
                </a:ext>
              </a:extLst>
            </p:cNvPr>
            <p:cNvSpPr/>
            <p:nvPr/>
          </p:nvSpPr>
          <p:spPr>
            <a:xfrm>
              <a:off x="5640925" y="3252975"/>
              <a:ext cx="16300" cy="18625"/>
            </a:xfrm>
            <a:custGeom>
              <a:avLst/>
              <a:gdLst/>
              <a:ahLst/>
              <a:cxnLst/>
              <a:rect l="l" t="t" r="r" b="b"/>
              <a:pathLst>
                <a:path w="652" h="745" extrusionOk="0">
                  <a:moveTo>
                    <a:pt x="306" y="102"/>
                  </a:moveTo>
                  <a:cubicBezTo>
                    <a:pt x="321" y="102"/>
                    <a:pt x="331" y="109"/>
                    <a:pt x="341" y="109"/>
                  </a:cubicBezTo>
                  <a:cubicBezTo>
                    <a:pt x="466" y="124"/>
                    <a:pt x="512" y="248"/>
                    <a:pt x="497" y="357"/>
                  </a:cubicBezTo>
                  <a:cubicBezTo>
                    <a:pt x="466" y="512"/>
                    <a:pt x="341" y="636"/>
                    <a:pt x="186" y="636"/>
                  </a:cubicBezTo>
                  <a:lnTo>
                    <a:pt x="109" y="636"/>
                  </a:lnTo>
                  <a:lnTo>
                    <a:pt x="202" y="109"/>
                  </a:lnTo>
                  <a:lnTo>
                    <a:pt x="279" y="109"/>
                  </a:lnTo>
                  <a:cubicBezTo>
                    <a:pt x="290" y="104"/>
                    <a:pt x="298" y="102"/>
                    <a:pt x="306" y="102"/>
                  </a:cubicBezTo>
                  <a:close/>
                  <a:moveTo>
                    <a:pt x="186" y="0"/>
                  </a:moveTo>
                  <a:cubicBezTo>
                    <a:pt x="155" y="0"/>
                    <a:pt x="109" y="16"/>
                    <a:pt x="109" y="47"/>
                  </a:cubicBezTo>
                  <a:lnTo>
                    <a:pt x="0" y="698"/>
                  </a:lnTo>
                  <a:cubicBezTo>
                    <a:pt x="0" y="729"/>
                    <a:pt x="16" y="745"/>
                    <a:pt x="78" y="745"/>
                  </a:cubicBezTo>
                  <a:lnTo>
                    <a:pt x="202" y="745"/>
                  </a:lnTo>
                  <a:cubicBezTo>
                    <a:pt x="419" y="729"/>
                    <a:pt x="621" y="574"/>
                    <a:pt x="652" y="357"/>
                  </a:cubicBezTo>
                  <a:lnTo>
                    <a:pt x="652" y="279"/>
                  </a:lnTo>
                  <a:cubicBezTo>
                    <a:pt x="636" y="124"/>
                    <a:pt x="497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4914;p60">
              <a:extLst>
                <a:ext uri="{FF2B5EF4-FFF2-40B4-BE49-F238E27FC236}">
                  <a16:creationId xmlns:a16="http://schemas.microsoft.com/office/drawing/2014/main" id="{BD60AB14-0AF8-4F90-84E7-D8B4D97AB79D}"/>
                </a:ext>
              </a:extLst>
            </p:cNvPr>
            <p:cNvSpPr/>
            <p:nvPr/>
          </p:nvSpPr>
          <p:spPr>
            <a:xfrm>
              <a:off x="5660300" y="3252975"/>
              <a:ext cx="6225" cy="18625"/>
            </a:xfrm>
            <a:custGeom>
              <a:avLst/>
              <a:gdLst/>
              <a:ahLst/>
              <a:cxnLst/>
              <a:rect l="l" t="t" r="r" b="b"/>
              <a:pathLst>
                <a:path w="249" h="745" extrusionOk="0">
                  <a:moveTo>
                    <a:pt x="187" y="0"/>
                  </a:moveTo>
                  <a:cubicBezTo>
                    <a:pt x="156" y="0"/>
                    <a:pt x="109" y="16"/>
                    <a:pt x="109" y="47"/>
                  </a:cubicBezTo>
                  <a:lnTo>
                    <a:pt x="1" y="698"/>
                  </a:lnTo>
                  <a:lnTo>
                    <a:pt x="1" y="714"/>
                  </a:lnTo>
                  <a:cubicBezTo>
                    <a:pt x="1" y="729"/>
                    <a:pt x="32" y="745"/>
                    <a:pt x="47" y="745"/>
                  </a:cubicBezTo>
                  <a:cubicBezTo>
                    <a:pt x="94" y="745"/>
                    <a:pt x="125" y="729"/>
                    <a:pt x="125" y="698"/>
                  </a:cubicBezTo>
                  <a:lnTo>
                    <a:pt x="249" y="47"/>
                  </a:lnTo>
                  <a:lnTo>
                    <a:pt x="249" y="31"/>
                  </a:lnTo>
                  <a:cubicBezTo>
                    <a:pt x="249" y="16"/>
                    <a:pt x="202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4915;p60">
              <a:extLst>
                <a:ext uri="{FF2B5EF4-FFF2-40B4-BE49-F238E27FC236}">
                  <a16:creationId xmlns:a16="http://schemas.microsoft.com/office/drawing/2014/main" id="{65DFAB37-9022-8233-5DFA-EEEEF8CF3F95}"/>
                </a:ext>
              </a:extLst>
            </p:cNvPr>
            <p:cNvSpPr/>
            <p:nvPr/>
          </p:nvSpPr>
          <p:spPr>
            <a:xfrm>
              <a:off x="5668825" y="3252200"/>
              <a:ext cx="17875" cy="19400"/>
            </a:xfrm>
            <a:custGeom>
              <a:avLst/>
              <a:gdLst/>
              <a:ahLst/>
              <a:cxnLst/>
              <a:rect l="l" t="t" r="r" b="b"/>
              <a:pathLst>
                <a:path w="715" h="776" extrusionOk="0">
                  <a:moveTo>
                    <a:pt x="668" y="0"/>
                  </a:moveTo>
                  <a:cubicBezTo>
                    <a:pt x="621" y="0"/>
                    <a:pt x="590" y="16"/>
                    <a:pt x="590" y="62"/>
                  </a:cubicBezTo>
                  <a:lnTo>
                    <a:pt x="513" y="528"/>
                  </a:lnTo>
                  <a:lnTo>
                    <a:pt x="234" y="31"/>
                  </a:lnTo>
                  <a:cubicBezTo>
                    <a:pt x="226" y="16"/>
                    <a:pt x="210" y="8"/>
                    <a:pt x="195" y="8"/>
                  </a:cubicBezTo>
                  <a:cubicBezTo>
                    <a:pt x="179" y="8"/>
                    <a:pt x="164" y="16"/>
                    <a:pt x="156" y="31"/>
                  </a:cubicBezTo>
                  <a:cubicBezTo>
                    <a:pt x="141" y="47"/>
                    <a:pt x="125" y="62"/>
                    <a:pt x="125" y="78"/>
                  </a:cubicBezTo>
                  <a:lnTo>
                    <a:pt x="1" y="729"/>
                  </a:lnTo>
                  <a:lnTo>
                    <a:pt x="1" y="745"/>
                  </a:lnTo>
                  <a:cubicBezTo>
                    <a:pt x="1" y="760"/>
                    <a:pt x="48" y="776"/>
                    <a:pt x="63" y="776"/>
                  </a:cubicBezTo>
                  <a:cubicBezTo>
                    <a:pt x="94" y="776"/>
                    <a:pt x="141" y="760"/>
                    <a:pt x="141" y="729"/>
                  </a:cubicBezTo>
                  <a:lnTo>
                    <a:pt x="218" y="248"/>
                  </a:lnTo>
                  <a:lnTo>
                    <a:pt x="482" y="745"/>
                  </a:lnTo>
                  <a:cubicBezTo>
                    <a:pt x="482" y="760"/>
                    <a:pt x="497" y="760"/>
                    <a:pt x="528" y="760"/>
                  </a:cubicBezTo>
                  <a:cubicBezTo>
                    <a:pt x="559" y="760"/>
                    <a:pt x="606" y="745"/>
                    <a:pt x="606" y="698"/>
                  </a:cubicBezTo>
                  <a:lnTo>
                    <a:pt x="714" y="62"/>
                  </a:lnTo>
                  <a:lnTo>
                    <a:pt x="714" y="47"/>
                  </a:lnTo>
                  <a:cubicBezTo>
                    <a:pt x="714" y="16"/>
                    <a:pt x="683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4916;p60">
              <a:extLst>
                <a:ext uri="{FF2B5EF4-FFF2-40B4-BE49-F238E27FC236}">
                  <a16:creationId xmlns:a16="http://schemas.microsoft.com/office/drawing/2014/main" id="{1DD73177-759C-2E1F-D7CF-94782C5DBE9E}"/>
                </a:ext>
              </a:extLst>
            </p:cNvPr>
            <p:cNvSpPr/>
            <p:nvPr/>
          </p:nvSpPr>
          <p:spPr>
            <a:xfrm>
              <a:off x="5690150" y="3252200"/>
              <a:ext cx="17875" cy="18275"/>
            </a:xfrm>
            <a:custGeom>
              <a:avLst/>
              <a:gdLst/>
              <a:ahLst/>
              <a:cxnLst/>
              <a:rect l="l" t="t" r="r" b="b"/>
              <a:pathLst>
                <a:path w="715" h="731" extrusionOk="0">
                  <a:moveTo>
                    <a:pt x="466" y="0"/>
                  </a:moveTo>
                  <a:cubicBezTo>
                    <a:pt x="234" y="31"/>
                    <a:pt x="48" y="186"/>
                    <a:pt x="1" y="388"/>
                  </a:cubicBezTo>
                  <a:cubicBezTo>
                    <a:pt x="1" y="413"/>
                    <a:pt x="1" y="439"/>
                    <a:pt x="9" y="439"/>
                  </a:cubicBezTo>
                  <a:cubicBezTo>
                    <a:pt x="11" y="439"/>
                    <a:pt x="14" y="437"/>
                    <a:pt x="17" y="435"/>
                  </a:cubicBezTo>
                  <a:cubicBezTo>
                    <a:pt x="17" y="596"/>
                    <a:pt x="156" y="730"/>
                    <a:pt x="329" y="730"/>
                  </a:cubicBezTo>
                  <a:cubicBezTo>
                    <a:pt x="339" y="730"/>
                    <a:pt x="348" y="730"/>
                    <a:pt x="358" y="729"/>
                  </a:cubicBezTo>
                  <a:cubicBezTo>
                    <a:pt x="435" y="729"/>
                    <a:pt x="528" y="698"/>
                    <a:pt x="606" y="652"/>
                  </a:cubicBezTo>
                  <a:cubicBezTo>
                    <a:pt x="606" y="652"/>
                    <a:pt x="621" y="652"/>
                    <a:pt x="621" y="621"/>
                  </a:cubicBezTo>
                  <a:lnTo>
                    <a:pt x="621" y="605"/>
                  </a:lnTo>
                  <a:lnTo>
                    <a:pt x="668" y="372"/>
                  </a:lnTo>
                  <a:lnTo>
                    <a:pt x="668" y="357"/>
                  </a:lnTo>
                  <a:cubicBezTo>
                    <a:pt x="668" y="341"/>
                    <a:pt x="621" y="310"/>
                    <a:pt x="606" y="310"/>
                  </a:cubicBezTo>
                  <a:lnTo>
                    <a:pt x="389" y="310"/>
                  </a:lnTo>
                  <a:cubicBezTo>
                    <a:pt x="358" y="310"/>
                    <a:pt x="311" y="341"/>
                    <a:pt x="311" y="372"/>
                  </a:cubicBezTo>
                  <a:lnTo>
                    <a:pt x="311" y="388"/>
                  </a:lnTo>
                  <a:cubicBezTo>
                    <a:pt x="311" y="419"/>
                    <a:pt x="358" y="435"/>
                    <a:pt x="373" y="435"/>
                  </a:cubicBezTo>
                  <a:lnTo>
                    <a:pt x="528" y="435"/>
                  </a:lnTo>
                  <a:lnTo>
                    <a:pt x="513" y="590"/>
                  </a:lnTo>
                  <a:cubicBezTo>
                    <a:pt x="466" y="605"/>
                    <a:pt x="404" y="621"/>
                    <a:pt x="358" y="621"/>
                  </a:cubicBezTo>
                  <a:cubicBezTo>
                    <a:pt x="296" y="621"/>
                    <a:pt x="218" y="605"/>
                    <a:pt x="172" y="543"/>
                  </a:cubicBezTo>
                  <a:cubicBezTo>
                    <a:pt x="141" y="512"/>
                    <a:pt x="125" y="435"/>
                    <a:pt x="141" y="372"/>
                  </a:cubicBezTo>
                  <a:cubicBezTo>
                    <a:pt x="156" y="310"/>
                    <a:pt x="203" y="233"/>
                    <a:pt x="249" y="202"/>
                  </a:cubicBezTo>
                  <a:cubicBezTo>
                    <a:pt x="311" y="140"/>
                    <a:pt x="389" y="124"/>
                    <a:pt x="466" y="124"/>
                  </a:cubicBezTo>
                  <a:cubicBezTo>
                    <a:pt x="528" y="124"/>
                    <a:pt x="590" y="140"/>
                    <a:pt x="621" y="186"/>
                  </a:cubicBezTo>
                  <a:cubicBezTo>
                    <a:pt x="626" y="191"/>
                    <a:pt x="632" y="192"/>
                    <a:pt x="639" y="192"/>
                  </a:cubicBezTo>
                  <a:cubicBezTo>
                    <a:pt x="660" y="192"/>
                    <a:pt x="688" y="178"/>
                    <a:pt x="699" y="155"/>
                  </a:cubicBezTo>
                  <a:cubicBezTo>
                    <a:pt x="714" y="140"/>
                    <a:pt x="714" y="109"/>
                    <a:pt x="699" y="78"/>
                  </a:cubicBezTo>
                  <a:cubicBezTo>
                    <a:pt x="637" y="31"/>
                    <a:pt x="544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4917;p60">
              <a:extLst>
                <a:ext uri="{FF2B5EF4-FFF2-40B4-BE49-F238E27FC236}">
                  <a16:creationId xmlns:a16="http://schemas.microsoft.com/office/drawing/2014/main" id="{145507D2-69C0-2C1A-A544-D6C05D4B5200}"/>
                </a:ext>
              </a:extLst>
            </p:cNvPr>
            <p:cNvSpPr/>
            <p:nvPr/>
          </p:nvSpPr>
          <p:spPr>
            <a:xfrm>
              <a:off x="5711500" y="3268875"/>
              <a:ext cx="3125" cy="2725"/>
            </a:xfrm>
            <a:custGeom>
              <a:avLst/>
              <a:gdLst/>
              <a:ahLst/>
              <a:cxnLst/>
              <a:rect l="l" t="t" r="r" b="b"/>
              <a:pathLst>
                <a:path w="125" h="109" extrusionOk="0">
                  <a:moveTo>
                    <a:pt x="62" y="0"/>
                  </a:moveTo>
                  <a:cubicBezTo>
                    <a:pt x="16" y="0"/>
                    <a:pt x="0" y="16"/>
                    <a:pt x="0" y="62"/>
                  </a:cubicBezTo>
                  <a:cubicBezTo>
                    <a:pt x="0" y="93"/>
                    <a:pt x="16" y="109"/>
                    <a:pt x="62" y="109"/>
                  </a:cubicBezTo>
                  <a:cubicBezTo>
                    <a:pt x="93" y="109"/>
                    <a:pt x="124" y="93"/>
                    <a:pt x="124" y="62"/>
                  </a:cubicBezTo>
                  <a:cubicBezTo>
                    <a:pt x="124" y="16"/>
                    <a:pt x="93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4918;p60">
              <a:extLst>
                <a:ext uri="{FF2B5EF4-FFF2-40B4-BE49-F238E27FC236}">
                  <a16:creationId xmlns:a16="http://schemas.microsoft.com/office/drawing/2014/main" id="{E6DB88C6-D5CF-0A93-6471-F690EC5F584B}"/>
                </a:ext>
              </a:extLst>
            </p:cNvPr>
            <p:cNvSpPr/>
            <p:nvPr/>
          </p:nvSpPr>
          <p:spPr>
            <a:xfrm>
              <a:off x="5717700" y="3268875"/>
              <a:ext cx="3125" cy="2725"/>
            </a:xfrm>
            <a:custGeom>
              <a:avLst/>
              <a:gdLst/>
              <a:ahLst/>
              <a:cxnLst/>
              <a:rect l="l" t="t" r="r" b="b"/>
              <a:pathLst>
                <a:path w="125" h="109" extrusionOk="0">
                  <a:moveTo>
                    <a:pt x="62" y="0"/>
                  </a:moveTo>
                  <a:cubicBezTo>
                    <a:pt x="31" y="0"/>
                    <a:pt x="0" y="16"/>
                    <a:pt x="0" y="62"/>
                  </a:cubicBezTo>
                  <a:cubicBezTo>
                    <a:pt x="0" y="93"/>
                    <a:pt x="31" y="109"/>
                    <a:pt x="62" y="109"/>
                  </a:cubicBezTo>
                  <a:cubicBezTo>
                    <a:pt x="109" y="109"/>
                    <a:pt x="124" y="93"/>
                    <a:pt x="124" y="62"/>
                  </a:cubicBezTo>
                  <a:cubicBezTo>
                    <a:pt x="124" y="16"/>
                    <a:pt x="109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4919;p60">
              <a:extLst>
                <a:ext uri="{FF2B5EF4-FFF2-40B4-BE49-F238E27FC236}">
                  <a16:creationId xmlns:a16="http://schemas.microsoft.com/office/drawing/2014/main" id="{F10DB143-C7BF-D5AA-8B40-4AE005FEE972}"/>
                </a:ext>
              </a:extLst>
            </p:cNvPr>
            <p:cNvSpPr/>
            <p:nvPr/>
          </p:nvSpPr>
          <p:spPr>
            <a:xfrm>
              <a:off x="5724275" y="3268875"/>
              <a:ext cx="2750" cy="2725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47" y="0"/>
                  </a:moveTo>
                  <a:cubicBezTo>
                    <a:pt x="16" y="0"/>
                    <a:pt x="1" y="16"/>
                    <a:pt x="1" y="62"/>
                  </a:cubicBezTo>
                  <a:cubicBezTo>
                    <a:pt x="1" y="93"/>
                    <a:pt x="16" y="109"/>
                    <a:pt x="47" y="109"/>
                  </a:cubicBezTo>
                  <a:cubicBezTo>
                    <a:pt x="94" y="109"/>
                    <a:pt x="109" y="93"/>
                    <a:pt x="109" y="62"/>
                  </a:cubicBezTo>
                  <a:cubicBezTo>
                    <a:pt x="109" y="16"/>
                    <a:pt x="94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4920;p60">
              <a:extLst>
                <a:ext uri="{FF2B5EF4-FFF2-40B4-BE49-F238E27FC236}">
                  <a16:creationId xmlns:a16="http://schemas.microsoft.com/office/drawing/2014/main" id="{8BD98F97-7CEF-729E-BB4A-643B8E6CD2E7}"/>
                </a:ext>
              </a:extLst>
            </p:cNvPr>
            <p:cNvSpPr/>
            <p:nvPr/>
          </p:nvSpPr>
          <p:spPr>
            <a:xfrm>
              <a:off x="5172925" y="3654275"/>
              <a:ext cx="965500" cy="2350"/>
            </a:xfrm>
            <a:custGeom>
              <a:avLst/>
              <a:gdLst/>
              <a:ahLst/>
              <a:cxnLst/>
              <a:rect l="l" t="t" r="r" b="b"/>
              <a:pathLst>
                <a:path w="38620" h="94" extrusionOk="0">
                  <a:moveTo>
                    <a:pt x="19310" y="1"/>
                  </a:moveTo>
                  <a:lnTo>
                    <a:pt x="9663" y="16"/>
                  </a:lnTo>
                  <a:lnTo>
                    <a:pt x="4839" y="16"/>
                  </a:lnTo>
                  <a:lnTo>
                    <a:pt x="0" y="32"/>
                  </a:lnTo>
                  <a:lnTo>
                    <a:pt x="4839" y="47"/>
                  </a:lnTo>
                  <a:lnTo>
                    <a:pt x="9663" y="78"/>
                  </a:lnTo>
                  <a:lnTo>
                    <a:pt x="19310" y="94"/>
                  </a:lnTo>
                  <a:lnTo>
                    <a:pt x="28972" y="78"/>
                  </a:lnTo>
                  <a:lnTo>
                    <a:pt x="33796" y="47"/>
                  </a:lnTo>
                  <a:lnTo>
                    <a:pt x="38619" y="32"/>
                  </a:lnTo>
                  <a:lnTo>
                    <a:pt x="33796" y="16"/>
                  </a:lnTo>
                  <a:lnTo>
                    <a:pt x="28972" y="16"/>
                  </a:lnTo>
                  <a:lnTo>
                    <a:pt x="19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4921;p60">
              <a:extLst>
                <a:ext uri="{FF2B5EF4-FFF2-40B4-BE49-F238E27FC236}">
                  <a16:creationId xmlns:a16="http://schemas.microsoft.com/office/drawing/2014/main" id="{AE510890-9DC7-0A15-6756-5A11116A201F}"/>
                </a:ext>
              </a:extLst>
            </p:cNvPr>
            <p:cNvSpPr/>
            <p:nvPr/>
          </p:nvSpPr>
          <p:spPr>
            <a:xfrm>
              <a:off x="5838675" y="3590300"/>
              <a:ext cx="252150" cy="215725"/>
            </a:xfrm>
            <a:custGeom>
              <a:avLst/>
              <a:gdLst/>
              <a:ahLst/>
              <a:cxnLst/>
              <a:rect l="l" t="t" r="r" b="b"/>
              <a:pathLst>
                <a:path w="10086" h="8629" extrusionOk="0">
                  <a:moveTo>
                    <a:pt x="1334" y="1"/>
                  </a:moveTo>
                  <a:lnTo>
                    <a:pt x="0" y="4374"/>
                  </a:lnTo>
                  <a:lnTo>
                    <a:pt x="5832" y="6871"/>
                  </a:lnTo>
                  <a:cubicBezTo>
                    <a:pt x="5832" y="6871"/>
                    <a:pt x="8608" y="8500"/>
                    <a:pt x="8949" y="8608"/>
                  </a:cubicBezTo>
                  <a:cubicBezTo>
                    <a:pt x="9004" y="8622"/>
                    <a:pt x="9067" y="8628"/>
                    <a:pt x="9134" y="8628"/>
                  </a:cubicBezTo>
                  <a:cubicBezTo>
                    <a:pt x="9530" y="8628"/>
                    <a:pt x="10086" y="8413"/>
                    <a:pt x="10019" y="8174"/>
                  </a:cubicBezTo>
                  <a:cubicBezTo>
                    <a:pt x="9942" y="7910"/>
                    <a:pt x="5506" y="1676"/>
                    <a:pt x="5165" y="1567"/>
                  </a:cubicBezTo>
                  <a:cubicBezTo>
                    <a:pt x="5124" y="1544"/>
                    <a:pt x="5065" y="1505"/>
                    <a:pt x="4947" y="1505"/>
                  </a:cubicBezTo>
                  <a:cubicBezTo>
                    <a:pt x="4752" y="1505"/>
                    <a:pt x="4396" y="1610"/>
                    <a:pt x="3691" y="2063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922;p60">
              <a:extLst>
                <a:ext uri="{FF2B5EF4-FFF2-40B4-BE49-F238E27FC236}">
                  <a16:creationId xmlns:a16="http://schemas.microsoft.com/office/drawing/2014/main" id="{F72561DB-C673-B6B3-FE1C-E8985F617646}"/>
                </a:ext>
              </a:extLst>
            </p:cNvPr>
            <p:cNvSpPr/>
            <p:nvPr/>
          </p:nvSpPr>
          <p:spPr>
            <a:xfrm>
              <a:off x="5838675" y="3590300"/>
              <a:ext cx="252150" cy="215725"/>
            </a:xfrm>
            <a:custGeom>
              <a:avLst/>
              <a:gdLst/>
              <a:ahLst/>
              <a:cxnLst/>
              <a:rect l="l" t="t" r="r" b="b"/>
              <a:pathLst>
                <a:path w="10086" h="8629" extrusionOk="0">
                  <a:moveTo>
                    <a:pt x="1334" y="1"/>
                  </a:moveTo>
                  <a:lnTo>
                    <a:pt x="0" y="4374"/>
                  </a:lnTo>
                  <a:lnTo>
                    <a:pt x="5832" y="6871"/>
                  </a:lnTo>
                  <a:cubicBezTo>
                    <a:pt x="5832" y="6871"/>
                    <a:pt x="8608" y="8500"/>
                    <a:pt x="8949" y="8608"/>
                  </a:cubicBezTo>
                  <a:cubicBezTo>
                    <a:pt x="9004" y="8622"/>
                    <a:pt x="9067" y="8628"/>
                    <a:pt x="9134" y="8628"/>
                  </a:cubicBezTo>
                  <a:cubicBezTo>
                    <a:pt x="9530" y="8628"/>
                    <a:pt x="10086" y="8413"/>
                    <a:pt x="10019" y="8174"/>
                  </a:cubicBezTo>
                  <a:cubicBezTo>
                    <a:pt x="9942" y="7910"/>
                    <a:pt x="5506" y="1676"/>
                    <a:pt x="5165" y="1567"/>
                  </a:cubicBezTo>
                  <a:cubicBezTo>
                    <a:pt x="5124" y="1544"/>
                    <a:pt x="5065" y="1505"/>
                    <a:pt x="4947" y="1505"/>
                  </a:cubicBezTo>
                  <a:cubicBezTo>
                    <a:pt x="4752" y="1505"/>
                    <a:pt x="4396" y="1610"/>
                    <a:pt x="3691" y="2063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923;p60">
              <a:extLst>
                <a:ext uri="{FF2B5EF4-FFF2-40B4-BE49-F238E27FC236}">
                  <a16:creationId xmlns:a16="http://schemas.microsoft.com/office/drawing/2014/main" id="{AD1FA2AF-DD25-C49F-22D0-0E80C6B86E38}"/>
                </a:ext>
              </a:extLst>
            </p:cNvPr>
            <p:cNvSpPr/>
            <p:nvPr/>
          </p:nvSpPr>
          <p:spPr>
            <a:xfrm>
              <a:off x="5924750" y="3627525"/>
              <a:ext cx="166050" cy="177850"/>
            </a:xfrm>
            <a:custGeom>
              <a:avLst/>
              <a:gdLst/>
              <a:ahLst/>
              <a:cxnLst/>
              <a:rect l="l" t="t" r="r" b="b"/>
              <a:pathLst>
                <a:path w="6642" h="7114" extrusionOk="0">
                  <a:moveTo>
                    <a:pt x="1504" y="0"/>
                  </a:moveTo>
                  <a:cubicBezTo>
                    <a:pt x="1309" y="0"/>
                    <a:pt x="953" y="106"/>
                    <a:pt x="248" y="559"/>
                  </a:cubicBezTo>
                  <a:lnTo>
                    <a:pt x="0" y="342"/>
                  </a:lnTo>
                  <a:lnTo>
                    <a:pt x="16" y="4359"/>
                  </a:lnTo>
                  <a:lnTo>
                    <a:pt x="2404" y="5367"/>
                  </a:lnTo>
                  <a:cubicBezTo>
                    <a:pt x="2404" y="5367"/>
                    <a:pt x="5180" y="6995"/>
                    <a:pt x="5522" y="7088"/>
                  </a:cubicBezTo>
                  <a:cubicBezTo>
                    <a:pt x="5581" y="7106"/>
                    <a:pt x="5649" y="7113"/>
                    <a:pt x="5723" y="7113"/>
                  </a:cubicBezTo>
                  <a:cubicBezTo>
                    <a:pt x="6114" y="7113"/>
                    <a:pt x="6642" y="6892"/>
                    <a:pt x="6576" y="6670"/>
                  </a:cubicBezTo>
                  <a:cubicBezTo>
                    <a:pt x="6499" y="6390"/>
                    <a:pt x="2063" y="171"/>
                    <a:pt x="1722" y="63"/>
                  </a:cubicBezTo>
                  <a:cubicBezTo>
                    <a:pt x="1681" y="39"/>
                    <a:pt x="1622" y="0"/>
                    <a:pt x="1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924;p60">
              <a:extLst>
                <a:ext uri="{FF2B5EF4-FFF2-40B4-BE49-F238E27FC236}">
                  <a16:creationId xmlns:a16="http://schemas.microsoft.com/office/drawing/2014/main" id="{27DB339F-B6C1-1F3F-E1E0-AFD98C5A1CD2}"/>
                </a:ext>
              </a:extLst>
            </p:cNvPr>
            <p:cNvSpPr/>
            <p:nvPr/>
          </p:nvSpPr>
          <p:spPr>
            <a:xfrm>
              <a:off x="5926675" y="3726400"/>
              <a:ext cx="11675" cy="10500"/>
            </a:xfrm>
            <a:custGeom>
              <a:avLst/>
              <a:gdLst/>
              <a:ahLst/>
              <a:cxnLst/>
              <a:rect l="l" t="t" r="r" b="b"/>
              <a:pathLst>
                <a:path w="467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94"/>
                    <a:pt x="140" y="171"/>
                    <a:pt x="218" y="233"/>
                  </a:cubicBezTo>
                  <a:cubicBezTo>
                    <a:pt x="280" y="311"/>
                    <a:pt x="373" y="373"/>
                    <a:pt x="466" y="419"/>
                  </a:cubicBezTo>
                  <a:cubicBezTo>
                    <a:pt x="404" y="342"/>
                    <a:pt x="327" y="249"/>
                    <a:pt x="249" y="187"/>
                  </a:cubicBezTo>
                  <a:cubicBezTo>
                    <a:pt x="171" y="109"/>
                    <a:pt x="94" y="6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925;p60">
              <a:extLst>
                <a:ext uri="{FF2B5EF4-FFF2-40B4-BE49-F238E27FC236}">
                  <a16:creationId xmlns:a16="http://schemas.microsoft.com/office/drawing/2014/main" id="{908017E8-580E-B9E1-17E0-A6B7607EBCB0}"/>
                </a:ext>
              </a:extLst>
            </p:cNvPr>
            <p:cNvSpPr/>
            <p:nvPr/>
          </p:nvSpPr>
          <p:spPr>
            <a:xfrm>
              <a:off x="5926675" y="3715550"/>
              <a:ext cx="11675" cy="10875"/>
            </a:xfrm>
            <a:custGeom>
              <a:avLst/>
              <a:gdLst/>
              <a:ahLst/>
              <a:cxnLst/>
              <a:rect l="l" t="t" r="r" b="b"/>
              <a:pathLst>
                <a:path w="467" h="435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186"/>
                    <a:pt x="280" y="341"/>
                    <a:pt x="466" y="434"/>
                  </a:cubicBezTo>
                  <a:cubicBezTo>
                    <a:pt x="404" y="341"/>
                    <a:pt x="327" y="264"/>
                    <a:pt x="249" y="202"/>
                  </a:cubicBezTo>
                  <a:cubicBezTo>
                    <a:pt x="171" y="124"/>
                    <a:pt x="94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926;p60">
              <a:extLst>
                <a:ext uri="{FF2B5EF4-FFF2-40B4-BE49-F238E27FC236}">
                  <a16:creationId xmlns:a16="http://schemas.microsoft.com/office/drawing/2014/main" id="{FE29B91E-F963-5C9E-A8CD-D7509631D4C7}"/>
                </a:ext>
              </a:extLst>
            </p:cNvPr>
            <p:cNvSpPr/>
            <p:nvPr/>
          </p:nvSpPr>
          <p:spPr>
            <a:xfrm>
              <a:off x="5926675" y="3705450"/>
              <a:ext cx="11675" cy="10900"/>
            </a:xfrm>
            <a:custGeom>
              <a:avLst/>
              <a:gdLst/>
              <a:ahLst/>
              <a:cxnLst/>
              <a:rect l="l" t="t" r="r" b="b"/>
              <a:pathLst>
                <a:path w="467" h="436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94"/>
                    <a:pt x="140" y="172"/>
                    <a:pt x="218" y="234"/>
                  </a:cubicBezTo>
                  <a:cubicBezTo>
                    <a:pt x="296" y="311"/>
                    <a:pt x="373" y="373"/>
                    <a:pt x="466" y="435"/>
                  </a:cubicBezTo>
                  <a:cubicBezTo>
                    <a:pt x="404" y="358"/>
                    <a:pt x="327" y="249"/>
                    <a:pt x="249" y="203"/>
                  </a:cubicBezTo>
                  <a:cubicBezTo>
                    <a:pt x="171" y="125"/>
                    <a:pt x="94" y="6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927;p60">
              <a:extLst>
                <a:ext uri="{FF2B5EF4-FFF2-40B4-BE49-F238E27FC236}">
                  <a16:creationId xmlns:a16="http://schemas.microsoft.com/office/drawing/2014/main" id="{B093FB5B-0DC4-1CAD-D053-7534C4A67AE4}"/>
                </a:ext>
              </a:extLst>
            </p:cNvPr>
            <p:cNvSpPr/>
            <p:nvPr/>
          </p:nvSpPr>
          <p:spPr>
            <a:xfrm>
              <a:off x="5927075" y="3695375"/>
              <a:ext cx="11650" cy="10500"/>
            </a:xfrm>
            <a:custGeom>
              <a:avLst/>
              <a:gdLst/>
              <a:ahLst/>
              <a:cxnLst/>
              <a:rect l="l" t="t" r="r" b="b"/>
              <a:pathLst>
                <a:path w="466" h="420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78"/>
                    <a:pt x="140" y="171"/>
                    <a:pt x="217" y="233"/>
                  </a:cubicBezTo>
                  <a:cubicBezTo>
                    <a:pt x="295" y="295"/>
                    <a:pt x="373" y="373"/>
                    <a:pt x="466" y="419"/>
                  </a:cubicBezTo>
                  <a:cubicBezTo>
                    <a:pt x="357" y="249"/>
                    <a:pt x="202" y="10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928;p60">
              <a:extLst>
                <a:ext uri="{FF2B5EF4-FFF2-40B4-BE49-F238E27FC236}">
                  <a16:creationId xmlns:a16="http://schemas.microsoft.com/office/drawing/2014/main" id="{1154F612-2858-662C-3106-939F1CC67EF7}"/>
                </a:ext>
              </a:extLst>
            </p:cNvPr>
            <p:cNvSpPr/>
            <p:nvPr/>
          </p:nvSpPr>
          <p:spPr>
            <a:xfrm>
              <a:off x="5927075" y="3684525"/>
              <a:ext cx="11650" cy="10875"/>
            </a:xfrm>
            <a:custGeom>
              <a:avLst/>
              <a:gdLst/>
              <a:ahLst/>
              <a:cxnLst/>
              <a:rect l="l" t="t" r="r" b="b"/>
              <a:pathLst>
                <a:path w="466" h="435" extrusionOk="0">
                  <a:moveTo>
                    <a:pt x="0" y="0"/>
                  </a:moveTo>
                  <a:cubicBezTo>
                    <a:pt x="62" y="109"/>
                    <a:pt x="140" y="187"/>
                    <a:pt x="217" y="233"/>
                  </a:cubicBezTo>
                  <a:cubicBezTo>
                    <a:pt x="280" y="311"/>
                    <a:pt x="373" y="373"/>
                    <a:pt x="466" y="435"/>
                  </a:cubicBezTo>
                  <a:cubicBezTo>
                    <a:pt x="419" y="357"/>
                    <a:pt x="342" y="264"/>
                    <a:pt x="264" y="202"/>
                  </a:cubicBezTo>
                  <a:cubicBezTo>
                    <a:pt x="186" y="125"/>
                    <a:pt x="109" y="6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929;p60">
              <a:extLst>
                <a:ext uri="{FF2B5EF4-FFF2-40B4-BE49-F238E27FC236}">
                  <a16:creationId xmlns:a16="http://schemas.microsoft.com/office/drawing/2014/main" id="{4D1B4F74-404C-3AB9-0042-101795A030FB}"/>
                </a:ext>
              </a:extLst>
            </p:cNvPr>
            <p:cNvSpPr/>
            <p:nvPr/>
          </p:nvSpPr>
          <p:spPr>
            <a:xfrm>
              <a:off x="5927075" y="3674450"/>
              <a:ext cx="11650" cy="10875"/>
            </a:xfrm>
            <a:custGeom>
              <a:avLst/>
              <a:gdLst/>
              <a:ahLst/>
              <a:cxnLst/>
              <a:rect l="l" t="t" r="r" b="b"/>
              <a:pathLst>
                <a:path w="466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78"/>
                    <a:pt x="140" y="171"/>
                    <a:pt x="217" y="233"/>
                  </a:cubicBezTo>
                  <a:cubicBezTo>
                    <a:pt x="295" y="310"/>
                    <a:pt x="373" y="372"/>
                    <a:pt x="466" y="434"/>
                  </a:cubicBezTo>
                  <a:cubicBezTo>
                    <a:pt x="419" y="357"/>
                    <a:pt x="342" y="248"/>
                    <a:pt x="264" y="202"/>
                  </a:cubicBezTo>
                  <a:cubicBezTo>
                    <a:pt x="186" y="124"/>
                    <a:pt x="109" y="6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930;p60">
              <a:extLst>
                <a:ext uri="{FF2B5EF4-FFF2-40B4-BE49-F238E27FC236}">
                  <a16:creationId xmlns:a16="http://schemas.microsoft.com/office/drawing/2014/main" id="{B25B26FC-4B10-D2D2-ED93-145486610ACD}"/>
                </a:ext>
              </a:extLst>
            </p:cNvPr>
            <p:cNvSpPr/>
            <p:nvPr/>
          </p:nvSpPr>
          <p:spPr>
            <a:xfrm>
              <a:off x="5927075" y="3663975"/>
              <a:ext cx="11650" cy="10500"/>
            </a:xfrm>
            <a:custGeom>
              <a:avLst/>
              <a:gdLst/>
              <a:ahLst/>
              <a:cxnLst/>
              <a:rect l="l" t="t" r="r" b="b"/>
              <a:pathLst>
                <a:path w="466" h="420" extrusionOk="0">
                  <a:moveTo>
                    <a:pt x="0" y="0"/>
                  </a:moveTo>
                  <a:cubicBezTo>
                    <a:pt x="62" y="78"/>
                    <a:pt x="140" y="171"/>
                    <a:pt x="217" y="233"/>
                  </a:cubicBezTo>
                  <a:cubicBezTo>
                    <a:pt x="295" y="311"/>
                    <a:pt x="373" y="388"/>
                    <a:pt x="466" y="419"/>
                  </a:cubicBezTo>
                  <a:cubicBezTo>
                    <a:pt x="419" y="342"/>
                    <a:pt x="342" y="249"/>
                    <a:pt x="264" y="187"/>
                  </a:cubicBezTo>
                  <a:cubicBezTo>
                    <a:pt x="186" y="109"/>
                    <a:pt x="109" y="4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931;p60">
              <a:extLst>
                <a:ext uri="{FF2B5EF4-FFF2-40B4-BE49-F238E27FC236}">
                  <a16:creationId xmlns:a16="http://schemas.microsoft.com/office/drawing/2014/main" id="{D71D6D40-A82E-E0CE-A199-6C6871C6A154}"/>
                </a:ext>
              </a:extLst>
            </p:cNvPr>
            <p:cNvSpPr/>
            <p:nvPr/>
          </p:nvSpPr>
          <p:spPr>
            <a:xfrm>
              <a:off x="5927075" y="3653500"/>
              <a:ext cx="11650" cy="10875"/>
            </a:xfrm>
            <a:custGeom>
              <a:avLst/>
              <a:gdLst/>
              <a:ahLst/>
              <a:cxnLst/>
              <a:rect l="l" t="t" r="r" b="b"/>
              <a:pathLst>
                <a:path w="466" h="43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187"/>
                    <a:pt x="295" y="311"/>
                    <a:pt x="466" y="435"/>
                  </a:cubicBezTo>
                  <a:cubicBezTo>
                    <a:pt x="357" y="264"/>
                    <a:pt x="186" y="12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932;p60">
              <a:extLst>
                <a:ext uri="{FF2B5EF4-FFF2-40B4-BE49-F238E27FC236}">
                  <a16:creationId xmlns:a16="http://schemas.microsoft.com/office/drawing/2014/main" id="{E4C13BC6-9427-65E3-0B0E-9883C0C9827C}"/>
                </a:ext>
              </a:extLst>
            </p:cNvPr>
            <p:cNvSpPr/>
            <p:nvPr/>
          </p:nvSpPr>
          <p:spPr>
            <a:xfrm>
              <a:off x="5927850" y="3643425"/>
              <a:ext cx="11650" cy="10875"/>
            </a:xfrm>
            <a:custGeom>
              <a:avLst/>
              <a:gdLst/>
              <a:ahLst/>
              <a:cxnLst/>
              <a:rect l="l" t="t" r="r" b="b"/>
              <a:pathLst>
                <a:path w="466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47" y="78"/>
                    <a:pt x="124" y="171"/>
                    <a:pt x="202" y="233"/>
                  </a:cubicBezTo>
                  <a:cubicBezTo>
                    <a:pt x="280" y="295"/>
                    <a:pt x="357" y="373"/>
                    <a:pt x="466" y="435"/>
                  </a:cubicBezTo>
                  <a:cubicBezTo>
                    <a:pt x="404" y="357"/>
                    <a:pt x="326" y="249"/>
                    <a:pt x="249" y="202"/>
                  </a:cubicBezTo>
                  <a:cubicBezTo>
                    <a:pt x="171" y="124"/>
                    <a:pt x="93" y="6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933;p60">
              <a:extLst>
                <a:ext uri="{FF2B5EF4-FFF2-40B4-BE49-F238E27FC236}">
                  <a16:creationId xmlns:a16="http://schemas.microsoft.com/office/drawing/2014/main" id="{9AFD53C2-86A2-B897-6A3F-703A439BCB01}"/>
                </a:ext>
              </a:extLst>
            </p:cNvPr>
            <p:cNvSpPr/>
            <p:nvPr/>
          </p:nvSpPr>
          <p:spPr>
            <a:xfrm>
              <a:off x="5627350" y="3468850"/>
              <a:ext cx="452525" cy="274625"/>
            </a:xfrm>
            <a:custGeom>
              <a:avLst/>
              <a:gdLst/>
              <a:ahLst/>
              <a:cxnLst/>
              <a:rect l="l" t="t" r="r" b="b"/>
              <a:pathLst>
                <a:path w="18101" h="10985" extrusionOk="0">
                  <a:moveTo>
                    <a:pt x="4301" y="0"/>
                  </a:moveTo>
                  <a:cubicBezTo>
                    <a:pt x="3920" y="0"/>
                    <a:pt x="3616" y="20"/>
                    <a:pt x="3428" y="66"/>
                  </a:cubicBezTo>
                  <a:cubicBezTo>
                    <a:pt x="652" y="749"/>
                    <a:pt x="0" y="2641"/>
                    <a:pt x="652" y="4471"/>
                  </a:cubicBezTo>
                  <a:cubicBezTo>
                    <a:pt x="1365" y="6441"/>
                    <a:pt x="11322" y="10985"/>
                    <a:pt x="11322" y="10985"/>
                  </a:cubicBezTo>
                  <a:lnTo>
                    <a:pt x="12997" y="5743"/>
                  </a:lnTo>
                  <a:lnTo>
                    <a:pt x="8422" y="3804"/>
                  </a:lnTo>
                  <a:lnTo>
                    <a:pt x="18100" y="2393"/>
                  </a:lnTo>
                  <a:lnTo>
                    <a:pt x="13153" y="547"/>
                  </a:lnTo>
                  <a:cubicBezTo>
                    <a:pt x="13153" y="547"/>
                    <a:pt x="12566" y="791"/>
                    <a:pt x="11976" y="791"/>
                  </a:cubicBezTo>
                  <a:cubicBezTo>
                    <a:pt x="11822" y="791"/>
                    <a:pt x="11668" y="775"/>
                    <a:pt x="11524" y="733"/>
                  </a:cubicBezTo>
                  <a:cubicBezTo>
                    <a:pt x="11260" y="654"/>
                    <a:pt x="6493" y="0"/>
                    <a:pt x="4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934;p60">
              <a:extLst>
                <a:ext uri="{FF2B5EF4-FFF2-40B4-BE49-F238E27FC236}">
                  <a16:creationId xmlns:a16="http://schemas.microsoft.com/office/drawing/2014/main" id="{98FC1E16-F919-D573-A693-6F00B7741888}"/>
                </a:ext>
              </a:extLst>
            </p:cNvPr>
            <p:cNvSpPr/>
            <p:nvPr/>
          </p:nvSpPr>
          <p:spPr>
            <a:xfrm>
              <a:off x="5781275" y="3534075"/>
              <a:ext cx="57800" cy="30275"/>
            </a:xfrm>
            <a:custGeom>
              <a:avLst/>
              <a:gdLst/>
              <a:ahLst/>
              <a:cxnLst/>
              <a:rect l="l" t="t" r="r" b="b"/>
              <a:pathLst>
                <a:path w="2312" h="1211" extrusionOk="0">
                  <a:moveTo>
                    <a:pt x="1" y="1"/>
                  </a:moveTo>
                  <a:cubicBezTo>
                    <a:pt x="171" y="109"/>
                    <a:pt x="373" y="233"/>
                    <a:pt x="590" y="326"/>
                  </a:cubicBezTo>
                  <a:cubicBezTo>
                    <a:pt x="761" y="419"/>
                    <a:pt x="931" y="513"/>
                    <a:pt x="1133" y="637"/>
                  </a:cubicBezTo>
                  <a:cubicBezTo>
                    <a:pt x="1319" y="745"/>
                    <a:pt x="1521" y="838"/>
                    <a:pt x="1707" y="947"/>
                  </a:cubicBezTo>
                  <a:cubicBezTo>
                    <a:pt x="1908" y="1040"/>
                    <a:pt x="2095" y="1117"/>
                    <a:pt x="2296" y="1210"/>
                  </a:cubicBezTo>
                  <a:cubicBezTo>
                    <a:pt x="2296" y="1210"/>
                    <a:pt x="2312" y="1195"/>
                    <a:pt x="2296" y="1195"/>
                  </a:cubicBezTo>
                  <a:cubicBezTo>
                    <a:pt x="2095" y="1102"/>
                    <a:pt x="1924" y="978"/>
                    <a:pt x="1722" y="869"/>
                  </a:cubicBezTo>
                  <a:cubicBezTo>
                    <a:pt x="1629" y="823"/>
                    <a:pt x="1552" y="776"/>
                    <a:pt x="1459" y="730"/>
                  </a:cubicBezTo>
                  <a:lnTo>
                    <a:pt x="1397" y="668"/>
                  </a:lnTo>
                  <a:cubicBezTo>
                    <a:pt x="1366" y="637"/>
                    <a:pt x="1319" y="621"/>
                    <a:pt x="1288" y="575"/>
                  </a:cubicBezTo>
                  <a:cubicBezTo>
                    <a:pt x="1210" y="513"/>
                    <a:pt x="1148" y="466"/>
                    <a:pt x="1071" y="404"/>
                  </a:cubicBezTo>
                  <a:cubicBezTo>
                    <a:pt x="916" y="280"/>
                    <a:pt x="745" y="187"/>
                    <a:pt x="590" y="94"/>
                  </a:cubicBezTo>
                  <a:lnTo>
                    <a:pt x="559" y="94"/>
                  </a:lnTo>
                  <a:lnTo>
                    <a:pt x="559" y="109"/>
                  </a:lnTo>
                  <a:cubicBezTo>
                    <a:pt x="714" y="202"/>
                    <a:pt x="854" y="342"/>
                    <a:pt x="1009" y="466"/>
                  </a:cubicBezTo>
                  <a:cubicBezTo>
                    <a:pt x="1071" y="482"/>
                    <a:pt x="1102" y="513"/>
                    <a:pt x="1148" y="559"/>
                  </a:cubicBezTo>
                  <a:lnTo>
                    <a:pt x="559" y="264"/>
                  </a:lnTo>
                  <a:cubicBezTo>
                    <a:pt x="388" y="171"/>
                    <a:pt x="202" y="7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935;p60">
              <a:extLst>
                <a:ext uri="{FF2B5EF4-FFF2-40B4-BE49-F238E27FC236}">
                  <a16:creationId xmlns:a16="http://schemas.microsoft.com/office/drawing/2014/main" id="{12D3B039-AF2F-8DE8-54C3-338B99B13156}"/>
                </a:ext>
              </a:extLst>
            </p:cNvPr>
            <p:cNvSpPr/>
            <p:nvPr/>
          </p:nvSpPr>
          <p:spPr>
            <a:xfrm>
              <a:off x="5894125" y="3609350"/>
              <a:ext cx="35675" cy="113975"/>
            </a:xfrm>
            <a:custGeom>
              <a:avLst/>
              <a:gdLst/>
              <a:ahLst/>
              <a:cxnLst/>
              <a:rect l="l" t="t" r="r" b="b"/>
              <a:pathLst>
                <a:path w="1427" h="4559" extrusionOk="0">
                  <a:moveTo>
                    <a:pt x="1419" y="0"/>
                  </a:moveTo>
                  <a:cubicBezTo>
                    <a:pt x="1410" y="0"/>
                    <a:pt x="1396" y="14"/>
                    <a:pt x="1396" y="14"/>
                  </a:cubicBezTo>
                  <a:cubicBezTo>
                    <a:pt x="1272" y="340"/>
                    <a:pt x="1163" y="665"/>
                    <a:pt x="1055" y="991"/>
                  </a:cubicBezTo>
                  <a:cubicBezTo>
                    <a:pt x="884" y="1581"/>
                    <a:pt x="682" y="2185"/>
                    <a:pt x="512" y="2759"/>
                  </a:cubicBezTo>
                  <a:cubicBezTo>
                    <a:pt x="419" y="3054"/>
                    <a:pt x="341" y="3364"/>
                    <a:pt x="233" y="3643"/>
                  </a:cubicBezTo>
                  <a:cubicBezTo>
                    <a:pt x="186" y="3814"/>
                    <a:pt x="140" y="3938"/>
                    <a:pt x="109" y="4093"/>
                  </a:cubicBezTo>
                  <a:cubicBezTo>
                    <a:pt x="62" y="4248"/>
                    <a:pt x="31" y="4388"/>
                    <a:pt x="0" y="4558"/>
                  </a:cubicBezTo>
                  <a:cubicBezTo>
                    <a:pt x="62" y="4388"/>
                    <a:pt x="124" y="4217"/>
                    <a:pt x="186" y="4062"/>
                  </a:cubicBezTo>
                  <a:cubicBezTo>
                    <a:pt x="217" y="3907"/>
                    <a:pt x="279" y="3736"/>
                    <a:pt x="341" y="3566"/>
                  </a:cubicBezTo>
                  <a:cubicBezTo>
                    <a:pt x="527" y="2992"/>
                    <a:pt x="698" y="2387"/>
                    <a:pt x="900" y="1813"/>
                  </a:cubicBezTo>
                  <a:cubicBezTo>
                    <a:pt x="1086" y="1224"/>
                    <a:pt x="1272" y="634"/>
                    <a:pt x="1427" y="30"/>
                  </a:cubicBezTo>
                  <a:lnTo>
                    <a:pt x="1427" y="14"/>
                  </a:lnTo>
                  <a:cubicBezTo>
                    <a:pt x="1427" y="4"/>
                    <a:pt x="1423" y="0"/>
                    <a:pt x="1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936;p60">
              <a:extLst>
                <a:ext uri="{FF2B5EF4-FFF2-40B4-BE49-F238E27FC236}">
                  <a16:creationId xmlns:a16="http://schemas.microsoft.com/office/drawing/2014/main" id="{596E8C57-6C29-B391-9B4D-6B27C1AACFE5}"/>
                </a:ext>
              </a:extLst>
            </p:cNvPr>
            <p:cNvSpPr/>
            <p:nvPr/>
          </p:nvSpPr>
          <p:spPr>
            <a:xfrm>
              <a:off x="5838675" y="3342150"/>
              <a:ext cx="198525" cy="136575"/>
            </a:xfrm>
            <a:custGeom>
              <a:avLst/>
              <a:gdLst/>
              <a:ahLst/>
              <a:cxnLst/>
              <a:rect l="l" t="t" r="r" b="b"/>
              <a:pathLst>
                <a:path w="7941" h="5463" extrusionOk="0">
                  <a:moveTo>
                    <a:pt x="7538" y="1"/>
                  </a:moveTo>
                  <a:cubicBezTo>
                    <a:pt x="7310" y="1"/>
                    <a:pt x="6963" y="166"/>
                    <a:pt x="6561" y="497"/>
                  </a:cubicBezTo>
                  <a:cubicBezTo>
                    <a:pt x="5165" y="1660"/>
                    <a:pt x="3847" y="2668"/>
                    <a:pt x="3676" y="2792"/>
                  </a:cubicBezTo>
                  <a:cubicBezTo>
                    <a:pt x="3658" y="2803"/>
                    <a:pt x="3617" y="2809"/>
                    <a:pt x="3556" y="2809"/>
                  </a:cubicBezTo>
                  <a:cubicBezTo>
                    <a:pt x="3029" y="2809"/>
                    <a:pt x="1046" y="2427"/>
                    <a:pt x="434" y="2358"/>
                  </a:cubicBezTo>
                  <a:cubicBezTo>
                    <a:pt x="432" y="2358"/>
                    <a:pt x="430" y="2358"/>
                    <a:pt x="428" y="2358"/>
                  </a:cubicBezTo>
                  <a:cubicBezTo>
                    <a:pt x="1" y="2358"/>
                    <a:pt x="80" y="5398"/>
                    <a:pt x="481" y="5460"/>
                  </a:cubicBezTo>
                  <a:cubicBezTo>
                    <a:pt x="502" y="5462"/>
                    <a:pt x="572" y="5463"/>
                    <a:pt x="680" y="5463"/>
                  </a:cubicBezTo>
                  <a:cubicBezTo>
                    <a:pt x="1457" y="5463"/>
                    <a:pt x="4200" y="5401"/>
                    <a:pt x="4731" y="5088"/>
                  </a:cubicBezTo>
                  <a:cubicBezTo>
                    <a:pt x="5211" y="4824"/>
                    <a:pt x="6700" y="2761"/>
                    <a:pt x="7615" y="962"/>
                  </a:cubicBezTo>
                  <a:cubicBezTo>
                    <a:pt x="7940" y="321"/>
                    <a:pt x="7856" y="1"/>
                    <a:pt x="753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937;p60">
              <a:extLst>
                <a:ext uri="{FF2B5EF4-FFF2-40B4-BE49-F238E27FC236}">
                  <a16:creationId xmlns:a16="http://schemas.microsoft.com/office/drawing/2014/main" id="{95334882-3404-67DA-73A6-F3A32936F387}"/>
                </a:ext>
              </a:extLst>
            </p:cNvPr>
            <p:cNvSpPr/>
            <p:nvPr/>
          </p:nvSpPr>
          <p:spPr>
            <a:xfrm>
              <a:off x="5728925" y="3390625"/>
              <a:ext cx="140000" cy="91250"/>
            </a:xfrm>
            <a:custGeom>
              <a:avLst/>
              <a:gdLst/>
              <a:ahLst/>
              <a:cxnLst/>
              <a:rect l="l" t="t" r="r" b="b"/>
              <a:pathLst>
                <a:path w="5600" h="3650" extrusionOk="0">
                  <a:moveTo>
                    <a:pt x="2234" y="0"/>
                  </a:moveTo>
                  <a:cubicBezTo>
                    <a:pt x="1723" y="0"/>
                    <a:pt x="47" y="853"/>
                    <a:pt x="218" y="1334"/>
                  </a:cubicBezTo>
                  <a:cubicBezTo>
                    <a:pt x="234" y="1396"/>
                    <a:pt x="280" y="1427"/>
                    <a:pt x="311" y="1443"/>
                  </a:cubicBezTo>
                  <a:cubicBezTo>
                    <a:pt x="125" y="1613"/>
                    <a:pt x="1" y="1799"/>
                    <a:pt x="94" y="1970"/>
                  </a:cubicBezTo>
                  <a:cubicBezTo>
                    <a:pt x="143" y="2044"/>
                    <a:pt x="231" y="2088"/>
                    <a:pt x="319" y="2088"/>
                  </a:cubicBezTo>
                  <a:cubicBezTo>
                    <a:pt x="343" y="2088"/>
                    <a:pt x="366" y="2085"/>
                    <a:pt x="389" y="2078"/>
                  </a:cubicBezTo>
                  <a:lnTo>
                    <a:pt x="389" y="2078"/>
                  </a:lnTo>
                  <a:cubicBezTo>
                    <a:pt x="311" y="2187"/>
                    <a:pt x="296" y="2280"/>
                    <a:pt x="373" y="2373"/>
                  </a:cubicBezTo>
                  <a:cubicBezTo>
                    <a:pt x="426" y="2443"/>
                    <a:pt x="524" y="2471"/>
                    <a:pt x="650" y="2471"/>
                  </a:cubicBezTo>
                  <a:cubicBezTo>
                    <a:pt x="862" y="2471"/>
                    <a:pt x="1153" y="2393"/>
                    <a:pt x="1443" y="2296"/>
                  </a:cubicBezTo>
                  <a:lnTo>
                    <a:pt x="1443" y="2296"/>
                  </a:lnTo>
                  <a:cubicBezTo>
                    <a:pt x="1149" y="2451"/>
                    <a:pt x="916" y="2621"/>
                    <a:pt x="1025" y="2776"/>
                  </a:cubicBezTo>
                  <a:cubicBezTo>
                    <a:pt x="1119" y="2904"/>
                    <a:pt x="1277" y="2952"/>
                    <a:pt x="1470" y="2952"/>
                  </a:cubicBezTo>
                  <a:cubicBezTo>
                    <a:pt x="1913" y="2952"/>
                    <a:pt x="2545" y="2699"/>
                    <a:pt x="3041" y="2559"/>
                  </a:cubicBezTo>
                  <a:cubicBezTo>
                    <a:pt x="3247" y="2493"/>
                    <a:pt x="3497" y="2440"/>
                    <a:pt x="3693" y="2440"/>
                  </a:cubicBezTo>
                  <a:cubicBezTo>
                    <a:pt x="3866" y="2440"/>
                    <a:pt x="3996" y="2481"/>
                    <a:pt x="4018" y="2590"/>
                  </a:cubicBezTo>
                  <a:cubicBezTo>
                    <a:pt x="4049" y="2730"/>
                    <a:pt x="3770" y="2854"/>
                    <a:pt x="3553" y="2900"/>
                  </a:cubicBezTo>
                  <a:cubicBezTo>
                    <a:pt x="3165" y="2962"/>
                    <a:pt x="2576" y="3040"/>
                    <a:pt x="2622" y="3288"/>
                  </a:cubicBezTo>
                  <a:cubicBezTo>
                    <a:pt x="2674" y="3597"/>
                    <a:pt x="3346" y="3650"/>
                    <a:pt x="3758" y="3650"/>
                  </a:cubicBezTo>
                  <a:cubicBezTo>
                    <a:pt x="3843" y="3650"/>
                    <a:pt x="3916" y="3648"/>
                    <a:pt x="3971" y="3645"/>
                  </a:cubicBezTo>
                  <a:cubicBezTo>
                    <a:pt x="4421" y="3614"/>
                    <a:pt x="5181" y="3459"/>
                    <a:pt x="5243" y="3443"/>
                  </a:cubicBezTo>
                  <a:cubicBezTo>
                    <a:pt x="5243" y="3443"/>
                    <a:pt x="5600" y="1039"/>
                    <a:pt x="5166" y="434"/>
                  </a:cubicBezTo>
                  <a:cubicBezTo>
                    <a:pt x="5166" y="434"/>
                    <a:pt x="3708" y="16"/>
                    <a:pt x="2234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938;p60">
              <a:extLst>
                <a:ext uri="{FF2B5EF4-FFF2-40B4-BE49-F238E27FC236}">
                  <a16:creationId xmlns:a16="http://schemas.microsoft.com/office/drawing/2014/main" id="{C6D928E5-97AF-52DD-FB10-A13F590F8BF4}"/>
                </a:ext>
              </a:extLst>
            </p:cNvPr>
            <p:cNvSpPr/>
            <p:nvPr/>
          </p:nvSpPr>
          <p:spPr>
            <a:xfrm>
              <a:off x="5763450" y="3431325"/>
              <a:ext cx="53000" cy="17875"/>
            </a:xfrm>
            <a:custGeom>
              <a:avLst/>
              <a:gdLst/>
              <a:ahLst/>
              <a:cxnLst/>
              <a:rect l="l" t="t" r="r" b="b"/>
              <a:pathLst>
                <a:path w="2120" h="715" extrusionOk="0">
                  <a:moveTo>
                    <a:pt x="2110" y="16"/>
                  </a:moveTo>
                  <a:cubicBezTo>
                    <a:pt x="2110" y="21"/>
                    <a:pt x="2111" y="23"/>
                    <a:pt x="2113" y="23"/>
                  </a:cubicBezTo>
                  <a:cubicBezTo>
                    <a:pt x="2117" y="23"/>
                    <a:pt x="2120" y="16"/>
                    <a:pt x="2110" y="16"/>
                  </a:cubicBezTo>
                  <a:close/>
                  <a:moveTo>
                    <a:pt x="1868" y="0"/>
                  </a:moveTo>
                  <a:cubicBezTo>
                    <a:pt x="1603" y="0"/>
                    <a:pt x="1336" y="53"/>
                    <a:pt x="1086" y="125"/>
                  </a:cubicBezTo>
                  <a:cubicBezTo>
                    <a:pt x="683" y="264"/>
                    <a:pt x="373" y="481"/>
                    <a:pt x="0" y="699"/>
                  </a:cubicBezTo>
                  <a:lnTo>
                    <a:pt x="0" y="714"/>
                  </a:lnTo>
                  <a:cubicBezTo>
                    <a:pt x="171" y="621"/>
                    <a:pt x="884" y="264"/>
                    <a:pt x="1070" y="202"/>
                  </a:cubicBezTo>
                  <a:cubicBezTo>
                    <a:pt x="1412" y="63"/>
                    <a:pt x="1768" y="16"/>
                    <a:pt x="2110" y="16"/>
                  </a:cubicBezTo>
                  <a:cubicBezTo>
                    <a:pt x="2030" y="5"/>
                    <a:pt x="1949" y="0"/>
                    <a:pt x="1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939;p60">
              <a:extLst>
                <a:ext uri="{FF2B5EF4-FFF2-40B4-BE49-F238E27FC236}">
                  <a16:creationId xmlns:a16="http://schemas.microsoft.com/office/drawing/2014/main" id="{67E59C7A-96A2-7D95-0213-ABA72B88E473}"/>
                </a:ext>
              </a:extLst>
            </p:cNvPr>
            <p:cNvSpPr/>
            <p:nvPr/>
          </p:nvSpPr>
          <p:spPr>
            <a:xfrm>
              <a:off x="5739800" y="3415825"/>
              <a:ext cx="74075" cy="27550"/>
            </a:xfrm>
            <a:custGeom>
              <a:avLst/>
              <a:gdLst/>
              <a:ahLst/>
              <a:cxnLst/>
              <a:rect l="l" t="t" r="r" b="b"/>
              <a:pathLst>
                <a:path w="2963" h="1102" extrusionOk="0">
                  <a:moveTo>
                    <a:pt x="2963" y="0"/>
                  </a:moveTo>
                  <a:cubicBezTo>
                    <a:pt x="2575" y="0"/>
                    <a:pt x="2172" y="16"/>
                    <a:pt x="1784" y="93"/>
                  </a:cubicBezTo>
                  <a:cubicBezTo>
                    <a:pt x="1350" y="186"/>
                    <a:pt x="977" y="419"/>
                    <a:pt x="636" y="652"/>
                  </a:cubicBezTo>
                  <a:cubicBezTo>
                    <a:pt x="419" y="791"/>
                    <a:pt x="202" y="931"/>
                    <a:pt x="0" y="1070"/>
                  </a:cubicBezTo>
                  <a:lnTo>
                    <a:pt x="0" y="1101"/>
                  </a:lnTo>
                  <a:cubicBezTo>
                    <a:pt x="357" y="869"/>
                    <a:pt x="729" y="636"/>
                    <a:pt x="1117" y="419"/>
                  </a:cubicBezTo>
                  <a:cubicBezTo>
                    <a:pt x="1474" y="217"/>
                    <a:pt x="1861" y="93"/>
                    <a:pt x="2265" y="47"/>
                  </a:cubicBezTo>
                  <a:cubicBezTo>
                    <a:pt x="2497" y="16"/>
                    <a:pt x="2730" y="16"/>
                    <a:pt x="29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940;p60">
              <a:extLst>
                <a:ext uri="{FF2B5EF4-FFF2-40B4-BE49-F238E27FC236}">
                  <a16:creationId xmlns:a16="http://schemas.microsoft.com/office/drawing/2014/main" id="{DF4F5226-1815-177D-8D0E-F75DE0D5F43C}"/>
                </a:ext>
              </a:extLst>
            </p:cNvPr>
            <p:cNvSpPr/>
            <p:nvPr/>
          </p:nvSpPr>
          <p:spPr>
            <a:xfrm>
              <a:off x="5736700" y="3399775"/>
              <a:ext cx="70200" cy="27700"/>
            </a:xfrm>
            <a:custGeom>
              <a:avLst/>
              <a:gdLst/>
              <a:ahLst/>
              <a:cxnLst/>
              <a:rect l="l" t="t" r="r" b="b"/>
              <a:pathLst>
                <a:path w="2808" h="1108" extrusionOk="0">
                  <a:moveTo>
                    <a:pt x="2663" y="10"/>
                  </a:moveTo>
                  <a:lnTo>
                    <a:pt x="2663" y="10"/>
                  </a:lnTo>
                  <a:cubicBezTo>
                    <a:pt x="2711" y="14"/>
                    <a:pt x="2759" y="18"/>
                    <a:pt x="2807" y="22"/>
                  </a:cubicBezTo>
                  <a:cubicBezTo>
                    <a:pt x="2759" y="16"/>
                    <a:pt x="2711" y="12"/>
                    <a:pt x="2663" y="10"/>
                  </a:cubicBezTo>
                  <a:close/>
                  <a:moveTo>
                    <a:pt x="2395" y="0"/>
                  </a:moveTo>
                  <a:cubicBezTo>
                    <a:pt x="2182" y="0"/>
                    <a:pt x="1970" y="24"/>
                    <a:pt x="1753" y="99"/>
                  </a:cubicBezTo>
                  <a:cubicBezTo>
                    <a:pt x="1256" y="255"/>
                    <a:pt x="760" y="565"/>
                    <a:pt x="590" y="673"/>
                  </a:cubicBezTo>
                  <a:cubicBezTo>
                    <a:pt x="388" y="813"/>
                    <a:pt x="202" y="921"/>
                    <a:pt x="0" y="1077"/>
                  </a:cubicBezTo>
                  <a:cubicBezTo>
                    <a:pt x="0" y="1077"/>
                    <a:pt x="0" y="1108"/>
                    <a:pt x="16" y="1108"/>
                  </a:cubicBezTo>
                  <a:cubicBezTo>
                    <a:pt x="450" y="813"/>
                    <a:pt x="915" y="534"/>
                    <a:pt x="1381" y="301"/>
                  </a:cubicBezTo>
                  <a:cubicBezTo>
                    <a:pt x="1598" y="193"/>
                    <a:pt x="1846" y="115"/>
                    <a:pt x="2078" y="68"/>
                  </a:cubicBezTo>
                  <a:cubicBezTo>
                    <a:pt x="2257" y="35"/>
                    <a:pt x="2428" y="9"/>
                    <a:pt x="2602" y="9"/>
                  </a:cubicBezTo>
                  <a:cubicBezTo>
                    <a:pt x="2623" y="9"/>
                    <a:pt x="2643" y="10"/>
                    <a:pt x="2663" y="10"/>
                  </a:cubicBezTo>
                  <a:lnTo>
                    <a:pt x="2663" y="10"/>
                  </a:lnTo>
                  <a:cubicBezTo>
                    <a:pt x="2573" y="4"/>
                    <a:pt x="2484" y="0"/>
                    <a:pt x="2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941;p60">
              <a:extLst>
                <a:ext uri="{FF2B5EF4-FFF2-40B4-BE49-F238E27FC236}">
                  <a16:creationId xmlns:a16="http://schemas.microsoft.com/office/drawing/2014/main" id="{BD0611A6-D7A3-7FC6-9AC5-4FDFD327B16C}"/>
                </a:ext>
              </a:extLst>
            </p:cNvPr>
            <p:cNvSpPr/>
            <p:nvPr/>
          </p:nvSpPr>
          <p:spPr>
            <a:xfrm>
              <a:off x="5968550" y="3338825"/>
              <a:ext cx="70100" cy="93300"/>
            </a:xfrm>
            <a:custGeom>
              <a:avLst/>
              <a:gdLst/>
              <a:ahLst/>
              <a:cxnLst/>
              <a:rect l="l" t="t" r="r" b="b"/>
              <a:pathLst>
                <a:path w="2804" h="3732" extrusionOk="0">
                  <a:moveTo>
                    <a:pt x="2303" y="0"/>
                  </a:moveTo>
                  <a:cubicBezTo>
                    <a:pt x="2120" y="0"/>
                    <a:pt x="1874" y="93"/>
                    <a:pt x="1583" y="273"/>
                  </a:cubicBezTo>
                  <a:cubicBezTo>
                    <a:pt x="1040" y="630"/>
                    <a:pt x="497" y="1018"/>
                    <a:pt x="1" y="1421"/>
                  </a:cubicBezTo>
                  <a:lnTo>
                    <a:pt x="1087" y="3732"/>
                  </a:lnTo>
                  <a:cubicBezTo>
                    <a:pt x="1645" y="3034"/>
                    <a:pt x="2095" y="2243"/>
                    <a:pt x="2420" y="1405"/>
                  </a:cubicBezTo>
                  <a:cubicBezTo>
                    <a:pt x="2804" y="447"/>
                    <a:pt x="2705" y="0"/>
                    <a:pt x="2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942;p60">
              <a:extLst>
                <a:ext uri="{FF2B5EF4-FFF2-40B4-BE49-F238E27FC236}">
                  <a16:creationId xmlns:a16="http://schemas.microsoft.com/office/drawing/2014/main" id="{5D3230DC-57C6-CBDC-4311-85A39C23F016}"/>
                </a:ext>
              </a:extLst>
            </p:cNvPr>
            <p:cNvSpPr/>
            <p:nvPr/>
          </p:nvSpPr>
          <p:spPr>
            <a:xfrm>
              <a:off x="5978250" y="3358425"/>
              <a:ext cx="50825" cy="42675"/>
            </a:xfrm>
            <a:custGeom>
              <a:avLst/>
              <a:gdLst/>
              <a:ahLst/>
              <a:cxnLst/>
              <a:rect l="l" t="t" r="r" b="b"/>
              <a:pathLst>
                <a:path w="2033" h="1707" extrusionOk="0">
                  <a:moveTo>
                    <a:pt x="1862" y="1"/>
                  </a:moveTo>
                  <a:cubicBezTo>
                    <a:pt x="1753" y="1"/>
                    <a:pt x="1676" y="78"/>
                    <a:pt x="1676" y="171"/>
                  </a:cubicBezTo>
                  <a:cubicBezTo>
                    <a:pt x="1676" y="280"/>
                    <a:pt x="1753" y="358"/>
                    <a:pt x="1862" y="358"/>
                  </a:cubicBezTo>
                  <a:cubicBezTo>
                    <a:pt x="1955" y="358"/>
                    <a:pt x="2032" y="280"/>
                    <a:pt x="2032" y="171"/>
                  </a:cubicBezTo>
                  <a:cubicBezTo>
                    <a:pt x="2032" y="94"/>
                    <a:pt x="1955" y="16"/>
                    <a:pt x="1862" y="1"/>
                  </a:cubicBezTo>
                  <a:close/>
                  <a:moveTo>
                    <a:pt x="264" y="140"/>
                  </a:moveTo>
                  <a:cubicBezTo>
                    <a:pt x="171" y="202"/>
                    <a:pt x="78" y="280"/>
                    <a:pt x="1" y="327"/>
                  </a:cubicBezTo>
                  <a:cubicBezTo>
                    <a:pt x="16" y="358"/>
                    <a:pt x="47" y="373"/>
                    <a:pt x="94" y="373"/>
                  </a:cubicBezTo>
                  <a:cubicBezTo>
                    <a:pt x="187" y="373"/>
                    <a:pt x="264" y="296"/>
                    <a:pt x="264" y="202"/>
                  </a:cubicBezTo>
                  <a:lnTo>
                    <a:pt x="264" y="140"/>
                  </a:lnTo>
                  <a:close/>
                  <a:moveTo>
                    <a:pt x="962" y="1366"/>
                  </a:moveTo>
                  <a:cubicBezTo>
                    <a:pt x="869" y="1366"/>
                    <a:pt x="792" y="1443"/>
                    <a:pt x="792" y="1536"/>
                  </a:cubicBezTo>
                  <a:cubicBezTo>
                    <a:pt x="792" y="1629"/>
                    <a:pt x="869" y="1707"/>
                    <a:pt x="962" y="1707"/>
                  </a:cubicBezTo>
                  <a:cubicBezTo>
                    <a:pt x="1055" y="1707"/>
                    <a:pt x="1133" y="1629"/>
                    <a:pt x="1133" y="1536"/>
                  </a:cubicBezTo>
                  <a:cubicBezTo>
                    <a:pt x="1164" y="1428"/>
                    <a:pt x="1055" y="1366"/>
                    <a:pt x="962" y="1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943;p60">
              <a:extLst>
                <a:ext uri="{FF2B5EF4-FFF2-40B4-BE49-F238E27FC236}">
                  <a16:creationId xmlns:a16="http://schemas.microsoft.com/office/drawing/2014/main" id="{F3FD9FE3-260A-1A59-1F73-3C465F0B91E5}"/>
                </a:ext>
              </a:extLst>
            </p:cNvPr>
            <p:cNvSpPr/>
            <p:nvPr/>
          </p:nvSpPr>
          <p:spPr>
            <a:xfrm>
              <a:off x="5976700" y="3370450"/>
              <a:ext cx="24075" cy="50775"/>
            </a:xfrm>
            <a:custGeom>
              <a:avLst/>
              <a:gdLst/>
              <a:ahLst/>
              <a:cxnLst/>
              <a:rect l="l" t="t" r="r" b="b"/>
              <a:pathLst>
                <a:path w="963" h="2031" extrusionOk="0">
                  <a:moveTo>
                    <a:pt x="1" y="1"/>
                  </a:moveTo>
                  <a:cubicBezTo>
                    <a:pt x="63" y="171"/>
                    <a:pt x="156" y="357"/>
                    <a:pt x="202" y="512"/>
                  </a:cubicBezTo>
                  <a:cubicBezTo>
                    <a:pt x="295" y="683"/>
                    <a:pt x="373" y="838"/>
                    <a:pt x="450" y="1009"/>
                  </a:cubicBezTo>
                  <a:cubicBezTo>
                    <a:pt x="621" y="1366"/>
                    <a:pt x="776" y="1691"/>
                    <a:pt x="947" y="2017"/>
                  </a:cubicBezTo>
                  <a:cubicBezTo>
                    <a:pt x="952" y="2027"/>
                    <a:pt x="955" y="2031"/>
                    <a:pt x="958" y="2031"/>
                  </a:cubicBezTo>
                  <a:cubicBezTo>
                    <a:pt x="962" y="2031"/>
                    <a:pt x="962" y="2017"/>
                    <a:pt x="962" y="2017"/>
                  </a:cubicBezTo>
                  <a:cubicBezTo>
                    <a:pt x="807" y="1676"/>
                    <a:pt x="652" y="1350"/>
                    <a:pt x="497" y="993"/>
                  </a:cubicBezTo>
                  <a:cubicBezTo>
                    <a:pt x="419" y="838"/>
                    <a:pt x="342" y="683"/>
                    <a:pt x="264" y="512"/>
                  </a:cubicBezTo>
                  <a:cubicBezTo>
                    <a:pt x="171" y="342"/>
                    <a:pt x="94" y="15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944;p60">
              <a:extLst>
                <a:ext uri="{FF2B5EF4-FFF2-40B4-BE49-F238E27FC236}">
                  <a16:creationId xmlns:a16="http://schemas.microsoft.com/office/drawing/2014/main" id="{C3870F9B-0505-0804-AD20-4AEB52684FEE}"/>
                </a:ext>
              </a:extLst>
            </p:cNvPr>
            <p:cNvSpPr/>
            <p:nvPr/>
          </p:nvSpPr>
          <p:spPr>
            <a:xfrm>
              <a:off x="5972825" y="3339050"/>
              <a:ext cx="64775" cy="93075"/>
            </a:xfrm>
            <a:custGeom>
              <a:avLst/>
              <a:gdLst/>
              <a:ahLst/>
              <a:cxnLst/>
              <a:rect l="l" t="t" r="r" b="b"/>
              <a:pathLst>
                <a:path w="2591" h="3723" extrusionOk="0">
                  <a:moveTo>
                    <a:pt x="2280" y="0"/>
                  </a:moveTo>
                  <a:lnTo>
                    <a:pt x="0" y="1784"/>
                  </a:lnTo>
                  <a:lnTo>
                    <a:pt x="916" y="3723"/>
                  </a:lnTo>
                  <a:cubicBezTo>
                    <a:pt x="1474" y="3009"/>
                    <a:pt x="1939" y="2234"/>
                    <a:pt x="2265" y="1396"/>
                  </a:cubicBezTo>
                  <a:cubicBezTo>
                    <a:pt x="2591" y="559"/>
                    <a:pt x="2575" y="124"/>
                    <a:pt x="228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945;p60">
              <a:extLst>
                <a:ext uri="{FF2B5EF4-FFF2-40B4-BE49-F238E27FC236}">
                  <a16:creationId xmlns:a16="http://schemas.microsoft.com/office/drawing/2014/main" id="{9E7DC9D8-92D6-328C-E5DF-DDDDF32CF82B}"/>
                </a:ext>
              </a:extLst>
            </p:cNvPr>
            <p:cNvSpPr/>
            <p:nvPr/>
          </p:nvSpPr>
          <p:spPr>
            <a:xfrm>
              <a:off x="5953825" y="3338625"/>
              <a:ext cx="176450" cy="213025"/>
            </a:xfrm>
            <a:custGeom>
              <a:avLst/>
              <a:gdLst/>
              <a:ahLst/>
              <a:cxnLst/>
              <a:rect l="l" t="t" r="r" b="b"/>
              <a:pathLst>
                <a:path w="7058" h="8521" extrusionOk="0">
                  <a:moveTo>
                    <a:pt x="3420" y="1"/>
                  </a:moveTo>
                  <a:cubicBezTo>
                    <a:pt x="3102" y="1"/>
                    <a:pt x="2767" y="132"/>
                    <a:pt x="2420" y="390"/>
                  </a:cubicBezTo>
                  <a:cubicBezTo>
                    <a:pt x="2296" y="483"/>
                    <a:pt x="590" y="2173"/>
                    <a:pt x="388" y="3135"/>
                  </a:cubicBezTo>
                  <a:cubicBezTo>
                    <a:pt x="249" y="3879"/>
                    <a:pt x="683" y="4608"/>
                    <a:pt x="683" y="4608"/>
                  </a:cubicBezTo>
                  <a:lnTo>
                    <a:pt x="1" y="6997"/>
                  </a:lnTo>
                  <a:cubicBezTo>
                    <a:pt x="1" y="6997"/>
                    <a:pt x="6447" y="8521"/>
                    <a:pt x="7023" y="8521"/>
                  </a:cubicBezTo>
                  <a:cubicBezTo>
                    <a:pt x="7039" y="8521"/>
                    <a:pt x="7051" y="8519"/>
                    <a:pt x="7057" y="8517"/>
                  </a:cubicBezTo>
                  <a:cubicBezTo>
                    <a:pt x="7057" y="8517"/>
                    <a:pt x="5941" y="1088"/>
                    <a:pt x="3940" y="126"/>
                  </a:cubicBezTo>
                  <a:cubicBezTo>
                    <a:pt x="3772" y="42"/>
                    <a:pt x="3599" y="1"/>
                    <a:pt x="3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946;p60">
              <a:extLst>
                <a:ext uri="{FF2B5EF4-FFF2-40B4-BE49-F238E27FC236}">
                  <a16:creationId xmlns:a16="http://schemas.microsoft.com/office/drawing/2014/main" id="{2B8B0BFB-580A-ACFD-0996-444314971EE6}"/>
                </a:ext>
              </a:extLst>
            </p:cNvPr>
            <p:cNvSpPr/>
            <p:nvPr/>
          </p:nvSpPr>
          <p:spPr>
            <a:xfrm>
              <a:off x="5976325" y="3358425"/>
              <a:ext cx="141550" cy="177625"/>
            </a:xfrm>
            <a:custGeom>
              <a:avLst/>
              <a:gdLst/>
              <a:ahLst/>
              <a:cxnLst/>
              <a:rect l="l" t="t" r="r" b="b"/>
              <a:pathLst>
                <a:path w="5662" h="7105" extrusionOk="0">
                  <a:moveTo>
                    <a:pt x="3722" y="1"/>
                  </a:moveTo>
                  <a:cubicBezTo>
                    <a:pt x="3614" y="1"/>
                    <a:pt x="3536" y="78"/>
                    <a:pt x="3536" y="171"/>
                  </a:cubicBezTo>
                  <a:cubicBezTo>
                    <a:pt x="3536" y="265"/>
                    <a:pt x="3614" y="358"/>
                    <a:pt x="3722" y="358"/>
                  </a:cubicBezTo>
                  <a:cubicBezTo>
                    <a:pt x="3735" y="362"/>
                    <a:pt x="3747" y="364"/>
                    <a:pt x="3758" y="364"/>
                  </a:cubicBezTo>
                  <a:cubicBezTo>
                    <a:pt x="3834" y="364"/>
                    <a:pt x="3893" y="279"/>
                    <a:pt x="3893" y="171"/>
                  </a:cubicBezTo>
                  <a:cubicBezTo>
                    <a:pt x="3846" y="109"/>
                    <a:pt x="3815" y="78"/>
                    <a:pt x="3800" y="16"/>
                  </a:cubicBezTo>
                  <a:cubicBezTo>
                    <a:pt x="3769" y="1"/>
                    <a:pt x="3738" y="1"/>
                    <a:pt x="3722" y="1"/>
                  </a:cubicBezTo>
                  <a:close/>
                  <a:moveTo>
                    <a:pt x="1959" y="15"/>
                  </a:moveTo>
                  <a:cubicBezTo>
                    <a:pt x="1952" y="15"/>
                    <a:pt x="1946" y="15"/>
                    <a:pt x="1939" y="16"/>
                  </a:cubicBezTo>
                  <a:cubicBezTo>
                    <a:pt x="1830" y="16"/>
                    <a:pt x="1753" y="94"/>
                    <a:pt x="1753" y="202"/>
                  </a:cubicBezTo>
                  <a:cubicBezTo>
                    <a:pt x="1753" y="296"/>
                    <a:pt x="1830" y="373"/>
                    <a:pt x="1939" y="373"/>
                  </a:cubicBezTo>
                  <a:cubicBezTo>
                    <a:pt x="2032" y="373"/>
                    <a:pt x="2109" y="296"/>
                    <a:pt x="2109" y="202"/>
                  </a:cubicBezTo>
                  <a:cubicBezTo>
                    <a:pt x="2109" y="102"/>
                    <a:pt x="2043" y="15"/>
                    <a:pt x="1959" y="15"/>
                  </a:cubicBezTo>
                  <a:close/>
                  <a:moveTo>
                    <a:pt x="1039" y="1366"/>
                  </a:moveTo>
                  <a:cubicBezTo>
                    <a:pt x="946" y="1366"/>
                    <a:pt x="869" y="1443"/>
                    <a:pt x="869" y="1536"/>
                  </a:cubicBezTo>
                  <a:cubicBezTo>
                    <a:pt x="869" y="1629"/>
                    <a:pt x="946" y="1707"/>
                    <a:pt x="1039" y="1707"/>
                  </a:cubicBezTo>
                  <a:cubicBezTo>
                    <a:pt x="1132" y="1707"/>
                    <a:pt x="1210" y="1629"/>
                    <a:pt x="1210" y="1536"/>
                  </a:cubicBezTo>
                  <a:cubicBezTo>
                    <a:pt x="1210" y="1443"/>
                    <a:pt x="1163" y="1366"/>
                    <a:pt x="1039" y="1366"/>
                  </a:cubicBezTo>
                  <a:close/>
                  <a:moveTo>
                    <a:pt x="2823" y="1366"/>
                  </a:moveTo>
                  <a:cubicBezTo>
                    <a:pt x="2730" y="1366"/>
                    <a:pt x="2652" y="1443"/>
                    <a:pt x="2652" y="1536"/>
                  </a:cubicBezTo>
                  <a:cubicBezTo>
                    <a:pt x="2652" y="1629"/>
                    <a:pt x="2730" y="1707"/>
                    <a:pt x="2823" y="1707"/>
                  </a:cubicBezTo>
                  <a:cubicBezTo>
                    <a:pt x="2916" y="1707"/>
                    <a:pt x="2993" y="1629"/>
                    <a:pt x="2993" y="1536"/>
                  </a:cubicBezTo>
                  <a:cubicBezTo>
                    <a:pt x="2993" y="1443"/>
                    <a:pt x="2916" y="1366"/>
                    <a:pt x="2823" y="1366"/>
                  </a:cubicBezTo>
                  <a:close/>
                  <a:moveTo>
                    <a:pt x="4513" y="1381"/>
                  </a:moveTo>
                  <a:cubicBezTo>
                    <a:pt x="4420" y="1412"/>
                    <a:pt x="4374" y="1536"/>
                    <a:pt x="4436" y="1629"/>
                  </a:cubicBezTo>
                  <a:cubicBezTo>
                    <a:pt x="4467" y="1691"/>
                    <a:pt x="4529" y="1722"/>
                    <a:pt x="4591" y="1722"/>
                  </a:cubicBezTo>
                  <a:lnTo>
                    <a:pt x="4653" y="1722"/>
                  </a:lnTo>
                  <a:cubicBezTo>
                    <a:pt x="4606" y="1598"/>
                    <a:pt x="4575" y="1490"/>
                    <a:pt x="4513" y="1381"/>
                  </a:cubicBezTo>
                  <a:close/>
                  <a:moveTo>
                    <a:pt x="171" y="2715"/>
                  </a:moveTo>
                  <a:cubicBezTo>
                    <a:pt x="78" y="2715"/>
                    <a:pt x="0" y="2793"/>
                    <a:pt x="0" y="2886"/>
                  </a:cubicBezTo>
                  <a:cubicBezTo>
                    <a:pt x="0" y="2994"/>
                    <a:pt x="78" y="3072"/>
                    <a:pt x="171" y="3072"/>
                  </a:cubicBezTo>
                  <a:cubicBezTo>
                    <a:pt x="264" y="3072"/>
                    <a:pt x="341" y="2994"/>
                    <a:pt x="341" y="2886"/>
                  </a:cubicBezTo>
                  <a:cubicBezTo>
                    <a:pt x="341" y="2793"/>
                    <a:pt x="264" y="2715"/>
                    <a:pt x="171" y="2715"/>
                  </a:cubicBezTo>
                  <a:close/>
                  <a:moveTo>
                    <a:pt x="1939" y="2715"/>
                  </a:moveTo>
                  <a:cubicBezTo>
                    <a:pt x="1830" y="2715"/>
                    <a:pt x="1753" y="2793"/>
                    <a:pt x="1753" y="2886"/>
                  </a:cubicBezTo>
                  <a:cubicBezTo>
                    <a:pt x="1753" y="2994"/>
                    <a:pt x="1830" y="3072"/>
                    <a:pt x="1939" y="3072"/>
                  </a:cubicBezTo>
                  <a:cubicBezTo>
                    <a:pt x="2032" y="3072"/>
                    <a:pt x="2109" y="2994"/>
                    <a:pt x="2109" y="2886"/>
                  </a:cubicBezTo>
                  <a:cubicBezTo>
                    <a:pt x="2109" y="2793"/>
                    <a:pt x="2032" y="2715"/>
                    <a:pt x="1939" y="2715"/>
                  </a:cubicBezTo>
                  <a:close/>
                  <a:moveTo>
                    <a:pt x="3691" y="2715"/>
                  </a:moveTo>
                  <a:cubicBezTo>
                    <a:pt x="3598" y="2715"/>
                    <a:pt x="3521" y="2793"/>
                    <a:pt x="3521" y="2886"/>
                  </a:cubicBezTo>
                  <a:cubicBezTo>
                    <a:pt x="3521" y="2994"/>
                    <a:pt x="3598" y="3072"/>
                    <a:pt x="3691" y="3072"/>
                  </a:cubicBezTo>
                  <a:cubicBezTo>
                    <a:pt x="3800" y="3072"/>
                    <a:pt x="3877" y="2994"/>
                    <a:pt x="3877" y="2886"/>
                  </a:cubicBezTo>
                  <a:cubicBezTo>
                    <a:pt x="3877" y="2793"/>
                    <a:pt x="3815" y="2715"/>
                    <a:pt x="3691" y="2715"/>
                  </a:cubicBezTo>
                  <a:close/>
                  <a:moveTo>
                    <a:pt x="1039" y="4049"/>
                  </a:moveTo>
                  <a:cubicBezTo>
                    <a:pt x="946" y="4049"/>
                    <a:pt x="869" y="4126"/>
                    <a:pt x="869" y="4235"/>
                  </a:cubicBezTo>
                  <a:cubicBezTo>
                    <a:pt x="869" y="4328"/>
                    <a:pt x="946" y="4406"/>
                    <a:pt x="1039" y="4406"/>
                  </a:cubicBezTo>
                  <a:cubicBezTo>
                    <a:pt x="1132" y="4406"/>
                    <a:pt x="1210" y="4328"/>
                    <a:pt x="1210" y="4235"/>
                  </a:cubicBezTo>
                  <a:cubicBezTo>
                    <a:pt x="1241" y="4126"/>
                    <a:pt x="1163" y="4049"/>
                    <a:pt x="1039" y="4049"/>
                  </a:cubicBezTo>
                  <a:close/>
                  <a:moveTo>
                    <a:pt x="2823" y="4049"/>
                  </a:moveTo>
                  <a:cubicBezTo>
                    <a:pt x="2730" y="4049"/>
                    <a:pt x="2652" y="4126"/>
                    <a:pt x="2652" y="4235"/>
                  </a:cubicBezTo>
                  <a:cubicBezTo>
                    <a:pt x="2652" y="4328"/>
                    <a:pt x="2730" y="4406"/>
                    <a:pt x="2823" y="4406"/>
                  </a:cubicBezTo>
                  <a:cubicBezTo>
                    <a:pt x="2916" y="4406"/>
                    <a:pt x="2993" y="4328"/>
                    <a:pt x="2993" y="4235"/>
                  </a:cubicBezTo>
                  <a:cubicBezTo>
                    <a:pt x="2993" y="4126"/>
                    <a:pt x="2916" y="4049"/>
                    <a:pt x="2823" y="4049"/>
                  </a:cubicBezTo>
                  <a:close/>
                  <a:moveTo>
                    <a:pt x="4591" y="4049"/>
                  </a:moveTo>
                  <a:cubicBezTo>
                    <a:pt x="4498" y="4049"/>
                    <a:pt x="4420" y="4126"/>
                    <a:pt x="4420" y="4235"/>
                  </a:cubicBezTo>
                  <a:cubicBezTo>
                    <a:pt x="4420" y="4328"/>
                    <a:pt x="4498" y="4406"/>
                    <a:pt x="4591" y="4406"/>
                  </a:cubicBezTo>
                  <a:cubicBezTo>
                    <a:pt x="4684" y="4406"/>
                    <a:pt x="4762" y="4328"/>
                    <a:pt x="4762" y="4235"/>
                  </a:cubicBezTo>
                  <a:cubicBezTo>
                    <a:pt x="4762" y="4126"/>
                    <a:pt x="4684" y="4049"/>
                    <a:pt x="4591" y="4049"/>
                  </a:cubicBezTo>
                  <a:close/>
                  <a:moveTo>
                    <a:pt x="171" y="5414"/>
                  </a:moveTo>
                  <a:cubicBezTo>
                    <a:pt x="78" y="5414"/>
                    <a:pt x="0" y="5491"/>
                    <a:pt x="0" y="5584"/>
                  </a:cubicBezTo>
                  <a:cubicBezTo>
                    <a:pt x="0" y="5677"/>
                    <a:pt x="78" y="5755"/>
                    <a:pt x="171" y="5755"/>
                  </a:cubicBezTo>
                  <a:cubicBezTo>
                    <a:pt x="264" y="5755"/>
                    <a:pt x="341" y="5677"/>
                    <a:pt x="341" y="5584"/>
                  </a:cubicBezTo>
                  <a:cubicBezTo>
                    <a:pt x="341" y="5491"/>
                    <a:pt x="264" y="5414"/>
                    <a:pt x="171" y="5414"/>
                  </a:cubicBezTo>
                  <a:close/>
                  <a:moveTo>
                    <a:pt x="1939" y="5414"/>
                  </a:moveTo>
                  <a:cubicBezTo>
                    <a:pt x="1830" y="5414"/>
                    <a:pt x="1753" y="5491"/>
                    <a:pt x="1753" y="5584"/>
                  </a:cubicBezTo>
                  <a:cubicBezTo>
                    <a:pt x="1753" y="5677"/>
                    <a:pt x="1830" y="5755"/>
                    <a:pt x="1939" y="5755"/>
                  </a:cubicBezTo>
                  <a:cubicBezTo>
                    <a:pt x="2032" y="5755"/>
                    <a:pt x="2109" y="5677"/>
                    <a:pt x="2109" y="5584"/>
                  </a:cubicBezTo>
                  <a:cubicBezTo>
                    <a:pt x="2109" y="5491"/>
                    <a:pt x="2032" y="5414"/>
                    <a:pt x="1939" y="5414"/>
                  </a:cubicBezTo>
                  <a:close/>
                  <a:moveTo>
                    <a:pt x="3691" y="5414"/>
                  </a:moveTo>
                  <a:cubicBezTo>
                    <a:pt x="3598" y="5414"/>
                    <a:pt x="3521" y="5491"/>
                    <a:pt x="3521" y="5584"/>
                  </a:cubicBezTo>
                  <a:cubicBezTo>
                    <a:pt x="3521" y="5677"/>
                    <a:pt x="3598" y="5755"/>
                    <a:pt x="3691" y="5755"/>
                  </a:cubicBezTo>
                  <a:cubicBezTo>
                    <a:pt x="3800" y="5755"/>
                    <a:pt x="3877" y="5677"/>
                    <a:pt x="3877" y="5584"/>
                  </a:cubicBezTo>
                  <a:cubicBezTo>
                    <a:pt x="3877" y="5491"/>
                    <a:pt x="3815" y="5414"/>
                    <a:pt x="3691" y="5414"/>
                  </a:cubicBezTo>
                  <a:close/>
                  <a:moveTo>
                    <a:pt x="5475" y="5414"/>
                  </a:moveTo>
                  <a:cubicBezTo>
                    <a:pt x="5382" y="5414"/>
                    <a:pt x="5304" y="5491"/>
                    <a:pt x="5304" y="5584"/>
                  </a:cubicBezTo>
                  <a:cubicBezTo>
                    <a:pt x="5304" y="5677"/>
                    <a:pt x="5382" y="5755"/>
                    <a:pt x="5475" y="5755"/>
                  </a:cubicBezTo>
                  <a:cubicBezTo>
                    <a:pt x="5584" y="5755"/>
                    <a:pt x="5661" y="5677"/>
                    <a:pt x="5661" y="5584"/>
                  </a:cubicBezTo>
                  <a:cubicBezTo>
                    <a:pt x="5661" y="5491"/>
                    <a:pt x="5584" y="5414"/>
                    <a:pt x="5475" y="5414"/>
                  </a:cubicBezTo>
                  <a:close/>
                  <a:moveTo>
                    <a:pt x="2823" y="6748"/>
                  </a:moveTo>
                  <a:cubicBezTo>
                    <a:pt x="2730" y="6748"/>
                    <a:pt x="2652" y="6825"/>
                    <a:pt x="2652" y="6949"/>
                  </a:cubicBezTo>
                  <a:cubicBezTo>
                    <a:pt x="2652" y="6980"/>
                    <a:pt x="2652" y="6996"/>
                    <a:pt x="2668" y="7042"/>
                  </a:cubicBezTo>
                  <a:lnTo>
                    <a:pt x="2947" y="7104"/>
                  </a:lnTo>
                  <a:cubicBezTo>
                    <a:pt x="3024" y="7042"/>
                    <a:pt x="3040" y="6918"/>
                    <a:pt x="2978" y="6841"/>
                  </a:cubicBezTo>
                  <a:cubicBezTo>
                    <a:pt x="2947" y="6794"/>
                    <a:pt x="2885" y="6748"/>
                    <a:pt x="2823" y="6748"/>
                  </a:cubicBezTo>
                  <a:close/>
                  <a:moveTo>
                    <a:pt x="4591" y="6748"/>
                  </a:moveTo>
                  <a:cubicBezTo>
                    <a:pt x="4498" y="6748"/>
                    <a:pt x="4420" y="6825"/>
                    <a:pt x="4420" y="6918"/>
                  </a:cubicBezTo>
                  <a:cubicBezTo>
                    <a:pt x="4420" y="7027"/>
                    <a:pt x="4498" y="7104"/>
                    <a:pt x="4591" y="7104"/>
                  </a:cubicBezTo>
                  <a:cubicBezTo>
                    <a:pt x="4684" y="7104"/>
                    <a:pt x="4762" y="7027"/>
                    <a:pt x="4762" y="6918"/>
                  </a:cubicBezTo>
                  <a:cubicBezTo>
                    <a:pt x="4777" y="6825"/>
                    <a:pt x="4684" y="6748"/>
                    <a:pt x="4591" y="67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947;p60">
              <a:extLst>
                <a:ext uri="{FF2B5EF4-FFF2-40B4-BE49-F238E27FC236}">
                  <a16:creationId xmlns:a16="http://schemas.microsoft.com/office/drawing/2014/main" id="{350EB37B-F596-613C-0BB1-9D7D8A5E8430}"/>
                </a:ext>
              </a:extLst>
            </p:cNvPr>
            <p:cNvSpPr/>
            <p:nvPr/>
          </p:nvSpPr>
          <p:spPr>
            <a:xfrm>
              <a:off x="5984075" y="3450725"/>
              <a:ext cx="41125" cy="15925"/>
            </a:xfrm>
            <a:custGeom>
              <a:avLst/>
              <a:gdLst/>
              <a:ahLst/>
              <a:cxnLst/>
              <a:rect l="l" t="t" r="r" b="b"/>
              <a:pathLst>
                <a:path w="1645" h="637" extrusionOk="0">
                  <a:moveTo>
                    <a:pt x="16" y="0"/>
                  </a:moveTo>
                  <a:cubicBezTo>
                    <a:pt x="0" y="0"/>
                    <a:pt x="0" y="16"/>
                    <a:pt x="16" y="16"/>
                  </a:cubicBezTo>
                  <a:cubicBezTo>
                    <a:pt x="155" y="31"/>
                    <a:pt x="279" y="78"/>
                    <a:pt x="419" y="109"/>
                  </a:cubicBezTo>
                  <a:cubicBezTo>
                    <a:pt x="667" y="202"/>
                    <a:pt x="900" y="310"/>
                    <a:pt x="1132" y="419"/>
                  </a:cubicBezTo>
                  <a:cubicBezTo>
                    <a:pt x="1288" y="496"/>
                    <a:pt x="1474" y="574"/>
                    <a:pt x="1644" y="636"/>
                  </a:cubicBezTo>
                  <a:cubicBezTo>
                    <a:pt x="1505" y="558"/>
                    <a:pt x="962" y="248"/>
                    <a:pt x="729" y="155"/>
                  </a:cubicBezTo>
                  <a:cubicBezTo>
                    <a:pt x="512" y="31"/>
                    <a:pt x="264" y="0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948;p60">
              <a:extLst>
                <a:ext uri="{FF2B5EF4-FFF2-40B4-BE49-F238E27FC236}">
                  <a16:creationId xmlns:a16="http://schemas.microsoft.com/office/drawing/2014/main" id="{0F70F6FC-5FA1-AB4C-F116-D513F5B63394}"/>
                </a:ext>
              </a:extLst>
            </p:cNvPr>
            <p:cNvSpPr/>
            <p:nvPr/>
          </p:nvSpPr>
          <p:spPr>
            <a:xfrm>
              <a:off x="5974375" y="3455600"/>
              <a:ext cx="18625" cy="2125"/>
            </a:xfrm>
            <a:custGeom>
              <a:avLst/>
              <a:gdLst/>
              <a:ahLst/>
              <a:cxnLst/>
              <a:rect l="l" t="t" r="r" b="b"/>
              <a:pathLst>
                <a:path w="745" h="85" extrusionOk="0">
                  <a:moveTo>
                    <a:pt x="298" y="1"/>
                  </a:moveTo>
                  <a:cubicBezTo>
                    <a:pt x="199" y="1"/>
                    <a:pt x="100" y="13"/>
                    <a:pt x="1" y="38"/>
                  </a:cubicBezTo>
                  <a:cubicBezTo>
                    <a:pt x="109" y="53"/>
                    <a:pt x="264" y="53"/>
                    <a:pt x="388" y="53"/>
                  </a:cubicBezTo>
                  <a:cubicBezTo>
                    <a:pt x="497" y="53"/>
                    <a:pt x="636" y="69"/>
                    <a:pt x="745" y="84"/>
                  </a:cubicBezTo>
                  <a:cubicBezTo>
                    <a:pt x="596" y="28"/>
                    <a:pt x="447" y="1"/>
                    <a:pt x="2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949;p60">
              <a:extLst>
                <a:ext uri="{FF2B5EF4-FFF2-40B4-BE49-F238E27FC236}">
                  <a16:creationId xmlns:a16="http://schemas.microsoft.com/office/drawing/2014/main" id="{8B0F2D96-A99F-5BC4-62DF-064F82334CBE}"/>
                </a:ext>
              </a:extLst>
            </p:cNvPr>
            <p:cNvSpPr/>
            <p:nvPr/>
          </p:nvSpPr>
          <p:spPr>
            <a:xfrm>
              <a:off x="5804925" y="3474375"/>
              <a:ext cx="176075" cy="7775"/>
            </a:xfrm>
            <a:custGeom>
              <a:avLst/>
              <a:gdLst/>
              <a:ahLst/>
              <a:cxnLst/>
              <a:rect l="l" t="t" r="r" b="b"/>
              <a:pathLst>
                <a:path w="7043" h="311" extrusionOk="0">
                  <a:moveTo>
                    <a:pt x="1" y="0"/>
                  </a:moveTo>
                  <a:lnTo>
                    <a:pt x="1" y="310"/>
                  </a:lnTo>
                  <a:lnTo>
                    <a:pt x="7042" y="310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950;p60">
              <a:extLst>
                <a:ext uri="{FF2B5EF4-FFF2-40B4-BE49-F238E27FC236}">
                  <a16:creationId xmlns:a16="http://schemas.microsoft.com/office/drawing/2014/main" id="{4AAC7656-A122-3367-B224-CFFD258AF346}"/>
                </a:ext>
              </a:extLst>
            </p:cNvPr>
            <p:cNvSpPr/>
            <p:nvPr/>
          </p:nvSpPr>
          <p:spPr>
            <a:xfrm>
              <a:off x="5804925" y="3474375"/>
              <a:ext cx="105500" cy="7775"/>
            </a:xfrm>
            <a:custGeom>
              <a:avLst/>
              <a:gdLst/>
              <a:ahLst/>
              <a:cxnLst/>
              <a:rect l="l" t="t" r="r" b="b"/>
              <a:pathLst>
                <a:path w="4220" h="311" extrusionOk="0">
                  <a:moveTo>
                    <a:pt x="1" y="0"/>
                  </a:moveTo>
                  <a:lnTo>
                    <a:pt x="1" y="310"/>
                  </a:lnTo>
                  <a:lnTo>
                    <a:pt x="4219" y="310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951;p60">
              <a:extLst>
                <a:ext uri="{FF2B5EF4-FFF2-40B4-BE49-F238E27FC236}">
                  <a16:creationId xmlns:a16="http://schemas.microsoft.com/office/drawing/2014/main" id="{B8197064-4AE7-485E-25E2-9AEA928930D3}"/>
                </a:ext>
              </a:extLst>
            </p:cNvPr>
            <p:cNvSpPr/>
            <p:nvPr/>
          </p:nvSpPr>
          <p:spPr>
            <a:xfrm>
              <a:off x="5699075" y="3365800"/>
              <a:ext cx="185375" cy="116350"/>
            </a:xfrm>
            <a:custGeom>
              <a:avLst/>
              <a:gdLst/>
              <a:ahLst/>
              <a:cxnLst/>
              <a:rect l="l" t="t" r="r" b="b"/>
              <a:pathLst>
                <a:path w="7415" h="4654" extrusionOk="0">
                  <a:moveTo>
                    <a:pt x="1" y="1"/>
                  </a:moveTo>
                  <a:lnTo>
                    <a:pt x="559" y="4653"/>
                  </a:lnTo>
                  <a:lnTo>
                    <a:pt x="7414" y="4653"/>
                  </a:lnTo>
                  <a:lnTo>
                    <a:pt x="6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952;p60">
              <a:extLst>
                <a:ext uri="{FF2B5EF4-FFF2-40B4-BE49-F238E27FC236}">
                  <a16:creationId xmlns:a16="http://schemas.microsoft.com/office/drawing/2014/main" id="{E83A2860-657F-015C-F60B-352F98041C71}"/>
                </a:ext>
              </a:extLst>
            </p:cNvPr>
            <p:cNvSpPr/>
            <p:nvPr/>
          </p:nvSpPr>
          <p:spPr>
            <a:xfrm>
              <a:off x="5689775" y="3365800"/>
              <a:ext cx="185750" cy="116350"/>
            </a:xfrm>
            <a:custGeom>
              <a:avLst/>
              <a:gdLst/>
              <a:ahLst/>
              <a:cxnLst/>
              <a:rect l="l" t="t" r="r" b="b"/>
              <a:pathLst>
                <a:path w="7430" h="4654" extrusionOk="0">
                  <a:moveTo>
                    <a:pt x="0" y="1"/>
                  </a:moveTo>
                  <a:lnTo>
                    <a:pt x="574" y="4653"/>
                  </a:lnTo>
                  <a:lnTo>
                    <a:pt x="7430" y="4653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953;p60">
              <a:extLst>
                <a:ext uri="{FF2B5EF4-FFF2-40B4-BE49-F238E27FC236}">
                  <a16:creationId xmlns:a16="http://schemas.microsoft.com/office/drawing/2014/main" id="{9B971F77-4990-1CEC-51B7-84EC0550BDEE}"/>
                </a:ext>
              </a:extLst>
            </p:cNvPr>
            <p:cNvSpPr/>
            <p:nvPr/>
          </p:nvSpPr>
          <p:spPr>
            <a:xfrm>
              <a:off x="5771600" y="3413100"/>
              <a:ext cx="21350" cy="21350"/>
            </a:xfrm>
            <a:custGeom>
              <a:avLst/>
              <a:gdLst/>
              <a:ahLst/>
              <a:cxnLst/>
              <a:rect l="l" t="t" r="r" b="b"/>
              <a:pathLst>
                <a:path w="854" h="854" extrusionOk="0">
                  <a:moveTo>
                    <a:pt x="403" y="1"/>
                  </a:moveTo>
                  <a:cubicBezTo>
                    <a:pt x="171" y="32"/>
                    <a:pt x="0" y="202"/>
                    <a:pt x="0" y="435"/>
                  </a:cubicBezTo>
                  <a:cubicBezTo>
                    <a:pt x="0" y="668"/>
                    <a:pt x="202" y="854"/>
                    <a:pt x="434" y="854"/>
                  </a:cubicBezTo>
                  <a:lnTo>
                    <a:pt x="450" y="854"/>
                  </a:lnTo>
                  <a:cubicBezTo>
                    <a:pt x="682" y="838"/>
                    <a:pt x="853" y="668"/>
                    <a:pt x="853" y="435"/>
                  </a:cubicBezTo>
                  <a:cubicBezTo>
                    <a:pt x="853" y="202"/>
                    <a:pt x="66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954;p60">
              <a:extLst>
                <a:ext uri="{FF2B5EF4-FFF2-40B4-BE49-F238E27FC236}">
                  <a16:creationId xmlns:a16="http://schemas.microsoft.com/office/drawing/2014/main" id="{AC996173-E915-D156-E570-AC0D41CBA6E5}"/>
                </a:ext>
              </a:extLst>
            </p:cNvPr>
            <p:cNvSpPr/>
            <p:nvPr/>
          </p:nvSpPr>
          <p:spPr>
            <a:xfrm>
              <a:off x="5943775" y="3346325"/>
              <a:ext cx="190750" cy="184625"/>
            </a:xfrm>
            <a:custGeom>
              <a:avLst/>
              <a:gdLst/>
              <a:ahLst/>
              <a:cxnLst/>
              <a:rect l="l" t="t" r="r" b="b"/>
              <a:pathLst>
                <a:path w="7630" h="7385" extrusionOk="0">
                  <a:moveTo>
                    <a:pt x="4372" y="1"/>
                  </a:moveTo>
                  <a:cubicBezTo>
                    <a:pt x="4132" y="1"/>
                    <a:pt x="3973" y="326"/>
                    <a:pt x="4063" y="1260"/>
                  </a:cubicBezTo>
                  <a:cubicBezTo>
                    <a:pt x="4249" y="2966"/>
                    <a:pt x="4404" y="3897"/>
                    <a:pt x="4342" y="3990"/>
                  </a:cubicBezTo>
                  <a:cubicBezTo>
                    <a:pt x="4339" y="3995"/>
                    <a:pt x="4333" y="3997"/>
                    <a:pt x="4324" y="3997"/>
                  </a:cubicBezTo>
                  <a:cubicBezTo>
                    <a:pt x="4132" y="3997"/>
                    <a:pt x="2619" y="2966"/>
                    <a:pt x="2264" y="2951"/>
                  </a:cubicBezTo>
                  <a:cubicBezTo>
                    <a:pt x="2262" y="2951"/>
                    <a:pt x="2260" y="2951"/>
                    <a:pt x="2259" y="2951"/>
                  </a:cubicBezTo>
                  <a:cubicBezTo>
                    <a:pt x="1801" y="2951"/>
                    <a:pt x="1" y="5030"/>
                    <a:pt x="340" y="5262"/>
                  </a:cubicBezTo>
                  <a:cubicBezTo>
                    <a:pt x="1320" y="5950"/>
                    <a:pt x="4571" y="7385"/>
                    <a:pt x="6091" y="7385"/>
                  </a:cubicBezTo>
                  <a:cubicBezTo>
                    <a:pt x="6351" y="7385"/>
                    <a:pt x="6561" y="7342"/>
                    <a:pt x="6699" y="7247"/>
                  </a:cubicBezTo>
                  <a:cubicBezTo>
                    <a:pt x="7630" y="6611"/>
                    <a:pt x="6032" y="2098"/>
                    <a:pt x="5226" y="780"/>
                  </a:cubicBezTo>
                  <a:cubicBezTo>
                    <a:pt x="4985" y="378"/>
                    <a:pt x="4631" y="1"/>
                    <a:pt x="4372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955;p60">
              <a:extLst>
                <a:ext uri="{FF2B5EF4-FFF2-40B4-BE49-F238E27FC236}">
                  <a16:creationId xmlns:a16="http://schemas.microsoft.com/office/drawing/2014/main" id="{E11DFD0F-A1BF-B9C4-8177-EAD3CFB0A283}"/>
                </a:ext>
              </a:extLst>
            </p:cNvPr>
            <p:cNvSpPr/>
            <p:nvPr/>
          </p:nvSpPr>
          <p:spPr>
            <a:xfrm>
              <a:off x="5893575" y="3365700"/>
              <a:ext cx="63775" cy="54025"/>
            </a:xfrm>
            <a:custGeom>
              <a:avLst/>
              <a:gdLst/>
              <a:ahLst/>
              <a:cxnLst/>
              <a:rect l="l" t="t" r="r" b="b"/>
              <a:pathLst>
                <a:path w="2551" h="2161" extrusionOk="0">
                  <a:moveTo>
                    <a:pt x="302" y="0"/>
                  </a:moveTo>
                  <a:cubicBezTo>
                    <a:pt x="112" y="0"/>
                    <a:pt x="0" y="166"/>
                    <a:pt x="100" y="501"/>
                  </a:cubicBezTo>
                  <a:cubicBezTo>
                    <a:pt x="394" y="1462"/>
                    <a:pt x="1449" y="2052"/>
                    <a:pt x="1883" y="2160"/>
                  </a:cubicBezTo>
                  <a:lnTo>
                    <a:pt x="2550" y="1106"/>
                  </a:lnTo>
                  <a:cubicBezTo>
                    <a:pt x="1651" y="811"/>
                    <a:pt x="1387" y="889"/>
                    <a:pt x="782" y="253"/>
                  </a:cubicBezTo>
                  <a:cubicBezTo>
                    <a:pt x="614" y="85"/>
                    <a:pt x="438" y="0"/>
                    <a:pt x="302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956;p60">
              <a:extLst>
                <a:ext uri="{FF2B5EF4-FFF2-40B4-BE49-F238E27FC236}">
                  <a16:creationId xmlns:a16="http://schemas.microsoft.com/office/drawing/2014/main" id="{073F0CA4-8505-D6C3-378B-35D5DF5B28B4}"/>
                </a:ext>
              </a:extLst>
            </p:cNvPr>
            <p:cNvSpPr/>
            <p:nvPr/>
          </p:nvSpPr>
          <p:spPr>
            <a:xfrm>
              <a:off x="5858650" y="3389450"/>
              <a:ext cx="154900" cy="89600"/>
            </a:xfrm>
            <a:custGeom>
              <a:avLst/>
              <a:gdLst/>
              <a:ahLst/>
              <a:cxnLst/>
              <a:rect l="l" t="t" r="r" b="b"/>
              <a:pathLst>
                <a:path w="6196" h="3584" extrusionOk="0">
                  <a:moveTo>
                    <a:pt x="2929" y="0"/>
                  </a:moveTo>
                  <a:cubicBezTo>
                    <a:pt x="2277" y="0"/>
                    <a:pt x="1491" y="189"/>
                    <a:pt x="644" y="807"/>
                  </a:cubicBezTo>
                  <a:cubicBezTo>
                    <a:pt x="311" y="1060"/>
                    <a:pt x="1" y="1599"/>
                    <a:pt x="430" y="1599"/>
                  </a:cubicBezTo>
                  <a:cubicBezTo>
                    <a:pt x="501" y="1599"/>
                    <a:pt x="592" y="1584"/>
                    <a:pt x="706" y="1552"/>
                  </a:cubicBezTo>
                  <a:cubicBezTo>
                    <a:pt x="1295" y="1381"/>
                    <a:pt x="1605" y="1102"/>
                    <a:pt x="1946" y="1071"/>
                  </a:cubicBezTo>
                  <a:lnTo>
                    <a:pt x="1946" y="1071"/>
                  </a:lnTo>
                  <a:cubicBezTo>
                    <a:pt x="1946" y="1071"/>
                    <a:pt x="1605" y="2001"/>
                    <a:pt x="1900" y="2389"/>
                  </a:cubicBezTo>
                  <a:cubicBezTo>
                    <a:pt x="2179" y="2715"/>
                    <a:pt x="2443" y="3041"/>
                    <a:pt x="2753" y="3335"/>
                  </a:cubicBezTo>
                  <a:cubicBezTo>
                    <a:pt x="2815" y="3304"/>
                    <a:pt x="2892" y="3242"/>
                    <a:pt x="2954" y="3196"/>
                  </a:cubicBezTo>
                  <a:cubicBezTo>
                    <a:pt x="2954" y="3196"/>
                    <a:pt x="3265" y="3537"/>
                    <a:pt x="3963" y="3583"/>
                  </a:cubicBezTo>
                  <a:lnTo>
                    <a:pt x="6196" y="1459"/>
                  </a:lnTo>
                  <a:cubicBezTo>
                    <a:pt x="6196" y="1459"/>
                    <a:pt x="5281" y="714"/>
                    <a:pt x="4366" y="311"/>
                  </a:cubicBezTo>
                  <a:cubicBezTo>
                    <a:pt x="4055" y="174"/>
                    <a:pt x="3554" y="0"/>
                    <a:pt x="292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957;p60">
              <a:extLst>
                <a:ext uri="{FF2B5EF4-FFF2-40B4-BE49-F238E27FC236}">
                  <a16:creationId xmlns:a16="http://schemas.microsoft.com/office/drawing/2014/main" id="{9DDBB206-91B0-A369-6C62-C21DA38BEA68}"/>
                </a:ext>
              </a:extLst>
            </p:cNvPr>
            <p:cNvSpPr/>
            <p:nvPr/>
          </p:nvSpPr>
          <p:spPr>
            <a:xfrm>
              <a:off x="5872400" y="3393325"/>
              <a:ext cx="79125" cy="95275"/>
            </a:xfrm>
            <a:custGeom>
              <a:avLst/>
              <a:gdLst/>
              <a:ahLst/>
              <a:cxnLst/>
              <a:rect l="l" t="t" r="r" b="b"/>
              <a:pathLst>
                <a:path w="3165" h="3811" extrusionOk="0">
                  <a:moveTo>
                    <a:pt x="3164" y="1"/>
                  </a:moveTo>
                  <a:cubicBezTo>
                    <a:pt x="2808" y="125"/>
                    <a:pt x="2094" y="357"/>
                    <a:pt x="1567" y="761"/>
                  </a:cubicBezTo>
                  <a:cubicBezTo>
                    <a:pt x="993" y="1210"/>
                    <a:pt x="1" y="2234"/>
                    <a:pt x="326" y="2653"/>
                  </a:cubicBezTo>
                  <a:cubicBezTo>
                    <a:pt x="404" y="2750"/>
                    <a:pt x="498" y="2783"/>
                    <a:pt x="591" y="2783"/>
                  </a:cubicBezTo>
                  <a:cubicBezTo>
                    <a:pt x="795" y="2783"/>
                    <a:pt x="993" y="2622"/>
                    <a:pt x="993" y="2622"/>
                  </a:cubicBezTo>
                  <a:lnTo>
                    <a:pt x="993" y="2622"/>
                  </a:lnTo>
                  <a:cubicBezTo>
                    <a:pt x="993" y="2622"/>
                    <a:pt x="652" y="3118"/>
                    <a:pt x="947" y="3351"/>
                  </a:cubicBezTo>
                  <a:cubicBezTo>
                    <a:pt x="1013" y="3409"/>
                    <a:pt x="1085" y="3431"/>
                    <a:pt x="1153" y="3431"/>
                  </a:cubicBezTo>
                  <a:cubicBezTo>
                    <a:pt x="1339" y="3431"/>
                    <a:pt x="1505" y="3273"/>
                    <a:pt x="1505" y="3273"/>
                  </a:cubicBezTo>
                  <a:lnTo>
                    <a:pt x="1505" y="3273"/>
                  </a:lnTo>
                  <a:cubicBezTo>
                    <a:pt x="1505" y="3273"/>
                    <a:pt x="1381" y="3630"/>
                    <a:pt x="1660" y="3785"/>
                  </a:cubicBezTo>
                  <a:cubicBezTo>
                    <a:pt x="1697" y="3803"/>
                    <a:pt x="1733" y="3811"/>
                    <a:pt x="1768" y="3811"/>
                  </a:cubicBezTo>
                  <a:cubicBezTo>
                    <a:pt x="2068" y="3811"/>
                    <a:pt x="2304" y="3214"/>
                    <a:pt x="2777" y="3103"/>
                  </a:cubicBezTo>
                  <a:cubicBezTo>
                    <a:pt x="2885" y="3072"/>
                    <a:pt x="3164" y="1"/>
                    <a:pt x="3164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958;p60">
              <a:extLst>
                <a:ext uri="{FF2B5EF4-FFF2-40B4-BE49-F238E27FC236}">
                  <a16:creationId xmlns:a16="http://schemas.microsoft.com/office/drawing/2014/main" id="{BBB1611B-F055-1F28-334A-5E3B89137B30}"/>
                </a:ext>
              </a:extLst>
            </p:cNvPr>
            <p:cNvSpPr/>
            <p:nvPr/>
          </p:nvSpPr>
          <p:spPr>
            <a:xfrm>
              <a:off x="5897225" y="3425525"/>
              <a:ext cx="29100" cy="32575"/>
            </a:xfrm>
            <a:custGeom>
              <a:avLst/>
              <a:gdLst/>
              <a:ahLst/>
              <a:cxnLst/>
              <a:rect l="l" t="t" r="r" b="b"/>
              <a:pathLst>
                <a:path w="1164" h="1303" extrusionOk="0">
                  <a:moveTo>
                    <a:pt x="1163" y="0"/>
                  </a:moveTo>
                  <a:lnTo>
                    <a:pt x="1163" y="0"/>
                  </a:lnTo>
                  <a:cubicBezTo>
                    <a:pt x="853" y="155"/>
                    <a:pt x="248" y="682"/>
                    <a:pt x="0" y="1287"/>
                  </a:cubicBezTo>
                  <a:lnTo>
                    <a:pt x="0" y="1303"/>
                  </a:lnTo>
                  <a:cubicBezTo>
                    <a:pt x="341" y="853"/>
                    <a:pt x="729" y="403"/>
                    <a:pt x="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959;p60">
              <a:extLst>
                <a:ext uri="{FF2B5EF4-FFF2-40B4-BE49-F238E27FC236}">
                  <a16:creationId xmlns:a16="http://schemas.microsoft.com/office/drawing/2014/main" id="{727738B9-000C-3B68-CA11-CF70400EAD04}"/>
                </a:ext>
              </a:extLst>
            </p:cNvPr>
            <p:cNvSpPr/>
            <p:nvPr/>
          </p:nvSpPr>
          <p:spPr>
            <a:xfrm>
              <a:off x="5910400" y="3440250"/>
              <a:ext cx="27175" cy="34925"/>
            </a:xfrm>
            <a:custGeom>
              <a:avLst/>
              <a:gdLst/>
              <a:ahLst/>
              <a:cxnLst/>
              <a:rect l="l" t="t" r="r" b="b"/>
              <a:pathLst>
                <a:path w="1087" h="1397" extrusionOk="0">
                  <a:moveTo>
                    <a:pt x="1086" y="0"/>
                  </a:moveTo>
                  <a:lnTo>
                    <a:pt x="1086" y="0"/>
                  </a:lnTo>
                  <a:cubicBezTo>
                    <a:pt x="822" y="155"/>
                    <a:pt x="233" y="745"/>
                    <a:pt x="0" y="1381"/>
                  </a:cubicBezTo>
                  <a:cubicBezTo>
                    <a:pt x="0" y="1396"/>
                    <a:pt x="0" y="1396"/>
                    <a:pt x="16" y="1396"/>
                  </a:cubicBezTo>
                  <a:cubicBezTo>
                    <a:pt x="311" y="900"/>
                    <a:pt x="667" y="435"/>
                    <a:pt x="1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960;p60">
              <a:extLst>
                <a:ext uri="{FF2B5EF4-FFF2-40B4-BE49-F238E27FC236}">
                  <a16:creationId xmlns:a16="http://schemas.microsoft.com/office/drawing/2014/main" id="{04FCB369-714E-5F64-9F39-1D373517C3DE}"/>
                </a:ext>
              </a:extLst>
            </p:cNvPr>
            <p:cNvSpPr/>
            <p:nvPr/>
          </p:nvSpPr>
          <p:spPr>
            <a:xfrm>
              <a:off x="5863100" y="3412725"/>
              <a:ext cx="44225" cy="17925"/>
            </a:xfrm>
            <a:custGeom>
              <a:avLst/>
              <a:gdLst/>
              <a:ahLst/>
              <a:cxnLst/>
              <a:rect l="l" t="t" r="r" b="b"/>
              <a:pathLst>
                <a:path w="1769" h="717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17" y="78"/>
                    <a:pt x="140" y="171"/>
                    <a:pt x="62" y="279"/>
                  </a:cubicBezTo>
                  <a:cubicBezTo>
                    <a:pt x="16" y="326"/>
                    <a:pt x="0" y="403"/>
                    <a:pt x="0" y="512"/>
                  </a:cubicBezTo>
                  <a:cubicBezTo>
                    <a:pt x="28" y="662"/>
                    <a:pt x="164" y="716"/>
                    <a:pt x="302" y="716"/>
                  </a:cubicBezTo>
                  <a:cubicBezTo>
                    <a:pt x="320" y="716"/>
                    <a:pt x="339" y="715"/>
                    <a:pt x="357" y="714"/>
                  </a:cubicBezTo>
                  <a:cubicBezTo>
                    <a:pt x="435" y="698"/>
                    <a:pt x="528" y="683"/>
                    <a:pt x="605" y="636"/>
                  </a:cubicBezTo>
                  <a:cubicBezTo>
                    <a:pt x="683" y="621"/>
                    <a:pt x="760" y="574"/>
                    <a:pt x="838" y="543"/>
                  </a:cubicBezTo>
                  <a:cubicBezTo>
                    <a:pt x="993" y="466"/>
                    <a:pt x="1148" y="388"/>
                    <a:pt x="1303" y="326"/>
                  </a:cubicBezTo>
                  <a:cubicBezTo>
                    <a:pt x="1458" y="248"/>
                    <a:pt x="1613" y="202"/>
                    <a:pt x="1768" y="140"/>
                  </a:cubicBezTo>
                  <a:lnTo>
                    <a:pt x="1768" y="140"/>
                  </a:lnTo>
                  <a:cubicBezTo>
                    <a:pt x="1458" y="171"/>
                    <a:pt x="1241" y="295"/>
                    <a:pt x="962" y="403"/>
                  </a:cubicBezTo>
                  <a:cubicBezTo>
                    <a:pt x="822" y="466"/>
                    <a:pt x="683" y="528"/>
                    <a:pt x="528" y="590"/>
                  </a:cubicBezTo>
                  <a:cubicBezTo>
                    <a:pt x="449" y="607"/>
                    <a:pt x="356" y="639"/>
                    <a:pt x="270" y="639"/>
                  </a:cubicBezTo>
                  <a:cubicBezTo>
                    <a:pt x="203" y="639"/>
                    <a:pt x="141" y="620"/>
                    <a:pt x="93" y="559"/>
                  </a:cubicBezTo>
                  <a:cubicBezTo>
                    <a:pt x="47" y="481"/>
                    <a:pt x="47" y="388"/>
                    <a:pt x="78" y="310"/>
                  </a:cubicBezTo>
                  <a:cubicBezTo>
                    <a:pt x="140" y="202"/>
                    <a:pt x="217" y="93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961;p60">
              <a:extLst>
                <a:ext uri="{FF2B5EF4-FFF2-40B4-BE49-F238E27FC236}">
                  <a16:creationId xmlns:a16="http://schemas.microsoft.com/office/drawing/2014/main" id="{CB9A279A-BFD9-806C-08BB-8F7A76522942}"/>
                </a:ext>
              </a:extLst>
            </p:cNvPr>
            <p:cNvSpPr/>
            <p:nvPr/>
          </p:nvSpPr>
          <p:spPr>
            <a:xfrm>
              <a:off x="5877450" y="3416200"/>
              <a:ext cx="29875" cy="47525"/>
            </a:xfrm>
            <a:custGeom>
              <a:avLst/>
              <a:gdLst/>
              <a:ahLst/>
              <a:cxnLst/>
              <a:rect l="l" t="t" r="r" b="b"/>
              <a:pathLst>
                <a:path w="1195" h="1901" extrusionOk="0">
                  <a:moveTo>
                    <a:pt x="1194" y="1"/>
                  </a:moveTo>
                  <a:lnTo>
                    <a:pt x="1194" y="1"/>
                  </a:lnTo>
                  <a:cubicBezTo>
                    <a:pt x="931" y="171"/>
                    <a:pt x="465" y="699"/>
                    <a:pt x="341" y="869"/>
                  </a:cubicBezTo>
                  <a:cubicBezTo>
                    <a:pt x="233" y="1040"/>
                    <a:pt x="93" y="1257"/>
                    <a:pt x="47" y="1443"/>
                  </a:cubicBezTo>
                  <a:cubicBezTo>
                    <a:pt x="0" y="1753"/>
                    <a:pt x="186" y="1862"/>
                    <a:pt x="264" y="1877"/>
                  </a:cubicBezTo>
                  <a:cubicBezTo>
                    <a:pt x="310" y="1893"/>
                    <a:pt x="353" y="1901"/>
                    <a:pt x="398" y="1901"/>
                  </a:cubicBezTo>
                  <a:cubicBezTo>
                    <a:pt x="442" y="1901"/>
                    <a:pt x="489" y="1893"/>
                    <a:pt x="543" y="1877"/>
                  </a:cubicBezTo>
                  <a:cubicBezTo>
                    <a:pt x="636" y="1831"/>
                    <a:pt x="729" y="1784"/>
                    <a:pt x="807" y="1707"/>
                  </a:cubicBezTo>
                  <a:lnTo>
                    <a:pt x="807" y="1707"/>
                  </a:lnTo>
                  <a:cubicBezTo>
                    <a:pt x="699" y="1779"/>
                    <a:pt x="562" y="1851"/>
                    <a:pt x="435" y="1851"/>
                  </a:cubicBezTo>
                  <a:cubicBezTo>
                    <a:pt x="397" y="1851"/>
                    <a:pt x="361" y="1845"/>
                    <a:pt x="326" y="1831"/>
                  </a:cubicBezTo>
                  <a:cubicBezTo>
                    <a:pt x="248" y="1815"/>
                    <a:pt x="186" y="1753"/>
                    <a:pt x="155" y="1707"/>
                  </a:cubicBezTo>
                  <a:cubicBezTo>
                    <a:pt x="109" y="1629"/>
                    <a:pt x="109" y="1521"/>
                    <a:pt x="155" y="1443"/>
                  </a:cubicBezTo>
                  <a:cubicBezTo>
                    <a:pt x="186" y="1257"/>
                    <a:pt x="279" y="1086"/>
                    <a:pt x="403" y="931"/>
                  </a:cubicBezTo>
                  <a:cubicBezTo>
                    <a:pt x="652" y="606"/>
                    <a:pt x="931" y="280"/>
                    <a:pt x="11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4962;p60">
              <a:extLst>
                <a:ext uri="{FF2B5EF4-FFF2-40B4-BE49-F238E27FC236}">
                  <a16:creationId xmlns:a16="http://schemas.microsoft.com/office/drawing/2014/main" id="{38845B02-E108-5373-26A0-3A0E1214C05D}"/>
                </a:ext>
              </a:extLst>
            </p:cNvPr>
            <p:cNvSpPr/>
            <p:nvPr/>
          </p:nvSpPr>
          <p:spPr>
            <a:xfrm>
              <a:off x="6052300" y="3446850"/>
              <a:ext cx="20975" cy="14350"/>
            </a:xfrm>
            <a:custGeom>
              <a:avLst/>
              <a:gdLst/>
              <a:ahLst/>
              <a:cxnLst/>
              <a:rect l="l" t="t" r="r" b="b"/>
              <a:pathLst>
                <a:path w="839" h="574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93"/>
                    <a:pt x="265" y="186"/>
                    <a:pt x="404" y="310"/>
                  </a:cubicBezTo>
                  <a:cubicBezTo>
                    <a:pt x="544" y="403"/>
                    <a:pt x="683" y="496"/>
                    <a:pt x="838" y="574"/>
                  </a:cubicBezTo>
                  <a:cubicBezTo>
                    <a:pt x="714" y="434"/>
                    <a:pt x="575" y="341"/>
                    <a:pt x="451" y="248"/>
                  </a:cubicBezTo>
                  <a:cubicBezTo>
                    <a:pt x="311" y="155"/>
                    <a:pt x="156" y="4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4963;p60">
              <a:extLst>
                <a:ext uri="{FF2B5EF4-FFF2-40B4-BE49-F238E27FC236}">
                  <a16:creationId xmlns:a16="http://schemas.microsoft.com/office/drawing/2014/main" id="{55680F10-BCB8-8D33-CBBC-07E269942A76}"/>
                </a:ext>
              </a:extLst>
            </p:cNvPr>
            <p:cNvSpPr/>
            <p:nvPr/>
          </p:nvSpPr>
          <p:spPr>
            <a:xfrm>
              <a:off x="6042225" y="3345450"/>
              <a:ext cx="65175" cy="80475"/>
            </a:xfrm>
            <a:custGeom>
              <a:avLst/>
              <a:gdLst/>
              <a:ahLst/>
              <a:cxnLst/>
              <a:rect l="l" t="t" r="r" b="b"/>
              <a:pathLst>
                <a:path w="2607" h="3219" extrusionOk="0">
                  <a:moveTo>
                    <a:pt x="421" y="0"/>
                  </a:moveTo>
                  <a:cubicBezTo>
                    <a:pt x="154" y="0"/>
                    <a:pt x="9" y="336"/>
                    <a:pt x="1" y="923"/>
                  </a:cubicBezTo>
                  <a:cubicBezTo>
                    <a:pt x="1" y="1590"/>
                    <a:pt x="16" y="2226"/>
                    <a:pt x="94" y="2893"/>
                  </a:cubicBezTo>
                  <a:lnTo>
                    <a:pt x="2606" y="3219"/>
                  </a:lnTo>
                  <a:cubicBezTo>
                    <a:pt x="2327" y="2366"/>
                    <a:pt x="1893" y="1559"/>
                    <a:pt x="1397" y="830"/>
                  </a:cubicBezTo>
                  <a:cubicBezTo>
                    <a:pt x="984" y="258"/>
                    <a:pt x="656" y="0"/>
                    <a:pt x="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4964;p60">
              <a:extLst>
                <a:ext uri="{FF2B5EF4-FFF2-40B4-BE49-F238E27FC236}">
                  <a16:creationId xmlns:a16="http://schemas.microsoft.com/office/drawing/2014/main" id="{3FB4C5CF-B9B7-A3B8-B023-7C04CFA84B68}"/>
                </a:ext>
              </a:extLst>
            </p:cNvPr>
            <p:cNvSpPr/>
            <p:nvPr/>
          </p:nvSpPr>
          <p:spPr>
            <a:xfrm>
              <a:off x="6042625" y="3358775"/>
              <a:ext cx="52750" cy="42900"/>
            </a:xfrm>
            <a:custGeom>
              <a:avLst/>
              <a:gdLst/>
              <a:ahLst/>
              <a:cxnLst/>
              <a:rect l="l" t="t" r="r" b="b"/>
              <a:pathLst>
                <a:path w="2110" h="1716" extrusionOk="0">
                  <a:moveTo>
                    <a:pt x="1091" y="1"/>
                  </a:moveTo>
                  <a:cubicBezTo>
                    <a:pt x="1084" y="1"/>
                    <a:pt x="1077" y="1"/>
                    <a:pt x="1070" y="2"/>
                  </a:cubicBezTo>
                  <a:cubicBezTo>
                    <a:pt x="962" y="2"/>
                    <a:pt x="884" y="80"/>
                    <a:pt x="884" y="188"/>
                  </a:cubicBezTo>
                  <a:cubicBezTo>
                    <a:pt x="884" y="282"/>
                    <a:pt x="962" y="359"/>
                    <a:pt x="1070" y="359"/>
                  </a:cubicBezTo>
                  <a:cubicBezTo>
                    <a:pt x="1163" y="359"/>
                    <a:pt x="1241" y="282"/>
                    <a:pt x="1241" y="188"/>
                  </a:cubicBezTo>
                  <a:cubicBezTo>
                    <a:pt x="1241" y="88"/>
                    <a:pt x="1174" y="1"/>
                    <a:pt x="1091" y="1"/>
                  </a:cubicBezTo>
                  <a:close/>
                  <a:moveTo>
                    <a:pt x="171" y="1352"/>
                  </a:moveTo>
                  <a:cubicBezTo>
                    <a:pt x="93" y="1352"/>
                    <a:pt x="16" y="1398"/>
                    <a:pt x="0" y="1476"/>
                  </a:cubicBezTo>
                  <a:lnTo>
                    <a:pt x="0" y="1600"/>
                  </a:lnTo>
                  <a:cubicBezTo>
                    <a:pt x="23" y="1670"/>
                    <a:pt x="99" y="1705"/>
                    <a:pt x="168" y="1705"/>
                  </a:cubicBezTo>
                  <a:cubicBezTo>
                    <a:pt x="191" y="1705"/>
                    <a:pt x="213" y="1701"/>
                    <a:pt x="233" y="1693"/>
                  </a:cubicBezTo>
                  <a:cubicBezTo>
                    <a:pt x="326" y="1662"/>
                    <a:pt x="372" y="1538"/>
                    <a:pt x="326" y="1460"/>
                  </a:cubicBezTo>
                  <a:cubicBezTo>
                    <a:pt x="310" y="1383"/>
                    <a:pt x="248" y="1352"/>
                    <a:pt x="171" y="1352"/>
                  </a:cubicBezTo>
                  <a:close/>
                  <a:moveTo>
                    <a:pt x="1923" y="1352"/>
                  </a:moveTo>
                  <a:cubicBezTo>
                    <a:pt x="1846" y="1352"/>
                    <a:pt x="1768" y="1429"/>
                    <a:pt x="1737" y="1507"/>
                  </a:cubicBezTo>
                  <a:cubicBezTo>
                    <a:pt x="1722" y="1600"/>
                    <a:pt x="1799" y="1693"/>
                    <a:pt x="1892" y="1708"/>
                  </a:cubicBezTo>
                  <a:cubicBezTo>
                    <a:pt x="1909" y="1713"/>
                    <a:pt x="1925" y="1715"/>
                    <a:pt x="1940" y="1715"/>
                  </a:cubicBezTo>
                  <a:cubicBezTo>
                    <a:pt x="2027" y="1715"/>
                    <a:pt x="2096" y="1646"/>
                    <a:pt x="2110" y="1553"/>
                  </a:cubicBezTo>
                  <a:lnTo>
                    <a:pt x="2001" y="1367"/>
                  </a:lnTo>
                  <a:cubicBezTo>
                    <a:pt x="1970" y="1352"/>
                    <a:pt x="1939" y="1352"/>
                    <a:pt x="1923" y="13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4965;p60">
              <a:extLst>
                <a:ext uri="{FF2B5EF4-FFF2-40B4-BE49-F238E27FC236}">
                  <a16:creationId xmlns:a16="http://schemas.microsoft.com/office/drawing/2014/main" id="{3871B448-04F9-8166-00C0-A84A66F72E1D}"/>
                </a:ext>
              </a:extLst>
            </p:cNvPr>
            <p:cNvSpPr/>
            <p:nvPr/>
          </p:nvSpPr>
          <p:spPr>
            <a:xfrm>
              <a:off x="6045325" y="3408450"/>
              <a:ext cx="55875" cy="7400"/>
            </a:xfrm>
            <a:custGeom>
              <a:avLst/>
              <a:gdLst/>
              <a:ahLst/>
              <a:cxnLst/>
              <a:rect l="l" t="t" r="r" b="b"/>
              <a:pathLst>
                <a:path w="2235" h="296" extrusionOk="0">
                  <a:moveTo>
                    <a:pt x="1" y="1"/>
                  </a:moveTo>
                  <a:cubicBezTo>
                    <a:pt x="187" y="63"/>
                    <a:pt x="373" y="63"/>
                    <a:pt x="590" y="94"/>
                  </a:cubicBezTo>
                  <a:cubicBezTo>
                    <a:pt x="761" y="109"/>
                    <a:pt x="947" y="156"/>
                    <a:pt x="1133" y="171"/>
                  </a:cubicBezTo>
                  <a:lnTo>
                    <a:pt x="2234" y="295"/>
                  </a:lnTo>
                  <a:cubicBezTo>
                    <a:pt x="1846" y="233"/>
                    <a:pt x="1474" y="171"/>
                    <a:pt x="1117" y="109"/>
                  </a:cubicBezTo>
                  <a:cubicBezTo>
                    <a:pt x="931" y="94"/>
                    <a:pt x="761" y="78"/>
                    <a:pt x="575" y="63"/>
                  </a:cubicBezTo>
                  <a:cubicBezTo>
                    <a:pt x="389" y="32"/>
                    <a:pt x="202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4966;p60">
              <a:extLst>
                <a:ext uri="{FF2B5EF4-FFF2-40B4-BE49-F238E27FC236}">
                  <a16:creationId xmlns:a16="http://schemas.microsoft.com/office/drawing/2014/main" id="{D616666F-A9D4-3265-44F8-29CE615342C1}"/>
                </a:ext>
              </a:extLst>
            </p:cNvPr>
            <p:cNvSpPr/>
            <p:nvPr/>
          </p:nvSpPr>
          <p:spPr>
            <a:xfrm>
              <a:off x="6040300" y="3389850"/>
              <a:ext cx="10475" cy="29100"/>
            </a:xfrm>
            <a:custGeom>
              <a:avLst/>
              <a:gdLst/>
              <a:ahLst/>
              <a:cxnLst/>
              <a:rect l="l" t="t" r="r" b="b"/>
              <a:pathLst>
                <a:path w="419" h="1164" extrusionOk="0">
                  <a:moveTo>
                    <a:pt x="78" y="0"/>
                  </a:moveTo>
                  <a:lnTo>
                    <a:pt x="0" y="171"/>
                  </a:lnTo>
                  <a:cubicBezTo>
                    <a:pt x="16" y="264"/>
                    <a:pt x="47" y="357"/>
                    <a:pt x="78" y="434"/>
                  </a:cubicBezTo>
                  <a:cubicBezTo>
                    <a:pt x="78" y="295"/>
                    <a:pt x="47" y="140"/>
                    <a:pt x="78" y="0"/>
                  </a:cubicBezTo>
                  <a:close/>
                  <a:moveTo>
                    <a:pt x="0" y="202"/>
                  </a:moveTo>
                  <a:lnTo>
                    <a:pt x="86" y="806"/>
                  </a:lnTo>
                  <a:lnTo>
                    <a:pt x="86" y="806"/>
                  </a:lnTo>
                  <a:cubicBezTo>
                    <a:pt x="78" y="732"/>
                    <a:pt x="78" y="666"/>
                    <a:pt x="78" y="590"/>
                  </a:cubicBezTo>
                  <a:lnTo>
                    <a:pt x="78" y="527"/>
                  </a:lnTo>
                  <a:cubicBezTo>
                    <a:pt x="31" y="403"/>
                    <a:pt x="16" y="295"/>
                    <a:pt x="0" y="202"/>
                  </a:cubicBezTo>
                  <a:close/>
                  <a:moveTo>
                    <a:pt x="86" y="806"/>
                  </a:moveTo>
                  <a:cubicBezTo>
                    <a:pt x="88" y="821"/>
                    <a:pt x="90" y="837"/>
                    <a:pt x="93" y="853"/>
                  </a:cubicBezTo>
                  <a:lnTo>
                    <a:pt x="86" y="806"/>
                  </a:lnTo>
                  <a:close/>
                  <a:moveTo>
                    <a:pt x="78" y="0"/>
                  </a:moveTo>
                  <a:lnTo>
                    <a:pt x="109" y="853"/>
                  </a:lnTo>
                  <a:cubicBezTo>
                    <a:pt x="124" y="931"/>
                    <a:pt x="155" y="1132"/>
                    <a:pt x="155" y="1132"/>
                  </a:cubicBezTo>
                  <a:lnTo>
                    <a:pt x="403" y="1163"/>
                  </a:lnTo>
                  <a:cubicBezTo>
                    <a:pt x="403" y="1163"/>
                    <a:pt x="419" y="1148"/>
                    <a:pt x="403" y="1148"/>
                  </a:cubicBezTo>
                  <a:cubicBezTo>
                    <a:pt x="388" y="1148"/>
                    <a:pt x="171" y="1117"/>
                    <a:pt x="171" y="1117"/>
                  </a:cubicBezTo>
                  <a:cubicBezTo>
                    <a:pt x="171" y="1117"/>
                    <a:pt x="124" y="667"/>
                    <a:pt x="124" y="574"/>
                  </a:cubicBezTo>
                  <a:cubicBezTo>
                    <a:pt x="109" y="372"/>
                    <a:pt x="93" y="186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4967;p60">
              <a:extLst>
                <a:ext uri="{FF2B5EF4-FFF2-40B4-BE49-F238E27FC236}">
                  <a16:creationId xmlns:a16="http://schemas.microsoft.com/office/drawing/2014/main" id="{21C049D6-2647-219A-8F2A-DF1FE0BADE0B}"/>
                </a:ext>
              </a:extLst>
            </p:cNvPr>
            <p:cNvSpPr/>
            <p:nvPr/>
          </p:nvSpPr>
          <p:spPr>
            <a:xfrm>
              <a:off x="5416425" y="3611625"/>
              <a:ext cx="345875" cy="153300"/>
            </a:xfrm>
            <a:custGeom>
              <a:avLst/>
              <a:gdLst/>
              <a:ahLst/>
              <a:cxnLst/>
              <a:rect l="l" t="t" r="r" b="b"/>
              <a:pathLst>
                <a:path w="13835" h="6132" extrusionOk="0">
                  <a:moveTo>
                    <a:pt x="8918" y="1"/>
                  </a:moveTo>
                  <a:lnTo>
                    <a:pt x="4219" y="2591"/>
                  </a:lnTo>
                  <a:cubicBezTo>
                    <a:pt x="4219" y="2591"/>
                    <a:pt x="1086" y="3211"/>
                    <a:pt x="729" y="3382"/>
                  </a:cubicBezTo>
                  <a:cubicBezTo>
                    <a:pt x="403" y="3537"/>
                    <a:pt x="0" y="4235"/>
                    <a:pt x="248" y="4390"/>
                  </a:cubicBezTo>
                  <a:cubicBezTo>
                    <a:pt x="474" y="4540"/>
                    <a:pt x="7485" y="6132"/>
                    <a:pt x="8202" y="6132"/>
                  </a:cubicBezTo>
                  <a:cubicBezTo>
                    <a:pt x="8225" y="6132"/>
                    <a:pt x="8242" y="6130"/>
                    <a:pt x="8251" y="6127"/>
                  </a:cubicBezTo>
                  <a:cubicBezTo>
                    <a:pt x="8375" y="6080"/>
                    <a:pt x="8686" y="6065"/>
                    <a:pt x="9011" y="4762"/>
                  </a:cubicBezTo>
                  <a:cubicBezTo>
                    <a:pt x="9089" y="4467"/>
                    <a:pt x="13835" y="2203"/>
                    <a:pt x="13835" y="2203"/>
                  </a:cubicBezTo>
                  <a:lnTo>
                    <a:pt x="8918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4968;p60">
              <a:extLst>
                <a:ext uri="{FF2B5EF4-FFF2-40B4-BE49-F238E27FC236}">
                  <a16:creationId xmlns:a16="http://schemas.microsoft.com/office/drawing/2014/main" id="{30AC8772-744C-80B2-CCF3-588E3148DF4C}"/>
                </a:ext>
              </a:extLst>
            </p:cNvPr>
            <p:cNvSpPr/>
            <p:nvPr/>
          </p:nvSpPr>
          <p:spPr>
            <a:xfrm>
              <a:off x="5416425" y="3664350"/>
              <a:ext cx="250500" cy="100575"/>
            </a:xfrm>
            <a:custGeom>
              <a:avLst/>
              <a:gdLst/>
              <a:ahLst/>
              <a:cxnLst/>
              <a:rect l="l" t="t" r="r" b="b"/>
              <a:pathLst>
                <a:path w="10020" h="4023" extrusionOk="0">
                  <a:moveTo>
                    <a:pt x="5134" y="1"/>
                  </a:moveTo>
                  <a:lnTo>
                    <a:pt x="4219" y="497"/>
                  </a:lnTo>
                  <a:cubicBezTo>
                    <a:pt x="4219" y="497"/>
                    <a:pt x="1086" y="1118"/>
                    <a:pt x="729" y="1288"/>
                  </a:cubicBezTo>
                  <a:cubicBezTo>
                    <a:pt x="403" y="1428"/>
                    <a:pt x="0" y="2126"/>
                    <a:pt x="248" y="2281"/>
                  </a:cubicBezTo>
                  <a:cubicBezTo>
                    <a:pt x="474" y="2431"/>
                    <a:pt x="7485" y="4023"/>
                    <a:pt x="8202" y="4023"/>
                  </a:cubicBezTo>
                  <a:cubicBezTo>
                    <a:pt x="8225" y="4023"/>
                    <a:pt x="8242" y="4021"/>
                    <a:pt x="8251" y="4018"/>
                  </a:cubicBezTo>
                  <a:cubicBezTo>
                    <a:pt x="8375" y="3971"/>
                    <a:pt x="8686" y="3956"/>
                    <a:pt x="9011" y="2653"/>
                  </a:cubicBezTo>
                  <a:cubicBezTo>
                    <a:pt x="9027" y="2576"/>
                    <a:pt x="9446" y="2358"/>
                    <a:pt x="10019" y="2095"/>
                  </a:cubicBezTo>
                  <a:lnTo>
                    <a:pt x="5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4969;p60">
              <a:extLst>
                <a:ext uri="{FF2B5EF4-FFF2-40B4-BE49-F238E27FC236}">
                  <a16:creationId xmlns:a16="http://schemas.microsoft.com/office/drawing/2014/main" id="{32032267-C788-DD40-7437-2CE349F20E05}"/>
                </a:ext>
              </a:extLst>
            </p:cNvPr>
            <p:cNvSpPr/>
            <p:nvPr/>
          </p:nvSpPr>
          <p:spPr>
            <a:xfrm>
              <a:off x="5644025" y="3716700"/>
              <a:ext cx="14375" cy="7400"/>
            </a:xfrm>
            <a:custGeom>
              <a:avLst/>
              <a:gdLst/>
              <a:ahLst/>
              <a:cxnLst/>
              <a:rect l="l" t="t" r="r" b="b"/>
              <a:pathLst>
                <a:path w="575" h="296" extrusionOk="0">
                  <a:moveTo>
                    <a:pt x="574" y="1"/>
                  </a:moveTo>
                  <a:lnTo>
                    <a:pt x="574" y="1"/>
                  </a:lnTo>
                  <a:cubicBezTo>
                    <a:pt x="466" y="16"/>
                    <a:pt x="373" y="63"/>
                    <a:pt x="280" y="109"/>
                  </a:cubicBezTo>
                  <a:cubicBezTo>
                    <a:pt x="186" y="156"/>
                    <a:pt x="78" y="218"/>
                    <a:pt x="0" y="295"/>
                  </a:cubicBezTo>
                  <a:cubicBezTo>
                    <a:pt x="109" y="264"/>
                    <a:pt x="217" y="233"/>
                    <a:pt x="295" y="171"/>
                  </a:cubicBezTo>
                  <a:cubicBezTo>
                    <a:pt x="388" y="109"/>
                    <a:pt x="497" y="63"/>
                    <a:pt x="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4970;p60">
              <a:extLst>
                <a:ext uri="{FF2B5EF4-FFF2-40B4-BE49-F238E27FC236}">
                  <a16:creationId xmlns:a16="http://schemas.microsoft.com/office/drawing/2014/main" id="{A7676BD1-07F4-A9ED-4FEF-C8E497FF43B1}"/>
                </a:ext>
              </a:extLst>
            </p:cNvPr>
            <p:cNvSpPr/>
            <p:nvPr/>
          </p:nvSpPr>
          <p:spPr>
            <a:xfrm>
              <a:off x="5634325" y="3712450"/>
              <a:ext cx="14375" cy="6600"/>
            </a:xfrm>
            <a:custGeom>
              <a:avLst/>
              <a:gdLst/>
              <a:ahLst/>
              <a:cxnLst/>
              <a:rect l="l" t="t" r="r" b="b"/>
              <a:pathLst>
                <a:path w="575" h="264" extrusionOk="0">
                  <a:moveTo>
                    <a:pt x="574" y="0"/>
                  </a:moveTo>
                  <a:cubicBezTo>
                    <a:pt x="357" y="47"/>
                    <a:pt x="156" y="155"/>
                    <a:pt x="1" y="264"/>
                  </a:cubicBezTo>
                  <a:cubicBezTo>
                    <a:pt x="109" y="248"/>
                    <a:pt x="202" y="202"/>
                    <a:pt x="295" y="155"/>
                  </a:cubicBezTo>
                  <a:cubicBezTo>
                    <a:pt x="388" y="124"/>
                    <a:pt x="497" y="78"/>
                    <a:pt x="5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4971;p60">
              <a:extLst>
                <a:ext uri="{FF2B5EF4-FFF2-40B4-BE49-F238E27FC236}">
                  <a16:creationId xmlns:a16="http://schemas.microsoft.com/office/drawing/2014/main" id="{078F1126-3289-CC3A-B684-DB78E3EFAA64}"/>
                </a:ext>
              </a:extLst>
            </p:cNvPr>
            <p:cNvSpPr/>
            <p:nvPr/>
          </p:nvSpPr>
          <p:spPr>
            <a:xfrm>
              <a:off x="5624625" y="3708950"/>
              <a:ext cx="14375" cy="6625"/>
            </a:xfrm>
            <a:custGeom>
              <a:avLst/>
              <a:gdLst/>
              <a:ahLst/>
              <a:cxnLst/>
              <a:rect l="l" t="t" r="r" b="b"/>
              <a:pathLst>
                <a:path w="575" h="265" extrusionOk="0">
                  <a:moveTo>
                    <a:pt x="575" y="1"/>
                  </a:moveTo>
                  <a:cubicBezTo>
                    <a:pt x="358" y="63"/>
                    <a:pt x="156" y="156"/>
                    <a:pt x="1" y="264"/>
                  </a:cubicBezTo>
                  <a:cubicBezTo>
                    <a:pt x="109" y="249"/>
                    <a:pt x="203" y="218"/>
                    <a:pt x="296" y="156"/>
                  </a:cubicBezTo>
                  <a:cubicBezTo>
                    <a:pt x="389" y="109"/>
                    <a:pt x="497" y="63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4972;p60">
              <a:extLst>
                <a:ext uri="{FF2B5EF4-FFF2-40B4-BE49-F238E27FC236}">
                  <a16:creationId xmlns:a16="http://schemas.microsoft.com/office/drawing/2014/main" id="{01BCA0BC-9CA5-F6DB-0C83-37BD31A0A31A}"/>
                </a:ext>
              </a:extLst>
            </p:cNvPr>
            <p:cNvSpPr/>
            <p:nvPr/>
          </p:nvSpPr>
          <p:spPr>
            <a:xfrm>
              <a:off x="5614950" y="3704675"/>
              <a:ext cx="14350" cy="7025"/>
            </a:xfrm>
            <a:custGeom>
              <a:avLst/>
              <a:gdLst/>
              <a:ahLst/>
              <a:cxnLst/>
              <a:rect l="l" t="t" r="r" b="b"/>
              <a:pathLst>
                <a:path w="574" h="281" extrusionOk="0">
                  <a:moveTo>
                    <a:pt x="574" y="1"/>
                  </a:moveTo>
                  <a:cubicBezTo>
                    <a:pt x="465" y="16"/>
                    <a:pt x="372" y="47"/>
                    <a:pt x="279" y="109"/>
                  </a:cubicBezTo>
                  <a:cubicBezTo>
                    <a:pt x="186" y="141"/>
                    <a:pt x="78" y="203"/>
                    <a:pt x="0" y="280"/>
                  </a:cubicBezTo>
                  <a:cubicBezTo>
                    <a:pt x="202" y="234"/>
                    <a:pt x="388" y="125"/>
                    <a:pt x="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4973;p60">
              <a:extLst>
                <a:ext uri="{FF2B5EF4-FFF2-40B4-BE49-F238E27FC236}">
                  <a16:creationId xmlns:a16="http://schemas.microsoft.com/office/drawing/2014/main" id="{8C5AA007-F114-4971-F61F-E0F0FE8BAA47}"/>
                </a:ext>
              </a:extLst>
            </p:cNvPr>
            <p:cNvSpPr/>
            <p:nvPr/>
          </p:nvSpPr>
          <p:spPr>
            <a:xfrm>
              <a:off x="5605250" y="3700800"/>
              <a:ext cx="14375" cy="7025"/>
            </a:xfrm>
            <a:custGeom>
              <a:avLst/>
              <a:gdLst/>
              <a:ahLst/>
              <a:cxnLst/>
              <a:rect l="l" t="t" r="r" b="b"/>
              <a:pathLst>
                <a:path w="575" h="281" extrusionOk="0">
                  <a:moveTo>
                    <a:pt x="574" y="1"/>
                  </a:moveTo>
                  <a:cubicBezTo>
                    <a:pt x="466" y="16"/>
                    <a:pt x="373" y="47"/>
                    <a:pt x="280" y="109"/>
                  </a:cubicBezTo>
                  <a:cubicBezTo>
                    <a:pt x="187" y="156"/>
                    <a:pt x="78" y="202"/>
                    <a:pt x="0" y="280"/>
                  </a:cubicBezTo>
                  <a:cubicBezTo>
                    <a:pt x="218" y="233"/>
                    <a:pt x="419" y="125"/>
                    <a:pt x="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4974;p60">
              <a:extLst>
                <a:ext uri="{FF2B5EF4-FFF2-40B4-BE49-F238E27FC236}">
                  <a16:creationId xmlns:a16="http://schemas.microsoft.com/office/drawing/2014/main" id="{80143AC4-3C93-CB2B-D47B-EE96E2E21BA3}"/>
                </a:ext>
              </a:extLst>
            </p:cNvPr>
            <p:cNvSpPr/>
            <p:nvPr/>
          </p:nvSpPr>
          <p:spPr>
            <a:xfrm>
              <a:off x="5595550" y="3696925"/>
              <a:ext cx="14375" cy="7000"/>
            </a:xfrm>
            <a:custGeom>
              <a:avLst/>
              <a:gdLst/>
              <a:ahLst/>
              <a:cxnLst/>
              <a:rect l="l" t="t" r="r" b="b"/>
              <a:pathLst>
                <a:path w="575" h="280" extrusionOk="0">
                  <a:moveTo>
                    <a:pt x="575" y="1"/>
                  </a:moveTo>
                  <a:lnTo>
                    <a:pt x="575" y="1"/>
                  </a:lnTo>
                  <a:cubicBezTo>
                    <a:pt x="466" y="16"/>
                    <a:pt x="373" y="47"/>
                    <a:pt x="280" y="109"/>
                  </a:cubicBezTo>
                  <a:cubicBezTo>
                    <a:pt x="187" y="140"/>
                    <a:pt x="78" y="202"/>
                    <a:pt x="1" y="280"/>
                  </a:cubicBezTo>
                  <a:cubicBezTo>
                    <a:pt x="109" y="264"/>
                    <a:pt x="202" y="233"/>
                    <a:pt x="295" y="171"/>
                  </a:cubicBezTo>
                  <a:cubicBezTo>
                    <a:pt x="388" y="125"/>
                    <a:pt x="497" y="78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4975;p60">
              <a:extLst>
                <a:ext uri="{FF2B5EF4-FFF2-40B4-BE49-F238E27FC236}">
                  <a16:creationId xmlns:a16="http://schemas.microsoft.com/office/drawing/2014/main" id="{46E04FB5-A23B-DA6C-6FFF-5F8BB4A8A97A}"/>
                </a:ext>
              </a:extLst>
            </p:cNvPr>
            <p:cNvSpPr/>
            <p:nvPr/>
          </p:nvSpPr>
          <p:spPr>
            <a:xfrm>
              <a:off x="5586625" y="3693050"/>
              <a:ext cx="14000" cy="6625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559" y="1"/>
                  </a:moveTo>
                  <a:lnTo>
                    <a:pt x="559" y="1"/>
                  </a:lnTo>
                  <a:cubicBezTo>
                    <a:pt x="342" y="47"/>
                    <a:pt x="156" y="156"/>
                    <a:pt x="1" y="264"/>
                  </a:cubicBezTo>
                  <a:cubicBezTo>
                    <a:pt x="94" y="249"/>
                    <a:pt x="203" y="202"/>
                    <a:pt x="280" y="156"/>
                  </a:cubicBezTo>
                  <a:cubicBezTo>
                    <a:pt x="389" y="125"/>
                    <a:pt x="466" y="78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4976;p60">
              <a:extLst>
                <a:ext uri="{FF2B5EF4-FFF2-40B4-BE49-F238E27FC236}">
                  <a16:creationId xmlns:a16="http://schemas.microsoft.com/office/drawing/2014/main" id="{BD60C30A-71FA-3616-D225-AA2114BF3283}"/>
                </a:ext>
              </a:extLst>
            </p:cNvPr>
            <p:cNvSpPr/>
            <p:nvPr/>
          </p:nvSpPr>
          <p:spPr>
            <a:xfrm>
              <a:off x="5576950" y="3689175"/>
              <a:ext cx="13975" cy="7000"/>
            </a:xfrm>
            <a:custGeom>
              <a:avLst/>
              <a:gdLst/>
              <a:ahLst/>
              <a:cxnLst/>
              <a:rect l="l" t="t" r="r" b="b"/>
              <a:pathLst>
                <a:path w="559" h="280" extrusionOk="0">
                  <a:moveTo>
                    <a:pt x="559" y="1"/>
                  </a:moveTo>
                  <a:cubicBezTo>
                    <a:pt x="465" y="16"/>
                    <a:pt x="357" y="47"/>
                    <a:pt x="264" y="109"/>
                  </a:cubicBezTo>
                  <a:cubicBezTo>
                    <a:pt x="171" y="156"/>
                    <a:pt x="78" y="202"/>
                    <a:pt x="0" y="280"/>
                  </a:cubicBezTo>
                  <a:cubicBezTo>
                    <a:pt x="93" y="264"/>
                    <a:pt x="202" y="233"/>
                    <a:pt x="279" y="171"/>
                  </a:cubicBezTo>
                  <a:cubicBezTo>
                    <a:pt x="388" y="125"/>
                    <a:pt x="465" y="78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4977;p60">
              <a:extLst>
                <a:ext uri="{FF2B5EF4-FFF2-40B4-BE49-F238E27FC236}">
                  <a16:creationId xmlns:a16="http://schemas.microsoft.com/office/drawing/2014/main" id="{2AEB9692-D2A4-7A75-7981-C4B6DAD6D4B8}"/>
                </a:ext>
              </a:extLst>
            </p:cNvPr>
            <p:cNvSpPr/>
            <p:nvPr/>
          </p:nvSpPr>
          <p:spPr>
            <a:xfrm>
              <a:off x="5567250" y="3685300"/>
              <a:ext cx="13975" cy="6625"/>
            </a:xfrm>
            <a:custGeom>
              <a:avLst/>
              <a:gdLst/>
              <a:ahLst/>
              <a:cxnLst/>
              <a:rect l="l" t="t" r="r" b="b"/>
              <a:pathLst>
                <a:path w="559" h="265" extrusionOk="0">
                  <a:moveTo>
                    <a:pt x="559" y="0"/>
                  </a:moveTo>
                  <a:cubicBezTo>
                    <a:pt x="342" y="47"/>
                    <a:pt x="156" y="156"/>
                    <a:pt x="0" y="264"/>
                  </a:cubicBezTo>
                  <a:cubicBezTo>
                    <a:pt x="94" y="249"/>
                    <a:pt x="202" y="202"/>
                    <a:pt x="280" y="156"/>
                  </a:cubicBezTo>
                  <a:cubicBezTo>
                    <a:pt x="388" y="125"/>
                    <a:pt x="481" y="78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4978;p60">
              <a:extLst>
                <a:ext uri="{FF2B5EF4-FFF2-40B4-BE49-F238E27FC236}">
                  <a16:creationId xmlns:a16="http://schemas.microsoft.com/office/drawing/2014/main" id="{2A9EFCD3-91F8-5C93-56EC-82E5B1A6773B}"/>
                </a:ext>
              </a:extLst>
            </p:cNvPr>
            <p:cNvSpPr/>
            <p:nvPr/>
          </p:nvSpPr>
          <p:spPr>
            <a:xfrm>
              <a:off x="5557550" y="3681425"/>
              <a:ext cx="14000" cy="7000"/>
            </a:xfrm>
            <a:custGeom>
              <a:avLst/>
              <a:gdLst/>
              <a:ahLst/>
              <a:cxnLst/>
              <a:rect l="l" t="t" r="r" b="b"/>
              <a:pathLst>
                <a:path w="560" h="280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66" y="16"/>
                    <a:pt x="357" y="47"/>
                    <a:pt x="264" y="109"/>
                  </a:cubicBezTo>
                  <a:cubicBezTo>
                    <a:pt x="171" y="155"/>
                    <a:pt x="78" y="202"/>
                    <a:pt x="1" y="280"/>
                  </a:cubicBezTo>
                  <a:cubicBezTo>
                    <a:pt x="187" y="233"/>
                    <a:pt x="388" y="124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4979;p60">
              <a:extLst>
                <a:ext uri="{FF2B5EF4-FFF2-40B4-BE49-F238E27FC236}">
                  <a16:creationId xmlns:a16="http://schemas.microsoft.com/office/drawing/2014/main" id="{76DDBFAB-BB41-DDEA-A82D-BC311247693C}"/>
                </a:ext>
              </a:extLst>
            </p:cNvPr>
            <p:cNvSpPr/>
            <p:nvPr/>
          </p:nvSpPr>
          <p:spPr>
            <a:xfrm>
              <a:off x="5547850" y="3677550"/>
              <a:ext cx="14000" cy="7000"/>
            </a:xfrm>
            <a:custGeom>
              <a:avLst/>
              <a:gdLst/>
              <a:ahLst/>
              <a:cxnLst/>
              <a:rect l="l" t="t" r="r" b="b"/>
              <a:pathLst>
                <a:path w="560" h="280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66" y="16"/>
                    <a:pt x="358" y="47"/>
                    <a:pt x="265" y="109"/>
                  </a:cubicBezTo>
                  <a:cubicBezTo>
                    <a:pt x="172" y="140"/>
                    <a:pt x="79" y="202"/>
                    <a:pt x="1" y="279"/>
                  </a:cubicBezTo>
                  <a:cubicBezTo>
                    <a:pt x="94" y="264"/>
                    <a:pt x="187" y="233"/>
                    <a:pt x="280" y="171"/>
                  </a:cubicBezTo>
                  <a:cubicBezTo>
                    <a:pt x="389" y="124"/>
                    <a:pt x="482" y="78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4980;p60">
              <a:extLst>
                <a:ext uri="{FF2B5EF4-FFF2-40B4-BE49-F238E27FC236}">
                  <a16:creationId xmlns:a16="http://schemas.microsoft.com/office/drawing/2014/main" id="{ABCD7784-9B1C-ACBB-219C-AC3338A1D0B2}"/>
                </a:ext>
              </a:extLst>
            </p:cNvPr>
            <p:cNvSpPr/>
            <p:nvPr/>
          </p:nvSpPr>
          <p:spPr>
            <a:xfrm>
              <a:off x="5538175" y="3673675"/>
              <a:ext cx="13975" cy="7000"/>
            </a:xfrm>
            <a:custGeom>
              <a:avLst/>
              <a:gdLst/>
              <a:ahLst/>
              <a:cxnLst/>
              <a:rect l="l" t="t" r="r" b="b"/>
              <a:pathLst>
                <a:path w="559" h="280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66" y="16"/>
                    <a:pt x="357" y="47"/>
                    <a:pt x="264" y="109"/>
                  </a:cubicBezTo>
                  <a:cubicBezTo>
                    <a:pt x="171" y="155"/>
                    <a:pt x="78" y="202"/>
                    <a:pt x="0" y="279"/>
                  </a:cubicBezTo>
                  <a:cubicBezTo>
                    <a:pt x="202" y="233"/>
                    <a:pt x="388" y="124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4981;p60">
              <a:extLst>
                <a:ext uri="{FF2B5EF4-FFF2-40B4-BE49-F238E27FC236}">
                  <a16:creationId xmlns:a16="http://schemas.microsoft.com/office/drawing/2014/main" id="{469C5A3D-0C4B-693C-E6C5-CEC9010DEC97}"/>
                </a:ext>
              </a:extLst>
            </p:cNvPr>
            <p:cNvSpPr/>
            <p:nvPr/>
          </p:nvSpPr>
          <p:spPr>
            <a:xfrm>
              <a:off x="5528475" y="3669800"/>
              <a:ext cx="13975" cy="7000"/>
            </a:xfrm>
            <a:custGeom>
              <a:avLst/>
              <a:gdLst/>
              <a:ahLst/>
              <a:cxnLst/>
              <a:rect l="l" t="t" r="r" b="b"/>
              <a:pathLst>
                <a:path w="559" h="280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66" y="16"/>
                    <a:pt x="357" y="47"/>
                    <a:pt x="264" y="109"/>
                  </a:cubicBezTo>
                  <a:cubicBezTo>
                    <a:pt x="171" y="155"/>
                    <a:pt x="78" y="202"/>
                    <a:pt x="1" y="279"/>
                  </a:cubicBezTo>
                  <a:cubicBezTo>
                    <a:pt x="94" y="264"/>
                    <a:pt x="187" y="233"/>
                    <a:pt x="280" y="171"/>
                  </a:cubicBezTo>
                  <a:cubicBezTo>
                    <a:pt x="388" y="124"/>
                    <a:pt x="481" y="78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4982;p60">
              <a:extLst>
                <a:ext uri="{FF2B5EF4-FFF2-40B4-BE49-F238E27FC236}">
                  <a16:creationId xmlns:a16="http://schemas.microsoft.com/office/drawing/2014/main" id="{12221FF1-C4BE-937D-644E-ACA310AB4A7E}"/>
                </a:ext>
              </a:extLst>
            </p:cNvPr>
            <p:cNvSpPr/>
            <p:nvPr/>
          </p:nvSpPr>
          <p:spPr>
            <a:xfrm>
              <a:off x="5552900" y="3460475"/>
              <a:ext cx="588625" cy="254325"/>
            </a:xfrm>
            <a:custGeom>
              <a:avLst/>
              <a:gdLst/>
              <a:ahLst/>
              <a:cxnLst/>
              <a:rect l="l" t="t" r="r" b="b"/>
              <a:pathLst>
                <a:path w="23545" h="10173" extrusionOk="0">
                  <a:moveTo>
                    <a:pt x="15091" y="1"/>
                  </a:moveTo>
                  <a:cubicBezTo>
                    <a:pt x="11296" y="1"/>
                    <a:pt x="1" y="7768"/>
                    <a:pt x="1" y="7768"/>
                  </a:cubicBezTo>
                  <a:lnTo>
                    <a:pt x="5026" y="10172"/>
                  </a:lnTo>
                  <a:lnTo>
                    <a:pt x="13292" y="6093"/>
                  </a:lnTo>
                  <a:cubicBezTo>
                    <a:pt x="13292" y="6093"/>
                    <a:pt x="15184" y="7567"/>
                    <a:pt x="17201" y="7939"/>
                  </a:cubicBezTo>
                  <a:cubicBezTo>
                    <a:pt x="17591" y="8009"/>
                    <a:pt x="18103" y="8059"/>
                    <a:pt x="18661" y="8059"/>
                  </a:cubicBezTo>
                  <a:cubicBezTo>
                    <a:pt x="20078" y="8059"/>
                    <a:pt x="21797" y="7735"/>
                    <a:pt x="22598" y="6589"/>
                  </a:cubicBezTo>
                  <a:cubicBezTo>
                    <a:pt x="23544" y="5225"/>
                    <a:pt x="22986" y="3643"/>
                    <a:pt x="22986" y="3643"/>
                  </a:cubicBezTo>
                  <a:lnTo>
                    <a:pt x="21388" y="2914"/>
                  </a:lnTo>
                  <a:cubicBezTo>
                    <a:pt x="21388" y="2914"/>
                    <a:pt x="17666" y="246"/>
                    <a:pt x="15340" y="13"/>
                  </a:cubicBezTo>
                  <a:cubicBezTo>
                    <a:pt x="15261" y="5"/>
                    <a:pt x="15178" y="1"/>
                    <a:pt x="15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4983;p60">
              <a:extLst>
                <a:ext uri="{FF2B5EF4-FFF2-40B4-BE49-F238E27FC236}">
                  <a16:creationId xmlns:a16="http://schemas.microsoft.com/office/drawing/2014/main" id="{A51FD1E8-7717-9D4A-063F-5928DAE61A0A}"/>
                </a:ext>
              </a:extLst>
            </p:cNvPr>
            <p:cNvSpPr/>
            <p:nvPr/>
          </p:nvSpPr>
          <p:spPr>
            <a:xfrm>
              <a:off x="6053850" y="3510825"/>
              <a:ext cx="62475" cy="46550"/>
            </a:xfrm>
            <a:custGeom>
              <a:avLst/>
              <a:gdLst/>
              <a:ahLst/>
              <a:cxnLst/>
              <a:rect l="l" t="t" r="r" b="b"/>
              <a:pathLst>
                <a:path w="2499" h="1862" extrusionOk="0">
                  <a:moveTo>
                    <a:pt x="1" y="0"/>
                  </a:moveTo>
                  <a:cubicBezTo>
                    <a:pt x="203" y="155"/>
                    <a:pt x="420" y="310"/>
                    <a:pt x="637" y="496"/>
                  </a:cubicBezTo>
                  <a:cubicBezTo>
                    <a:pt x="839" y="652"/>
                    <a:pt x="1025" y="807"/>
                    <a:pt x="1226" y="962"/>
                  </a:cubicBezTo>
                  <a:cubicBezTo>
                    <a:pt x="1443" y="1117"/>
                    <a:pt x="1645" y="1256"/>
                    <a:pt x="1847" y="1412"/>
                  </a:cubicBezTo>
                  <a:cubicBezTo>
                    <a:pt x="1955" y="1489"/>
                    <a:pt x="2048" y="1567"/>
                    <a:pt x="2157" y="1644"/>
                  </a:cubicBezTo>
                  <a:cubicBezTo>
                    <a:pt x="2265" y="1722"/>
                    <a:pt x="2374" y="1799"/>
                    <a:pt x="2483" y="1861"/>
                  </a:cubicBezTo>
                  <a:cubicBezTo>
                    <a:pt x="2498" y="1861"/>
                    <a:pt x="2498" y="1830"/>
                    <a:pt x="2498" y="1830"/>
                  </a:cubicBezTo>
                  <a:cubicBezTo>
                    <a:pt x="2420" y="1737"/>
                    <a:pt x="2327" y="1644"/>
                    <a:pt x="2219" y="1567"/>
                  </a:cubicBezTo>
                  <a:cubicBezTo>
                    <a:pt x="2126" y="1474"/>
                    <a:pt x="2033" y="1380"/>
                    <a:pt x="1940" y="1303"/>
                  </a:cubicBezTo>
                  <a:cubicBezTo>
                    <a:pt x="1738" y="1148"/>
                    <a:pt x="1521" y="977"/>
                    <a:pt x="1319" y="822"/>
                  </a:cubicBezTo>
                  <a:cubicBezTo>
                    <a:pt x="1102" y="698"/>
                    <a:pt x="870" y="574"/>
                    <a:pt x="652" y="419"/>
                  </a:cubicBezTo>
                  <a:cubicBezTo>
                    <a:pt x="435" y="264"/>
                    <a:pt x="234" y="1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4984;p60">
              <a:extLst>
                <a:ext uri="{FF2B5EF4-FFF2-40B4-BE49-F238E27FC236}">
                  <a16:creationId xmlns:a16="http://schemas.microsoft.com/office/drawing/2014/main" id="{847CAE46-6143-94CD-043A-293A792BFB98}"/>
                </a:ext>
              </a:extLst>
            </p:cNvPr>
            <p:cNvSpPr/>
            <p:nvPr/>
          </p:nvSpPr>
          <p:spPr>
            <a:xfrm>
              <a:off x="5885575" y="3568975"/>
              <a:ext cx="85725" cy="65175"/>
            </a:xfrm>
            <a:custGeom>
              <a:avLst/>
              <a:gdLst/>
              <a:ahLst/>
              <a:cxnLst/>
              <a:rect l="l" t="t" r="r" b="b"/>
              <a:pathLst>
                <a:path w="3429" h="2607" extrusionOk="0">
                  <a:moveTo>
                    <a:pt x="3428" y="1"/>
                  </a:moveTo>
                  <a:lnTo>
                    <a:pt x="1" y="1753"/>
                  </a:lnTo>
                  <a:cubicBezTo>
                    <a:pt x="420" y="2063"/>
                    <a:pt x="869" y="2358"/>
                    <a:pt x="1335" y="2606"/>
                  </a:cubicBezTo>
                  <a:lnTo>
                    <a:pt x="3428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4985;p60">
              <a:extLst>
                <a:ext uri="{FF2B5EF4-FFF2-40B4-BE49-F238E27FC236}">
                  <a16:creationId xmlns:a16="http://schemas.microsoft.com/office/drawing/2014/main" id="{75D05E13-3D9A-6EEA-1A23-8F77362A2D0E}"/>
                </a:ext>
              </a:extLst>
            </p:cNvPr>
            <p:cNvSpPr/>
            <p:nvPr/>
          </p:nvSpPr>
          <p:spPr>
            <a:xfrm>
              <a:off x="5583525" y="3643425"/>
              <a:ext cx="110150" cy="55075"/>
            </a:xfrm>
            <a:custGeom>
              <a:avLst/>
              <a:gdLst/>
              <a:ahLst/>
              <a:cxnLst/>
              <a:rect l="l" t="t" r="r" b="b"/>
              <a:pathLst>
                <a:path w="4406" h="2203" extrusionOk="0">
                  <a:moveTo>
                    <a:pt x="1" y="0"/>
                  </a:moveTo>
                  <a:lnTo>
                    <a:pt x="1" y="0"/>
                  </a:lnTo>
                  <a:cubicBezTo>
                    <a:pt x="156" y="124"/>
                    <a:pt x="358" y="218"/>
                    <a:pt x="544" y="311"/>
                  </a:cubicBezTo>
                  <a:cubicBezTo>
                    <a:pt x="714" y="404"/>
                    <a:pt x="900" y="481"/>
                    <a:pt x="1071" y="574"/>
                  </a:cubicBezTo>
                  <a:cubicBezTo>
                    <a:pt x="1722" y="915"/>
                    <a:pt x="3770" y="1924"/>
                    <a:pt x="4406" y="2203"/>
                  </a:cubicBezTo>
                  <a:lnTo>
                    <a:pt x="4406" y="2187"/>
                  </a:lnTo>
                  <a:cubicBezTo>
                    <a:pt x="4033" y="2017"/>
                    <a:pt x="2575" y="1210"/>
                    <a:pt x="1940" y="900"/>
                  </a:cubicBezTo>
                  <a:cubicBezTo>
                    <a:pt x="1614" y="729"/>
                    <a:pt x="1304" y="590"/>
                    <a:pt x="978" y="435"/>
                  </a:cubicBezTo>
                  <a:lnTo>
                    <a:pt x="482" y="218"/>
                  </a:lnTo>
                  <a:cubicBezTo>
                    <a:pt x="327" y="140"/>
                    <a:pt x="171" y="6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4986;p60">
              <a:extLst>
                <a:ext uri="{FF2B5EF4-FFF2-40B4-BE49-F238E27FC236}">
                  <a16:creationId xmlns:a16="http://schemas.microsoft.com/office/drawing/2014/main" id="{57A2BA0E-8C48-FEE7-A267-8A9B8544B68D}"/>
                </a:ext>
              </a:extLst>
            </p:cNvPr>
            <p:cNvSpPr/>
            <p:nvPr/>
          </p:nvSpPr>
          <p:spPr>
            <a:xfrm>
              <a:off x="5649450" y="3466625"/>
              <a:ext cx="245850" cy="126425"/>
            </a:xfrm>
            <a:custGeom>
              <a:avLst/>
              <a:gdLst/>
              <a:ahLst/>
              <a:cxnLst/>
              <a:rect l="l" t="t" r="r" b="b"/>
              <a:pathLst>
                <a:path w="9834" h="5057" extrusionOk="0">
                  <a:moveTo>
                    <a:pt x="9803" y="0"/>
                  </a:moveTo>
                  <a:cubicBezTo>
                    <a:pt x="9741" y="16"/>
                    <a:pt x="9663" y="62"/>
                    <a:pt x="9554" y="78"/>
                  </a:cubicBezTo>
                  <a:cubicBezTo>
                    <a:pt x="8887" y="295"/>
                    <a:pt x="8221" y="543"/>
                    <a:pt x="7569" y="838"/>
                  </a:cubicBezTo>
                  <a:cubicBezTo>
                    <a:pt x="6887" y="1101"/>
                    <a:pt x="6251" y="1411"/>
                    <a:pt x="5599" y="1737"/>
                  </a:cubicBezTo>
                  <a:cubicBezTo>
                    <a:pt x="4964" y="2078"/>
                    <a:pt x="4328" y="2420"/>
                    <a:pt x="3707" y="2776"/>
                  </a:cubicBezTo>
                  <a:cubicBezTo>
                    <a:pt x="3087" y="3133"/>
                    <a:pt x="156" y="4886"/>
                    <a:pt x="16" y="4994"/>
                  </a:cubicBezTo>
                  <a:cubicBezTo>
                    <a:pt x="0" y="5025"/>
                    <a:pt x="16" y="5041"/>
                    <a:pt x="32" y="5056"/>
                  </a:cubicBezTo>
                  <a:cubicBezTo>
                    <a:pt x="109" y="5041"/>
                    <a:pt x="1815" y="4064"/>
                    <a:pt x="2125" y="3893"/>
                  </a:cubicBezTo>
                  <a:cubicBezTo>
                    <a:pt x="2746" y="3521"/>
                    <a:pt x="3366" y="3164"/>
                    <a:pt x="3986" y="2807"/>
                  </a:cubicBezTo>
                  <a:cubicBezTo>
                    <a:pt x="4607" y="2466"/>
                    <a:pt x="5227" y="2109"/>
                    <a:pt x="5879" y="1784"/>
                  </a:cubicBezTo>
                  <a:cubicBezTo>
                    <a:pt x="6515" y="1442"/>
                    <a:pt x="7150" y="1132"/>
                    <a:pt x="7817" y="853"/>
                  </a:cubicBezTo>
                  <a:cubicBezTo>
                    <a:pt x="8143" y="698"/>
                    <a:pt x="8469" y="574"/>
                    <a:pt x="8794" y="419"/>
                  </a:cubicBezTo>
                  <a:cubicBezTo>
                    <a:pt x="9136" y="264"/>
                    <a:pt x="9461" y="124"/>
                    <a:pt x="9803" y="16"/>
                  </a:cubicBezTo>
                  <a:cubicBezTo>
                    <a:pt x="9834" y="16"/>
                    <a:pt x="9803" y="0"/>
                    <a:pt x="9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4987;p60">
              <a:extLst>
                <a:ext uri="{FF2B5EF4-FFF2-40B4-BE49-F238E27FC236}">
                  <a16:creationId xmlns:a16="http://schemas.microsoft.com/office/drawing/2014/main" id="{C88C68A7-D2C1-D964-A087-EBA2E903A4D4}"/>
                </a:ext>
              </a:extLst>
            </p:cNvPr>
            <p:cNvSpPr/>
            <p:nvPr/>
          </p:nvSpPr>
          <p:spPr>
            <a:xfrm>
              <a:off x="5764225" y="3613575"/>
              <a:ext cx="121375" cy="58750"/>
            </a:xfrm>
            <a:custGeom>
              <a:avLst/>
              <a:gdLst/>
              <a:ahLst/>
              <a:cxnLst/>
              <a:rect l="l" t="t" r="r" b="b"/>
              <a:pathLst>
                <a:path w="4855" h="2350" extrusionOk="0">
                  <a:moveTo>
                    <a:pt x="4855" y="0"/>
                  </a:moveTo>
                  <a:lnTo>
                    <a:pt x="4855" y="0"/>
                  </a:lnTo>
                  <a:cubicBezTo>
                    <a:pt x="4483" y="124"/>
                    <a:pt x="4110" y="310"/>
                    <a:pt x="3769" y="481"/>
                  </a:cubicBezTo>
                  <a:cubicBezTo>
                    <a:pt x="3133" y="791"/>
                    <a:pt x="2513" y="1086"/>
                    <a:pt x="1892" y="1396"/>
                  </a:cubicBezTo>
                  <a:cubicBezTo>
                    <a:pt x="1551" y="1551"/>
                    <a:pt x="1241" y="1706"/>
                    <a:pt x="931" y="1861"/>
                  </a:cubicBezTo>
                  <a:cubicBezTo>
                    <a:pt x="621" y="2016"/>
                    <a:pt x="311" y="2172"/>
                    <a:pt x="0" y="2342"/>
                  </a:cubicBezTo>
                  <a:cubicBezTo>
                    <a:pt x="0" y="2342"/>
                    <a:pt x="0" y="2349"/>
                    <a:pt x="10" y="2349"/>
                  </a:cubicBezTo>
                  <a:cubicBezTo>
                    <a:pt x="14" y="2349"/>
                    <a:pt x="21" y="2347"/>
                    <a:pt x="31" y="2342"/>
                  </a:cubicBezTo>
                  <a:cubicBezTo>
                    <a:pt x="373" y="2187"/>
                    <a:pt x="745" y="2032"/>
                    <a:pt x="1086" y="1861"/>
                  </a:cubicBezTo>
                  <a:cubicBezTo>
                    <a:pt x="1737" y="1567"/>
                    <a:pt x="2358" y="1256"/>
                    <a:pt x="2978" y="946"/>
                  </a:cubicBezTo>
                  <a:cubicBezTo>
                    <a:pt x="3304" y="791"/>
                    <a:pt x="3614" y="636"/>
                    <a:pt x="3924" y="481"/>
                  </a:cubicBezTo>
                  <a:cubicBezTo>
                    <a:pt x="4234" y="326"/>
                    <a:pt x="4545" y="171"/>
                    <a:pt x="4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4988;p60">
              <a:extLst>
                <a:ext uri="{FF2B5EF4-FFF2-40B4-BE49-F238E27FC236}">
                  <a16:creationId xmlns:a16="http://schemas.microsoft.com/office/drawing/2014/main" id="{EAF1972B-BEC6-94D2-D725-CC03E41D7CB8}"/>
                </a:ext>
              </a:extLst>
            </p:cNvPr>
            <p:cNvSpPr/>
            <p:nvPr/>
          </p:nvSpPr>
          <p:spPr>
            <a:xfrm>
              <a:off x="5999575" y="3295225"/>
              <a:ext cx="45400" cy="78375"/>
            </a:xfrm>
            <a:custGeom>
              <a:avLst/>
              <a:gdLst/>
              <a:ahLst/>
              <a:cxnLst/>
              <a:rect l="l" t="t" r="r" b="b"/>
              <a:pathLst>
                <a:path w="1816" h="3135" extrusionOk="0">
                  <a:moveTo>
                    <a:pt x="1133" y="1"/>
                  </a:moveTo>
                  <a:lnTo>
                    <a:pt x="1" y="1164"/>
                  </a:lnTo>
                  <a:lnTo>
                    <a:pt x="435" y="2126"/>
                  </a:lnTo>
                  <a:lnTo>
                    <a:pt x="481" y="2203"/>
                  </a:lnTo>
                  <a:cubicBezTo>
                    <a:pt x="481" y="2203"/>
                    <a:pt x="692" y="3134"/>
                    <a:pt x="861" y="3134"/>
                  </a:cubicBezTo>
                  <a:cubicBezTo>
                    <a:pt x="864" y="3134"/>
                    <a:pt x="866" y="3134"/>
                    <a:pt x="869" y="3134"/>
                  </a:cubicBezTo>
                  <a:cubicBezTo>
                    <a:pt x="1428" y="3041"/>
                    <a:pt x="1815" y="2126"/>
                    <a:pt x="1815" y="2002"/>
                  </a:cubicBezTo>
                  <a:cubicBezTo>
                    <a:pt x="1815" y="1955"/>
                    <a:pt x="1164" y="16"/>
                    <a:pt x="113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4989;p60">
              <a:extLst>
                <a:ext uri="{FF2B5EF4-FFF2-40B4-BE49-F238E27FC236}">
                  <a16:creationId xmlns:a16="http://schemas.microsoft.com/office/drawing/2014/main" id="{A5BF46DD-04B2-261A-FC77-952B876E8A35}"/>
                </a:ext>
              </a:extLst>
            </p:cNvPr>
            <p:cNvSpPr/>
            <p:nvPr/>
          </p:nvSpPr>
          <p:spPr>
            <a:xfrm>
              <a:off x="5999975" y="3295625"/>
              <a:ext cx="34125" cy="52750"/>
            </a:xfrm>
            <a:custGeom>
              <a:avLst/>
              <a:gdLst/>
              <a:ahLst/>
              <a:cxnLst/>
              <a:rect l="l" t="t" r="r" b="b"/>
              <a:pathLst>
                <a:path w="1365" h="2110" extrusionOk="0">
                  <a:moveTo>
                    <a:pt x="1163" y="0"/>
                  </a:moveTo>
                  <a:lnTo>
                    <a:pt x="1008" y="124"/>
                  </a:lnTo>
                  <a:lnTo>
                    <a:pt x="0" y="1164"/>
                  </a:lnTo>
                  <a:lnTo>
                    <a:pt x="434" y="2110"/>
                  </a:lnTo>
                  <a:cubicBezTo>
                    <a:pt x="946" y="1784"/>
                    <a:pt x="1272" y="1257"/>
                    <a:pt x="1365" y="652"/>
                  </a:cubicBezTo>
                  <a:cubicBezTo>
                    <a:pt x="1256" y="326"/>
                    <a:pt x="1163" y="31"/>
                    <a:pt x="11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4990;p60">
              <a:extLst>
                <a:ext uri="{FF2B5EF4-FFF2-40B4-BE49-F238E27FC236}">
                  <a16:creationId xmlns:a16="http://schemas.microsoft.com/office/drawing/2014/main" id="{AFC054F3-2C87-3770-D03C-8E1B72D676A1}"/>
                </a:ext>
              </a:extLst>
            </p:cNvPr>
            <p:cNvSpPr/>
            <p:nvPr/>
          </p:nvSpPr>
          <p:spPr>
            <a:xfrm>
              <a:off x="6008500" y="3308025"/>
              <a:ext cx="82600" cy="153175"/>
            </a:xfrm>
            <a:custGeom>
              <a:avLst/>
              <a:gdLst/>
              <a:ahLst/>
              <a:cxnLst/>
              <a:rect l="l" t="t" r="r" b="b"/>
              <a:pathLst>
                <a:path w="3304" h="6127" extrusionOk="0">
                  <a:moveTo>
                    <a:pt x="1149" y="0"/>
                  </a:moveTo>
                  <a:cubicBezTo>
                    <a:pt x="1148" y="0"/>
                    <a:pt x="1148" y="0"/>
                    <a:pt x="1148" y="1"/>
                  </a:cubicBezTo>
                  <a:cubicBezTo>
                    <a:pt x="1195" y="47"/>
                    <a:pt x="1210" y="94"/>
                    <a:pt x="1226" y="156"/>
                  </a:cubicBezTo>
                  <a:cubicBezTo>
                    <a:pt x="1288" y="404"/>
                    <a:pt x="1148" y="668"/>
                    <a:pt x="993" y="854"/>
                  </a:cubicBezTo>
                  <a:cubicBezTo>
                    <a:pt x="838" y="1055"/>
                    <a:pt x="590" y="1226"/>
                    <a:pt x="481" y="1474"/>
                  </a:cubicBezTo>
                  <a:cubicBezTo>
                    <a:pt x="450" y="1567"/>
                    <a:pt x="435" y="1691"/>
                    <a:pt x="466" y="1784"/>
                  </a:cubicBezTo>
                  <a:cubicBezTo>
                    <a:pt x="512" y="1893"/>
                    <a:pt x="605" y="1986"/>
                    <a:pt x="714" y="2001"/>
                  </a:cubicBezTo>
                  <a:cubicBezTo>
                    <a:pt x="838" y="2032"/>
                    <a:pt x="977" y="2079"/>
                    <a:pt x="1055" y="2172"/>
                  </a:cubicBezTo>
                  <a:cubicBezTo>
                    <a:pt x="1102" y="2265"/>
                    <a:pt x="1102" y="2389"/>
                    <a:pt x="1055" y="2482"/>
                  </a:cubicBezTo>
                  <a:cubicBezTo>
                    <a:pt x="946" y="2730"/>
                    <a:pt x="667" y="2839"/>
                    <a:pt x="466" y="3025"/>
                  </a:cubicBezTo>
                  <a:cubicBezTo>
                    <a:pt x="280" y="3227"/>
                    <a:pt x="140" y="3475"/>
                    <a:pt x="78" y="3738"/>
                  </a:cubicBezTo>
                  <a:cubicBezTo>
                    <a:pt x="31" y="4002"/>
                    <a:pt x="62" y="4266"/>
                    <a:pt x="155" y="4498"/>
                  </a:cubicBezTo>
                  <a:cubicBezTo>
                    <a:pt x="202" y="4607"/>
                    <a:pt x="280" y="4731"/>
                    <a:pt x="326" y="4824"/>
                  </a:cubicBezTo>
                  <a:cubicBezTo>
                    <a:pt x="435" y="4948"/>
                    <a:pt x="528" y="5026"/>
                    <a:pt x="621" y="5134"/>
                  </a:cubicBezTo>
                  <a:cubicBezTo>
                    <a:pt x="714" y="5227"/>
                    <a:pt x="776" y="5367"/>
                    <a:pt x="760" y="5507"/>
                  </a:cubicBezTo>
                  <a:cubicBezTo>
                    <a:pt x="745" y="5600"/>
                    <a:pt x="512" y="5910"/>
                    <a:pt x="47" y="6034"/>
                  </a:cubicBezTo>
                  <a:cubicBezTo>
                    <a:pt x="0" y="6034"/>
                    <a:pt x="16" y="6080"/>
                    <a:pt x="62" y="6111"/>
                  </a:cubicBezTo>
                  <a:cubicBezTo>
                    <a:pt x="140" y="6111"/>
                    <a:pt x="202" y="6127"/>
                    <a:pt x="280" y="6127"/>
                  </a:cubicBezTo>
                  <a:cubicBezTo>
                    <a:pt x="853" y="6127"/>
                    <a:pt x="1412" y="5832"/>
                    <a:pt x="1753" y="5351"/>
                  </a:cubicBezTo>
                  <a:cubicBezTo>
                    <a:pt x="1924" y="5103"/>
                    <a:pt x="2032" y="4809"/>
                    <a:pt x="2079" y="4498"/>
                  </a:cubicBezTo>
                  <a:cubicBezTo>
                    <a:pt x="2094" y="4328"/>
                    <a:pt x="2125" y="4142"/>
                    <a:pt x="2156" y="3987"/>
                  </a:cubicBezTo>
                  <a:cubicBezTo>
                    <a:pt x="2203" y="3831"/>
                    <a:pt x="2296" y="3723"/>
                    <a:pt x="2389" y="3599"/>
                  </a:cubicBezTo>
                  <a:cubicBezTo>
                    <a:pt x="2606" y="3397"/>
                    <a:pt x="2839" y="3242"/>
                    <a:pt x="3009" y="2978"/>
                  </a:cubicBezTo>
                  <a:cubicBezTo>
                    <a:pt x="3164" y="2777"/>
                    <a:pt x="3242" y="2498"/>
                    <a:pt x="3257" y="2250"/>
                  </a:cubicBezTo>
                  <a:cubicBezTo>
                    <a:pt x="3304" y="1707"/>
                    <a:pt x="3133" y="1164"/>
                    <a:pt x="2746" y="761"/>
                  </a:cubicBezTo>
                  <a:cubicBezTo>
                    <a:pt x="2397" y="336"/>
                    <a:pt x="1187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4991;p60">
              <a:extLst>
                <a:ext uri="{FF2B5EF4-FFF2-40B4-BE49-F238E27FC236}">
                  <a16:creationId xmlns:a16="http://schemas.microsoft.com/office/drawing/2014/main" id="{B727C8AF-43EF-90EB-7A08-48E151F8EE86}"/>
                </a:ext>
              </a:extLst>
            </p:cNvPr>
            <p:cNvSpPr/>
            <p:nvPr/>
          </p:nvSpPr>
          <p:spPr>
            <a:xfrm>
              <a:off x="6004625" y="3308425"/>
              <a:ext cx="34925" cy="137275"/>
            </a:xfrm>
            <a:custGeom>
              <a:avLst/>
              <a:gdLst/>
              <a:ahLst/>
              <a:cxnLst/>
              <a:rect l="l" t="t" r="r" b="b"/>
              <a:pathLst>
                <a:path w="1397" h="5491" extrusionOk="0">
                  <a:moveTo>
                    <a:pt x="1303" y="0"/>
                  </a:moveTo>
                  <a:lnTo>
                    <a:pt x="1241" y="16"/>
                  </a:lnTo>
                  <a:lnTo>
                    <a:pt x="1241" y="47"/>
                  </a:lnTo>
                  <a:cubicBezTo>
                    <a:pt x="1381" y="279"/>
                    <a:pt x="1350" y="589"/>
                    <a:pt x="1148" y="776"/>
                  </a:cubicBezTo>
                  <a:cubicBezTo>
                    <a:pt x="993" y="977"/>
                    <a:pt x="760" y="1101"/>
                    <a:pt x="590" y="1303"/>
                  </a:cubicBezTo>
                  <a:cubicBezTo>
                    <a:pt x="466" y="1443"/>
                    <a:pt x="388" y="1613"/>
                    <a:pt x="388" y="1799"/>
                  </a:cubicBezTo>
                  <a:cubicBezTo>
                    <a:pt x="388" y="1877"/>
                    <a:pt x="404" y="1954"/>
                    <a:pt x="450" y="2032"/>
                  </a:cubicBezTo>
                  <a:cubicBezTo>
                    <a:pt x="512" y="2109"/>
                    <a:pt x="590" y="2171"/>
                    <a:pt x="683" y="2218"/>
                  </a:cubicBezTo>
                  <a:cubicBezTo>
                    <a:pt x="776" y="2249"/>
                    <a:pt x="884" y="2311"/>
                    <a:pt x="977" y="2373"/>
                  </a:cubicBezTo>
                  <a:cubicBezTo>
                    <a:pt x="1055" y="2451"/>
                    <a:pt x="1086" y="2559"/>
                    <a:pt x="1055" y="2652"/>
                  </a:cubicBezTo>
                  <a:cubicBezTo>
                    <a:pt x="1008" y="2761"/>
                    <a:pt x="931" y="2838"/>
                    <a:pt x="853" y="2916"/>
                  </a:cubicBezTo>
                  <a:cubicBezTo>
                    <a:pt x="760" y="3009"/>
                    <a:pt x="683" y="3087"/>
                    <a:pt x="590" y="3164"/>
                  </a:cubicBezTo>
                  <a:cubicBezTo>
                    <a:pt x="419" y="3319"/>
                    <a:pt x="264" y="3521"/>
                    <a:pt x="140" y="3707"/>
                  </a:cubicBezTo>
                  <a:cubicBezTo>
                    <a:pt x="31" y="3924"/>
                    <a:pt x="0" y="4157"/>
                    <a:pt x="62" y="4374"/>
                  </a:cubicBezTo>
                  <a:cubicBezTo>
                    <a:pt x="140" y="4575"/>
                    <a:pt x="264" y="4793"/>
                    <a:pt x="388" y="4963"/>
                  </a:cubicBezTo>
                  <a:cubicBezTo>
                    <a:pt x="512" y="5103"/>
                    <a:pt x="683" y="5273"/>
                    <a:pt x="621" y="5491"/>
                  </a:cubicBezTo>
                  <a:lnTo>
                    <a:pt x="652" y="5491"/>
                  </a:lnTo>
                  <a:cubicBezTo>
                    <a:pt x="698" y="5289"/>
                    <a:pt x="574" y="5103"/>
                    <a:pt x="450" y="4948"/>
                  </a:cubicBezTo>
                  <a:cubicBezTo>
                    <a:pt x="279" y="4731"/>
                    <a:pt x="186" y="4482"/>
                    <a:pt x="124" y="4203"/>
                  </a:cubicBezTo>
                  <a:cubicBezTo>
                    <a:pt x="62" y="3691"/>
                    <a:pt x="528" y="3319"/>
                    <a:pt x="853" y="3009"/>
                  </a:cubicBezTo>
                  <a:cubicBezTo>
                    <a:pt x="993" y="2869"/>
                    <a:pt x="1195" y="2699"/>
                    <a:pt x="1132" y="2482"/>
                  </a:cubicBezTo>
                  <a:cubicBezTo>
                    <a:pt x="1070" y="2265"/>
                    <a:pt x="838" y="2218"/>
                    <a:pt x="667" y="2109"/>
                  </a:cubicBezTo>
                  <a:cubicBezTo>
                    <a:pt x="590" y="2078"/>
                    <a:pt x="512" y="2001"/>
                    <a:pt x="466" y="1908"/>
                  </a:cubicBezTo>
                  <a:cubicBezTo>
                    <a:pt x="450" y="1830"/>
                    <a:pt x="450" y="1722"/>
                    <a:pt x="466" y="1629"/>
                  </a:cubicBezTo>
                  <a:cubicBezTo>
                    <a:pt x="528" y="1412"/>
                    <a:pt x="683" y="1287"/>
                    <a:pt x="853" y="1132"/>
                  </a:cubicBezTo>
                  <a:cubicBezTo>
                    <a:pt x="1039" y="977"/>
                    <a:pt x="1226" y="838"/>
                    <a:pt x="1319" y="621"/>
                  </a:cubicBezTo>
                  <a:cubicBezTo>
                    <a:pt x="1381" y="543"/>
                    <a:pt x="1396" y="434"/>
                    <a:pt x="1396" y="326"/>
                  </a:cubicBezTo>
                  <a:cubicBezTo>
                    <a:pt x="1396" y="217"/>
                    <a:pt x="1365" y="109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4992;p60">
              <a:extLst>
                <a:ext uri="{FF2B5EF4-FFF2-40B4-BE49-F238E27FC236}">
                  <a16:creationId xmlns:a16="http://schemas.microsoft.com/office/drawing/2014/main" id="{C7594E6A-F755-1AE5-6564-057F57AC8098}"/>
                </a:ext>
              </a:extLst>
            </p:cNvPr>
            <p:cNvSpPr/>
            <p:nvPr/>
          </p:nvSpPr>
          <p:spPr>
            <a:xfrm>
              <a:off x="6024775" y="3311125"/>
              <a:ext cx="71000" cy="150475"/>
            </a:xfrm>
            <a:custGeom>
              <a:avLst/>
              <a:gdLst/>
              <a:ahLst/>
              <a:cxnLst/>
              <a:rect l="l" t="t" r="r" b="b"/>
              <a:pathLst>
                <a:path w="2840" h="6019" extrusionOk="0">
                  <a:moveTo>
                    <a:pt x="637" y="1"/>
                  </a:moveTo>
                  <a:lnTo>
                    <a:pt x="637" y="16"/>
                  </a:lnTo>
                  <a:cubicBezTo>
                    <a:pt x="714" y="16"/>
                    <a:pt x="792" y="32"/>
                    <a:pt x="869" y="47"/>
                  </a:cubicBezTo>
                  <a:cubicBezTo>
                    <a:pt x="1443" y="171"/>
                    <a:pt x="2064" y="357"/>
                    <a:pt x="2420" y="885"/>
                  </a:cubicBezTo>
                  <a:cubicBezTo>
                    <a:pt x="2730" y="1350"/>
                    <a:pt x="2746" y="1939"/>
                    <a:pt x="2498" y="2436"/>
                  </a:cubicBezTo>
                  <a:cubicBezTo>
                    <a:pt x="2358" y="2684"/>
                    <a:pt x="2157" y="2917"/>
                    <a:pt x="1955" y="3118"/>
                  </a:cubicBezTo>
                  <a:cubicBezTo>
                    <a:pt x="1753" y="3289"/>
                    <a:pt x="1567" y="3506"/>
                    <a:pt x="1490" y="3754"/>
                  </a:cubicBezTo>
                  <a:cubicBezTo>
                    <a:pt x="1412" y="4033"/>
                    <a:pt x="1443" y="4312"/>
                    <a:pt x="1381" y="4607"/>
                  </a:cubicBezTo>
                  <a:cubicBezTo>
                    <a:pt x="1350" y="4840"/>
                    <a:pt x="1273" y="5057"/>
                    <a:pt x="1133" y="5243"/>
                  </a:cubicBezTo>
                  <a:cubicBezTo>
                    <a:pt x="895" y="5644"/>
                    <a:pt x="501" y="5903"/>
                    <a:pt x="59" y="6006"/>
                  </a:cubicBezTo>
                  <a:lnTo>
                    <a:pt x="59" y="6006"/>
                  </a:lnTo>
                  <a:cubicBezTo>
                    <a:pt x="94" y="6001"/>
                    <a:pt x="133" y="5997"/>
                    <a:pt x="171" y="5987"/>
                  </a:cubicBezTo>
                  <a:cubicBezTo>
                    <a:pt x="637" y="5863"/>
                    <a:pt x="1040" y="5553"/>
                    <a:pt x="1273" y="5150"/>
                  </a:cubicBezTo>
                  <a:cubicBezTo>
                    <a:pt x="1412" y="4933"/>
                    <a:pt x="1490" y="4700"/>
                    <a:pt x="1505" y="4452"/>
                  </a:cubicBezTo>
                  <a:cubicBezTo>
                    <a:pt x="1552" y="4142"/>
                    <a:pt x="1521" y="3832"/>
                    <a:pt x="1676" y="3568"/>
                  </a:cubicBezTo>
                  <a:cubicBezTo>
                    <a:pt x="1815" y="3304"/>
                    <a:pt x="2048" y="3134"/>
                    <a:pt x="2250" y="2917"/>
                  </a:cubicBezTo>
                  <a:cubicBezTo>
                    <a:pt x="2451" y="2715"/>
                    <a:pt x="2606" y="2436"/>
                    <a:pt x="2684" y="2141"/>
                  </a:cubicBezTo>
                  <a:cubicBezTo>
                    <a:pt x="2839" y="1629"/>
                    <a:pt x="2730" y="1024"/>
                    <a:pt x="2343" y="637"/>
                  </a:cubicBezTo>
                  <a:cubicBezTo>
                    <a:pt x="1908" y="187"/>
                    <a:pt x="1273" y="47"/>
                    <a:pt x="637" y="1"/>
                  </a:cubicBezTo>
                  <a:close/>
                  <a:moveTo>
                    <a:pt x="59" y="6006"/>
                  </a:moveTo>
                  <a:lnTo>
                    <a:pt x="59" y="6006"/>
                  </a:lnTo>
                  <a:cubicBezTo>
                    <a:pt x="38" y="6009"/>
                    <a:pt x="18" y="6013"/>
                    <a:pt x="1" y="6018"/>
                  </a:cubicBezTo>
                  <a:cubicBezTo>
                    <a:pt x="20" y="6015"/>
                    <a:pt x="39" y="6010"/>
                    <a:pt x="59" y="600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4993;p60">
              <a:extLst>
                <a:ext uri="{FF2B5EF4-FFF2-40B4-BE49-F238E27FC236}">
                  <a16:creationId xmlns:a16="http://schemas.microsoft.com/office/drawing/2014/main" id="{B3D399EC-1035-ABE0-7569-0C56AC58C6D9}"/>
                </a:ext>
              </a:extLst>
            </p:cNvPr>
            <p:cNvSpPr/>
            <p:nvPr/>
          </p:nvSpPr>
          <p:spPr>
            <a:xfrm>
              <a:off x="6029425" y="3300650"/>
              <a:ext cx="15550" cy="15550"/>
            </a:xfrm>
            <a:custGeom>
              <a:avLst/>
              <a:gdLst/>
              <a:ahLst/>
              <a:cxnLst/>
              <a:rect l="l" t="t" r="r" b="b"/>
              <a:pathLst>
                <a:path w="622" h="622" extrusionOk="0">
                  <a:moveTo>
                    <a:pt x="451" y="1"/>
                  </a:moveTo>
                  <a:lnTo>
                    <a:pt x="1" y="389"/>
                  </a:lnTo>
                  <a:cubicBezTo>
                    <a:pt x="1" y="389"/>
                    <a:pt x="47" y="621"/>
                    <a:pt x="156" y="621"/>
                  </a:cubicBezTo>
                  <a:cubicBezTo>
                    <a:pt x="296" y="621"/>
                    <a:pt x="621" y="265"/>
                    <a:pt x="621" y="203"/>
                  </a:cubicBezTo>
                  <a:cubicBezTo>
                    <a:pt x="621" y="141"/>
                    <a:pt x="544" y="47"/>
                    <a:pt x="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4994;p60">
              <a:extLst>
                <a:ext uri="{FF2B5EF4-FFF2-40B4-BE49-F238E27FC236}">
                  <a16:creationId xmlns:a16="http://schemas.microsoft.com/office/drawing/2014/main" id="{371B7568-6B4E-34E9-1BD6-54FD6F0C8498}"/>
                </a:ext>
              </a:extLst>
            </p:cNvPr>
            <p:cNvSpPr/>
            <p:nvPr/>
          </p:nvSpPr>
          <p:spPr>
            <a:xfrm>
              <a:off x="5947225" y="3234550"/>
              <a:ext cx="90000" cy="109150"/>
            </a:xfrm>
            <a:custGeom>
              <a:avLst/>
              <a:gdLst/>
              <a:ahLst/>
              <a:cxnLst/>
              <a:rect l="l" t="t" r="r" b="b"/>
              <a:pathLst>
                <a:path w="3600" h="4366" extrusionOk="0">
                  <a:moveTo>
                    <a:pt x="1873" y="0"/>
                  </a:moveTo>
                  <a:cubicBezTo>
                    <a:pt x="1817" y="0"/>
                    <a:pt x="1762" y="3"/>
                    <a:pt x="1707" y="8"/>
                  </a:cubicBezTo>
                  <a:cubicBezTo>
                    <a:pt x="885" y="86"/>
                    <a:pt x="1" y="706"/>
                    <a:pt x="249" y="2536"/>
                  </a:cubicBezTo>
                  <a:cubicBezTo>
                    <a:pt x="464" y="4109"/>
                    <a:pt x="1343" y="4365"/>
                    <a:pt x="1836" y="4365"/>
                  </a:cubicBezTo>
                  <a:cubicBezTo>
                    <a:pt x="1912" y="4365"/>
                    <a:pt x="1979" y="4359"/>
                    <a:pt x="2033" y="4351"/>
                  </a:cubicBezTo>
                  <a:cubicBezTo>
                    <a:pt x="2374" y="4304"/>
                    <a:pt x="3599" y="4087"/>
                    <a:pt x="3522" y="2242"/>
                  </a:cubicBezTo>
                  <a:cubicBezTo>
                    <a:pt x="3449" y="521"/>
                    <a:pt x="2636" y="0"/>
                    <a:pt x="18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4995;p60">
              <a:extLst>
                <a:ext uri="{FF2B5EF4-FFF2-40B4-BE49-F238E27FC236}">
                  <a16:creationId xmlns:a16="http://schemas.microsoft.com/office/drawing/2014/main" id="{3D4FE34E-B25D-BF38-15FD-488475457F1F}"/>
                </a:ext>
              </a:extLst>
            </p:cNvPr>
            <p:cNvSpPr/>
            <p:nvPr/>
          </p:nvSpPr>
          <p:spPr>
            <a:xfrm>
              <a:off x="5956925" y="3286900"/>
              <a:ext cx="8550" cy="6025"/>
            </a:xfrm>
            <a:custGeom>
              <a:avLst/>
              <a:gdLst/>
              <a:ahLst/>
              <a:cxnLst/>
              <a:rect l="l" t="t" r="r" b="b"/>
              <a:pathLst>
                <a:path w="342" h="241" extrusionOk="0">
                  <a:moveTo>
                    <a:pt x="222" y="0"/>
                  </a:moveTo>
                  <a:cubicBezTo>
                    <a:pt x="194" y="0"/>
                    <a:pt x="171" y="8"/>
                    <a:pt x="156" y="24"/>
                  </a:cubicBezTo>
                  <a:cubicBezTo>
                    <a:pt x="94" y="55"/>
                    <a:pt x="47" y="86"/>
                    <a:pt x="16" y="148"/>
                  </a:cubicBezTo>
                  <a:cubicBezTo>
                    <a:pt x="1" y="179"/>
                    <a:pt x="16" y="225"/>
                    <a:pt x="47" y="241"/>
                  </a:cubicBezTo>
                  <a:lnTo>
                    <a:pt x="94" y="241"/>
                  </a:lnTo>
                  <a:lnTo>
                    <a:pt x="202" y="194"/>
                  </a:lnTo>
                  <a:cubicBezTo>
                    <a:pt x="249" y="163"/>
                    <a:pt x="280" y="148"/>
                    <a:pt x="326" y="117"/>
                  </a:cubicBezTo>
                  <a:cubicBezTo>
                    <a:pt x="342" y="86"/>
                    <a:pt x="326" y="55"/>
                    <a:pt x="311" y="24"/>
                  </a:cubicBezTo>
                  <a:cubicBezTo>
                    <a:pt x="280" y="8"/>
                    <a:pt x="24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996;p60">
              <a:extLst>
                <a:ext uri="{FF2B5EF4-FFF2-40B4-BE49-F238E27FC236}">
                  <a16:creationId xmlns:a16="http://schemas.microsoft.com/office/drawing/2014/main" id="{450043E3-923C-7556-492E-9702D94F4E5D}"/>
                </a:ext>
              </a:extLst>
            </p:cNvPr>
            <p:cNvSpPr/>
            <p:nvPr/>
          </p:nvSpPr>
          <p:spPr>
            <a:xfrm>
              <a:off x="5981750" y="3282425"/>
              <a:ext cx="9325" cy="4300"/>
            </a:xfrm>
            <a:custGeom>
              <a:avLst/>
              <a:gdLst/>
              <a:ahLst/>
              <a:cxnLst/>
              <a:rect l="l" t="t" r="r" b="b"/>
              <a:pathLst>
                <a:path w="373" h="172" extrusionOk="0">
                  <a:moveTo>
                    <a:pt x="186" y="1"/>
                  </a:moveTo>
                  <a:cubicBezTo>
                    <a:pt x="124" y="1"/>
                    <a:pt x="62" y="17"/>
                    <a:pt x="31" y="79"/>
                  </a:cubicBezTo>
                  <a:cubicBezTo>
                    <a:pt x="0" y="94"/>
                    <a:pt x="31" y="141"/>
                    <a:pt x="47" y="156"/>
                  </a:cubicBezTo>
                  <a:cubicBezTo>
                    <a:pt x="93" y="172"/>
                    <a:pt x="140" y="172"/>
                    <a:pt x="186" y="172"/>
                  </a:cubicBezTo>
                  <a:lnTo>
                    <a:pt x="326" y="172"/>
                  </a:lnTo>
                  <a:cubicBezTo>
                    <a:pt x="341" y="172"/>
                    <a:pt x="357" y="172"/>
                    <a:pt x="341" y="156"/>
                  </a:cubicBezTo>
                  <a:cubicBezTo>
                    <a:pt x="372" y="141"/>
                    <a:pt x="357" y="79"/>
                    <a:pt x="341" y="63"/>
                  </a:cubicBezTo>
                  <a:cubicBezTo>
                    <a:pt x="295" y="17"/>
                    <a:pt x="23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997;p60">
              <a:extLst>
                <a:ext uri="{FF2B5EF4-FFF2-40B4-BE49-F238E27FC236}">
                  <a16:creationId xmlns:a16="http://schemas.microsoft.com/office/drawing/2014/main" id="{23A77D64-CC40-9D83-36E6-B6016050F007}"/>
                </a:ext>
              </a:extLst>
            </p:cNvPr>
            <p:cNvSpPr/>
            <p:nvPr/>
          </p:nvSpPr>
          <p:spPr>
            <a:xfrm>
              <a:off x="5984075" y="3294850"/>
              <a:ext cx="4675" cy="7375"/>
            </a:xfrm>
            <a:custGeom>
              <a:avLst/>
              <a:gdLst/>
              <a:ahLst/>
              <a:cxnLst/>
              <a:rect l="l" t="t" r="r" b="b"/>
              <a:pathLst>
                <a:path w="187" h="295" extrusionOk="0">
                  <a:moveTo>
                    <a:pt x="0" y="0"/>
                  </a:moveTo>
                  <a:cubicBezTo>
                    <a:pt x="0" y="124"/>
                    <a:pt x="47" y="295"/>
                    <a:pt x="186" y="295"/>
                  </a:cubicBezTo>
                  <a:cubicBezTo>
                    <a:pt x="78" y="279"/>
                    <a:pt x="31" y="14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998;p60">
              <a:extLst>
                <a:ext uri="{FF2B5EF4-FFF2-40B4-BE49-F238E27FC236}">
                  <a16:creationId xmlns:a16="http://schemas.microsoft.com/office/drawing/2014/main" id="{A7D23DBF-780A-C6E6-DB58-59AC402E8508}"/>
                </a:ext>
              </a:extLst>
            </p:cNvPr>
            <p:cNvSpPr/>
            <p:nvPr/>
          </p:nvSpPr>
          <p:spPr>
            <a:xfrm>
              <a:off x="5982400" y="3290875"/>
              <a:ext cx="10350" cy="9975"/>
            </a:xfrm>
            <a:custGeom>
              <a:avLst/>
              <a:gdLst/>
              <a:ahLst/>
              <a:cxnLst/>
              <a:rect l="l" t="t" r="r" b="b"/>
              <a:pathLst>
                <a:path w="414" h="399" extrusionOk="0">
                  <a:moveTo>
                    <a:pt x="174" y="0"/>
                  </a:moveTo>
                  <a:cubicBezTo>
                    <a:pt x="165" y="0"/>
                    <a:pt x="155" y="2"/>
                    <a:pt x="145" y="4"/>
                  </a:cubicBezTo>
                  <a:cubicBezTo>
                    <a:pt x="1" y="47"/>
                    <a:pt x="57" y="398"/>
                    <a:pt x="203" y="398"/>
                  </a:cubicBezTo>
                  <a:cubicBezTo>
                    <a:pt x="214" y="398"/>
                    <a:pt x="226" y="396"/>
                    <a:pt x="238" y="392"/>
                  </a:cubicBezTo>
                  <a:cubicBezTo>
                    <a:pt x="414" y="363"/>
                    <a:pt x="340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999;p60">
              <a:extLst>
                <a:ext uri="{FF2B5EF4-FFF2-40B4-BE49-F238E27FC236}">
                  <a16:creationId xmlns:a16="http://schemas.microsoft.com/office/drawing/2014/main" id="{34AA1169-9F0C-5302-350F-0D873232DDC4}"/>
                </a:ext>
              </a:extLst>
            </p:cNvPr>
            <p:cNvSpPr/>
            <p:nvPr/>
          </p:nvSpPr>
          <p:spPr>
            <a:xfrm>
              <a:off x="5986775" y="3289800"/>
              <a:ext cx="7400" cy="4775"/>
            </a:xfrm>
            <a:custGeom>
              <a:avLst/>
              <a:gdLst/>
              <a:ahLst/>
              <a:cxnLst/>
              <a:rect l="l" t="t" r="r" b="b"/>
              <a:pathLst>
                <a:path w="296" h="191" extrusionOk="0">
                  <a:moveTo>
                    <a:pt x="249" y="1"/>
                  </a:moveTo>
                  <a:lnTo>
                    <a:pt x="249" y="1"/>
                  </a:lnTo>
                  <a:cubicBezTo>
                    <a:pt x="233" y="32"/>
                    <a:pt x="202" y="94"/>
                    <a:pt x="156" y="94"/>
                  </a:cubicBezTo>
                  <a:cubicBezTo>
                    <a:pt x="125" y="94"/>
                    <a:pt x="78" y="78"/>
                    <a:pt x="47" y="47"/>
                  </a:cubicBezTo>
                  <a:lnTo>
                    <a:pt x="1" y="94"/>
                  </a:lnTo>
                  <a:cubicBezTo>
                    <a:pt x="40" y="158"/>
                    <a:pt x="78" y="191"/>
                    <a:pt x="135" y="191"/>
                  </a:cubicBezTo>
                  <a:cubicBezTo>
                    <a:pt x="146" y="191"/>
                    <a:pt x="159" y="189"/>
                    <a:pt x="171" y="187"/>
                  </a:cubicBezTo>
                  <a:cubicBezTo>
                    <a:pt x="249" y="156"/>
                    <a:pt x="296" y="78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5000;p60">
              <a:extLst>
                <a:ext uri="{FF2B5EF4-FFF2-40B4-BE49-F238E27FC236}">
                  <a16:creationId xmlns:a16="http://schemas.microsoft.com/office/drawing/2014/main" id="{5E108AA9-6516-D5D2-9B99-A589F9654CC1}"/>
                </a:ext>
              </a:extLst>
            </p:cNvPr>
            <p:cNvSpPr/>
            <p:nvPr/>
          </p:nvSpPr>
          <p:spPr>
            <a:xfrm>
              <a:off x="5965450" y="3297950"/>
              <a:ext cx="3525" cy="8550"/>
            </a:xfrm>
            <a:custGeom>
              <a:avLst/>
              <a:gdLst/>
              <a:ahLst/>
              <a:cxnLst/>
              <a:rect l="l" t="t" r="r" b="b"/>
              <a:pathLst>
                <a:path w="141" h="342" extrusionOk="0">
                  <a:moveTo>
                    <a:pt x="63" y="0"/>
                  </a:moveTo>
                  <a:cubicBezTo>
                    <a:pt x="78" y="140"/>
                    <a:pt x="94" y="264"/>
                    <a:pt x="1" y="342"/>
                  </a:cubicBezTo>
                  <a:cubicBezTo>
                    <a:pt x="140" y="311"/>
                    <a:pt x="94" y="109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5001;p60">
              <a:extLst>
                <a:ext uri="{FF2B5EF4-FFF2-40B4-BE49-F238E27FC236}">
                  <a16:creationId xmlns:a16="http://schemas.microsoft.com/office/drawing/2014/main" id="{E23FF1A0-ABB6-786E-0BB4-739EF9B0ECFD}"/>
                </a:ext>
              </a:extLst>
            </p:cNvPr>
            <p:cNvSpPr/>
            <p:nvPr/>
          </p:nvSpPr>
          <p:spPr>
            <a:xfrm>
              <a:off x="5958950" y="3295525"/>
              <a:ext cx="10175" cy="10225"/>
            </a:xfrm>
            <a:custGeom>
              <a:avLst/>
              <a:gdLst/>
              <a:ahLst/>
              <a:cxnLst/>
              <a:rect l="l" t="t" r="r" b="b"/>
              <a:pathLst>
                <a:path w="407" h="409" extrusionOk="0">
                  <a:moveTo>
                    <a:pt x="208" y="1"/>
                  </a:moveTo>
                  <a:cubicBezTo>
                    <a:pt x="200" y="1"/>
                    <a:pt x="192" y="2"/>
                    <a:pt x="183" y="4"/>
                  </a:cubicBezTo>
                  <a:cubicBezTo>
                    <a:pt x="1" y="35"/>
                    <a:pt x="72" y="408"/>
                    <a:pt x="235" y="408"/>
                  </a:cubicBezTo>
                  <a:cubicBezTo>
                    <a:pt x="239" y="408"/>
                    <a:pt x="242" y="408"/>
                    <a:pt x="245" y="408"/>
                  </a:cubicBezTo>
                  <a:cubicBezTo>
                    <a:pt x="407" y="364"/>
                    <a:pt x="346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5002;p60">
              <a:extLst>
                <a:ext uri="{FF2B5EF4-FFF2-40B4-BE49-F238E27FC236}">
                  <a16:creationId xmlns:a16="http://schemas.microsoft.com/office/drawing/2014/main" id="{0C6F3085-C1C5-8DE1-F110-C8BFD0D358B3}"/>
                </a:ext>
              </a:extLst>
            </p:cNvPr>
            <p:cNvSpPr/>
            <p:nvPr/>
          </p:nvSpPr>
          <p:spPr>
            <a:xfrm>
              <a:off x="5956150" y="3296225"/>
              <a:ext cx="6625" cy="4450"/>
            </a:xfrm>
            <a:custGeom>
              <a:avLst/>
              <a:gdLst/>
              <a:ahLst/>
              <a:cxnLst/>
              <a:rect l="l" t="t" r="r" b="b"/>
              <a:pathLst>
                <a:path w="265" h="178" extrusionOk="0">
                  <a:moveTo>
                    <a:pt x="222" y="1"/>
                  </a:moveTo>
                  <a:cubicBezTo>
                    <a:pt x="219" y="1"/>
                    <a:pt x="218" y="3"/>
                    <a:pt x="218" y="7"/>
                  </a:cubicBezTo>
                  <a:cubicBezTo>
                    <a:pt x="202" y="23"/>
                    <a:pt x="156" y="85"/>
                    <a:pt x="125" y="85"/>
                  </a:cubicBezTo>
                  <a:cubicBezTo>
                    <a:pt x="78" y="85"/>
                    <a:pt x="47" y="69"/>
                    <a:pt x="1" y="23"/>
                  </a:cubicBezTo>
                  <a:lnTo>
                    <a:pt x="1" y="23"/>
                  </a:lnTo>
                  <a:cubicBezTo>
                    <a:pt x="32" y="100"/>
                    <a:pt x="63" y="178"/>
                    <a:pt x="140" y="178"/>
                  </a:cubicBezTo>
                  <a:cubicBezTo>
                    <a:pt x="218" y="178"/>
                    <a:pt x="233" y="100"/>
                    <a:pt x="264" y="23"/>
                  </a:cubicBezTo>
                  <a:cubicBezTo>
                    <a:pt x="242" y="12"/>
                    <a:pt x="22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5003;p60">
              <a:extLst>
                <a:ext uri="{FF2B5EF4-FFF2-40B4-BE49-F238E27FC236}">
                  <a16:creationId xmlns:a16="http://schemas.microsoft.com/office/drawing/2014/main" id="{BC7D634F-69A9-F960-422C-2B1AB4793BD9}"/>
                </a:ext>
              </a:extLst>
            </p:cNvPr>
            <p:cNvSpPr/>
            <p:nvPr/>
          </p:nvSpPr>
          <p:spPr>
            <a:xfrm>
              <a:off x="5985225" y="3321600"/>
              <a:ext cx="5850" cy="3275"/>
            </a:xfrm>
            <a:custGeom>
              <a:avLst/>
              <a:gdLst/>
              <a:ahLst/>
              <a:cxnLst/>
              <a:rect l="l" t="t" r="r" b="b"/>
              <a:pathLst>
                <a:path w="234" h="131" extrusionOk="0">
                  <a:moveTo>
                    <a:pt x="218" y="0"/>
                  </a:moveTo>
                  <a:cubicBezTo>
                    <a:pt x="202" y="31"/>
                    <a:pt x="187" y="78"/>
                    <a:pt x="140" y="94"/>
                  </a:cubicBezTo>
                  <a:cubicBezTo>
                    <a:pt x="125" y="101"/>
                    <a:pt x="102" y="105"/>
                    <a:pt x="76" y="105"/>
                  </a:cubicBezTo>
                  <a:cubicBezTo>
                    <a:pt x="51" y="105"/>
                    <a:pt x="24" y="101"/>
                    <a:pt x="1" y="94"/>
                  </a:cubicBezTo>
                  <a:lnTo>
                    <a:pt x="1" y="94"/>
                  </a:lnTo>
                  <a:cubicBezTo>
                    <a:pt x="35" y="119"/>
                    <a:pt x="69" y="131"/>
                    <a:pt x="103" y="131"/>
                  </a:cubicBezTo>
                  <a:cubicBezTo>
                    <a:pt x="131" y="131"/>
                    <a:pt x="159" y="123"/>
                    <a:pt x="187" y="109"/>
                  </a:cubicBezTo>
                  <a:cubicBezTo>
                    <a:pt x="218" y="94"/>
                    <a:pt x="233" y="62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5004;p60">
              <a:extLst>
                <a:ext uri="{FF2B5EF4-FFF2-40B4-BE49-F238E27FC236}">
                  <a16:creationId xmlns:a16="http://schemas.microsoft.com/office/drawing/2014/main" id="{378E78FA-6799-F936-3B10-D38EA24F5DF2}"/>
                </a:ext>
              </a:extLst>
            </p:cNvPr>
            <p:cNvSpPr/>
            <p:nvPr/>
          </p:nvSpPr>
          <p:spPr>
            <a:xfrm>
              <a:off x="5968950" y="3282425"/>
              <a:ext cx="17850" cy="37250"/>
            </a:xfrm>
            <a:custGeom>
              <a:avLst/>
              <a:gdLst/>
              <a:ahLst/>
              <a:cxnLst/>
              <a:rect l="l" t="t" r="r" b="b"/>
              <a:pathLst>
                <a:path w="714" h="1490" extrusionOk="0">
                  <a:moveTo>
                    <a:pt x="62" y="1"/>
                  </a:moveTo>
                  <a:cubicBezTo>
                    <a:pt x="62" y="1"/>
                    <a:pt x="31" y="1"/>
                    <a:pt x="31" y="17"/>
                  </a:cubicBezTo>
                  <a:cubicBezTo>
                    <a:pt x="0" y="451"/>
                    <a:pt x="0" y="870"/>
                    <a:pt x="62" y="1304"/>
                  </a:cubicBezTo>
                  <a:cubicBezTo>
                    <a:pt x="62" y="1312"/>
                    <a:pt x="67" y="1315"/>
                    <a:pt x="75" y="1315"/>
                  </a:cubicBezTo>
                  <a:cubicBezTo>
                    <a:pt x="113" y="1315"/>
                    <a:pt x="223" y="1239"/>
                    <a:pt x="249" y="1226"/>
                  </a:cubicBezTo>
                  <a:cubicBezTo>
                    <a:pt x="249" y="1226"/>
                    <a:pt x="264" y="1412"/>
                    <a:pt x="295" y="1490"/>
                  </a:cubicBezTo>
                  <a:lnTo>
                    <a:pt x="342" y="1490"/>
                  </a:lnTo>
                  <a:cubicBezTo>
                    <a:pt x="497" y="1490"/>
                    <a:pt x="636" y="1397"/>
                    <a:pt x="714" y="1257"/>
                  </a:cubicBezTo>
                  <a:lnTo>
                    <a:pt x="714" y="1242"/>
                  </a:lnTo>
                  <a:lnTo>
                    <a:pt x="698" y="1242"/>
                  </a:lnTo>
                  <a:cubicBezTo>
                    <a:pt x="605" y="1335"/>
                    <a:pt x="481" y="1412"/>
                    <a:pt x="342" y="1428"/>
                  </a:cubicBezTo>
                  <a:cubicBezTo>
                    <a:pt x="326" y="1412"/>
                    <a:pt x="326" y="1102"/>
                    <a:pt x="326" y="1102"/>
                  </a:cubicBezTo>
                  <a:cubicBezTo>
                    <a:pt x="264" y="1118"/>
                    <a:pt x="187" y="1164"/>
                    <a:pt x="155" y="1195"/>
                  </a:cubicBezTo>
                  <a:cubicBezTo>
                    <a:pt x="109" y="807"/>
                    <a:pt x="140" y="404"/>
                    <a:pt x="78" y="17"/>
                  </a:cubicBezTo>
                  <a:cubicBezTo>
                    <a:pt x="78" y="17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5005;p60">
              <a:extLst>
                <a:ext uri="{FF2B5EF4-FFF2-40B4-BE49-F238E27FC236}">
                  <a16:creationId xmlns:a16="http://schemas.microsoft.com/office/drawing/2014/main" id="{544E53B1-C37D-7066-C68A-3220CC3B523D}"/>
                </a:ext>
              </a:extLst>
            </p:cNvPr>
            <p:cNvSpPr/>
            <p:nvPr/>
          </p:nvSpPr>
          <p:spPr>
            <a:xfrm>
              <a:off x="5978250" y="3313850"/>
              <a:ext cx="10875" cy="7775"/>
            </a:xfrm>
            <a:custGeom>
              <a:avLst/>
              <a:gdLst/>
              <a:ahLst/>
              <a:cxnLst/>
              <a:rect l="l" t="t" r="r" b="b"/>
              <a:pathLst>
                <a:path w="435" h="311" extrusionOk="0">
                  <a:moveTo>
                    <a:pt x="326" y="0"/>
                  </a:moveTo>
                  <a:cubicBezTo>
                    <a:pt x="249" y="93"/>
                    <a:pt x="125" y="171"/>
                    <a:pt x="1" y="202"/>
                  </a:cubicBezTo>
                  <a:cubicBezTo>
                    <a:pt x="47" y="248"/>
                    <a:pt x="125" y="295"/>
                    <a:pt x="202" y="310"/>
                  </a:cubicBezTo>
                  <a:cubicBezTo>
                    <a:pt x="249" y="310"/>
                    <a:pt x="311" y="310"/>
                    <a:pt x="342" y="295"/>
                  </a:cubicBezTo>
                  <a:cubicBezTo>
                    <a:pt x="435" y="248"/>
                    <a:pt x="419" y="155"/>
                    <a:pt x="388" y="93"/>
                  </a:cubicBezTo>
                  <a:cubicBezTo>
                    <a:pt x="357" y="62"/>
                    <a:pt x="342" y="16"/>
                    <a:pt x="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5006;p60">
              <a:extLst>
                <a:ext uri="{FF2B5EF4-FFF2-40B4-BE49-F238E27FC236}">
                  <a16:creationId xmlns:a16="http://schemas.microsoft.com/office/drawing/2014/main" id="{35B7AD2E-339E-D1E8-8415-C22DF1D27707}"/>
                </a:ext>
              </a:extLst>
            </p:cNvPr>
            <p:cNvSpPr/>
            <p:nvPr/>
          </p:nvSpPr>
          <p:spPr>
            <a:xfrm>
              <a:off x="5983300" y="3316175"/>
              <a:ext cx="5825" cy="5450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86" y="0"/>
                  </a:moveTo>
                  <a:cubicBezTo>
                    <a:pt x="78" y="16"/>
                    <a:pt x="0" y="124"/>
                    <a:pt x="0" y="217"/>
                  </a:cubicBezTo>
                  <a:cubicBezTo>
                    <a:pt x="47" y="217"/>
                    <a:pt x="109" y="217"/>
                    <a:pt x="140" y="202"/>
                  </a:cubicBezTo>
                  <a:cubicBezTo>
                    <a:pt x="233" y="155"/>
                    <a:pt x="217" y="62"/>
                    <a:pt x="186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5007;p60">
              <a:extLst>
                <a:ext uri="{FF2B5EF4-FFF2-40B4-BE49-F238E27FC236}">
                  <a16:creationId xmlns:a16="http://schemas.microsoft.com/office/drawing/2014/main" id="{E601A70A-D620-0AED-19A3-C9D14C47FAFA}"/>
                </a:ext>
              </a:extLst>
            </p:cNvPr>
            <p:cNvSpPr/>
            <p:nvPr/>
          </p:nvSpPr>
          <p:spPr>
            <a:xfrm>
              <a:off x="5937550" y="3232325"/>
              <a:ext cx="109350" cy="61600"/>
            </a:xfrm>
            <a:custGeom>
              <a:avLst/>
              <a:gdLst/>
              <a:ahLst/>
              <a:cxnLst/>
              <a:rect l="l" t="t" r="r" b="b"/>
              <a:pathLst>
                <a:path w="4374" h="2464" extrusionOk="0">
                  <a:moveTo>
                    <a:pt x="2498" y="1"/>
                  </a:moveTo>
                  <a:cubicBezTo>
                    <a:pt x="2155" y="1"/>
                    <a:pt x="1892" y="66"/>
                    <a:pt x="1892" y="66"/>
                  </a:cubicBezTo>
                  <a:cubicBezTo>
                    <a:pt x="0" y="299"/>
                    <a:pt x="589" y="2222"/>
                    <a:pt x="589" y="2222"/>
                  </a:cubicBezTo>
                  <a:cubicBezTo>
                    <a:pt x="714" y="2021"/>
                    <a:pt x="745" y="1462"/>
                    <a:pt x="745" y="1462"/>
                  </a:cubicBezTo>
                  <a:cubicBezTo>
                    <a:pt x="1055" y="1772"/>
                    <a:pt x="1551" y="1772"/>
                    <a:pt x="1551" y="1772"/>
                  </a:cubicBezTo>
                  <a:cubicBezTo>
                    <a:pt x="1334" y="1648"/>
                    <a:pt x="1024" y="1245"/>
                    <a:pt x="1024" y="1245"/>
                  </a:cubicBezTo>
                  <a:lnTo>
                    <a:pt x="1024" y="1245"/>
                  </a:lnTo>
                  <a:cubicBezTo>
                    <a:pt x="1505" y="1770"/>
                    <a:pt x="2172" y="1851"/>
                    <a:pt x="2538" y="1851"/>
                  </a:cubicBezTo>
                  <a:cubicBezTo>
                    <a:pt x="2703" y="1851"/>
                    <a:pt x="2807" y="1834"/>
                    <a:pt x="2807" y="1834"/>
                  </a:cubicBezTo>
                  <a:cubicBezTo>
                    <a:pt x="2590" y="1679"/>
                    <a:pt x="2435" y="1447"/>
                    <a:pt x="2342" y="1183"/>
                  </a:cubicBezTo>
                  <a:lnTo>
                    <a:pt x="2342" y="1183"/>
                  </a:lnTo>
                  <a:cubicBezTo>
                    <a:pt x="2660" y="1764"/>
                    <a:pt x="3047" y="1849"/>
                    <a:pt x="3247" y="1849"/>
                  </a:cubicBezTo>
                  <a:cubicBezTo>
                    <a:pt x="3330" y="1849"/>
                    <a:pt x="3381" y="1834"/>
                    <a:pt x="3381" y="1834"/>
                  </a:cubicBezTo>
                  <a:cubicBezTo>
                    <a:pt x="3381" y="1834"/>
                    <a:pt x="3655" y="2463"/>
                    <a:pt x="3932" y="2463"/>
                  </a:cubicBezTo>
                  <a:cubicBezTo>
                    <a:pt x="3950" y="2463"/>
                    <a:pt x="3968" y="2460"/>
                    <a:pt x="3986" y="2455"/>
                  </a:cubicBezTo>
                  <a:cubicBezTo>
                    <a:pt x="3986" y="2455"/>
                    <a:pt x="4374" y="1245"/>
                    <a:pt x="3753" y="485"/>
                  </a:cubicBezTo>
                  <a:cubicBezTo>
                    <a:pt x="3418" y="91"/>
                    <a:pt x="2902" y="1"/>
                    <a:pt x="2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5008;p60">
              <a:extLst>
                <a:ext uri="{FF2B5EF4-FFF2-40B4-BE49-F238E27FC236}">
                  <a16:creationId xmlns:a16="http://schemas.microsoft.com/office/drawing/2014/main" id="{3505C737-C874-B0C2-6904-34270AE44C14}"/>
                </a:ext>
              </a:extLst>
            </p:cNvPr>
            <p:cNvSpPr/>
            <p:nvPr/>
          </p:nvSpPr>
          <p:spPr>
            <a:xfrm>
              <a:off x="6028650" y="3280650"/>
              <a:ext cx="20575" cy="30425"/>
            </a:xfrm>
            <a:custGeom>
              <a:avLst/>
              <a:gdLst/>
              <a:ahLst/>
              <a:cxnLst/>
              <a:rect l="l" t="t" r="r" b="b"/>
              <a:pathLst>
                <a:path w="823" h="1217" extrusionOk="0">
                  <a:moveTo>
                    <a:pt x="488" y="1"/>
                  </a:moveTo>
                  <a:cubicBezTo>
                    <a:pt x="231" y="1"/>
                    <a:pt x="1" y="568"/>
                    <a:pt x="1" y="568"/>
                  </a:cubicBezTo>
                  <a:lnTo>
                    <a:pt x="1" y="1080"/>
                  </a:lnTo>
                  <a:lnTo>
                    <a:pt x="1" y="1096"/>
                  </a:lnTo>
                  <a:cubicBezTo>
                    <a:pt x="64" y="1177"/>
                    <a:pt x="159" y="1216"/>
                    <a:pt x="252" y="1216"/>
                  </a:cubicBezTo>
                  <a:cubicBezTo>
                    <a:pt x="318" y="1216"/>
                    <a:pt x="383" y="1196"/>
                    <a:pt x="435" y="1158"/>
                  </a:cubicBezTo>
                  <a:cubicBezTo>
                    <a:pt x="714" y="987"/>
                    <a:pt x="823" y="88"/>
                    <a:pt x="544" y="10"/>
                  </a:cubicBezTo>
                  <a:cubicBezTo>
                    <a:pt x="525" y="4"/>
                    <a:pt x="507" y="1"/>
                    <a:pt x="48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5009;p60">
              <a:extLst>
                <a:ext uri="{FF2B5EF4-FFF2-40B4-BE49-F238E27FC236}">
                  <a16:creationId xmlns:a16="http://schemas.microsoft.com/office/drawing/2014/main" id="{7E60F6B1-32FA-E795-B5A2-C4C97D453B8E}"/>
                </a:ext>
              </a:extLst>
            </p:cNvPr>
            <p:cNvSpPr/>
            <p:nvPr/>
          </p:nvSpPr>
          <p:spPr>
            <a:xfrm>
              <a:off x="6031375" y="3287100"/>
              <a:ext cx="10100" cy="20850"/>
            </a:xfrm>
            <a:custGeom>
              <a:avLst/>
              <a:gdLst/>
              <a:ahLst/>
              <a:cxnLst/>
              <a:rect l="l" t="t" r="r" b="b"/>
              <a:pathLst>
                <a:path w="404" h="834" extrusionOk="0">
                  <a:moveTo>
                    <a:pt x="404" y="0"/>
                  </a:moveTo>
                  <a:lnTo>
                    <a:pt x="404" y="0"/>
                  </a:lnTo>
                  <a:cubicBezTo>
                    <a:pt x="125" y="109"/>
                    <a:pt x="0" y="512"/>
                    <a:pt x="62" y="822"/>
                  </a:cubicBezTo>
                  <a:cubicBezTo>
                    <a:pt x="62" y="830"/>
                    <a:pt x="70" y="834"/>
                    <a:pt x="78" y="834"/>
                  </a:cubicBezTo>
                  <a:cubicBezTo>
                    <a:pt x="86" y="834"/>
                    <a:pt x="93" y="830"/>
                    <a:pt x="93" y="822"/>
                  </a:cubicBezTo>
                  <a:cubicBezTo>
                    <a:pt x="125" y="745"/>
                    <a:pt x="140" y="683"/>
                    <a:pt x="156" y="620"/>
                  </a:cubicBezTo>
                  <a:cubicBezTo>
                    <a:pt x="202" y="543"/>
                    <a:pt x="280" y="512"/>
                    <a:pt x="357" y="512"/>
                  </a:cubicBezTo>
                  <a:lnTo>
                    <a:pt x="357" y="496"/>
                  </a:lnTo>
                  <a:cubicBezTo>
                    <a:pt x="357" y="465"/>
                    <a:pt x="326" y="465"/>
                    <a:pt x="326" y="465"/>
                  </a:cubicBezTo>
                  <a:cubicBezTo>
                    <a:pt x="314" y="463"/>
                    <a:pt x="302" y="462"/>
                    <a:pt x="291" y="462"/>
                  </a:cubicBezTo>
                  <a:cubicBezTo>
                    <a:pt x="211" y="462"/>
                    <a:pt x="138" y="508"/>
                    <a:pt x="125" y="589"/>
                  </a:cubicBezTo>
                  <a:cubicBezTo>
                    <a:pt x="156" y="372"/>
                    <a:pt x="218" y="14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5010;p60">
              <a:extLst>
                <a:ext uri="{FF2B5EF4-FFF2-40B4-BE49-F238E27FC236}">
                  <a16:creationId xmlns:a16="http://schemas.microsoft.com/office/drawing/2014/main" id="{C3F5306A-1AB9-C041-EF82-91A5F556A488}"/>
                </a:ext>
              </a:extLst>
            </p:cNvPr>
            <p:cNvSpPr/>
            <p:nvPr/>
          </p:nvSpPr>
          <p:spPr>
            <a:xfrm>
              <a:off x="5203150" y="3445600"/>
              <a:ext cx="62850" cy="30350"/>
            </a:xfrm>
            <a:custGeom>
              <a:avLst/>
              <a:gdLst/>
              <a:ahLst/>
              <a:cxnLst/>
              <a:rect l="l" t="t" r="r" b="b"/>
              <a:pathLst>
                <a:path w="2514" h="1214" extrusionOk="0">
                  <a:moveTo>
                    <a:pt x="798" y="1"/>
                  </a:moveTo>
                  <a:cubicBezTo>
                    <a:pt x="765" y="1"/>
                    <a:pt x="732" y="7"/>
                    <a:pt x="699" y="19"/>
                  </a:cubicBezTo>
                  <a:cubicBezTo>
                    <a:pt x="451" y="128"/>
                    <a:pt x="714" y="686"/>
                    <a:pt x="730" y="701"/>
                  </a:cubicBezTo>
                  <a:cubicBezTo>
                    <a:pt x="719" y="690"/>
                    <a:pt x="482" y="502"/>
                    <a:pt x="304" y="502"/>
                  </a:cubicBezTo>
                  <a:cubicBezTo>
                    <a:pt x="235" y="502"/>
                    <a:pt x="175" y="530"/>
                    <a:pt x="141" y="608"/>
                  </a:cubicBezTo>
                  <a:cubicBezTo>
                    <a:pt x="1" y="872"/>
                    <a:pt x="838" y="1213"/>
                    <a:pt x="1257" y="1213"/>
                  </a:cubicBezTo>
                  <a:cubicBezTo>
                    <a:pt x="1660" y="1213"/>
                    <a:pt x="2514" y="857"/>
                    <a:pt x="2389" y="608"/>
                  </a:cubicBezTo>
                  <a:cubicBezTo>
                    <a:pt x="2350" y="530"/>
                    <a:pt x="2287" y="502"/>
                    <a:pt x="2216" y="502"/>
                  </a:cubicBezTo>
                  <a:cubicBezTo>
                    <a:pt x="2032" y="502"/>
                    <a:pt x="1796" y="690"/>
                    <a:pt x="1785" y="701"/>
                  </a:cubicBezTo>
                  <a:cubicBezTo>
                    <a:pt x="1785" y="686"/>
                    <a:pt x="2064" y="128"/>
                    <a:pt x="1816" y="19"/>
                  </a:cubicBezTo>
                  <a:cubicBezTo>
                    <a:pt x="1783" y="7"/>
                    <a:pt x="1750" y="1"/>
                    <a:pt x="1717" y="1"/>
                  </a:cubicBezTo>
                  <a:cubicBezTo>
                    <a:pt x="1505" y="1"/>
                    <a:pt x="1311" y="246"/>
                    <a:pt x="1257" y="515"/>
                  </a:cubicBezTo>
                  <a:cubicBezTo>
                    <a:pt x="1203" y="246"/>
                    <a:pt x="1010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5011;p60">
              <a:extLst>
                <a:ext uri="{FF2B5EF4-FFF2-40B4-BE49-F238E27FC236}">
                  <a16:creationId xmlns:a16="http://schemas.microsoft.com/office/drawing/2014/main" id="{E269937D-801A-DEB7-995C-15F0436DD8ED}"/>
                </a:ext>
              </a:extLst>
            </p:cNvPr>
            <p:cNvSpPr/>
            <p:nvPr/>
          </p:nvSpPr>
          <p:spPr>
            <a:xfrm>
              <a:off x="5179500" y="3467400"/>
              <a:ext cx="108600" cy="119450"/>
            </a:xfrm>
            <a:custGeom>
              <a:avLst/>
              <a:gdLst/>
              <a:ahLst/>
              <a:cxnLst/>
              <a:rect l="l" t="t" r="r" b="b"/>
              <a:pathLst>
                <a:path w="4344" h="4778" extrusionOk="0">
                  <a:moveTo>
                    <a:pt x="2188" y="0"/>
                  </a:moveTo>
                  <a:cubicBezTo>
                    <a:pt x="1971" y="0"/>
                    <a:pt x="1738" y="16"/>
                    <a:pt x="1521" y="78"/>
                  </a:cubicBezTo>
                  <a:cubicBezTo>
                    <a:pt x="931" y="248"/>
                    <a:pt x="203" y="698"/>
                    <a:pt x="78" y="1908"/>
                  </a:cubicBezTo>
                  <a:cubicBezTo>
                    <a:pt x="1" y="2559"/>
                    <a:pt x="171" y="3862"/>
                    <a:pt x="668" y="4482"/>
                  </a:cubicBezTo>
                  <a:cubicBezTo>
                    <a:pt x="1164" y="4668"/>
                    <a:pt x="1660" y="4777"/>
                    <a:pt x="2188" y="4777"/>
                  </a:cubicBezTo>
                  <a:cubicBezTo>
                    <a:pt x="2684" y="4777"/>
                    <a:pt x="3211" y="4668"/>
                    <a:pt x="3692" y="4482"/>
                  </a:cubicBezTo>
                  <a:cubicBezTo>
                    <a:pt x="3925" y="4188"/>
                    <a:pt x="4111" y="3753"/>
                    <a:pt x="4204" y="3304"/>
                  </a:cubicBezTo>
                  <a:cubicBezTo>
                    <a:pt x="4266" y="3071"/>
                    <a:pt x="4297" y="2838"/>
                    <a:pt x="4313" y="2606"/>
                  </a:cubicBezTo>
                  <a:cubicBezTo>
                    <a:pt x="4344" y="2373"/>
                    <a:pt x="4344" y="2125"/>
                    <a:pt x="4313" y="1908"/>
                  </a:cubicBezTo>
                  <a:cubicBezTo>
                    <a:pt x="4126" y="217"/>
                    <a:pt x="2793" y="0"/>
                    <a:pt x="2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5012;p60">
              <a:extLst>
                <a:ext uri="{FF2B5EF4-FFF2-40B4-BE49-F238E27FC236}">
                  <a16:creationId xmlns:a16="http://schemas.microsoft.com/office/drawing/2014/main" id="{75237E75-B2C0-4A30-09E7-923EFECFD135}"/>
                </a:ext>
              </a:extLst>
            </p:cNvPr>
            <p:cNvSpPr/>
            <p:nvPr/>
          </p:nvSpPr>
          <p:spPr>
            <a:xfrm>
              <a:off x="5234575" y="3467000"/>
              <a:ext cx="3125" cy="119850"/>
            </a:xfrm>
            <a:custGeom>
              <a:avLst/>
              <a:gdLst/>
              <a:ahLst/>
              <a:cxnLst/>
              <a:rect l="l" t="t" r="r" b="b"/>
              <a:pathLst>
                <a:path w="125" h="4794" extrusionOk="0">
                  <a:moveTo>
                    <a:pt x="47" y="1"/>
                  </a:moveTo>
                  <a:cubicBezTo>
                    <a:pt x="16" y="404"/>
                    <a:pt x="16" y="792"/>
                    <a:pt x="47" y="1195"/>
                  </a:cubicBezTo>
                  <a:lnTo>
                    <a:pt x="47" y="2405"/>
                  </a:lnTo>
                  <a:lnTo>
                    <a:pt x="47" y="3583"/>
                  </a:lnTo>
                  <a:cubicBezTo>
                    <a:pt x="47" y="3785"/>
                    <a:pt x="16" y="3971"/>
                    <a:pt x="16" y="4188"/>
                  </a:cubicBezTo>
                  <a:lnTo>
                    <a:pt x="16" y="4483"/>
                  </a:lnTo>
                  <a:lnTo>
                    <a:pt x="16" y="4638"/>
                  </a:lnTo>
                  <a:lnTo>
                    <a:pt x="0" y="4793"/>
                  </a:lnTo>
                  <a:cubicBezTo>
                    <a:pt x="47" y="4405"/>
                    <a:pt x="78" y="4018"/>
                    <a:pt x="78" y="3599"/>
                  </a:cubicBezTo>
                  <a:cubicBezTo>
                    <a:pt x="93" y="3196"/>
                    <a:pt x="124" y="2808"/>
                    <a:pt x="93" y="2405"/>
                  </a:cubicBezTo>
                  <a:cubicBezTo>
                    <a:pt x="78" y="2001"/>
                    <a:pt x="78" y="1614"/>
                    <a:pt x="78" y="1195"/>
                  </a:cubicBezTo>
                  <a:cubicBezTo>
                    <a:pt x="62" y="792"/>
                    <a:pt x="62" y="388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5013;p60">
              <a:extLst>
                <a:ext uri="{FF2B5EF4-FFF2-40B4-BE49-F238E27FC236}">
                  <a16:creationId xmlns:a16="http://schemas.microsoft.com/office/drawing/2014/main" id="{280837C0-6191-AE0C-162D-CA5AA981EC1A}"/>
                </a:ext>
              </a:extLst>
            </p:cNvPr>
            <p:cNvSpPr/>
            <p:nvPr/>
          </p:nvSpPr>
          <p:spPr>
            <a:xfrm>
              <a:off x="5218675" y="3467400"/>
              <a:ext cx="10100" cy="117500"/>
            </a:xfrm>
            <a:custGeom>
              <a:avLst/>
              <a:gdLst/>
              <a:ahLst/>
              <a:cxnLst/>
              <a:rect l="l" t="t" r="r" b="b"/>
              <a:pathLst>
                <a:path w="404" h="4700" extrusionOk="0">
                  <a:moveTo>
                    <a:pt x="404" y="0"/>
                  </a:moveTo>
                  <a:lnTo>
                    <a:pt x="404" y="0"/>
                  </a:lnTo>
                  <a:cubicBezTo>
                    <a:pt x="395" y="28"/>
                    <a:pt x="387" y="56"/>
                    <a:pt x="380" y="83"/>
                  </a:cubicBezTo>
                  <a:lnTo>
                    <a:pt x="380" y="83"/>
                  </a:lnTo>
                  <a:cubicBezTo>
                    <a:pt x="388" y="55"/>
                    <a:pt x="396" y="28"/>
                    <a:pt x="404" y="0"/>
                  </a:cubicBezTo>
                  <a:close/>
                  <a:moveTo>
                    <a:pt x="380" y="83"/>
                  </a:moveTo>
                  <a:cubicBezTo>
                    <a:pt x="279" y="430"/>
                    <a:pt x="180" y="790"/>
                    <a:pt x="93" y="1163"/>
                  </a:cubicBezTo>
                  <a:cubicBezTo>
                    <a:pt x="31" y="1551"/>
                    <a:pt x="0" y="1939"/>
                    <a:pt x="0" y="2358"/>
                  </a:cubicBezTo>
                  <a:lnTo>
                    <a:pt x="0" y="2637"/>
                  </a:lnTo>
                  <a:lnTo>
                    <a:pt x="0" y="2931"/>
                  </a:lnTo>
                  <a:cubicBezTo>
                    <a:pt x="0" y="3149"/>
                    <a:pt x="16" y="3335"/>
                    <a:pt x="31" y="3536"/>
                  </a:cubicBezTo>
                  <a:cubicBezTo>
                    <a:pt x="62" y="3629"/>
                    <a:pt x="62" y="3722"/>
                    <a:pt x="78" y="3831"/>
                  </a:cubicBezTo>
                  <a:lnTo>
                    <a:pt x="109" y="4110"/>
                  </a:lnTo>
                  <a:cubicBezTo>
                    <a:pt x="155" y="4312"/>
                    <a:pt x="171" y="4498"/>
                    <a:pt x="217" y="4699"/>
                  </a:cubicBezTo>
                  <a:lnTo>
                    <a:pt x="155" y="4110"/>
                  </a:lnTo>
                  <a:lnTo>
                    <a:pt x="140" y="3831"/>
                  </a:lnTo>
                  <a:cubicBezTo>
                    <a:pt x="140" y="3722"/>
                    <a:pt x="109" y="3629"/>
                    <a:pt x="109" y="3536"/>
                  </a:cubicBezTo>
                  <a:cubicBezTo>
                    <a:pt x="109" y="3319"/>
                    <a:pt x="93" y="3133"/>
                    <a:pt x="93" y="2931"/>
                  </a:cubicBezTo>
                  <a:lnTo>
                    <a:pt x="93" y="2637"/>
                  </a:lnTo>
                  <a:lnTo>
                    <a:pt x="93" y="2358"/>
                  </a:lnTo>
                  <a:cubicBezTo>
                    <a:pt x="93" y="1970"/>
                    <a:pt x="140" y="1551"/>
                    <a:pt x="171" y="1163"/>
                  </a:cubicBezTo>
                  <a:cubicBezTo>
                    <a:pt x="186" y="977"/>
                    <a:pt x="233" y="776"/>
                    <a:pt x="264" y="589"/>
                  </a:cubicBezTo>
                  <a:cubicBezTo>
                    <a:pt x="304" y="416"/>
                    <a:pt x="333" y="253"/>
                    <a:pt x="380" y="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5014;p60">
              <a:extLst>
                <a:ext uri="{FF2B5EF4-FFF2-40B4-BE49-F238E27FC236}">
                  <a16:creationId xmlns:a16="http://schemas.microsoft.com/office/drawing/2014/main" id="{0A2090B9-127C-3398-5BEB-AD52ACF6F0A0}"/>
                </a:ext>
              </a:extLst>
            </p:cNvPr>
            <p:cNvSpPr/>
            <p:nvPr/>
          </p:nvSpPr>
          <p:spPr>
            <a:xfrm>
              <a:off x="5203150" y="3468550"/>
              <a:ext cx="17475" cy="117125"/>
            </a:xfrm>
            <a:custGeom>
              <a:avLst/>
              <a:gdLst/>
              <a:ahLst/>
              <a:cxnLst/>
              <a:rect l="l" t="t" r="r" b="b"/>
              <a:pathLst>
                <a:path w="699" h="4685" extrusionOk="0">
                  <a:moveTo>
                    <a:pt x="699" y="1"/>
                  </a:moveTo>
                  <a:cubicBezTo>
                    <a:pt x="559" y="156"/>
                    <a:pt x="451" y="326"/>
                    <a:pt x="342" y="497"/>
                  </a:cubicBezTo>
                  <a:cubicBezTo>
                    <a:pt x="327" y="543"/>
                    <a:pt x="311" y="590"/>
                    <a:pt x="280" y="636"/>
                  </a:cubicBezTo>
                  <a:lnTo>
                    <a:pt x="234" y="776"/>
                  </a:lnTo>
                  <a:lnTo>
                    <a:pt x="203" y="854"/>
                  </a:lnTo>
                  <a:cubicBezTo>
                    <a:pt x="203" y="869"/>
                    <a:pt x="187" y="900"/>
                    <a:pt x="187" y="931"/>
                  </a:cubicBezTo>
                  <a:lnTo>
                    <a:pt x="156" y="1086"/>
                  </a:lnTo>
                  <a:cubicBezTo>
                    <a:pt x="32" y="1474"/>
                    <a:pt x="1" y="1877"/>
                    <a:pt x="1" y="2281"/>
                  </a:cubicBezTo>
                  <a:lnTo>
                    <a:pt x="1" y="2591"/>
                  </a:lnTo>
                  <a:lnTo>
                    <a:pt x="32" y="2901"/>
                  </a:lnTo>
                  <a:lnTo>
                    <a:pt x="63" y="3056"/>
                  </a:lnTo>
                  <a:cubicBezTo>
                    <a:pt x="63" y="3118"/>
                    <a:pt x="79" y="3149"/>
                    <a:pt x="79" y="3211"/>
                  </a:cubicBezTo>
                  <a:lnTo>
                    <a:pt x="125" y="3506"/>
                  </a:lnTo>
                  <a:cubicBezTo>
                    <a:pt x="156" y="3568"/>
                    <a:pt x="156" y="3599"/>
                    <a:pt x="172" y="3661"/>
                  </a:cubicBezTo>
                  <a:lnTo>
                    <a:pt x="218" y="3816"/>
                  </a:lnTo>
                  <a:lnTo>
                    <a:pt x="296" y="4111"/>
                  </a:lnTo>
                  <a:cubicBezTo>
                    <a:pt x="373" y="4297"/>
                    <a:pt x="420" y="4498"/>
                    <a:pt x="497" y="4684"/>
                  </a:cubicBezTo>
                  <a:lnTo>
                    <a:pt x="327" y="4111"/>
                  </a:lnTo>
                  <a:lnTo>
                    <a:pt x="249" y="3816"/>
                  </a:lnTo>
                  <a:lnTo>
                    <a:pt x="218" y="3661"/>
                  </a:lnTo>
                  <a:cubicBezTo>
                    <a:pt x="187" y="3599"/>
                    <a:pt x="172" y="3568"/>
                    <a:pt x="172" y="3506"/>
                  </a:cubicBezTo>
                  <a:lnTo>
                    <a:pt x="110" y="3211"/>
                  </a:lnTo>
                  <a:cubicBezTo>
                    <a:pt x="110" y="3149"/>
                    <a:pt x="94" y="3118"/>
                    <a:pt x="94" y="3056"/>
                  </a:cubicBezTo>
                  <a:lnTo>
                    <a:pt x="79" y="2901"/>
                  </a:lnTo>
                  <a:lnTo>
                    <a:pt x="63" y="2591"/>
                  </a:lnTo>
                  <a:lnTo>
                    <a:pt x="63" y="2281"/>
                  </a:lnTo>
                  <a:cubicBezTo>
                    <a:pt x="63" y="1877"/>
                    <a:pt x="94" y="1474"/>
                    <a:pt x="187" y="1086"/>
                  </a:cubicBezTo>
                  <a:lnTo>
                    <a:pt x="234" y="947"/>
                  </a:lnTo>
                  <a:cubicBezTo>
                    <a:pt x="234" y="931"/>
                    <a:pt x="249" y="885"/>
                    <a:pt x="249" y="869"/>
                  </a:cubicBezTo>
                  <a:lnTo>
                    <a:pt x="265" y="792"/>
                  </a:lnTo>
                  <a:lnTo>
                    <a:pt x="327" y="652"/>
                  </a:lnTo>
                  <a:cubicBezTo>
                    <a:pt x="342" y="621"/>
                    <a:pt x="373" y="559"/>
                    <a:pt x="389" y="528"/>
                  </a:cubicBezTo>
                  <a:cubicBezTo>
                    <a:pt x="482" y="326"/>
                    <a:pt x="575" y="156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5015;p60">
              <a:extLst>
                <a:ext uri="{FF2B5EF4-FFF2-40B4-BE49-F238E27FC236}">
                  <a16:creationId xmlns:a16="http://schemas.microsoft.com/office/drawing/2014/main" id="{1D0B56BB-0EFF-A0EE-CE02-6494C6979A4A}"/>
                </a:ext>
              </a:extLst>
            </p:cNvPr>
            <p:cNvSpPr/>
            <p:nvPr/>
          </p:nvSpPr>
          <p:spPr>
            <a:xfrm>
              <a:off x="5189200" y="3470500"/>
              <a:ext cx="25225" cy="115175"/>
            </a:xfrm>
            <a:custGeom>
              <a:avLst/>
              <a:gdLst/>
              <a:ahLst/>
              <a:cxnLst/>
              <a:rect l="l" t="t" r="r" b="b"/>
              <a:pathLst>
                <a:path w="1009" h="4607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900" y="62"/>
                    <a:pt x="823" y="109"/>
                    <a:pt x="745" y="248"/>
                  </a:cubicBezTo>
                  <a:cubicBezTo>
                    <a:pt x="699" y="326"/>
                    <a:pt x="621" y="403"/>
                    <a:pt x="559" y="481"/>
                  </a:cubicBezTo>
                  <a:cubicBezTo>
                    <a:pt x="435" y="652"/>
                    <a:pt x="326" y="838"/>
                    <a:pt x="249" y="1024"/>
                  </a:cubicBezTo>
                  <a:cubicBezTo>
                    <a:pt x="78" y="1396"/>
                    <a:pt x="1" y="1815"/>
                    <a:pt x="1" y="2234"/>
                  </a:cubicBezTo>
                  <a:cubicBezTo>
                    <a:pt x="1" y="2327"/>
                    <a:pt x="1" y="2435"/>
                    <a:pt x="16" y="2544"/>
                  </a:cubicBezTo>
                  <a:cubicBezTo>
                    <a:pt x="32" y="2637"/>
                    <a:pt x="32" y="2745"/>
                    <a:pt x="47" y="2854"/>
                  </a:cubicBezTo>
                  <a:lnTo>
                    <a:pt x="78" y="3009"/>
                  </a:lnTo>
                  <a:lnTo>
                    <a:pt x="109" y="3164"/>
                  </a:lnTo>
                  <a:cubicBezTo>
                    <a:pt x="125" y="3273"/>
                    <a:pt x="171" y="3366"/>
                    <a:pt x="187" y="3474"/>
                  </a:cubicBezTo>
                  <a:cubicBezTo>
                    <a:pt x="326" y="3862"/>
                    <a:pt x="481" y="4250"/>
                    <a:pt x="668" y="4606"/>
                  </a:cubicBezTo>
                  <a:lnTo>
                    <a:pt x="559" y="4327"/>
                  </a:lnTo>
                  <a:lnTo>
                    <a:pt x="435" y="4033"/>
                  </a:lnTo>
                  <a:lnTo>
                    <a:pt x="342" y="3738"/>
                  </a:lnTo>
                  <a:cubicBezTo>
                    <a:pt x="311" y="3645"/>
                    <a:pt x="264" y="3552"/>
                    <a:pt x="249" y="3443"/>
                  </a:cubicBezTo>
                  <a:lnTo>
                    <a:pt x="202" y="3288"/>
                  </a:lnTo>
                  <a:cubicBezTo>
                    <a:pt x="187" y="3242"/>
                    <a:pt x="171" y="3195"/>
                    <a:pt x="171" y="3133"/>
                  </a:cubicBezTo>
                  <a:lnTo>
                    <a:pt x="125" y="2978"/>
                  </a:lnTo>
                  <a:lnTo>
                    <a:pt x="109" y="2823"/>
                  </a:lnTo>
                  <a:cubicBezTo>
                    <a:pt x="94" y="2730"/>
                    <a:pt x="78" y="2621"/>
                    <a:pt x="78" y="2513"/>
                  </a:cubicBezTo>
                  <a:lnTo>
                    <a:pt x="78" y="2203"/>
                  </a:lnTo>
                  <a:cubicBezTo>
                    <a:pt x="78" y="1799"/>
                    <a:pt x="156" y="1396"/>
                    <a:pt x="311" y="1008"/>
                  </a:cubicBezTo>
                  <a:cubicBezTo>
                    <a:pt x="388" y="807"/>
                    <a:pt x="481" y="636"/>
                    <a:pt x="590" y="465"/>
                  </a:cubicBezTo>
                  <a:cubicBezTo>
                    <a:pt x="714" y="295"/>
                    <a:pt x="854" y="14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5016;p60">
              <a:extLst>
                <a:ext uri="{FF2B5EF4-FFF2-40B4-BE49-F238E27FC236}">
                  <a16:creationId xmlns:a16="http://schemas.microsoft.com/office/drawing/2014/main" id="{B65EC1DE-A8B8-9D8B-C9FC-939C12406CFB}"/>
                </a:ext>
              </a:extLst>
            </p:cNvPr>
            <p:cNvSpPr/>
            <p:nvPr/>
          </p:nvSpPr>
          <p:spPr>
            <a:xfrm>
              <a:off x="5241550" y="3467400"/>
              <a:ext cx="8950" cy="117500"/>
            </a:xfrm>
            <a:custGeom>
              <a:avLst/>
              <a:gdLst/>
              <a:ahLst/>
              <a:cxnLst/>
              <a:rect l="l" t="t" r="r" b="b"/>
              <a:pathLst>
                <a:path w="358" h="4700" extrusionOk="0">
                  <a:moveTo>
                    <a:pt x="0" y="0"/>
                  </a:moveTo>
                  <a:lnTo>
                    <a:pt x="0" y="0"/>
                  </a:lnTo>
                  <a:cubicBezTo>
                    <a:pt x="47" y="186"/>
                    <a:pt x="109" y="372"/>
                    <a:pt x="93" y="589"/>
                  </a:cubicBezTo>
                  <a:cubicBezTo>
                    <a:pt x="124" y="776"/>
                    <a:pt x="171" y="977"/>
                    <a:pt x="187" y="1163"/>
                  </a:cubicBezTo>
                  <a:cubicBezTo>
                    <a:pt x="218" y="1551"/>
                    <a:pt x="264" y="1970"/>
                    <a:pt x="264" y="2358"/>
                  </a:cubicBezTo>
                  <a:lnTo>
                    <a:pt x="264" y="2637"/>
                  </a:lnTo>
                  <a:lnTo>
                    <a:pt x="264" y="2931"/>
                  </a:lnTo>
                  <a:cubicBezTo>
                    <a:pt x="264" y="3149"/>
                    <a:pt x="249" y="3335"/>
                    <a:pt x="249" y="3536"/>
                  </a:cubicBezTo>
                  <a:cubicBezTo>
                    <a:pt x="249" y="3629"/>
                    <a:pt x="218" y="3722"/>
                    <a:pt x="218" y="3831"/>
                  </a:cubicBezTo>
                  <a:lnTo>
                    <a:pt x="202" y="4110"/>
                  </a:lnTo>
                  <a:lnTo>
                    <a:pt x="140" y="4699"/>
                  </a:lnTo>
                  <a:cubicBezTo>
                    <a:pt x="187" y="4498"/>
                    <a:pt x="202" y="4312"/>
                    <a:pt x="249" y="4110"/>
                  </a:cubicBezTo>
                  <a:lnTo>
                    <a:pt x="280" y="3831"/>
                  </a:lnTo>
                  <a:cubicBezTo>
                    <a:pt x="295" y="3722"/>
                    <a:pt x="326" y="3629"/>
                    <a:pt x="326" y="3536"/>
                  </a:cubicBezTo>
                  <a:cubicBezTo>
                    <a:pt x="342" y="3319"/>
                    <a:pt x="357" y="3133"/>
                    <a:pt x="357" y="2931"/>
                  </a:cubicBezTo>
                  <a:lnTo>
                    <a:pt x="357" y="2637"/>
                  </a:lnTo>
                  <a:lnTo>
                    <a:pt x="357" y="2358"/>
                  </a:lnTo>
                  <a:cubicBezTo>
                    <a:pt x="342" y="1970"/>
                    <a:pt x="326" y="1551"/>
                    <a:pt x="264" y="1163"/>
                  </a:cubicBezTo>
                  <a:cubicBezTo>
                    <a:pt x="233" y="760"/>
                    <a:pt x="124" y="37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5017;p60">
              <a:extLst>
                <a:ext uri="{FF2B5EF4-FFF2-40B4-BE49-F238E27FC236}">
                  <a16:creationId xmlns:a16="http://schemas.microsoft.com/office/drawing/2014/main" id="{ABB548BC-A7CB-1DA9-B00E-6A5CB9194156}"/>
                </a:ext>
              </a:extLst>
            </p:cNvPr>
            <p:cNvSpPr/>
            <p:nvPr/>
          </p:nvSpPr>
          <p:spPr>
            <a:xfrm>
              <a:off x="5250075" y="3468550"/>
              <a:ext cx="17100" cy="117900"/>
            </a:xfrm>
            <a:custGeom>
              <a:avLst/>
              <a:gdLst/>
              <a:ahLst/>
              <a:cxnLst/>
              <a:rect l="l" t="t" r="r" b="b"/>
              <a:pathLst>
                <a:path w="684" h="4716" extrusionOk="0">
                  <a:moveTo>
                    <a:pt x="1" y="1"/>
                  </a:moveTo>
                  <a:cubicBezTo>
                    <a:pt x="125" y="171"/>
                    <a:pt x="233" y="342"/>
                    <a:pt x="311" y="543"/>
                  </a:cubicBezTo>
                  <a:cubicBezTo>
                    <a:pt x="326" y="574"/>
                    <a:pt x="342" y="636"/>
                    <a:pt x="373" y="683"/>
                  </a:cubicBezTo>
                  <a:lnTo>
                    <a:pt x="419" y="807"/>
                  </a:lnTo>
                  <a:lnTo>
                    <a:pt x="450" y="885"/>
                  </a:lnTo>
                  <a:cubicBezTo>
                    <a:pt x="450" y="916"/>
                    <a:pt x="466" y="947"/>
                    <a:pt x="466" y="962"/>
                  </a:cubicBezTo>
                  <a:lnTo>
                    <a:pt x="512" y="1102"/>
                  </a:lnTo>
                  <a:cubicBezTo>
                    <a:pt x="605" y="1505"/>
                    <a:pt x="637" y="1893"/>
                    <a:pt x="637" y="2296"/>
                  </a:cubicBezTo>
                  <a:lnTo>
                    <a:pt x="637" y="2606"/>
                  </a:lnTo>
                  <a:lnTo>
                    <a:pt x="605" y="2916"/>
                  </a:lnTo>
                  <a:lnTo>
                    <a:pt x="574" y="3071"/>
                  </a:lnTo>
                  <a:cubicBezTo>
                    <a:pt x="574" y="3134"/>
                    <a:pt x="559" y="3180"/>
                    <a:pt x="559" y="3242"/>
                  </a:cubicBezTo>
                  <a:lnTo>
                    <a:pt x="512" y="3521"/>
                  </a:lnTo>
                  <a:cubicBezTo>
                    <a:pt x="481" y="3583"/>
                    <a:pt x="481" y="3630"/>
                    <a:pt x="466" y="3676"/>
                  </a:cubicBezTo>
                  <a:lnTo>
                    <a:pt x="419" y="3831"/>
                  </a:lnTo>
                  <a:lnTo>
                    <a:pt x="342" y="4126"/>
                  </a:lnTo>
                  <a:lnTo>
                    <a:pt x="171" y="4716"/>
                  </a:lnTo>
                  <a:cubicBezTo>
                    <a:pt x="249" y="4514"/>
                    <a:pt x="311" y="4328"/>
                    <a:pt x="388" y="4126"/>
                  </a:cubicBezTo>
                  <a:lnTo>
                    <a:pt x="466" y="3831"/>
                  </a:lnTo>
                  <a:lnTo>
                    <a:pt x="512" y="3676"/>
                  </a:lnTo>
                  <a:cubicBezTo>
                    <a:pt x="528" y="3630"/>
                    <a:pt x="543" y="3583"/>
                    <a:pt x="543" y="3521"/>
                  </a:cubicBezTo>
                  <a:lnTo>
                    <a:pt x="605" y="3242"/>
                  </a:lnTo>
                  <a:cubicBezTo>
                    <a:pt x="605" y="3180"/>
                    <a:pt x="621" y="3134"/>
                    <a:pt x="621" y="3071"/>
                  </a:cubicBezTo>
                  <a:lnTo>
                    <a:pt x="637" y="2916"/>
                  </a:lnTo>
                  <a:lnTo>
                    <a:pt x="683" y="2606"/>
                  </a:lnTo>
                  <a:lnTo>
                    <a:pt x="683" y="2296"/>
                  </a:lnTo>
                  <a:cubicBezTo>
                    <a:pt x="683" y="1893"/>
                    <a:pt x="621" y="1490"/>
                    <a:pt x="528" y="1102"/>
                  </a:cubicBezTo>
                  <a:lnTo>
                    <a:pt x="481" y="947"/>
                  </a:lnTo>
                  <a:cubicBezTo>
                    <a:pt x="481" y="931"/>
                    <a:pt x="466" y="885"/>
                    <a:pt x="466" y="869"/>
                  </a:cubicBezTo>
                  <a:lnTo>
                    <a:pt x="450" y="792"/>
                  </a:lnTo>
                  <a:lnTo>
                    <a:pt x="388" y="652"/>
                  </a:lnTo>
                  <a:cubicBezTo>
                    <a:pt x="373" y="621"/>
                    <a:pt x="357" y="559"/>
                    <a:pt x="326" y="528"/>
                  </a:cubicBezTo>
                  <a:cubicBezTo>
                    <a:pt x="233" y="326"/>
                    <a:pt x="140" y="15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5018;p60">
              <a:extLst>
                <a:ext uri="{FF2B5EF4-FFF2-40B4-BE49-F238E27FC236}">
                  <a16:creationId xmlns:a16="http://schemas.microsoft.com/office/drawing/2014/main" id="{11C61246-32EB-CDC7-F812-9952D88AE0AF}"/>
                </a:ext>
              </a:extLst>
            </p:cNvPr>
            <p:cNvSpPr/>
            <p:nvPr/>
          </p:nvSpPr>
          <p:spPr>
            <a:xfrm>
              <a:off x="5256275" y="3470500"/>
              <a:ext cx="24850" cy="114000"/>
            </a:xfrm>
            <a:custGeom>
              <a:avLst/>
              <a:gdLst/>
              <a:ahLst/>
              <a:cxnLst/>
              <a:rect l="l" t="t" r="r" b="b"/>
              <a:pathLst>
                <a:path w="994" h="4560" extrusionOk="0">
                  <a:moveTo>
                    <a:pt x="1" y="0"/>
                  </a:moveTo>
                  <a:cubicBezTo>
                    <a:pt x="117" y="104"/>
                    <a:pt x="224" y="217"/>
                    <a:pt x="322" y="313"/>
                  </a:cubicBezTo>
                  <a:lnTo>
                    <a:pt x="322" y="313"/>
                  </a:lnTo>
                  <a:cubicBezTo>
                    <a:pt x="295" y="281"/>
                    <a:pt x="265" y="249"/>
                    <a:pt x="233" y="217"/>
                  </a:cubicBezTo>
                  <a:cubicBezTo>
                    <a:pt x="156" y="140"/>
                    <a:pt x="78" y="62"/>
                    <a:pt x="1" y="0"/>
                  </a:cubicBezTo>
                  <a:close/>
                  <a:moveTo>
                    <a:pt x="322" y="313"/>
                  </a:moveTo>
                  <a:lnTo>
                    <a:pt x="322" y="313"/>
                  </a:lnTo>
                  <a:cubicBezTo>
                    <a:pt x="362" y="359"/>
                    <a:pt x="399" y="404"/>
                    <a:pt x="435" y="450"/>
                  </a:cubicBezTo>
                  <a:cubicBezTo>
                    <a:pt x="471" y="506"/>
                    <a:pt x="508" y="562"/>
                    <a:pt x="545" y="619"/>
                  </a:cubicBezTo>
                  <a:lnTo>
                    <a:pt x="545" y="619"/>
                  </a:lnTo>
                  <a:cubicBezTo>
                    <a:pt x="505" y="545"/>
                    <a:pt x="464" y="473"/>
                    <a:pt x="420" y="403"/>
                  </a:cubicBezTo>
                  <a:cubicBezTo>
                    <a:pt x="388" y="376"/>
                    <a:pt x="356" y="346"/>
                    <a:pt x="322" y="313"/>
                  </a:cubicBezTo>
                  <a:close/>
                  <a:moveTo>
                    <a:pt x="545" y="619"/>
                  </a:moveTo>
                  <a:cubicBezTo>
                    <a:pt x="601" y="726"/>
                    <a:pt x="653" y="836"/>
                    <a:pt x="699" y="946"/>
                  </a:cubicBezTo>
                  <a:cubicBezTo>
                    <a:pt x="854" y="1334"/>
                    <a:pt x="931" y="1737"/>
                    <a:pt x="931" y="2140"/>
                  </a:cubicBezTo>
                  <a:cubicBezTo>
                    <a:pt x="962" y="2249"/>
                    <a:pt x="962" y="2358"/>
                    <a:pt x="931" y="2451"/>
                  </a:cubicBezTo>
                  <a:cubicBezTo>
                    <a:pt x="916" y="2575"/>
                    <a:pt x="916" y="2668"/>
                    <a:pt x="900" y="2761"/>
                  </a:cubicBezTo>
                  <a:lnTo>
                    <a:pt x="885" y="2916"/>
                  </a:lnTo>
                  <a:lnTo>
                    <a:pt x="838" y="3087"/>
                  </a:lnTo>
                  <a:cubicBezTo>
                    <a:pt x="823" y="3133"/>
                    <a:pt x="823" y="3180"/>
                    <a:pt x="807" y="3242"/>
                  </a:cubicBezTo>
                  <a:lnTo>
                    <a:pt x="761" y="3397"/>
                  </a:lnTo>
                  <a:cubicBezTo>
                    <a:pt x="714" y="3490"/>
                    <a:pt x="683" y="3583"/>
                    <a:pt x="668" y="3676"/>
                  </a:cubicBezTo>
                  <a:lnTo>
                    <a:pt x="575" y="3971"/>
                  </a:lnTo>
                  <a:lnTo>
                    <a:pt x="451" y="4265"/>
                  </a:lnTo>
                  <a:lnTo>
                    <a:pt x="326" y="4560"/>
                  </a:lnTo>
                  <a:cubicBezTo>
                    <a:pt x="528" y="4188"/>
                    <a:pt x="683" y="3800"/>
                    <a:pt x="792" y="3412"/>
                  </a:cubicBezTo>
                  <a:cubicBezTo>
                    <a:pt x="823" y="3319"/>
                    <a:pt x="854" y="3211"/>
                    <a:pt x="869" y="3118"/>
                  </a:cubicBezTo>
                  <a:lnTo>
                    <a:pt x="916" y="2962"/>
                  </a:lnTo>
                  <a:lnTo>
                    <a:pt x="931" y="2807"/>
                  </a:lnTo>
                  <a:cubicBezTo>
                    <a:pt x="962" y="2714"/>
                    <a:pt x="978" y="2590"/>
                    <a:pt x="978" y="2497"/>
                  </a:cubicBezTo>
                  <a:cubicBezTo>
                    <a:pt x="993" y="2404"/>
                    <a:pt x="993" y="2280"/>
                    <a:pt x="993" y="2187"/>
                  </a:cubicBezTo>
                  <a:cubicBezTo>
                    <a:pt x="993" y="1784"/>
                    <a:pt x="900" y="1380"/>
                    <a:pt x="745" y="993"/>
                  </a:cubicBezTo>
                  <a:cubicBezTo>
                    <a:pt x="693" y="857"/>
                    <a:pt x="620" y="736"/>
                    <a:pt x="545" y="6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5019;p60">
              <a:extLst>
                <a:ext uri="{FF2B5EF4-FFF2-40B4-BE49-F238E27FC236}">
                  <a16:creationId xmlns:a16="http://schemas.microsoft.com/office/drawing/2014/main" id="{B870C0D3-3D5E-BE86-D5D3-9BD697E68EF8}"/>
                </a:ext>
              </a:extLst>
            </p:cNvPr>
            <p:cNvSpPr/>
            <p:nvPr/>
          </p:nvSpPr>
          <p:spPr>
            <a:xfrm>
              <a:off x="5231850" y="3501500"/>
              <a:ext cx="8550" cy="8175"/>
            </a:xfrm>
            <a:custGeom>
              <a:avLst/>
              <a:gdLst/>
              <a:ahLst/>
              <a:cxnLst/>
              <a:rect l="l" t="t" r="r" b="b"/>
              <a:pathLst>
                <a:path w="342" h="327" extrusionOk="0">
                  <a:moveTo>
                    <a:pt x="342" y="1"/>
                  </a:moveTo>
                  <a:lnTo>
                    <a:pt x="342" y="1"/>
                  </a:lnTo>
                  <a:cubicBezTo>
                    <a:pt x="326" y="16"/>
                    <a:pt x="295" y="63"/>
                    <a:pt x="280" y="78"/>
                  </a:cubicBezTo>
                  <a:cubicBezTo>
                    <a:pt x="264" y="94"/>
                    <a:pt x="249" y="140"/>
                    <a:pt x="218" y="156"/>
                  </a:cubicBezTo>
                  <a:cubicBezTo>
                    <a:pt x="193" y="206"/>
                    <a:pt x="178" y="236"/>
                    <a:pt x="149" y="277"/>
                  </a:cubicBezTo>
                  <a:lnTo>
                    <a:pt x="149" y="277"/>
                  </a:lnTo>
                  <a:cubicBezTo>
                    <a:pt x="95" y="193"/>
                    <a:pt x="42" y="100"/>
                    <a:pt x="1" y="32"/>
                  </a:cubicBezTo>
                  <a:lnTo>
                    <a:pt x="1" y="32"/>
                  </a:lnTo>
                  <a:cubicBezTo>
                    <a:pt x="47" y="140"/>
                    <a:pt x="94" y="234"/>
                    <a:pt x="125" y="311"/>
                  </a:cubicBezTo>
                  <a:lnTo>
                    <a:pt x="140" y="327"/>
                  </a:lnTo>
                  <a:lnTo>
                    <a:pt x="171" y="311"/>
                  </a:lnTo>
                  <a:cubicBezTo>
                    <a:pt x="202" y="265"/>
                    <a:pt x="249" y="218"/>
                    <a:pt x="264" y="156"/>
                  </a:cubicBezTo>
                  <a:cubicBezTo>
                    <a:pt x="280" y="140"/>
                    <a:pt x="280" y="94"/>
                    <a:pt x="295" y="78"/>
                  </a:cubicBezTo>
                  <a:cubicBezTo>
                    <a:pt x="326" y="63"/>
                    <a:pt x="326" y="32"/>
                    <a:pt x="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5020;p60">
              <a:extLst>
                <a:ext uri="{FF2B5EF4-FFF2-40B4-BE49-F238E27FC236}">
                  <a16:creationId xmlns:a16="http://schemas.microsoft.com/office/drawing/2014/main" id="{55E3C74F-71D6-81E5-EFFB-6C0C56DC4180}"/>
                </a:ext>
              </a:extLst>
            </p:cNvPr>
            <p:cNvSpPr/>
            <p:nvPr/>
          </p:nvSpPr>
          <p:spPr>
            <a:xfrm>
              <a:off x="5234950" y="3499175"/>
              <a:ext cx="1575" cy="10125"/>
            </a:xfrm>
            <a:custGeom>
              <a:avLst/>
              <a:gdLst/>
              <a:ahLst/>
              <a:cxnLst/>
              <a:rect l="l" t="t" r="r" b="b"/>
              <a:pathLst>
                <a:path w="63" h="405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125"/>
                    <a:pt x="1" y="280"/>
                    <a:pt x="47" y="404"/>
                  </a:cubicBezTo>
                  <a:cubicBezTo>
                    <a:pt x="63" y="265"/>
                    <a:pt x="63" y="125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5021;p60">
              <a:extLst>
                <a:ext uri="{FF2B5EF4-FFF2-40B4-BE49-F238E27FC236}">
                  <a16:creationId xmlns:a16="http://schemas.microsoft.com/office/drawing/2014/main" id="{19345E23-1952-34B3-C479-B5174F308710}"/>
                </a:ext>
              </a:extLst>
            </p:cNvPr>
            <p:cNvSpPr/>
            <p:nvPr/>
          </p:nvSpPr>
          <p:spPr>
            <a:xfrm>
              <a:off x="5265600" y="3467400"/>
              <a:ext cx="8150" cy="8925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326" y="140"/>
                  </a:moveTo>
                  <a:lnTo>
                    <a:pt x="319" y="145"/>
                  </a:lnTo>
                  <a:lnTo>
                    <a:pt x="319" y="145"/>
                  </a:lnTo>
                  <a:cubicBezTo>
                    <a:pt x="322" y="143"/>
                    <a:pt x="324" y="142"/>
                    <a:pt x="326" y="140"/>
                  </a:cubicBezTo>
                  <a:close/>
                  <a:moveTo>
                    <a:pt x="16" y="0"/>
                  </a:moveTo>
                  <a:cubicBezTo>
                    <a:pt x="16" y="103"/>
                    <a:pt x="2" y="205"/>
                    <a:pt x="0" y="295"/>
                  </a:cubicBezTo>
                  <a:lnTo>
                    <a:pt x="0" y="295"/>
                  </a:lnTo>
                  <a:cubicBezTo>
                    <a:pt x="0" y="295"/>
                    <a:pt x="0" y="295"/>
                    <a:pt x="0" y="295"/>
                  </a:cubicBezTo>
                  <a:lnTo>
                    <a:pt x="0" y="295"/>
                  </a:lnTo>
                  <a:lnTo>
                    <a:pt x="0" y="295"/>
                  </a:lnTo>
                  <a:cubicBezTo>
                    <a:pt x="0" y="300"/>
                    <a:pt x="0" y="305"/>
                    <a:pt x="0" y="310"/>
                  </a:cubicBezTo>
                  <a:lnTo>
                    <a:pt x="0" y="357"/>
                  </a:lnTo>
                  <a:lnTo>
                    <a:pt x="16" y="341"/>
                  </a:lnTo>
                  <a:cubicBezTo>
                    <a:pt x="62" y="295"/>
                    <a:pt x="124" y="279"/>
                    <a:pt x="171" y="233"/>
                  </a:cubicBezTo>
                  <a:cubicBezTo>
                    <a:pt x="202" y="233"/>
                    <a:pt x="233" y="217"/>
                    <a:pt x="248" y="202"/>
                  </a:cubicBezTo>
                  <a:lnTo>
                    <a:pt x="319" y="145"/>
                  </a:lnTo>
                  <a:lnTo>
                    <a:pt x="319" y="145"/>
                  </a:lnTo>
                  <a:cubicBezTo>
                    <a:pt x="303" y="156"/>
                    <a:pt x="275" y="159"/>
                    <a:pt x="248" y="186"/>
                  </a:cubicBezTo>
                  <a:lnTo>
                    <a:pt x="155" y="217"/>
                  </a:lnTo>
                  <a:cubicBezTo>
                    <a:pt x="127" y="231"/>
                    <a:pt x="72" y="272"/>
                    <a:pt x="16" y="290"/>
                  </a:cubicBezTo>
                  <a:lnTo>
                    <a:pt x="16" y="2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5022;p60">
              <a:extLst>
                <a:ext uri="{FF2B5EF4-FFF2-40B4-BE49-F238E27FC236}">
                  <a16:creationId xmlns:a16="http://schemas.microsoft.com/office/drawing/2014/main" id="{EC9E2563-6D72-89E5-ED98-4F0FCEDCB786}"/>
                </a:ext>
              </a:extLst>
            </p:cNvPr>
            <p:cNvSpPr/>
            <p:nvPr/>
          </p:nvSpPr>
          <p:spPr>
            <a:xfrm>
              <a:off x="5265975" y="3466625"/>
              <a:ext cx="5450" cy="8550"/>
            </a:xfrm>
            <a:custGeom>
              <a:avLst/>
              <a:gdLst/>
              <a:ahLst/>
              <a:cxnLst/>
              <a:rect l="l" t="t" r="r" b="b"/>
              <a:pathLst>
                <a:path w="218" h="342" extrusionOk="0">
                  <a:moveTo>
                    <a:pt x="218" y="0"/>
                  </a:moveTo>
                  <a:lnTo>
                    <a:pt x="218" y="0"/>
                  </a:lnTo>
                  <a:cubicBezTo>
                    <a:pt x="156" y="62"/>
                    <a:pt x="125" y="109"/>
                    <a:pt x="109" y="171"/>
                  </a:cubicBezTo>
                  <a:cubicBezTo>
                    <a:pt x="63" y="233"/>
                    <a:pt x="32" y="295"/>
                    <a:pt x="1" y="341"/>
                  </a:cubicBezTo>
                  <a:cubicBezTo>
                    <a:pt x="109" y="248"/>
                    <a:pt x="156" y="124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5023;p60">
              <a:extLst>
                <a:ext uri="{FF2B5EF4-FFF2-40B4-BE49-F238E27FC236}">
                  <a16:creationId xmlns:a16="http://schemas.microsoft.com/office/drawing/2014/main" id="{8B106361-C251-64E3-5138-C913EC07FE3A}"/>
                </a:ext>
              </a:extLst>
            </p:cNvPr>
            <p:cNvSpPr/>
            <p:nvPr/>
          </p:nvSpPr>
          <p:spPr>
            <a:xfrm>
              <a:off x="5257825" y="3490650"/>
              <a:ext cx="8175" cy="8550"/>
            </a:xfrm>
            <a:custGeom>
              <a:avLst/>
              <a:gdLst/>
              <a:ahLst/>
              <a:cxnLst/>
              <a:rect l="l" t="t" r="r" b="b"/>
              <a:pathLst>
                <a:path w="327" h="342" extrusionOk="0">
                  <a:moveTo>
                    <a:pt x="327" y="1"/>
                  </a:moveTo>
                  <a:lnTo>
                    <a:pt x="327" y="1"/>
                  </a:lnTo>
                  <a:cubicBezTo>
                    <a:pt x="316" y="11"/>
                    <a:pt x="305" y="36"/>
                    <a:pt x="300" y="56"/>
                  </a:cubicBezTo>
                  <a:lnTo>
                    <a:pt x="300" y="56"/>
                  </a:lnTo>
                  <a:cubicBezTo>
                    <a:pt x="309" y="44"/>
                    <a:pt x="318" y="28"/>
                    <a:pt x="327" y="1"/>
                  </a:cubicBezTo>
                  <a:close/>
                  <a:moveTo>
                    <a:pt x="1" y="32"/>
                  </a:moveTo>
                  <a:lnTo>
                    <a:pt x="1" y="32"/>
                  </a:lnTo>
                  <a:cubicBezTo>
                    <a:pt x="47" y="125"/>
                    <a:pt x="78" y="218"/>
                    <a:pt x="94" y="295"/>
                  </a:cubicBezTo>
                  <a:lnTo>
                    <a:pt x="99" y="304"/>
                  </a:lnTo>
                  <a:lnTo>
                    <a:pt x="99" y="304"/>
                  </a:lnTo>
                  <a:cubicBezTo>
                    <a:pt x="98" y="306"/>
                    <a:pt x="96" y="308"/>
                    <a:pt x="94" y="311"/>
                  </a:cubicBezTo>
                  <a:lnTo>
                    <a:pt x="104" y="311"/>
                  </a:lnTo>
                  <a:lnTo>
                    <a:pt x="125" y="342"/>
                  </a:lnTo>
                  <a:lnTo>
                    <a:pt x="140" y="311"/>
                  </a:lnTo>
                  <a:cubicBezTo>
                    <a:pt x="156" y="249"/>
                    <a:pt x="202" y="218"/>
                    <a:pt x="233" y="156"/>
                  </a:cubicBezTo>
                  <a:cubicBezTo>
                    <a:pt x="249" y="140"/>
                    <a:pt x="264" y="94"/>
                    <a:pt x="295" y="78"/>
                  </a:cubicBezTo>
                  <a:cubicBezTo>
                    <a:pt x="295" y="73"/>
                    <a:pt x="297" y="65"/>
                    <a:pt x="300" y="56"/>
                  </a:cubicBezTo>
                  <a:lnTo>
                    <a:pt x="300" y="56"/>
                  </a:lnTo>
                  <a:cubicBezTo>
                    <a:pt x="293" y="65"/>
                    <a:pt x="287" y="72"/>
                    <a:pt x="280" y="78"/>
                  </a:cubicBezTo>
                  <a:cubicBezTo>
                    <a:pt x="249" y="125"/>
                    <a:pt x="233" y="140"/>
                    <a:pt x="218" y="156"/>
                  </a:cubicBezTo>
                  <a:cubicBezTo>
                    <a:pt x="182" y="204"/>
                    <a:pt x="155" y="234"/>
                    <a:pt x="123" y="274"/>
                  </a:cubicBezTo>
                  <a:lnTo>
                    <a:pt x="123" y="274"/>
                  </a:lnTo>
                  <a:cubicBezTo>
                    <a:pt x="85" y="193"/>
                    <a:pt x="55" y="112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5024;p60">
              <a:extLst>
                <a:ext uri="{FF2B5EF4-FFF2-40B4-BE49-F238E27FC236}">
                  <a16:creationId xmlns:a16="http://schemas.microsoft.com/office/drawing/2014/main" id="{AB398CFB-F016-6327-EF85-4E253E7A89D4}"/>
                </a:ext>
              </a:extLst>
            </p:cNvPr>
            <p:cNvSpPr/>
            <p:nvPr/>
          </p:nvSpPr>
          <p:spPr>
            <a:xfrm>
              <a:off x="5261325" y="3488325"/>
              <a:ext cx="800" cy="10100"/>
            </a:xfrm>
            <a:custGeom>
              <a:avLst/>
              <a:gdLst/>
              <a:ahLst/>
              <a:cxnLst/>
              <a:rect l="l" t="t" r="r" b="b"/>
              <a:pathLst>
                <a:path w="32" h="404" extrusionOk="0">
                  <a:moveTo>
                    <a:pt x="31" y="1"/>
                  </a:moveTo>
                  <a:cubicBezTo>
                    <a:pt x="16" y="63"/>
                    <a:pt x="0" y="140"/>
                    <a:pt x="0" y="202"/>
                  </a:cubicBezTo>
                  <a:lnTo>
                    <a:pt x="0" y="404"/>
                  </a:lnTo>
                  <a:cubicBezTo>
                    <a:pt x="16" y="342"/>
                    <a:pt x="31" y="295"/>
                    <a:pt x="31" y="218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5025;p60">
              <a:extLst>
                <a:ext uri="{FF2B5EF4-FFF2-40B4-BE49-F238E27FC236}">
                  <a16:creationId xmlns:a16="http://schemas.microsoft.com/office/drawing/2014/main" id="{6BD90EA4-FC1E-263A-7D91-465463011616}"/>
                </a:ext>
              </a:extLst>
            </p:cNvPr>
            <p:cNvSpPr/>
            <p:nvPr/>
          </p:nvSpPr>
          <p:spPr>
            <a:xfrm>
              <a:off x="5243475" y="3568975"/>
              <a:ext cx="8575" cy="8550"/>
            </a:xfrm>
            <a:custGeom>
              <a:avLst/>
              <a:gdLst/>
              <a:ahLst/>
              <a:cxnLst/>
              <a:rect l="l" t="t" r="r" b="b"/>
              <a:pathLst>
                <a:path w="343" h="342" extrusionOk="0">
                  <a:moveTo>
                    <a:pt x="342" y="1"/>
                  </a:moveTo>
                  <a:cubicBezTo>
                    <a:pt x="327" y="16"/>
                    <a:pt x="311" y="47"/>
                    <a:pt x="280" y="78"/>
                  </a:cubicBezTo>
                  <a:cubicBezTo>
                    <a:pt x="265" y="94"/>
                    <a:pt x="249" y="125"/>
                    <a:pt x="234" y="156"/>
                  </a:cubicBezTo>
                  <a:cubicBezTo>
                    <a:pt x="196" y="180"/>
                    <a:pt x="179" y="225"/>
                    <a:pt x="150" y="273"/>
                  </a:cubicBezTo>
                  <a:lnTo>
                    <a:pt x="150" y="273"/>
                  </a:lnTo>
                  <a:cubicBezTo>
                    <a:pt x="95" y="181"/>
                    <a:pt x="42" y="100"/>
                    <a:pt x="1" y="32"/>
                  </a:cubicBezTo>
                  <a:lnTo>
                    <a:pt x="1" y="32"/>
                  </a:lnTo>
                  <a:cubicBezTo>
                    <a:pt x="32" y="125"/>
                    <a:pt x="79" y="233"/>
                    <a:pt x="125" y="326"/>
                  </a:cubicBezTo>
                  <a:lnTo>
                    <a:pt x="156" y="342"/>
                  </a:lnTo>
                  <a:lnTo>
                    <a:pt x="172" y="311"/>
                  </a:lnTo>
                  <a:cubicBezTo>
                    <a:pt x="203" y="264"/>
                    <a:pt x="249" y="202"/>
                    <a:pt x="265" y="156"/>
                  </a:cubicBezTo>
                  <a:lnTo>
                    <a:pt x="296" y="78"/>
                  </a:lnTo>
                  <a:cubicBezTo>
                    <a:pt x="327" y="47"/>
                    <a:pt x="327" y="16"/>
                    <a:pt x="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5026;p60">
              <a:extLst>
                <a:ext uri="{FF2B5EF4-FFF2-40B4-BE49-F238E27FC236}">
                  <a16:creationId xmlns:a16="http://schemas.microsoft.com/office/drawing/2014/main" id="{AF68D9E1-E465-7A66-F866-E1283B66A7D5}"/>
                </a:ext>
              </a:extLst>
            </p:cNvPr>
            <p:cNvSpPr/>
            <p:nvPr/>
          </p:nvSpPr>
          <p:spPr>
            <a:xfrm>
              <a:off x="5246200" y="3566275"/>
              <a:ext cx="1200" cy="10875"/>
            </a:xfrm>
            <a:custGeom>
              <a:avLst/>
              <a:gdLst/>
              <a:ahLst/>
              <a:cxnLst/>
              <a:rect l="l" t="t" r="r" b="b"/>
              <a:pathLst>
                <a:path w="48" h="435" extrusionOk="0">
                  <a:moveTo>
                    <a:pt x="16" y="0"/>
                  </a:moveTo>
                  <a:cubicBezTo>
                    <a:pt x="1" y="62"/>
                    <a:pt x="1" y="140"/>
                    <a:pt x="1" y="217"/>
                  </a:cubicBezTo>
                  <a:cubicBezTo>
                    <a:pt x="1" y="295"/>
                    <a:pt x="1" y="372"/>
                    <a:pt x="16" y="434"/>
                  </a:cubicBezTo>
                  <a:cubicBezTo>
                    <a:pt x="47" y="357"/>
                    <a:pt x="47" y="295"/>
                    <a:pt x="47" y="217"/>
                  </a:cubicBezTo>
                  <a:cubicBezTo>
                    <a:pt x="47" y="140"/>
                    <a:pt x="47" y="62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5027;p60">
              <a:extLst>
                <a:ext uri="{FF2B5EF4-FFF2-40B4-BE49-F238E27FC236}">
                  <a16:creationId xmlns:a16="http://schemas.microsoft.com/office/drawing/2014/main" id="{31D3B160-81E2-1BEA-AF46-DE84B1C65349}"/>
                </a:ext>
              </a:extLst>
            </p:cNvPr>
            <p:cNvSpPr/>
            <p:nvPr/>
          </p:nvSpPr>
          <p:spPr>
            <a:xfrm>
              <a:off x="5208600" y="3479025"/>
              <a:ext cx="8550" cy="9325"/>
            </a:xfrm>
            <a:custGeom>
              <a:avLst/>
              <a:gdLst/>
              <a:ahLst/>
              <a:cxnLst/>
              <a:rect l="l" t="t" r="r" b="b"/>
              <a:pathLst>
                <a:path w="342" h="373" extrusionOk="0">
                  <a:moveTo>
                    <a:pt x="0" y="0"/>
                  </a:moveTo>
                  <a:cubicBezTo>
                    <a:pt x="0" y="100"/>
                    <a:pt x="13" y="200"/>
                    <a:pt x="63" y="299"/>
                  </a:cubicBezTo>
                  <a:lnTo>
                    <a:pt x="63" y="299"/>
                  </a:lnTo>
                  <a:cubicBezTo>
                    <a:pt x="58" y="303"/>
                    <a:pt x="52" y="307"/>
                    <a:pt x="47" y="311"/>
                  </a:cubicBezTo>
                  <a:lnTo>
                    <a:pt x="69" y="311"/>
                  </a:lnTo>
                  <a:cubicBezTo>
                    <a:pt x="72" y="316"/>
                    <a:pt x="75" y="321"/>
                    <a:pt x="78" y="326"/>
                  </a:cubicBezTo>
                  <a:lnTo>
                    <a:pt x="78" y="373"/>
                  </a:lnTo>
                  <a:lnTo>
                    <a:pt x="93" y="357"/>
                  </a:lnTo>
                  <a:cubicBezTo>
                    <a:pt x="155" y="311"/>
                    <a:pt x="186" y="249"/>
                    <a:pt x="233" y="217"/>
                  </a:cubicBezTo>
                  <a:lnTo>
                    <a:pt x="279" y="155"/>
                  </a:lnTo>
                  <a:cubicBezTo>
                    <a:pt x="295" y="124"/>
                    <a:pt x="326" y="93"/>
                    <a:pt x="341" y="78"/>
                  </a:cubicBezTo>
                  <a:lnTo>
                    <a:pt x="341" y="78"/>
                  </a:lnTo>
                  <a:cubicBezTo>
                    <a:pt x="310" y="109"/>
                    <a:pt x="279" y="124"/>
                    <a:pt x="264" y="140"/>
                  </a:cubicBezTo>
                  <a:lnTo>
                    <a:pt x="186" y="202"/>
                  </a:lnTo>
                  <a:cubicBezTo>
                    <a:pt x="163" y="225"/>
                    <a:pt x="122" y="258"/>
                    <a:pt x="83" y="285"/>
                  </a:cubicBezTo>
                  <a:lnTo>
                    <a:pt x="83" y="285"/>
                  </a:lnTo>
                  <a:cubicBezTo>
                    <a:pt x="44" y="187"/>
                    <a:pt x="29" y="10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5028;p60">
              <a:extLst>
                <a:ext uri="{FF2B5EF4-FFF2-40B4-BE49-F238E27FC236}">
                  <a16:creationId xmlns:a16="http://schemas.microsoft.com/office/drawing/2014/main" id="{30D0E739-3956-DA06-F7BF-D15FF19990D8}"/>
                </a:ext>
              </a:extLst>
            </p:cNvPr>
            <p:cNvSpPr/>
            <p:nvPr/>
          </p:nvSpPr>
          <p:spPr>
            <a:xfrm>
              <a:off x="5209750" y="3476700"/>
              <a:ext cx="3125" cy="10100"/>
            </a:xfrm>
            <a:custGeom>
              <a:avLst/>
              <a:gdLst/>
              <a:ahLst/>
              <a:cxnLst/>
              <a:rect l="l" t="t" r="r" b="b"/>
              <a:pathLst>
                <a:path w="125" h="404" extrusionOk="0">
                  <a:moveTo>
                    <a:pt x="125" y="0"/>
                  </a:moveTo>
                  <a:cubicBezTo>
                    <a:pt x="78" y="78"/>
                    <a:pt x="63" y="140"/>
                    <a:pt x="47" y="217"/>
                  </a:cubicBezTo>
                  <a:cubicBezTo>
                    <a:pt x="32" y="279"/>
                    <a:pt x="1" y="326"/>
                    <a:pt x="1" y="404"/>
                  </a:cubicBezTo>
                  <a:cubicBezTo>
                    <a:pt x="47" y="342"/>
                    <a:pt x="63" y="279"/>
                    <a:pt x="78" y="217"/>
                  </a:cubicBezTo>
                  <a:cubicBezTo>
                    <a:pt x="109" y="140"/>
                    <a:pt x="125" y="7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5029;p60">
              <a:extLst>
                <a:ext uri="{FF2B5EF4-FFF2-40B4-BE49-F238E27FC236}">
                  <a16:creationId xmlns:a16="http://schemas.microsoft.com/office/drawing/2014/main" id="{78BE931E-08D0-BAE0-0314-2064BFF630DE}"/>
                </a:ext>
              </a:extLst>
            </p:cNvPr>
            <p:cNvSpPr/>
            <p:nvPr/>
          </p:nvSpPr>
          <p:spPr>
            <a:xfrm>
              <a:off x="5288475" y="3507725"/>
              <a:ext cx="8925" cy="9325"/>
            </a:xfrm>
            <a:custGeom>
              <a:avLst/>
              <a:gdLst/>
              <a:ahLst/>
              <a:cxnLst/>
              <a:rect l="l" t="t" r="r" b="b"/>
              <a:pathLst>
                <a:path w="357" h="373" extrusionOk="0">
                  <a:moveTo>
                    <a:pt x="62" y="0"/>
                  </a:moveTo>
                  <a:lnTo>
                    <a:pt x="62" y="0"/>
                  </a:lnTo>
                  <a:cubicBezTo>
                    <a:pt x="34" y="84"/>
                    <a:pt x="6" y="194"/>
                    <a:pt x="1" y="294"/>
                  </a:cubicBezTo>
                  <a:lnTo>
                    <a:pt x="1" y="294"/>
                  </a:lnTo>
                  <a:lnTo>
                    <a:pt x="0" y="295"/>
                  </a:lnTo>
                  <a:lnTo>
                    <a:pt x="1" y="296"/>
                  </a:lnTo>
                  <a:lnTo>
                    <a:pt x="1" y="296"/>
                  </a:lnTo>
                  <a:cubicBezTo>
                    <a:pt x="0" y="306"/>
                    <a:pt x="0" y="316"/>
                    <a:pt x="0" y="326"/>
                  </a:cubicBezTo>
                  <a:lnTo>
                    <a:pt x="0" y="372"/>
                  </a:lnTo>
                  <a:lnTo>
                    <a:pt x="31" y="341"/>
                  </a:lnTo>
                  <a:cubicBezTo>
                    <a:pt x="93" y="310"/>
                    <a:pt x="155" y="295"/>
                    <a:pt x="202" y="264"/>
                  </a:cubicBezTo>
                  <a:lnTo>
                    <a:pt x="279" y="233"/>
                  </a:lnTo>
                  <a:cubicBezTo>
                    <a:pt x="310" y="217"/>
                    <a:pt x="341" y="217"/>
                    <a:pt x="357" y="202"/>
                  </a:cubicBezTo>
                  <a:cubicBezTo>
                    <a:pt x="326" y="202"/>
                    <a:pt x="310" y="217"/>
                    <a:pt x="264" y="217"/>
                  </a:cubicBezTo>
                  <a:lnTo>
                    <a:pt x="171" y="233"/>
                  </a:lnTo>
                  <a:lnTo>
                    <a:pt x="20" y="288"/>
                  </a:lnTo>
                  <a:lnTo>
                    <a:pt x="20" y="288"/>
                  </a:lnTo>
                  <a:cubicBezTo>
                    <a:pt x="36" y="198"/>
                    <a:pt x="62" y="86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5030;p60">
              <a:extLst>
                <a:ext uri="{FF2B5EF4-FFF2-40B4-BE49-F238E27FC236}">
                  <a16:creationId xmlns:a16="http://schemas.microsoft.com/office/drawing/2014/main" id="{EEFBD93F-EE95-F02C-21B2-759DD947A254}"/>
                </a:ext>
              </a:extLst>
            </p:cNvPr>
            <p:cNvSpPr/>
            <p:nvPr/>
          </p:nvSpPr>
          <p:spPr>
            <a:xfrm>
              <a:off x="5288475" y="3507325"/>
              <a:ext cx="6225" cy="8175"/>
            </a:xfrm>
            <a:custGeom>
              <a:avLst/>
              <a:gdLst/>
              <a:ahLst/>
              <a:cxnLst/>
              <a:rect l="l" t="t" r="r" b="b"/>
              <a:pathLst>
                <a:path w="249" h="327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37" y="15"/>
                    <a:pt x="228" y="29"/>
                    <a:pt x="219" y="43"/>
                  </a:cubicBezTo>
                  <a:lnTo>
                    <a:pt x="219" y="43"/>
                  </a:lnTo>
                  <a:cubicBezTo>
                    <a:pt x="230" y="30"/>
                    <a:pt x="240" y="16"/>
                    <a:pt x="248" y="1"/>
                  </a:cubicBezTo>
                  <a:close/>
                  <a:moveTo>
                    <a:pt x="219" y="43"/>
                  </a:moveTo>
                  <a:lnTo>
                    <a:pt x="219" y="43"/>
                  </a:lnTo>
                  <a:cubicBezTo>
                    <a:pt x="187" y="80"/>
                    <a:pt x="143" y="109"/>
                    <a:pt x="109" y="156"/>
                  </a:cubicBezTo>
                  <a:cubicBezTo>
                    <a:pt x="47" y="218"/>
                    <a:pt x="31" y="264"/>
                    <a:pt x="0" y="326"/>
                  </a:cubicBezTo>
                  <a:cubicBezTo>
                    <a:pt x="31" y="295"/>
                    <a:pt x="93" y="233"/>
                    <a:pt x="140" y="171"/>
                  </a:cubicBezTo>
                  <a:cubicBezTo>
                    <a:pt x="175" y="124"/>
                    <a:pt x="192" y="86"/>
                    <a:pt x="219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5031;p60">
              <a:extLst>
                <a:ext uri="{FF2B5EF4-FFF2-40B4-BE49-F238E27FC236}">
                  <a16:creationId xmlns:a16="http://schemas.microsoft.com/office/drawing/2014/main" id="{7A98178D-031A-948B-368B-4E7BA33B9198}"/>
                </a:ext>
              </a:extLst>
            </p:cNvPr>
            <p:cNvSpPr/>
            <p:nvPr/>
          </p:nvSpPr>
          <p:spPr>
            <a:xfrm>
              <a:off x="5216725" y="35356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342" y="1"/>
                  </a:moveTo>
                  <a:lnTo>
                    <a:pt x="342" y="1"/>
                  </a:lnTo>
                  <a:cubicBezTo>
                    <a:pt x="326" y="32"/>
                    <a:pt x="311" y="63"/>
                    <a:pt x="295" y="94"/>
                  </a:cubicBezTo>
                  <a:lnTo>
                    <a:pt x="233" y="171"/>
                  </a:lnTo>
                  <a:cubicBezTo>
                    <a:pt x="194" y="197"/>
                    <a:pt x="177" y="245"/>
                    <a:pt x="154" y="296"/>
                  </a:cubicBezTo>
                  <a:lnTo>
                    <a:pt x="154" y="296"/>
                  </a:lnTo>
                  <a:cubicBezTo>
                    <a:pt x="101" y="201"/>
                    <a:pt x="57" y="118"/>
                    <a:pt x="1" y="47"/>
                  </a:cubicBezTo>
                  <a:lnTo>
                    <a:pt x="1" y="47"/>
                  </a:lnTo>
                  <a:cubicBezTo>
                    <a:pt x="60" y="135"/>
                    <a:pt x="91" y="238"/>
                    <a:pt x="146" y="314"/>
                  </a:cubicBezTo>
                  <a:lnTo>
                    <a:pt x="146" y="314"/>
                  </a:lnTo>
                  <a:cubicBezTo>
                    <a:pt x="144" y="318"/>
                    <a:pt x="142" y="322"/>
                    <a:pt x="140" y="326"/>
                  </a:cubicBezTo>
                  <a:lnTo>
                    <a:pt x="156" y="326"/>
                  </a:lnTo>
                  <a:lnTo>
                    <a:pt x="171" y="342"/>
                  </a:lnTo>
                  <a:lnTo>
                    <a:pt x="187" y="326"/>
                  </a:lnTo>
                  <a:cubicBezTo>
                    <a:pt x="202" y="280"/>
                    <a:pt x="249" y="218"/>
                    <a:pt x="264" y="171"/>
                  </a:cubicBezTo>
                  <a:cubicBezTo>
                    <a:pt x="280" y="140"/>
                    <a:pt x="280" y="109"/>
                    <a:pt x="311" y="94"/>
                  </a:cubicBezTo>
                  <a:cubicBezTo>
                    <a:pt x="326" y="63"/>
                    <a:pt x="326" y="32"/>
                    <a:pt x="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5032;p60">
              <a:extLst>
                <a:ext uri="{FF2B5EF4-FFF2-40B4-BE49-F238E27FC236}">
                  <a16:creationId xmlns:a16="http://schemas.microsoft.com/office/drawing/2014/main" id="{37A999C3-B202-878E-0F4A-7AB943F59E33}"/>
                </a:ext>
              </a:extLst>
            </p:cNvPr>
            <p:cNvSpPr/>
            <p:nvPr/>
          </p:nvSpPr>
          <p:spPr>
            <a:xfrm>
              <a:off x="5220225" y="3533300"/>
              <a:ext cx="800" cy="10875"/>
            </a:xfrm>
            <a:custGeom>
              <a:avLst/>
              <a:gdLst/>
              <a:ahLst/>
              <a:cxnLst/>
              <a:rect l="l" t="t" r="r" b="b"/>
              <a:pathLst>
                <a:path w="32" h="435" extrusionOk="0">
                  <a:moveTo>
                    <a:pt x="16" y="1"/>
                  </a:moveTo>
                  <a:cubicBezTo>
                    <a:pt x="0" y="78"/>
                    <a:pt x="0" y="140"/>
                    <a:pt x="16" y="218"/>
                  </a:cubicBezTo>
                  <a:cubicBezTo>
                    <a:pt x="16" y="295"/>
                    <a:pt x="16" y="373"/>
                    <a:pt x="31" y="435"/>
                  </a:cubicBezTo>
                  <a:lnTo>
                    <a:pt x="31" y="218"/>
                  </a:lnTo>
                  <a:cubicBezTo>
                    <a:pt x="31" y="140"/>
                    <a:pt x="31" y="63"/>
                    <a:pt x="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5033;p60">
              <a:extLst>
                <a:ext uri="{FF2B5EF4-FFF2-40B4-BE49-F238E27FC236}">
                  <a16:creationId xmlns:a16="http://schemas.microsoft.com/office/drawing/2014/main" id="{75A443A3-7491-37B8-136B-A140E3E86CFD}"/>
                </a:ext>
              </a:extLst>
            </p:cNvPr>
            <p:cNvSpPr/>
            <p:nvPr/>
          </p:nvSpPr>
          <p:spPr>
            <a:xfrm>
              <a:off x="5189200" y="3549975"/>
              <a:ext cx="7000" cy="10100"/>
            </a:xfrm>
            <a:custGeom>
              <a:avLst/>
              <a:gdLst/>
              <a:ahLst/>
              <a:cxnLst/>
              <a:rect l="l" t="t" r="r" b="b"/>
              <a:pathLst>
                <a:path w="280" h="404" extrusionOk="0">
                  <a:moveTo>
                    <a:pt x="280" y="1"/>
                  </a:moveTo>
                  <a:cubicBezTo>
                    <a:pt x="280" y="32"/>
                    <a:pt x="264" y="63"/>
                    <a:pt x="264" y="94"/>
                  </a:cubicBezTo>
                  <a:cubicBezTo>
                    <a:pt x="264" y="125"/>
                    <a:pt x="249" y="156"/>
                    <a:pt x="249" y="187"/>
                  </a:cubicBezTo>
                  <a:cubicBezTo>
                    <a:pt x="249" y="233"/>
                    <a:pt x="240" y="280"/>
                    <a:pt x="236" y="327"/>
                  </a:cubicBezTo>
                  <a:lnTo>
                    <a:pt x="236" y="327"/>
                  </a:lnTo>
                  <a:cubicBezTo>
                    <a:pt x="155" y="282"/>
                    <a:pt x="84" y="227"/>
                    <a:pt x="1" y="171"/>
                  </a:cubicBezTo>
                  <a:lnTo>
                    <a:pt x="1" y="171"/>
                  </a:lnTo>
                  <a:cubicBezTo>
                    <a:pt x="94" y="249"/>
                    <a:pt x="171" y="326"/>
                    <a:pt x="249" y="388"/>
                  </a:cubicBezTo>
                  <a:lnTo>
                    <a:pt x="264" y="404"/>
                  </a:lnTo>
                  <a:lnTo>
                    <a:pt x="264" y="373"/>
                  </a:lnTo>
                  <a:cubicBezTo>
                    <a:pt x="264" y="311"/>
                    <a:pt x="280" y="249"/>
                    <a:pt x="280" y="187"/>
                  </a:cubicBezTo>
                  <a:lnTo>
                    <a:pt x="280" y="94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5034;p60">
              <a:extLst>
                <a:ext uri="{FF2B5EF4-FFF2-40B4-BE49-F238E27FC236}">
                  <a16:creationId xmlns:a16="http://schemas.microsoft.com/office/drawing/2014/main" id="{FAFEBFCB-C04E-4AAB-D9A2-ED5564A3FD56}"/>
                </a:ext>
              </a:extLst>
            </p:cNvPr>
            <p:cNvSpPr/>
            <p:nvPr/>
          </p:nvSpPr>
          <p:spPr>
            <a:xfrm>
              <a:off x="5191525" y="3549975"/>
              <a:ext cx="4300" cy="9325"/>
            </a:xfrm>
            <a:custGeom>
              <a:avLst/>
              <a:gdLst/>
              <a:ahLst/>
              <a:cxnLst/>
              <a:rect l="l" t="t" r="r" b="b"/>
              <a:pathLst>
                <a:path w="172" h="373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63"/>
                    <a:pt x="32" y="140"/>
                    <a:pt x="78" y="171"/>
                  </a:cubicBezTo>
                  <a:cubicBezTo>
                    <a:pt x="94" y="249"/>
                    <a:pt x="140" y="311"/>
                    <a:pt x="171" y="373"/>
                  </a:cubicBezTo>
                  <a:cubicBezTo>
                    <a:pt x="156" y="311"/>
                    <a:pt x="140" y="233"/>
                    <a:pt x="94" y="171"/>
                  </a:cubicBezTo>
                  <a:cubicBezTo>
                    <a:pt x="78" y="109"/>
                    <a:pt x="32" y="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5035;p60">
              <a:extLst>
                <a:ext uri="{FF2B5EF4-FFF2-40B4-BE49-F238E27FC236}">
                  <a16:creationId xmlns:a16="http://schemas.microsoft.com/office/drawing/2014/main" id="{0658FD11-496E-1603-1B34-6997AE8BA7CE}"/>
                </a:ext>
              </a:extLst>
            </p:cNvPr>
            <p:cNvSpPr/>
            <p:nvPr/>
          </p:nvSpPr>
          <p:spPr>
            <a:xfrm>
              <a:off x="5182600" y="3479025"/>
              <a:ext cx="8575" cy="10500"/>
            </a:xfrm>
            <a:custGeom>
              <a:avLst/>
              <a:gdLst/>
              <a:ahLst/>
              <a:cxnLst/>
              <a:rect l="l" t="t" r="r" b="b"/>
              <a:pathLst>
                <a:path w="343" h="420" extrusionOk="0">
                  <a:moveTo>
                    <a:pt x="280" y="0"/>
                  </a:moveTo>
                  <a:lnTo>
                    <a:pt x="280" y="109"/>
                  </a:lnTo>
                  <a:lnTo>
                    <a:pt x="280" y="202"/>
                  </a:lnTo>
                  <a:lnTo>
                    <a:pt x="280" y="351"/>
                  </a:lnTo>
                  <a:lnTo>
                    <a:pt x="1" y="233"/>
                  </a:lnTo>
                  <a:lnTo>
                    <a:pt x="1" y="233"/>
                  </a:lnTo>
                  <a:cubicBezTo>
                    <a:pt x="79" y="295"/>
                    <a:pt x="187" y="342"/>
                    <a:pt x="311" y="388"/>
                  </a:cubicBezTo>
                  <a:lnTo>
                    <a:pt x="342" y="419"/>
                  </a:lnTo>
                  <a:lnTo>
                    <a:pt x="342" y="373"/>
                  </a:lnTo>
                  <a:cubicBezTo>
                    <a:pt x="342" y="311"/>
                    <a:pt x="311" y="264"/>
                    <a:pt x="311" y="202"/>
                  </a:cubicBezTo>
                  <a:cubicBezTo>
                    <a:pt x="296" y="155"/>
                    <a:pt x="296" y="140"/>
                    <a:pt x="296" y="109"/>
                  </a:cubicBezTo>
                  <a:cubicBezTo>
                    <a:pt x="296" y="62"/>
                    <a:pt x="280" y="47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5036;p60">
              <a:extLst>
                <a:ext uri="{FF2B5EF4-FFF2-40B4-BE49-F238E27FC236}">
                  <a16:creationId xmlns:a16="http://schemas.microsoft.com/office/drawing/2014/main" id="{347C52F9-E977-8434-3542-4BF5BE2DE5F7}"/>
                </a:ext>
              </a:extLst>
            </p:cNvPr>
            <p:cNvSpPr/>
            <p:nvPr/>
          </p:nvSpPr>
          <p:spPr>
            <a:xfrm>
              <a:off x="5183775" y="3480175"/>
              <a:ext cx="5850" cy="8175"/>
            </a:xfrm>
            <a:custGeom>
              <a:avLst/>
              <a:gdLst/>
              <a:ahLst/>
              <a:cxnLst/>
              <a:rect l="l" t="t" r="r" b="b"/>
              <a:pathLst>
                <a:path w="234" h="327" extrusionOk="0">
                  <a:moveTo>
                    <a:pt x="0" y="1"/>
                  </a:moveTo>
                  <a:cubicBezTo>
                    <a:pt x="16" y="63"/>
                    <a:pt x="63" y="109"/>
                    <a:pt x="94" y="171"/>
                  </a:cubicBezTo>
                  <a:cubicBezTo>
                    <a:pt x="140" y="234"/>
                    <a:pt x="171" y="296"/>
                    <a:pt x="233" y="327"/>
                  </a:cubicBezTo>
                  <a:cubicBezTo>
                    <a:pt x="218" y="265"/>
                    <a:pt x="171" y="218"/>
                    <a:pt x="140" y="156"/>
                  </a:cubicBezTo>
                  <a:cubicBezTo>
                    <a:pt x="94" y="94"/>
                    <a:pt x="63" y="3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5037;p60">
              <a:extLst>
                <a:ext uri="{FF2B5EF4-FFF2-40B4-BE49-F238E27FC236}">
                  <a16:creationId xmlns:a16="http://schemas.microsoft.com/office/drawing/2014/main" id="{D1854D42-570D-5067-F2AC-C1349AE5EABA}"/>
                </a:ext>
              </a:extLst>
            </p:cNvPr>
            <p:cNvSpPr/>
            <p:nvPr/>
          </p:nvSpPr>
          <p:spPr>
            <a:xfrm>
              <a:off x="5276450" y="3534475"/>
              <a:ext cx="8550" cy="8150"/>
            </a:xfrm>
            <a:custGeom>
              <a:avLst/>
              <a:gdLst/>
              <a:ahLst/>
              <a:cxnLst/>
              <a:rect l="l" t="t" r="r" b="b"/>
              <a:pathLst>
                <a:path w="342" h="326" extrusionOk="0">
                  <a:moveTo>
                    <a:pt x="341" y="0"/>
                  </a:moveTo>
                  <a:cubicBezTo>
                    <a:pt x="332" y="10"/>
                    <a:pt x="316" y="31"/>
                    <a:pt x="306" y="50"/>
                  </a:cubicBezTo>
                  <a:lnTo>
                    <a:pt x="306" y="50"/>
                  </a:lnTo>
                  <a:cubicBezTo>
                    <a:pt x="319" y="35"/>
                    <a:pt x="333" y="18"/>
                    <a:pt x="341" y="0"/>
                  </a:cubicBezTo>
                  <a:close/>
                  <a:moveTo>
                    <a:pt x="0" y="31"/>
                  </a:moveTo>
                  <a:lnTo>
                    <a:pt x="0" y="31"/>
                  </a:lnTo>
                  <a:cubicBezTo>
                    <a:pt x="31" y="140"/>
                    <a:pt x="78" y="233"/>
                    <a:pt x="109" y="295"/>
                  </a:cubicBezTo>
                  <a:lnTo>
                    <a:pt x="114" y="304"/>
                  </a:lnTo>
                  <a:lnTo>
                    <a:pt x="114" y="304"/>
                  </a:lnTo>
                  <a:cubicBezTo>
                    <a:pt x="112" y="306"/>
                    <a:pt x="110" y="308"/>
                    <a:pt x="109" y="310"/>
                  </a:cubicBezTo>
                  <a:lnTo>
                    <a:pt x="117" y="310"/>
                  </a:lnTo>
                  <a:lnTo>
                    <a:pt x="124" y="326"/>
                  </a:lnTo>
                  <a:lnTo>
                    <a:pt x="140" y="310"/>
                  </a:lnTo>
                  <a:lnTo>
                    <a:pt x="155" y="310"/>
                  </a:lnTo>
                  <a:cubicBezTo>
                    <a:pt x="153" y="307"/>
                    <a:pt x="150" y="304"/>
                    <a:pt x="147" y="300"/>
                  </a:cubicBezTo>
                  <a:lnTo>
                    <a:pt x="147" y="300"/>
                  </a:lnTo>
                  <a:cubicBezTo>
                    <a:pt x="188" y="245"/>
                    <a:pt x="205" y="214"/>
                    <a:pt x="248" y="155"/>
                  </a:cubicBezTo>
                  <a:cubicBezTo>
                    <a:pt x="264" y="140"/>
                    <a:pt x="279" y="93"/>
                    <a:pt x="295" y="78"/>
                  </a:cubicBezTo>
                  <a:cubicBezTo>
                    <a:pt x="295" y="72"/>
                    <a:pt x="299" y="62"/>
                    <a:pt x="306" y="50"/>
                  </a:cubicBezTo>
                  <a:lnTo>
                    <a:pt x="306" y="50"/>
                  </a:lnTo>
                  <a:cubicBezTo>
                    <a:pt x="296" y="61"/>
                    <a:pt x="286" y="71"/>
                    <a:pt x="279" y="78"/>
                  </a:cubicBezTo>
                  <a:cubicBezTo>
                    <a:pt x="264" y="93"/>
                    <a:pt x="248" y="140"/>
                    <a:pt x="233" y="155"/>
                  </a:cubicBezTo>
                  <a:cubicBezTo>
                    <a:pt x="195" y="206"/>
                    <a:pt x="167" y="236"/>
                    <a:pt x="132" y="280"/>
                  </a:cubicBezTo>
                  <a:lnTo>
                    <a:pt x="132" y="280"/>
                  </a:lnTo>
                  <a:cubicBezTo>
                    <a:pt x="81" y="209"/>
                    <a:pt x="41" y="126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5038;p60">
              <a:extLst>
                <a:ext uri="{FF2B5EF4-FFF2-40B4-BE49-F238E27FC236}">
                  <a16:creationId xmlns:a16="http://schemas.microsoft.com/office/drawing/2014/main" id="{D4D8C98A-3B73-0B42-FAA0-DBB377303E1C}"/>
                </a:ext>
              </a:extLst>
            </p:cNvPr>
            <p:cNvSpPr/>
            <p:nvPr/>
          </p:nvSpPr>
          <p:spPr>
            <a:xfrm>
              <a:off x="5278775" y="3532150"/>
              <a:ext cx="1950" cy="10475"/>
            </a:xfrm>
            <a:custGeom>
              <a:avLst/>
              <a:gdLst/>
              <a:ahLst/>
              <a:cxnLst/>
              <a:rect l="l" t="t" r="r" b="b"/>
              <a:pathLst>
                <a:path w="78" h="419" extrusionOk="0">
                  <a:moveTo>
                    <a:pt x="62" y="0"/>
                  </a:moveTo>
                  <a:cubicBezTo>
                    <a:pt x="31" y="78"/>
                    <a:pt x="31" y="124"/>
                    <a:pt x="16" y="202"/>
                  </a:cubicBezTo>
                  <a:cubicBezTo>
                    <a:pt x="0" y="279"/>
                    <a:pt x="16" y="341"/>
                    <a:pt x="16" y="419"/>
                  </a:cubicBezTo>
                  <a:cubicBezTo>
                    <a:pt x="31" y="341"/>
                    <a:pt x="62" y="279"/>
                    <a:pt x="62" y="202"/>
                  </a:cubicBezTo>
                  <a:cubicBezTo>
                    <a:pt x="78" y="124"/>
                    <a:pt x="62" y="78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5039;p60">
              <a:extLst>
                <a:ext uri="{FF2B5EF4-FFF2-40B4-BE49-F238E27FC236}">
                  <a16:creationId xmlns:a16="http://schemas.microsoft.com/office/drawing/2014/main" id="{8E2F15A6-0703-28B4-0B7D-AD5DCFC9B16E}"/>
                </a:ext>
              </a:extLst>
            </p:cNvPr>
            <p:cNvSpPr/>
            <p:nvPr/>
          </p:nvSpPr>
          <p:spPr>
            <a:xfrm>
              <a:off x="5189600" y="3579825"/>
              <a:ext cx="90750" cy="75250"/>
            </a:xfrm>
            <a:custGeom>
              <a:avLst/>
              <a:gdLst/>
              <a:ahLst/>
              <a:cxnLst/>
              <a:rect l="l" t="t" r="r" b="b"/>
              <a:pathLst>
                <a:path w="3630" h="3010" extrusionOk="0">
                  <a:moveTo>
                    <a:pt x="0" y="1"/>
                  </a:moveTo>
                  <a:lnTo>
                    <a:pt x="372" y="3010"/>
                  </a:lnTo>
                  <a:lnTo>
                    <a:pt x="3257" y="3010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5040;p60">
              <a:extLst>
                <a:ext uri="{FF2B5EF4-FFF2-40B4-BE49-F238E27FC236}">
                  <a16:creationId xmlns:a16="http://schemas.microsoft.com/office/drawing/2014/main" id="{8937013A-41D8-6596-1E4A-ABB0F3EC04AA}"/>
                </a:ext>
              </a:extLst>
            </p:cNvPr>
            <p:cNvSpPr/>
            <p:nvPr/>
          </p:nvSpPr>
          <p:spPr>
            <a:xfrm>
              <a:off x="5189600" y="3579825"/>
              <a:ext cx="90750" cy="17100"/>
            </a:xfrm>
            <a:custGeom>
              <a:avLst/>
              <a:gdLst/>
              <a:ahLst/>
              <a:cxnLst/>
              <a:rect l="l" t="t" r="r" b="b"/>
              <a:pathLst>
                <a:path w="3630" h="684" extrusionOk="0">
                  <a:moveTo>
                    <a:pt x="0" y="1"/>
                  </a:moveTo>
                  <a:lnTo>
                    <a:pt x="93" y="683"/>
                  </a:lnTo>
                  <a:lnTo>
                    <a:pt x="3552" y="513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5041;p60">
              <a:extLst>
                <a:ext uri="{FF2B5EF4-FFF2-40B4-BE49-F238E27FC236}">
                  <a16:creationId xmlns:a16="http://schemas.microsoft.com/office/drawing/2014/main" id="{8FCC01D6-5B91-BD0A-F05E-7972A1D4F826}"/>
                </a:ext>
              </a:extLst>
            </p:cNvPr>
            <p:cNvSpPr/>
            <p:nvPr/>
          </p:nvSpPr>
          <p:spPr>
            <a:xfrm>
              <a:off x="5184150" y="3570150"/>
              <a:ext cx="102000" cy="13575"/>
            </a:xfrm>
            <a:custGeom>
              <a:avLst/>
              <a:gdLst/>
              <a:ahLst/>
              <a:cxnLst/>
              <a:rect l="l" t="t" r="r" b="b"/>
              <a:pathLst>
                <a:path w="4080" h="543" extrusionOk="0">
                  <a:moveTo>
                    <a:pt x="1" y="0"/>
                  </a:moveTo>
                  <a:lnTo>
                    <a:pt x="1" y="543"/>
                  </a:lnTo>
                  <a:lnTo>
                    <a:pt x="4080" y="543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116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586894" y="1398025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In conclusion, our project successfully leveraged a combination of data preprocessing, exploratory data analysis, and machine learning models to predict key temperature variables, such as permanent magnet temperature (pm), power magnitude, motor power, stator winding temperature.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implemented linear regression, random forest classifier, and decision tree models demonstrated commendable predictive accuracy and provided valuable insights into the temperature variations of the electric motor components.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By adhering to the specified instructions, including data cleaning, thoughtful feature engineering, and methodical model selection, we achieved a robust and well-structured analysis.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r>
              <a:rPr lang="en-US" dirty="0">
                <a:solidFill>
                  <a:schemeClr val="dk1"/>
                </a:solidFill>
              </a:rPr>
              <a:t>Overall, our project successfully met its goals, showcasing the effectiveness of the chosen methodologies and contributing valuable knowledge to the domain of electric motor temperature prediction.</a:t>
            </a:r>
          </a:p>
          <a:p>
            <a:pPr>
              <a:buClr>
                <a:schemeClr val="lt2"/>
              </a:buClr>
            </a:pP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394246" y="5006115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5088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6" name="Google Shape;3506;p55"/>
          <p:cNvGrpSpPr/>
          <p:nvPr/>
        </p:nvGrpSpPr>
        <p:grpSpPr>
          <a:xfrm>
            <a:off x="4394246" y="5006115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601;p58">
            <a:extLst>
              <a:ext uri="{FF2B5EF4-FFF2-40B4-BE49-F238E27FC236}">
                <a16:creationId xmlns:a16="http://schemas.microsoft.com/office/drawing/2014/main" id="{1A30D058-A4B6-18CD-A657-5C1F0120CE91}"/>
              </a:ext>
            </a:extLst>
          </p:cNvPr>
          <p:cNvSpPr txBox="1">
            <a:spLocks/>
          </p:cNvSpPr>
          <p:nvPr/>
        </p:nvSpPr>
        <p:spPr>
          <a:xfrm>
            <a:off x="5083514" y="2106041"/>
            <a:ext cx="35994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grpSp>
        <p:nvGrpSpPr>
          <p:cNvPr id="5" name="Google Shape;3617;p58">
            <a:extLst>
              <a:ext uri="{FF2B5EF4-FFF2-40B4-BE49-F238E27FC236}">
                <a16:creationId xmlns:a16="http://schemas.microsoft.com/office/drawing/2014/main" id="{3A0D0B3E-4257-CA1E-6F3C-1D517CC5FDB1}"/>
              </a:ext>
            </a:extLst>
          </p:cNvPr>
          <p:cNvGrpSpPr/>
          <p:nvPr/>
        </p:nvGrpSpPr>
        <p:grpSpPr>
          <a:xfrm>
            <a:off x="562775" y="639791"/>
            <a:ext cx="4127588" cy="4073535"/>
            <a:chOff x="1562850" y="2079500"/>
            <a:chExt cx="923625" cy="911550"/>
          </a:xfrm>
        </p:grpSpPr>
        <p:sp>
          <p:nvSpPr>
            <p:cNvPr id="6" name="Google Shape;3618;p58">
              <a:extLst>
                <a:ext uri="{FF2B5EF4-FFF2-40B4-BE49-F238E27FC236}">
                  <a16:creationId xmlns:a16="http://schemas.microsoft.com/office/drawing/2014/main" id="{8C1D7B9B-291D-7F90-90D0-C847ED977AF7}"/>
                </a:ext>
              </a:extLst>
            </p:cNvPr>
            <p:cNvSpPr/>
            <p:nvPr/>
          </p:nvSpPr>
          <p:spPr>
            <a:xfrm>
              <a:off x="1602000" y="274097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67" y="1070"/>
                  </a:lnTo>
                  <a:lnTo>
                    <a:pt x="2467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68" y="1133"/>
                  </a:lnTo>
                  <a:lnTo>
                    <a:pt x="1288" y="1102"/>
                  </a:lnTo>
                  <a:lnTo>
                    <a:pt x="2467" y="1086"/>
                  </a:lnTo>
                  <a:lnTo>
                    <a:pt x="2467" y="1070"/>
                  </a:lnTo>
                  <a:lnTo>
                    <a:pt x="2467" y="1070"/>
                  </a:lnTo>
                  <a:lnTo>
                    <a:pt x="1241" y="1040"/>
                  </a:lnTo>
                  <a:lnTo>
                    <a:pt x="78" y="1040"/>
                  </a:lnTo>
                  <a:lnTo>
                    <a:pt x="78" y="78"/>
                  </a:lnTo>
                  <a:lnTo>
                    <a:pt x="1272" y="78"/>
                  </a:lnTo>
                  <a:cubicBezTo>
                    <a:pt x="1671" y="78"/>
                    <a:pt x="2069" y="63"/>
                    <a:pt x="2467" y="62"/>
                  </a:cubicBezTo>
                  <a:lnTo>
                    <a:pt x="2467" y="62"/>
                  </a:lnTo>
                  <a:cubicBezTo>
                    <a:pt x="2468" y="237"/>
                    <a:pt x="2482" y="398"/>
                    <a:pt x="2482" y="559"/>
                  </a:cubicBez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19;p58">
              <a:extLst>
                <a:ext uri="{FF2B5EF4-FFF2-40B4-BE49-F238E27FC236}">
                  <a16:creationId xmlns:a16="http://schemas.microsoft.com/office/drawing/2014/main" id="{F0781409-29B0-B033-DE34-FEDD4F79FDF9}"/>
                </a:ext>
              </a:extLst>
            </p:cNvPr>
            <p:cNvSpPr/>
            <p:nvPr/>
          </p:nvSpPr>
          <p:spPr>
            <a:xfrm>
              <a:off x="1567875" y="27739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52" y="1070"/>
                  </a:lnTo>
                  <a:lnTo>
                    <a:pt x="2452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52" y="1133"/>
                  </a:lnTo>
                  <a:lnTo>
                    <a:pt x="1273" y="1102"/>
                  </a:lnTo>
                  <a:lnTo>
                    <a:pt x="2451" y="1086"/>
                  </a:lnTo>
                  <a:lnTo>
                    <a:pt x="2452" y="1070"/>
                  </a:lnTo>
                  <a:lnTo>
                    <a:pt x="2452" y="1070"/>
                  </a:lnTo>
                  <a:lnTo>
                    <a:pt x="1226" y="1040"/>
                  </a:lnTo>
                  <a:lnTo>
                    <a:pt x="637" y="1024"/>
                  </a:lnTo>
                  <a:lnTo>
                    <a:pt x="78" y="1024"/>
                  </a:lnTo>
                  <a:lnTo>
                    <a:pt x="78" y="63"/>
                  </a:lnTo>
                  <a:lnTo>
                    <a:pt x="1257" y="63"/>
                  </a:lnTo>
                  <a:cubicBezTo>
                    <a:pt x="1650" y="63"/>
                    <a:pt x="2044" y="48"/>
                    <a:pt x="2452" y="47"/>
                  </a:cubicBezTo>
                  <a:lnTo>
                    <a:pt x="2452" y="47"/>
                  </a:lnTo>
                  <a:cubicBezTo>
                    <a:pt x="2455" y="221"/>
                    <a:pt x="2482" y="382"/>
                    <a:pt x="2482" y="544"/>
                  </a:cubicBezTo>
                  <a:lnTo>
                    <a:pt x="2482" y="559"/>
                  </a:ln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20;p58">
              <a:extLst>
                <a:ext uri="{FF2B5EF4-FFF2-40B4-BE49-F238E27FC236}">
                  <a16:creationId xmlns:a16="http://schemas.microsoft.com/office/drawing/2014/main" id="{744A2D22-4F3F-F5CA-7A29-0259ED49C985}"/>
                </a:ext>
              </a:extLst>
            </p:cNvPr>
            <p:cNvSpPr/>
            <p:nvPr/>
          </p:nvSpPr>
          <p:spPr>
            <a:xfrm>
              <a:off x="1636125" y="2773550"/>
              <a:ext cx="62450" cy="27925"/>
            </a:xfrm>
            <a:custGeom>
              <a:avLst/>
              <a:gdLst/>
              <a:ahLst/>
              <a:cxnLst/>
              <a:rect l="l" t="t" r="r" b="b"/>
              <a:pathLst>
                <a:path w="2498" h="1117" extrusionOk="0">
                  <a:moveTo>
                    <a:pt x="2482" y="559"/>
                  </a:moveTo>
                  <a:lnTo>
                    <a:pt x="2467" y="1085"/>
                  </a:lnTo>
                  <a:lnTo>
                    <a:pt x="2467" y="1085"/>
                  </a:lnTo>
                  <a:lnTo>
                    <a:pt x="2498" y="1086"/>
                  </a:lnTo>
                  <a:lnTo>
                    <a:pt x="2498" y="1086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86"/>
                  </a:lnTo>
                  <a:lnTo>
                    <a:pt x="1" y="1117"/>
                  </a:lnTo>
                  <a:lnTo>
                    <a:pt x="652" y="1117"/>
                  </a:lnTo>
                  <a:lnTo>
                    <a:pt x="1272" y="1101"/>
                  </a:lnTo>
                  <a:lnTo>
                    <a:pt x="2467" y="1086"/>
                  </a:lnTo>
                  <a:lnTo>
                    <a:pt x="2467" y="1085"/>
                  </a:lnTo>
                  <a:lnTo>
                    <a:pt x="2467" y="1085"/>
                  </a:lnTo>
                  <a:lnTo>
                    <a:pt x="1257" y="1055"/>
                  </a:lnTo>
                  <a:lnTo>
                    <a:pt x="636" y="1039"/>
                  </a:lnTo>
                  <a:lnTo>
                    <a:pt x="78" y="1039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5" y="78"/>
                    <a:pt x="2068" y="63"/>
                    <a:pt x="2467" y="62"/>
                  </a:cubicBezTo>
                  <a:lnTo>
                    <a:pt x="2467" y="62"/>
                  </a:lnTo>
                  <a:cubicBezTo>
                    <a:pt x="2468" y="236"/>
                    <a:pt x="2482" y="397"/>
                    <a:pt x="2482" y="559"/>
                  </a:cubicBezTo>
                  <a:cubicBezTo>
                    <a:pt x="2498" y="388"/>
                    <a:pt x="2498" y="202"/>
                    <a:pt x="2498" y="31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60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21;p58">
              <a:extLst>
                <a:ext uri="{FF2B5EF4-FFF2-40B4-BE49-F238E27FC236}">
                  <a16:creationId xmlns:a16="http://schemas.microsoft.com/office/drawing/2014/main" id="{2F7F1542-2B0F-774A-118F-5F58EFD4D1FD}"/>
                </a:ext>
              </a:extLst>
            </p:cNvPr>
            <p:cNvSpPr/>
            <p:nvPr/>
          </p:nvSpPr>
          <p:spPr>
            <a:xfrm>
              <a:off x="2382125" y="2773925"/>
              <a:ext cx="62850" cy="27550"/>
            </a:xfrm>
            <a:custGeom>
              <a:avLst/>
              <a:gdLst/>
              <a:ahLst/>
              <a:cxnLst/>
              <a:rect l="l" t="t" r="r" b="b"/>
              <a:pathLst>
                <a:path w="2514" h="1102" extrusionOk="0">
                  <a:moveTo>
                    <a:pt x="2493" y="407"/>
                  </a:moveTo>
                  <a:cubicBezTo>
                    <a:pt x="2490" y="458"/>
                    <a:pt x="2487" y="508"/>
                    <a:pt x="2482" y="559"/>
                  </a:cubicBezTo>
                  <a:lnTo>
                    <a:pt x="2452" y="1069"/>
                  </a:lnTo>
                  <a:lnTo>
                    <a:pt x="2452" y="1069"/>
                  </a:lnTo>
                  <a:lnTo>
                    <a:pt x="2514" y="1071"/>
                  </a:lnTo>
                  <a:lnTo>
                    <a:pt x="2514" y="1071"/>
                  </a:lnTo>
                  <a:lnTo>
                    <a:pt x="2498" y="544"/>
                  </a:lnTo>
                  <a:cubicBezTo>
                    <a:pt x="2498" y="498"/>
                    <a:pt x="2496" y="453"/>
                    <a:pt x="2493" y="407"/>
                  </a:cubicBez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71"/>
                  </a:lnTo>
                  <a:lnTo>
                    <a:pt x="1" y="1102"/>
                  </a:lnTo>
                  <a:lnTo>
                    <a:pt x="652" y="1102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2" y="1069"/>
                  </a:lnTo>
                  <a:lnTo>
                    <a:pt x="2452" y="1069"/>
                  </a:lnTo>
                  <a:lnTo>
                    <a:pt x="1273" y="1040"/>
                  </a:lnTo>
                  <a:lnTo>
                    <a:pt x="652" y="1024"/>
                  </a:lnTo>
                  <a:lnTo>
                    <a:pt x="94" y="1024"/>
                  </a:lnTo>
                  <a:lnTo>
                    <a:pt x="94" y="63"/>
                  </a:lnTo>
                  <a:lnTo>
                    <a:pt x="1273" y="63"/>
                  </a:lnTo>
                  <a:cubicBezTo>
                    <a:pt x="1666" y="63"/>
                    <a:pt x="2059" y="48"/>
                    <a:pt x="2467" y="47"/>
                  </a:cubicBezTo>
                  <a:lnTo>
                    <a:pt x="2467" y="47"/>
                  </a:lnTo>
                  <a:cubicBezTo>
                    <a:pt x="2469" y="172"/>
                    <a:pt x="2484" y="291"/>
                    <a:pt x="2493" y="407"/>
                  </a:cubicBezTo>
                  <a:lnTo>
                    <a:pt x="2493" y="407"/>
                  </a:lnTo>
                  <a:cubicBezTo>
                    <a:pt x="2498" y="287"/>
                    <a:pt x="2498" y="167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2;p58">
              <a:extLst>
                <a:ext uri="{FF2B5EF4-FFF2-40B4-BE49-F238E27FC236}">
                  <a16:creationId xmlns:a16="http://schemas.microsoft.com/office/drawing/2014/main" id="{4DD8B992-BDB0-CD00-2445-181425CF516F}"/>
                </a:ext>
              </a:extLst>
            </p:cNvPr>
            <p:cNvSpPr/>
            <p:nvPr/>
          </p:nvSpPr>
          <p:spPr>
            <a:xfrm>
              <a:off x="2382125" y="2088800"/>
              <a:ext cx="62450" cy="27550"/>
            </a:xfrm>
            <a:custGeom>
              <a:avLst/>
              <a:gdLst/>
              <a:ahLst/>
              <a:cxnLst/>
              <a:rect l="l" t="t" r="r" b="b"/>
              <a:pathLst>
                <a:path w="2498" h="1102" extrusionOk="0">
                  <a:moveTo>
                    <a:pt x="2493" y="386"/>
                  </a:moveTo>
                  <a:cubicBezTo>
                    <a:pt x="2491" y="445"/>
                    <a:pt x="2488" y="503"/>
                    <a:pt x="2482" y="559"/>
                  </a:cubicBezTo>
                  <a:lnTo>
                    <a:pt x="2454" y="1039"/>
                  </a:lnTo>
                  <a:lnTo>
                    <a:pt x="2454" y="1039"/>
                  </a:lnTo>
                  <a:lnTo>
                    <a:pt x="2498" y="1039"/>
                  </a:lnTo>
                  <a:lnTo>
                    <a:pt x="2498" y="512"/>
                  </a:lnTo>
                  <a:cubicBezTo>
                    <a:pt x="2498" y="470"/>
                    <a:pt x="2496" y="428"/>
                    <a:pt x="2493" y="386"/>
                  </a:cubicBez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55"/>
                  </a:lnTo>
                  <a:lnTo>
                    <a:pt x="1" y="1101"/>
                  </a:lnTo>
                  <a:lnTo>
                    <a:pt x="652" y="1101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4" y="1039"/>
                  </a:lnTo>
                  <a:lnTo>
                    <a:pt x="2454" y="1039"/>
                  </a:lnTo>
                  <a:lnTo>
                    <a:pt x="1257" y="1024"/>
                  </a:lnTo>
                  <a:lnTo>
                    <a:pt x="637" y="1008"/>
                  </a:lnTo>
                  <a:lnTo>
                    <a:pt x="94" y="1008"/>
                  </a:lnTo>
                  <a:lnTo>
                    <a:pt x="94" y="31"/>
                  </a:lnTo>
                  <a:lnTo>
                    <a:pt x="1273" y="31"/>
                  </a:lnTo>
                  <a:cubicBezTo>
                    <a:pt x="1666" y="31"/>
                    <a:pt x="2059" y="17"/>
                    <a:pt x="2467" y="16"/>
                  </a:cubicBezTo>
                  <a:lnTo>
                    <a:pt x="2467" y="16"/>
                  </a:lnTo>
                  <a:cubicBezTo>
                    <a:pt x="2468" y="139"/>
                    <a:pt x="2485" y="263"/>
                    <a:pt x="2493" y="386"/>
                  </a:cubicBezTo>
                  <a:lnTo>
                    <a:pt x="2493" y="386"/>
                  </a:lnTo>
                  <a:cubicBezTo>
                    <a:pt x="2498" y="267"/>
                    <a:pt x="2498" y="146"/>
                    <a:pt x="2498" y="31"/>
                  </a:cubicBezTo>
                  <a:lnTo>
                    <a:pt x="2498" y="16"/>
                  </a:lnTo>
                  <a:lnTo>
                    <a:pt x="2467" y="0"/>
                  </a:lnTo>
                  <a:lnTo>
                    <a:pt x="2467" y="0"/>
                  </a:lnTo>
                  <a:cubicBezTo>
                    <a:pt x="2467" y="5"/>
                    <a:pt x="2467" y="11"/>
                    <a:pt x="2467" y="16"/>
                  </a:cubicBezTo>
                  <a:lnTo>
                    <a:pt x="2467" y="16"/>
                  </a:lnTo>
                  <a:cubicBezTo>
                    <a:pt x="2054" y="15"/>
                    <a:pt x="1656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23;p58">
              <a:extLst>
                <a:ext uri="{FF2B5EF4-FFF2-40B4-BE49-F238E27FC236}">
                  <a16:creationId xmlns:a16="http://schemas.microsoft.com/office/drawing/2014/main" id="{24A93B5A-A2E2-A4F6-4E9C-ABC1CC7CA223}"/>
                </a:ext>
              </a:extLst>
            </p:cNvPr>
            <p:cNvSpPr/>
            <p:nvPr/>
          </p:nvSpPr>
          <p:spPr>
            <a:xfrm>
              <a:off x="2416250" y="2120600"/>
              <a:ext cx="62850" cy="28700"/>
            </a:xfrm>
            <a:custGeom>
              <a:avLst/>
              <a:gdLst/>
              <a:ahLst/>
              <a:cxnLst/>
              <a:rect l="l" t="t" r="r" b="b"/>
              <a:pathLst>
                <a:path w="2514" h="1148" extrusionOk="0">
                  <a:moveTo>
                    <a:pt x="2482" y="558"/>
                  </a:moveTo>
                  <a:lnTo>
                    <a:pt x="2467" y="1086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2482" y="1101"/>
                  </a:lnTo>
                  <a:lnTo>
                    <a:pt x="2482" y="558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48"/>
                  </a:lnTo>
                  <a:lnTo>
                    <a:pt x="668" y="1148"/>
                  </a:lnTo>
                  <a:lnTo>
                    <a:pt x="1288" y="1132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1242" y="1086"/>
                  </a:lnTo>
                  <a:lnTo>
                    <a:pt x="652" y="1070"/>
                  </a:lnTo>
                  <a:lnTo>
                    <a:pt x="78" y="1070"/>
                  </a:lnTo>
                  <a:lnTo>
                    <a:pt x="78" y="93"/>
                  </a:lnTo>
                  <a:lnTo>
                    <a:pt x="1257" y="93"/>
                  </a:lnTo>
                  <a:cubicBezTo>
                    <a:pt x="1670" y="93"/>
                    <a:pt x="2069" y="78"/>
                    <a:pt x="2467" y="78"/>
                  </a:cubicBezTo>
                  <a:lnTo>
                    <a:pt x="2467" y="78"/>
                  </a:lnTo>
                  <a:cubicBezTo>
                    <a:pt x="2468" y="229"/>
                    <a:pt x="2482" y="393"/>
                    <a:pt x="2482" y="558"/>
                  </a:cubicBezTo>
                  <a:cubicBezTo>
                    <a:pt x="2513" y="388"/>
                    <a:pt x="2513" y="217"/>
                    <a:pt x="2513" y="47"/>
                  </a:cubicBezTo>
                  <a:lnTo>
                    <a:pt x="2513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24;p58">
              <a:extLst>
                <a:ext uri="{FF2B5EF4-FFF2-40B4-BE49-F238E27FC236}">
                  <a16:creationId xmlns:a16="http://schemas.microsoft.com/office/drawing/2014/main" id="{0662D089-F089-F096-51AA-434770D3CB8A}"/>
                </a:ext>
              </a:extLst>
            </p:cNvPr>
            <p:cNvSpPr/>
            <p:nvPr/>
          </p:nvSpPr>
          <p:spPr>
            <a:xfrm>
              <a:off x="1567875" y="20880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74"/>
                  </a:moveTo>
                  <a:lnTo>
                    <a:pt x="2451" y="1086"/>
                  </a:lnTo>
                  <a:lnTo>
                    <a:pt x="2451" y="1086"/>
                  </a:lnTo>
                  <a:lnTo>
                    <a:pt x="2482" y="1086"/>
                  </a:lnTo>
                  <a:lnTo>
                    <a:pt x="2482" y="574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2"/>
                  </a:lnTo>
                  <a:lnTo>
                    <a:pt x="652" y="1132"/>
                  </a:lnTo>
                  <a:lnTo>
                    <a:pt x="1273" y="1117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1226" y="1070"/>
                  </a:lnTo>
                  <a:lnTo>
                    <a:pt x="637" y="1055"/>
                  </a:lnTo>
                  <a:lnTo>
                    <a:pt x="78" y="1055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0" y="78"/>
                    <a:pt x="2044" y="63"/>
                    <a:pt x="2451" y="62"/>
                  </a:cubicBezTo>
                  <a:lnTo>
                    <a:pt x="2451" y="62"/>
                  </a:lnTo>
                  <a:cubicBezTo>
                    <a:pt x="2453" y="228"/>
                    <a:pt x="2482" y="394"/>
                    <a:pt x="2482" y="574"/>
                  </a:cubicBezTo>
                  <a:cubicBezTo>
                    <a:pt x="2498" y="388"/>
                    <a:pt x="2498" y="217"/>
                    <a:pt x="2498" y="47"/>
                  </a:cubicBezTo>
                  <a:lnTo>
                    <a:pt x="2498" y="31"/>
                  </a:lnTo>
                  <a:lnTo>
                    <a:pt x="2482" y="31"/>
                  </a:lnTo>
                  <a:cubicBezTo>
                    <a:pt x="2064" y="31"/>
                    <a:pt x="1660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25;p58">
              <a:extLst>
                <a:ext uri="{FF2B5EF4-FFF2-40B4-BE49-F238E27FC236}">
                  <a16:creationId xmlns:a16="http://schemas.microsoft.com/office/drawing/2014/main" id="{F0076AF1-29BF-88C0-49BA-48063179235A}"/>
                </a:ext>
              </a:extLst>
            </p:cNvPr>
            <p:cNvSpPr/>
            <p:nvPr/>
          </p:nvSpPr>
          <p:spPr>
            <a:xfrm>
              <a:off x="1983550" y="264402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0" y="16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0" y="16"/>
                  </a:lnTo>
                  <a:close/>
                  <a:moveTo>
                    <a:pt x="1846" y="1"/>
                  </a:moveTo>
                  <a:lnTo>
                    <a:pt x="1225" y="16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1241" y="48"/>
                  </a:lnTo>
                  <a:lnTo>
                    <a:pt x="1861" y="63"/>
                  </a:lnTo>
                  <a:lnTo>
                    <a:pt x="2420" y="63"/>
                  </a:lnTo>
                  <a:lnTo>
                    <a:pt x="2420" y="1025"/>
                  </a:lnTo>
                  <a:lnTo>
                    <a:pt x="1241" y="1025"/>
                  </a:lnTo>
                  <a:cubicBezTo>
                    <a:pt x="843" y="1025"/>
                    <a:pt x="444" y="1055"/>
                    <a:pt x="31" y="1056"/>
                  </a:cubicBezTo>
                  <a:lnTo>
                    <a:pt x="31" y="1056"/>
                  </a:lnTo>
                  <a:cubicBezTo>
                    <a:pt x="30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7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34" y="1102"/>
                    <a:pt x="838" y="1118"/>
                    <a:pt x="1241" y="1118"/>
                  </a:cubicBezTo>
                  <a:lnTo>
                    <a:pt x="2497" y="1118"/>
                  </a:lnTo>
                  <a:lnTo>
                    <a:pt x="2497" y="1087"/>
                  </a:lnTo>
                  <a:lnTo>
                    <a:pt x="2497" y="48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26;p58">
              <a:extLst>
                <a:ext uri="{FF2B5EF4-FFF2-40B4-BE49-F238E27FC236}">
                  <a16:creationId xmlns:a16="http://schemas.microsoft.com/office/drawing/2014/main" id="{DEBDE9F3-4619-67F6-B7D8-5288F826364C}"/>
                </a:ext>
              </a:extLst>
            </p:cNvPr>
            <p:cNvSpPr/>
            <p:nvPr/>
          </p:nvSpPr>
          <p:spPr>
            <a:xfrm>
              <a:off x="2018050" y="261107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6" y="32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6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257" y="63"/>
                  </a:lnTo>
                  <a:lnTo>
                    <a:pt x="1862" y="78"/>
                  </a:lnTo>
                  <a:lnTo>
                    <a:pt x="2420" y="78"/>
                  </a:lnTo>
                  <a:lnTo>
                    <a:pt x="2420" y="1040"/>
                  </a:lnTo>
                  <a:lnTo>
                    <a:pt x="1241" y="1040"/>
                  </a:lnTo>
                  <a:cubicBezTo>
                    <a:pt x="843" y="1040"/>
                    <a:pt x="430" y="1070"/>
                    <a:pt x="31" y="1071"/>
                  </a:cubicBezTo>
                  <a:lnTo>
                    <a:pt x="31" y="1071"/>
                  </a:lnTo>
                  <a:cubicBezTo>
                    <a:pt x="31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6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19" y="1102"/>
                    <a:pt x="822" y="1117"/>
                    <a:pt x="1241" y="1117"/>
                  </a:cubicBezTo>
                  <a:lnTo>
                    <a:pt x="2498" y="1117"/>
                  </a:lnTo>
                  <a:lnTo>
                    <a:pt x="2498" y="1086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27;p58">
              <a:extLst>
                <a:ext uri="{FF2B5EF4-FFF2-40B4-BE49-F238E27FC236}">
                  <a16:creationId xmlns:a16="http://schemas.microsoft.com/office/drawing/2014/main" id="{BE0B54C0-299A-2B95-8B28-EBAD4F7AA165}"/>
                </a:ext>
              </a:extLst>
            </p:cNvPr>
            <p:cNvSpPr/>
            <p:nvPr/>
          </p:nvSpPr>
          <p:spPr>
            <a:xfrm>
              <a:off x="1669075" y="2377650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" y="32"/>
                  </a:moveTo>
                  <a:lnTo>
                    <a:pt x="16" y="559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242" y="47"/>
                  </a:lnTo>
                  <a:lnTo>
                    <a:pt x="1862" y="63"/>
                  </a:lnTo>
                  <a:lnTo>
                    <a:pt x="2420" y="63"/>
                  </a:lnTo>
                  <a:lnTo>
                    <a:pt x="2420" y="1040"/>
                  </a:lnTo>
                  <a:lnTo>
                    <a:pt x="1242" y="1040"/>
                  </a:lnTo>
                  <a:cubicBezTo>
                    <a:pt x="843" y="1040"/>
                    <a:pt x="430" y="1055"/>
                    <a:pt x="32" y="1056"/>
                  </a:cubicBezTo>
                  <a:lnTo>
                    <a:pt x="32" y="1056"/>
                  </a:lnTo>
                  <a:cubicBezTo>
                    <a:pt x="30" y="881"/>
                    <a:pt x="16" y="720"/>
                    <a:pt x="16" y="559"/>
                  </a:cubicBezTo>
                  <a:cubicBezTo>
                    <a:pt x="1" y="730"/>
                    <a:pt x="1" y="900"/>
                    <a:pt x="1" y="1087"/>
                  </a:cubicBezTo>
                  <a:lnTo>
                    <a:pt x="1" y="1102"/>
                  </a:lnTo>
                  <a:lnTo>
                    <a:pt x="16" y="1102"/>
                  </a:lnTo>
                  <a:cubicBezTo>
                    <a:pt x="420" y="1102"/>
                    <a:pt x="838" y="1118"/>
                    <a:pt x="1242" y="1118"/>
                  </a:cubicBezTo>
                  <a:lnTo>
                    <a:pt x="2498" y="1118"/>
                  </a:lnTo>
                  <a:lnTo>
                    <a:pt x="2498" y="1071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28;p58">
              <a:extLst>
                <a:ext uri="{FF2B5EF4-FFF2-40B4-BE49-F238E27FC236}">
                  <a16:creationId xmlns:a16="http://schemas.microsoft.com/office/drawing/2014/main" id="{A9C53973-0D0B-525E-48FF-18F1798A30ED}"/>
                </a:ext>
              </a:extLst>
            </p:cNvPr>
            <p:cNvSpPr/>
            <p:nvPr/>
          </p:nvSpPr>
          <p:spPr>
            <a:xfrm>
              <a:off x="1606650" y="2217525"/>
              <a:ext cx="126825" cy="126425"/>
            </a:xfrm>
            <a:custGeom>
              <a:avLst/>
              <a:gdLst/>
              <a:ahLst/>
              <a:cxnLst/>
              <a:rect l="l" t="t" r="r" b="b"/>
              <a:pathLst>
                <a:path w="5073" h="5057" extrusionOk="0">
                  <a:moveTo>
                    <a:pt x="2534" y="1381"/>
                  </a:moveTo>
                  <a:cubicBezTo>
                    <a:pt x="2671" y="1381"/>
                    <a:pt x="2811" y="1406"/>
                    <a:pt x="2948" y="1458"/>
                  </a:cubicBezTo>
                  <a:cubicBezTo>
                    <a:pt x="3537" y="1691"/>
                    <a:pt x="3847" y="2342"/>
                    <a:pt x="3615" y="2947"/>
                  </a:cubicBezTo>
                  <a:cubicBezTo>
                    <a:pt x="3434" y="3415"/>
                    <a:pt x="3003" y="3707"/>
                    <a:pt x="2537" y="3707"/>
                  </a:cubicBezTo>
                  <a:cubicBezTo>
                    <a:pt x="2401" y="3707"/>
                    <a:pt x="2262" y="3682"/>
                    <a:pt x="2126" y="3630"/>
                  </a:cubicBezTo>
                  <a:cubicBezTo>
                    <a:pt x="2033" y="3583"/>
                    <a:pt x="1939" y="3552"/>
                    <a:pt x="1862" y="3490"/>
                  </a:cubicBezTo>
                  <a:cubicBezTo>
                    <a:pt x="1443" y="3180"/>
                    <a:pt x="1273" y="2637"/>
                    <a:pt x="1443" y="2141"/>
                  </a:cubicBezTo>
                  <a:cubicBezTo>
                    <a:pt x="1623" y="1673"/>
                    <a:pt x="2064" y="1381"/>
                    <a:pt x="2534" y="1381"/>
                  </a:cubicBezTo>
                  <a:close/>
                  <a:moveTo>
                    <a:pt x="3149" y="0"/>
                  </a:moveTo>
                  <a:lnTo>
                    <a:pt x="1738" y="31"/>
                  </a:lnTo>
                  <a:lnTo>
                    <a:pt x="1784" y="512"/>
                  </a:lnTo>
                  <a:cubicBezTo>
                    <a:pt x="1784" y="621"/>
                    <a:pt x="1722" y="760"/>
                    <a:pt x="1598" y="822"/>
                  </a:cubicBezTo>
                  <a:cubicBezTo>
                    <a:pt x="1552" y="853"/>
                    <a:pt x="1474" y="900"/>
                    <a:pt x="1412" y="931"/>
                  </a:cubicBezTo>
                  <a:cubicBezTo>
                    <a:pt x="1363" y="972"/>
                    <a:pt x="1301" y="991"/>
                    <a:pt x="1235" y="991"/>
                  </a:cubicBezTo>
                  <a:cubicBezTo>
                    <a:pt x="1176" y="991"/>
                    <a:pt x="1114" y="976"/>
                    <a:pt x="1055" y="947"/>
                  </a:cubicBezTo>
                  <a:lnTo>
                    <a:pt x="668" y="745"/>
                  </a:lnTo>
                  <a:lnTo>
                    <a:pt x="1" y="2001"/>
                  </a:lnTo>
                  <a:lnTo>
                    <a:pt x="389" y="2218"/>
                  </a:lnTo>
                  <a:cubicBezTo>
                    <a:pt x="497" y="2265"/>
                    <a:pt x="559" y="2389"/>
                    <a:pt x="559" y="2528"/>
                  </a:cubicBezTo>
                  <a:lnTo>
                    <a:pt x="559" y="2730"/>
                  </a:lnTo>
                  <a:cubicBezTo>
                    <a:pt x="575" y="2870"/>
                    <a:pt x="513" y="2994"/>
                    <a:pt x="404" y="3040"/>
                  </a:cubicBezTo>
                  <a:lnTo>
                    <a:pt x="32" y="3273"/>
                  </a:lnTo>
                  <a:lnTo>
                    <a:pt x="776" y="4483"/>
                  </a:lnTo>
                  <a:lnTo>
                    <a:pt x="1164" y="4250"/>
                  </a:lnTo>
                  <a:cubicBezTo>
                    <a:pt x="1218" y="4219"/>
                    <a:pt x="1280" y="4204"/>
                    <a:pt x="1340" y="4204"/>
                  </a:cubicBezTo>
                  <a:cubicBezTo>
                    <a:pt x="1401" y="4204"/>
                    <a:pt x="1459" y="4219"/>
                    <a:pt x="1505" y="4250"/>
                  </a:cubicBezTo>
                  <a:cubicBezTo>
                    <a:pt x="1552" y="4266"/>
                    <a:pt x="1567" y="4281"/>
                    <a:pt x="1598" y="4312"/>
                  </a:cubicBezTo>
                  <a:cubicBezTo>
                    <a:pt x="1645" y="4328"/>
                    <a:pt x="1660" y="4343"/>
                    <a:pt x="1707" y="4343"/>
                  </a:cubicBezTo>
                  <a:cubicBezTo>
                    <a:pt x="1815" y="4405"/>
                    <a:pt x="1893" y="4514"/>
                    <a:pt x="1893" y="4638"/>
                  </a:cubicBezTo>
                  <a:lnTo>
                    <a:pt x="1908" y="5057"/>
                  </a:lnTo>
                  <a:lnTo>
                    <a:pt x="3320" y="5026"/>
                  </a:lnTo>
                  <a:lnTo>
                    <a:pt x="3304" y="4576"/>
                  </a:lnTo>
                  <a:cubicBezTo>
                    <a:pt x="3304" y="4436"/>
                    <a:pt x="3382" y="4328"/>
                    <a:pt x="3490" y="4266"/>
                  </a:cubicBezTo>
                  <a:lnTo>
                    <a:pt x="3661" y="4141"/>
                  </a:lnTo>
                  <a:cubicBezTo>
                    <a:pt x="3711" y="4108"/>
                    <a:pt x="3774" y="4093"/>
                    <a:pt x="3839" y="4093"/>
                  </a:cubicBezTo>
                  <a:cubicBezTo>
                    <a:pt x="3895" y="4093"/>
                    <a:pt x="3952" y="4104"/>
                    <a:pt x="4002" y="4126"/>
                  </a:cubicBezTo>
                  <a:lnTo>
                    <a:pt x="4390" y="4343"/>
                  </a:lnTo>
                  <a:lnTo>
                    <a:pt x="5072" y="3087"/>
                  </a:lnTo>
                  <a:lnTo>
                    <a:pt x="4685" y="2870"/>
                  </a:lnTo>
                  <a:cubicBezTo>
                    <a:pt x="4576" y="2808"/>
                    <a:pt x="4514" y="2699"/>
                    <a:pt x="4514" y="2560"/>
                  </a:cubicBezTo>
                  <a:lnTo>
                    <a:pt x="4514" y="2342"/>
                  </a:lnTo>
                  <a:cubicBezTo>
                    <a:pt x="4499" y="2203"/>
                    <a:pt x="4545" y="2094"/>
                    <a:pt x="4669" y="2032"/>
                  </a:cubicBezTo>
                  <a:lnTo>
                    <a:pt x="5041" y="1800"/>
                  </a:lnTo>
                  <a:lnTo>
                    <a:pt x="4281" y="605"/>
                  </a:lnTo>
                  <a:lnTo>
                    <a:pt x="3909" y="838"/>
                  </a:lnTo>
                  <a:cubicBezTo>
                    <a:pt x="3863" y="861"/>
                    <a:pt x="3805" y="873"/>
                    <a:pt x="3742" y="873"/>
                  </a:cubicBezTo>
                  <a:cubicBezTo>
                    <a:pt x="3680" y="873"/>
                    <a:pt x="3615" y="861"/>
                    <a:pt x="3552" y="838"/>
                  </a:cubicBezTo>
                  <a:cubicBezTo>
                    <a:pt x="3521" y="807"/>
                    <a:pt x="3506" y="791"/>
                    <a:pt x="3459" y="776"/>
                  </a:cubicBezTo>
                  <a:cubicBezTo>
                    <a:pt x="3428" y="760"/>
                    <a:pt x="3413" y="729"/>
                    <a:pt x="3366" y="714"/>
                  </a:cubicBezTo>
                  <a:cubicBezTo>
                    <a:pt x="3258" y="652"/>
                    <a:pt x="3165" y="543"/>
                    <a:pt x="3165" y="419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29;p58">
              <a:extLst>
                <a:ext uri="{FF2B5EF4-FFF2-40B4-BE49-F238E27FC236}">
                  <a16:creationId xmlns:a16="http://schemas.microsoft.com/office/drawing/2014/main" id="{67DE9106-0A6E-A1D6-B0CD-2B5A64D13DC6}"/>
                </a:ext>
              </a:extLst>
            </p:cNvPr>
            <p:cNvSpPr/>
            <p:nvPr/>
          </p:nvSpPr>
          <p:spPr>
            <a:xfrm>
              <a:off x="2140175" y="2689025"/>
              <a:ext cx="89600" cy="87250"/>
            </a:xfrm>
            <a:custGeom>
              <a:avLst/>
              <a:gdLst/>
              <a:ahLst/>
              <a:cxnLst/>
              <a:rect l="l" t="t" r="r" b="b"/>
              <a:pathLst>
                <a:path w="3584" h="3490" extrusionOk="0">
                  <a:moveTo>
                    <a:pt x="1816" y="931"/>
                  </a:moveTo>
                  <a:cubicBezTo>
                    <a:pt x="2265" y="931"/>
                    <a:pt x="2638" y="1287"/>
                    <a:pt x="2638" y="1753"/>
                  </a:cubicBezTo>
                  <a:cubicBezTo>
                    <a:pt x="2638" y="2202"/>
                    <a:pt x="2265" y="2559"/>
                    <a:pt x="1816" y="2559"/>
                  </a:cubicBezTo>
                  <a:cubicBezTo>
                    <a:pt x="1381" y="2559"/>
                    <a:pt x="1009" y="2202"/>
                    <a:pt x="1009" y="1753"/>
                  </a:cubicBezTo>
                  <a:cubicBezTo>
                    <a:pt x="1009" y="1303"/>
                    <a:pt x="1381" y="931"/>
                    <a:pt x="1816" y="931"/>
                  </a:cubicBezTo>
                  <a:close/>
                  <a:moveTo>
                    <a:pt x="1304" y="0"/>
                  </a:moveTo>
                  <a:lnTo>
                    <a:pt x="1304" y="310"/>
                  </a:lnTo>
                  <a:cubicBezTo>
                    <a:pt x="1304" y="419"/>
                    <a:pt x="1242" y="496"/>
                    <a:pt x="1164" y="527"/>
                  </a:cubicBezTo>
                  <a:cubicBezTo>
                    <a:pt x="1118" y="543"/>
                    <a:pt x="1071" y="574"/>
                    <a:pt x="1025" y="605"/>
                  </a:cubicBezTo>
                  <a:cubicBezTo>
                    <a:pt x="986" y="636"/>
                    <a:pt x="943" y="651"/>
                    <a:pt x="901" y="651"/>
                  </a:cubicBezTo>
                  <a:cubicBezTo>
                    <a:pt x="858" y="651"/>
                    <a:pt x="815" y="636"/>
                    <a:pt x="776" y="605"/>
                  </a:cubicBezTo>
                  <a:lnTo>
                    <a:pt x="497" y="450"/>
                  </a:lnTo>
                  <a:lnTo>
                    <a:pt x="1" y="1303"/>
                  </a:lnTo>
                  <a:lnTo>
                    <a:pt x="265" y="1458"/>
                  </a:lnTo>
                  <a:cubicBezTo>
                    <a:pt x="342" y="1505"/>
                    <a:pt x="389" y="1598"/>
                    <a:pt x="389" y="1675"/>
                  </a:cubicBezTo>
                  <a:lnTo>
                    <a:pt x="389" y="1753"/>
                  </a:lnTo>
                  <a:lnTo>
                    <a:pt x="389" y="1830"/>
                  </a:lnTo>
                  <a:cubicBezTo>
                    <a:pt x="389" y="1923"/>
                    <a:pt x="342" y="2001"/>
                    <a:pt x="265" y="2032"/>
                  </a:cubicBezTo>
                  <a:lnTo>
                    <a:pt x="1" y="2187"/>
                  </a:lnTo>
                  <a:lnTo>
                    <a:pt x="497" y="3040"/>
                  </a:lnTo>
                  <a:lnTo>
                    <a:pt x="776" y="2885"/>
                  </a:lnTo>
                  <a:cubicBezTo>
                    <a:pt x="815" y="2869"/>
                    <a:pt x="858" y="2862"/>
                    <a:pt x="901" y="2862"/>
                  </a:cubicBezTo>
                  <a:cubicBezTo>
                    <a:pt x="943" y="2862"/>
                    <a:pt x="986" y="2869"/>
                    <a:pt x="1025" y="2885"/>
                  </a:cubicBezTo>
                  <a:cubicBezTo>
                    <a:pt x="1071" y="2916"/>
                    <a:pt x="1102" y="2947"/>
                    <a:pt x="1164" y="2962"/>
                  </a:cubicBezTo>
                  <a:cubicBezTo>
                    <a:pt x="1242" y="3009"/>
                    <a:pt x="1304" y="3086"/>
                    <a:pt x="1304" y="3180"/>
                  </a:cubicBezTo>
                  <a:lnTo>
                    <a:pt x="1304" y="3490"/>
                  </a:lnTo>
                  <a:lnTo>
                    <a:pt x="2281" y="3490"/>
                  </a:lnTo>
                  <a:lnTo>
                    <a:pt x="2281" y="3180"/>
                  </a:lnTo>
                  <a:cubicBezTo>
                    <a:pt x="2281" y="3086"/>
                    <a:pt x="2343" y="3009"/>
                    <a:pt x="2420" y="2962"/>
                  </a:cubicBezTo>
                  <a:cubicBezTo>
                    <a:pt x="2467" y="2947"/>
                    <a:pt x="2514" y="2931"/>
                    <a:pt x="2560" y="2885"/>
                  </a:cubicBezTo>
                  <a:cubicBezTo>
                    <a:pt x="2599" y="2862"/>
                    <a:pt x="2641" y="2850"/>
                    <a:pt x="2684" y="2850"/>
                  </a:cubicBezTo>
                  <a:cubicBezTo>
                    <a:pt x="2727" y="2850"/>
                    <a:pt x="2769" y="2862"/>
                    <a:pt x="2808" y="2885"/>
                  </a:cubicBezTo>
                  <a:lnTo>
                    <a:pt x="3087" y="3040"/>
                  </a:lnTo>
                  <a:lnTo>
                    <a:pt x="3584" y="2187"/>
                  </a:lnTo>
                  <a:lnTo>
                    <a:pt x="3320" y="2032"/>
                  </a:lnTo>
                  <a:cubicBezTo>
                    <a:pt x="3242" y="2001"/>
                    <a:pt x="3196" y="1908"/>
                    <a:pt x="3196" y="1830"/>
                  </a:cubicBezTo>
                  <a:lnTo>
                    <a:pt x="3196" y="1753"/>
                  </a:lnTo>
                  <a:lnTo>
                    <a:pt x="3196" y="1675"/>
                  </a:lnTo>
                  <a:cubicBezTo>
                    <a:pt x="3196" y="1567"/>
                    <a:pt x="3242" y="1505"/>
                    <a:pt x="3320" y="1458"/>
                  </a:cubicBezTo>
                  <a:lnTo>
                    <a:pt x="3584" y="1303"/>
                  </a:lnTo>
                  <a:lnTo>
                    <a:pt x="3087" y="450"/>
                  </a:lnTo>
                  <a:lnTo>
                    <a:pt x="2808" y="605"/>
                  </a:lnTo>
                  <a:cubicBezTo>
                    <a:pt x="2769" y="628"/>
                    <a:pt x="2727" y="640"/>
                    <a:pt x="2684" y="640"/>
                  </a:cubicBezTo>
                  <a:cubicBezTo>
                    <a:pt x="2641" y="640"/>
                    <a:pt x="2599" y="628"/>
                    <a:pt x="2560" y="605"/>
                  </a:cubicBezTo>
                  <a:cubicBezTo>
                    <a:pt x="2514" y="589"/>
                    <a:pt x="2483" y="543"/>
                    <a:pt x="2420" y="527"/>
                  </a:cubicBezTo>
                  <a:cubicBezTo>
                    <a:pt x="2343" y="496"/>
                    <a:pt x="2281" y="419"/>
                    <a:pt x="2281" y="310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30;p58">
              <a:extLst>
                <a:ext uri="{FF2B5EF4-FFF2-40B4-BE49-F238E27FC236}">
                  <a16:creationId xmlns:a16="http://schemas.microsoft.com/office/drawing/2014/main" id="{16F1EB7A-6B4B-C0BF-5916-D673CA9FD66A}"/>
                </a:ext>
              </a:extLst>
            </p:cNvPr>
            <p:cNvSpPr/>
            <p:nvPr/>
          </p:nvSpPr>
          <p:spPr>
            <a:xfrm>
              <a:off x="1736550" y="2108950"/>
              <a:ext cx="89600" cy="87275"/>
            </a:xfrm>
            <a:custGeom>
              <a:avLst/>
              <a:gdLst/>
              <a:ahLst/>
              <a:cxnLst/>
              <a:rect l="l" t="t" r="r" b="b"/>
              <a:pathLst>
                <a:path w="3584" h="3491" extrusionOk="0">
                  <a:moveTo>
                    <a:pt x="1815" y="931"/>
                  </a:moveTo>
                  <a:cubicBezTo>
                    <a:pt x="2280" y="931"/>
                    <a:pt x="2637" y="1304"/>
                    <a:pt x="2637" y="1753"/>
                  </a:cubicBezTo>
                  <a:cubicBezTo>
                    <a:pt x="2637" y="2188"/>
                    <a:pt x="2265" y="2560"/>
                    <a:pt x="1815" y="2560"/>
                  </a:cubicBezTo>
                  <a:cubicBezTo>
                    <a:pt x="1365" y="2560"/>
                    <a:pt x="1009" y="2188"/>
                    <a:pt x="1009" y="1753"/>
                  </a:cubicBezTo>
                  <a:cubicBezTo>
                    <a:pt x="1009" y="1304"/>
                    <a:pt x="1365" y="931"/>
                    <a:pt x="1815" y="931"/>
                  </a:cubicBezTo>
                  <a:close/>
                  <a:moveTo>
                    <a:pt x="1288" y="1"/>
                  </a:moveTo>
                  <a:lnTo>
                    <a:pt x="1288" y="311"/>
                  </a:lnTo>
                  <a:cubicBezTo>
                    <a:pt x="1288" y="404"/>
                    <a:pt x="1241" y="482"/>
                    <a:pt x="1164" y="528"/>
                  </a:cubicBezTo>
                  <a:cubicBezTo>
                    <a:pt x="1117" y="544"/>
                    <a:pt x="1055" y="559"/>
                    <a:pt x="1024" y="606"/>
                  </a:cubicBezTo>
                  <a:cubicBezTo>
                    <a:pt x="985" y="637"/>
                    <a:pt x="939" y="652"/>
                    <a:pt x="894" y="652"/>
                  </a:cubicBezTo>
                  <a:cubicBezTo>
                    <a:pt x="850" y="652"/>
                    <a:pt x="807" y="637"/>
                    <a:pt x="776" y="606"/>
                  </a:cubicBezTo>
                  <a:lnTo>
                    <a:pt x="497" y="451"/>
                  </a:lnTo>
                  <a:lnTo>
                    <a:pt x="0" y="1304"/>
                  </a:lnTo>
                  <a:lnTo>
                    <a:pt x="264" y="1459"/>
                  </a:lnTo>
                  <a:cubicBezTo>
                    <a:pt x="342" y="1490"/>
                    <a:pt x="388" y="1598"/>
                    <a:pt x="388" y="1676"/>
                  </a:cubicBezTo>
                  <a:lnTo>
                    <a:pt x="388" y="1753"/>
                  </a:lnTo>
                  <a:lnTo>
                    <a:pt x="388" y="1831"/>
                  </a:lnTo>
                  <a:cubicBezTo>
                    <a:pt x="388" y="1924"/>
                    <a:pt x="342" y="2001"/>
                    <a:pt x="264" y="2033"/>
                  </a:cubicBezTo>
                  <a:lnTo>
                    <a:pt x="0" y="2188"/>
                  </a:lnTo>
                  <a:lnTo>
                    <a:pt x="497" y="3041"/>
                  </a:lnTo>
                  <a:lnTo>
                    <a:pt x="776" y="2886"/>
                  </a:lnTo>
                  <a:cubicBezTo>
                    <a:pt x="815" y="2870"/>
                    <a:pt x="857" y="2862"/>
                    <a:pt x="900" y="2862"/>
                  </a:cubicBezTo>
                  <a:cubicBezTo>
                    <a:pt x="943" y="2862"/>
                    <a:pt x="985" y="2870"/>
                    <a:pt x="1024" y="2886"/>
                  </a:cubicBezTo>
                  <a:cubicBezTo>
                    <a:pt x="1055" y="2917"/>
                    <a:pt x="1102" y="2948"/>
                    <a:pt x="1164" y="2963"/>
                  </a:cubicBezTo>
                  <a:cubicBezTo>
                    <a:pt x="1241" y="3010"/>
                    <a:pt x="1288" y="3087"/>
                    <a:pt x="1288" y="3180"/>
                  </a:cubicBezTo>
                  <a:lnTo>
                    <a:pt x="1288" y="3490"/>
                  </a:lnTo>
                  <a:lnTo>
                    <a:pt x="2280" y="3490"/>
                  </a:lnTo>
                  <a:lnTo>
                    <a:pt x="2280" y="3180"/>
                  </a:lnTo>
                  <a:cubicBezTo>
                    <a:pt x="2280" y="3087"/>
                    <a:pt x="2342" y="3010"/>
                    <a:pt x="2420" y="2963"/>
                  </a:cubicBezTo>
                  <a:cubicBezTo>
                    <a:pt x="2451" y="2948"/>
                    <a:pt x="2498" y="2932"/>
                    <a:pt x="2560" y="2886"/>
                  </a:cubicBezTo>
                  <a:cubicBezTo>
                    <a:pt x="2598" y="2862"/>
                    <a:pt x="2641" y="2851"/>
                    <a:pt x="2684" y="2851"/>
                  </a:cubicBezTo>
                  <a:cubicBezTo>
                    <a:pt x="2726" y="2851"/>
                    <a:pt x="2769" y="2862"/>
                    <a:pt x="2808" y="2886"/>
                  </a:cubicBezTo>
                  <a:lnTo>
                    <a:pt x="3071" y="3041"/>
                  </a:lnTo>
                  <a:lnTo>
                    <a:pt x="3583" y="2188"/>
                  </a:lnTo>
                  <a:lnTo>
                    <a:pt x="3304" y="2033"/>
                  </a:lnTo>
                  <a:cubicBezTo>
                    <a:pt x="3226" y="2001"/>
                    <a:pt x="3195" y="1908"/>
                    <a:pt x="3195" y="1831"/>
                  </a:cubicBezTo>
                  <a:lnTo>
                    <a:pt x="3195" y="1753"/>
                  </a:lnTo>
                  <a:lnTo>
                    <a:pt x="3195" y="1676"/>
                  </a:lnTo>
                  <a:cubicBezTo>
                    <a:pt x="3195" y="1567"/>
                    <a:pt x="3226" y="1490"/>
                    <a:pt x="3304" y="1459"/>
                  </a:cubicBezTo>
                  <a:lnTo>
                    <a:pt x="3583" y="1304"/>
                  </a:lnTo>
                  <a:lnTo>
                    <a:pt x="3071" y="451"/>
                  </a:lnTo>
                  <a:lnTo>
                    <a:pt x="2808" y="606"/>
                  </a:lnTo>
                  <a:cubicBezTo>
                    <a:pt x="2769" y="621"/>
                    <a:pt x="2722" y="629"/>
                    <a:pt x="2678" y="629"/>
                  </a:cubicBezTo>
                  <a:cubicBezTo>
                    <a:pt x="2633" y="629"/>
                    <a:pt x="2591" y="621"/>
                    <a:pt x="2560" y="606"/>
                  </a:cubicBezTo>
                  <a:cubicBezTo>
                    <a:pt x="2513" y="590"/>
                    <a:pt x="2482" y="544"/>
                    <a:pt x="2420" y="528"/>
                  </a:cubicBezTo>
                  <a:cubicBezTo>
                    <a:pt x="2342" y="482"/>
                    <a:pt x="2280" y="404"/>
                    <a:pt x="2280" y="311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31;p58">
              <a:extLst>
                <a:ext uri="{FF2B5EF4-FFF2-40B4-BE49-F238E27FC236}">
                  <a16:creationId xmlns:a16="http://schemas.microsoft.com/office/drawing/2014/main" id="{35E2AEFF-2E7B-8BB5-7C14-5F95920AF386}"/>
                </a:ext>
              </a:extLst>
            </p:cNvPr>
            <p:cNvSpPr/>
            <p:nvPr/>
          </p:nvSpPr>
          <p:spPr>
            <a:xfrm>
              <a:off x="2277450" y="2667300"/>
              <a:ext cx="69825" cy="302075"/>
            </a:xfrm>
            <a:custGeom>
              <a:avLst/>
              <a:gdLst/>
              <a:ahLst/>
              <a:cxnLst/>
              <a:rect l="l" t="t" r="r" b="b"/>
              <a:pathLst>
                <a:path w="2793" h="12083" extrusionOk="0">
                  <a:moveTo>
                    <a:pt x="0" y="1"/>
                  </a:moveTo>
                  <a:lnTo>
                    <a:pt x="0" y="3258"/>
                  </a:lnTo>
                  <a:lnTo>
                    <a:pt x="2684" y="6949"/>
                  </a:lnTo>
                  <a:lnTo>
                    <a:pt x="2684" y="12083"/>
                  </a:lnTo>
                  <a:lnTo>
                    <a:pt x="2792" y="12083"/>
                  </a:lnTo>
                  <a:lnTo>
                    <a:pt x="2792" y="6902"/>
                  </a:lnTo>
                  <a:lnTo>
                    <a:pt x="93" y="321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32;p58">
              <a:extLst>
                <a:ext uri="{FF2B5EF4-FFF2-40B4-BE49-F238E27FC236}">
                  <a16:creationId xmlns:a16="http://schemas.microsoft.com/office/drawing/2014/main" id="{294A6A00-0856-E872-BFDD-E3BEE7FD01F6}"/>
                </a:ext>
              </a:extLst>
            </p:cNvPr>
            <p:cNvSpPr/>
            <p:nvPr/>
          </p:nvSpPr>
          <p:spPr>
            <a:xfrm>
              <a:off x="2270850" y="2653725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95" y="94"/>
                  </a:moveTo>
                  <a:cubicBezTo>
                    <a:pt x="419" y="94"/>
                    <a:pt x="497" y="202"/>
                    <a:pt x="497" y="295"/>
                  </a:cubicBezTo>
                  <a:cubicBezTo>
                    <a:pt x="497" y="404"/>
                    <a:pt x="419" y="482"/>
                    <a:pt x="295" y="482"/>
                  </a:cubicBezTo>
                  <a:cubicBezTo>
                    <a:pt x="187" y="482"/>
                    <a:pt x="109" y="404"/>
                    <a:pt x="109" y="295"/>
                  </a:cubicBezTo>
                  <a:cubicBezTo>
                    <a:pt x="109" y="171"/>
                    <a:pt x="187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0"/>
                    <a:pt x="140" y="590"/>
                    <a:pt x="295" y="590"/>
                  </a:cubicBezTo>
                  <a:cubicBezTo>
                    <a:pt x="450" y="590"/>
                    <a:pt x="590" y="466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33;p58">
              <a:extLst>
                <a:ext uri="{FF2B5EF4-FFF2-40B4-BE49-F238E27FC236}">
                  <a16:creationId xmlns:a16="http://schemas.microsoft.com/office/drawing/2014/main" id="{96189912-84B7-DC70-D906-DE6703739918}"/>
                </a:ext>
              </a:extLst>
            </p:cNvPr>
            <p:cNvSpPr/>
            <p:nvPr/>
          </p:nvSpPr>
          <p:spPr>
            <a:xfrm>
              <a:off x="2260000" y="2714225"/>
              <a:ext cx="69825" cy="255150"/>
            </a:xfrm>
            <a:custGeom>
              <a:avLst/>
              <a:gdLst/>
              <a:ahLst/>
              <a:cxnLst/>
              <a:rect l="l" t="t" r="r" b="b"/>
              <a:pathLst>
                <a:path w="2793" h="10206" extrusionOk="0">
                  <a:moveTo>
                    <a:pt x="0" y="0"/>
                  </a:moveTo>
                  <a:lnTo>
                    <a:pt x="0" y="1830"/>
                  </a:lnTo>
                  <a:lnTo>
                    <a:pt x="2684" y="5506"/>
                  </a:lnTo>
                  <a:lnTo>
                    <a:pt x="2684" y="10206"/>
                  </a:lnTo>
                  <a:lnTo>
                    <a:pt x="2792" y="10206"/>
                  </a:lnTo>
                  <a:lnTo>
                    <a:pt x="2792" y="5475"/>
                  </a:lnTo>
                  <a:lnTo>
                    <a:pt x="93" y="178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34;p58">
              <a:extLst>
                <a:ext uri="{FF2B5EF4-FFF2-40B4-BE49-F238E27FC236}">
                  <a16:creationId xmlns:a16="http://schemas.microsoft.com/office/drawing/2014/main" id="{73248B68-EC05-9E0E-7901-71A7973D938B}"/>
                </a:ext>
              </a:extLst>
            </p:cNvPr>
            <p:cNvSpPr/>
            <p:nvPr/>
          </p:nvSpPr>
          <p:spPr>
            <a:xfrm>
              <a:off x="2253400" y="27014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5" y="93"/>
                  </a:moveTo>
                  <a:cubicBezTo>
                    <a:pt x="420" y="93"/>
                    <a:pt x="497" y="187"/>
                    <a:pt x="497" y="280"/>
                  </a:cubicBezTo>
                  <a:cubicBezTo>
                    <a:pt x="497" y="404"/>
                    <a:pt x="420" y="481"/>
                    <a:pt x="295" y="481"/>
                  </a:cubicBezTo>
                  <a:cubicBezTo>
                    <a:pt x="187" y="481"/>
                    <a:pt x="109" y="404"/>
                    <a:pt x="109" y="280"/>
                  </a:cubicBezTo>
                  <a:cubicBezTo>
                    <a:pt x="109" y="171"/>
                    <a:pt x="187" y="93"/>
                    <a:pt x="295" y="93"/>
                  </a:cubicBezTo>
                  <a:close/>
                  <a:moveTo>
                    <a:pt x="295" y="0"/>
                  </a:moveTo>
                  <a:cubicBezTo>
                    <a:pt x="140" y="0"/>
                    <a:pt x="1" y="124"/>
                    <a:pt x="1" y="280"/>
                  </a:cubicBezTo>
                  <a:cubicBezTo>
                    <a:pt x="1" y="435"/>
                    <a:pt x="140" y="574"/>
                    <a:pt x="295" y="574"/>
                  </a:cubicBezTo>
                  <a:cubicBezTo>
                    <a:pt x="451" y="574"/>
                    <a:pt x="590" y="435"/>
                    <a:pt x="590" y="280"/>
                  </a:cubicBezTo>
                  <a:cubicBezTo>
                    <a:pt x="590" y="124"/>
                    <a:pt x="451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35;p58">
              <a:extLst>
                <a:ext uri="{FF2B5EF4-FFF2-40B4-BE49-F238E27FC236}">
                  <a16:creationId xmlns:a16="http://schemas.microsoft.com/office/drawing/2014/main" id="{460F21A9-9604-1160-20F4-58C0CCAE5E23}"/>
                </a:ext>
              </a:extLst>
            </p:cNvPr>
            <p:cNvSpPr/>
            <p:nvPr/>
          </p:nvSpPr>
          <p:spPr>
            <a:xfrm>
              <a:off x="2361575" y="2737475"/>
              <a:ext cx="2350" cy="231900"/>
            </a:xfrm>
            <a:custGeom>
              <a:avLst/>
              <a:gdLst/>
              <a:ahLst/>
              <a:cxnLst/>
              <a:rect l="l" t="t" r="r" b="b"/>
              <a:pathLst>
                <a:path w="94" h="9276" extrusionOk="0">
                  <a:moveTo>
                    <a:pt x="1" y="1"/>
                  </a:moveTo>
                  <a:lnTo>
                    <a:pt x="1" y="9276"/>
                  </a:lnTo>
                  <a:lnTo>
                    <a:pt x="94" y="927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36;p58">
              <a:extLst>
                <a:ext uri="{FF2B5EF4-FFF2-40B4-BE49-F238E27FC236}">
                  <a16:creationId xmlns:a16="http://schemas.microsoft.com/office/drawing/2014/main" id="{65A5786F-00B8-FA24-33D0-96B081F78077}"/>
                </a:ext>
              </a:extLst>
            </p:cNvPr>
            <p:cNvSpPr/>
            <p:nvPr/>
          </p:nvSpPr>
          <p:spPr>
            <a:xfrm>
              <a:off x="2355375" y="2723900"/>
              <a:ext cx="14375" cy="14775"/>
            </a:xfrm>
            <a:custGeom>
              <a:avLst/>
              <a:gdLst/>
              <a:ahLst/>
              <a:cxnLst/>
              <a:rect l="l" t="t" r="r" b="b"/>
              <a:pathLst>
                <a:path w="575" h="591" extrusionOk="0">
                  <a:moveTo>
                    <a:pt x="295" y="110"/>
                  </a:moveTo>
                  <a:cubicBezTo>
                    <a:pt x="404" y="110"/>
                    <a:pt x="482" y="203"/>
                    <a:pt x="482" y="296"/>
                  </a:cubicBezTo>
                  <a:cubicBezTo>
                    <a:pt x="482" y="420"/>
                    <a:pt x="404" y="497"/>
                    <a:pt x="295" y="497"/>
                  </a:cubicBezTo>
                  <a:cubicBezTo>
                    <a:pt x="171" y="497"/>
                    <a:pt x="94" y="420"/>
                    <a:pt x="94" y="296"/>
                  </a:cubicBezTo>
                  <a:cubicBezTo>
                    <a:pt x="94" y="172"/>
                    <a:pt x="171" y="110"/>
                    <a:pt x="295" y="110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1"/>
                    <a:pt x="1" y="296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51" y="590"/>
                    <a:pt x="575" y="451"/>
                    <a:pt x="575" y="296"/>
                  </a:cubicBezTo>
                  <a:cubicBezTo>
                    <a:pt x="575" y="14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37;p58">
              <a:extLst>
                <a:ext uri="{FF2B5EF4-FFF2-40B4-BE49-F238E27FC236}">
                  <a16:creationId xmlns:a16="http://schemas.microsoft.com/office/drawing/2014/main" id="{569436D0-31A5-DE48-E5B0-425565947E2B}"/>
                </a:ext>
              </a:extLst>
            </p:cNvPr>
            <p:cNvSpPr/>
            <p:nvPr/>
          </p:nvSpPr>
          <p:spPr>
            <a:xfrm>
              <a:off x="2377475" y="2604475"/>
              <a:ext cx="48125" cy="363350"/>
            </a:xfrm>
            <a:custGeom>
              <a:avLst/>
              <a:gdLst/>
              <a:ahLst/>
              <a:cxnLst/>
              <a:rect l="l" t="t" r="r" b="b"/>
              <a:pathLst>
                <a:path w="1925" h="14534" extrusionOk="0">
                  <a:moveTo>
                    <a:pt x="1846" y="1"/>
                  </a:moveTo>
                  <a:lnTo>
                    <a:pt x="1846" y="7089"/>
                  </a:lnTo>
                  <a:lnTo>
                    <a:pt x="1" y="10548"/>
                  </a:lnTo>
                  <a:lnTo>
                    <a:pt x="1" y="14533"/>
                  </a:lnTo>
                  <a:lnTo>
                    <a:pt x="109" y="14533"/>
                  </a:lnTo>
                  <a:lnTo>
                    <a:pt x="109" y="10563"/>
                  </a:lnTo>
                  <a:lnTo>
                    <a:pt x="1924" y="7104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38;p58">
              <a:extLst>
                <a:ext uri="{FF2B5EF4-FFF2-40B4-BE49-F238E27FC236}">
                  <a16:creationId xmlns:a16="http://schemas.microsoft.com/office/drawing/2014/main" id="{83D1F1A0-B30B-36CE-48DC-07D705637FF5}"/>
                </a:ext>
              </a:extLst>
            </p:cNvPr>
            <p:cNvSpPr/>
            <p:nvPr/>
          </p:nvSpPr>
          <p:spPr>
            <a:xfrm>
              <a:off x="2417425" y="2590925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95" y="109"/>
                  </a:moveTo>
                  <a:cubicBezTo>
                    <a:pt x="388" y="109"/>
                    <a:pt x="481" y="186"/>
                    <a:pt x="481" y="310"/>
                  </a:cubicBezTo>
                  <a:cubicBezTo>
                    <a:pt x="481" y="419"/>
                    <a:pt x="404" y="496"/>
                    <a:pt x="295" y="496"/>
                  </a:cubicBezTo>
                  <a:cubicBezTo>
                    <a:pt x="171" y="496"/>
                    <a:pt x="93" y="419"/>
                    <a:pt x="93" y="310"/>
                  </a:cubicBezTo>
                  <a:cubicBezTo>
                    <a:pt x="93" y="186"/>
                    <a:pt x="171" y="109"/>
                    <a:pt x="295" y="109"/>
                  </a:cubicBezTo>
                  <a:close/>
                  <a:moveTo>
                    <a:pt x="295" y="0"/>
                  </a:moveTo>
                  <a:cubicBezTo>
                    <a:pt x="140" y="0"/>
                    <a:pt x="0" y="124"/>
                    <a:pt x="0" y="279"/>
                  </a:cubicBezTo>
                  <a:cubicBezTo>
                    <a:pt x="0" y="434"/>
                    <a:pt x="140" y="574"/>
                    <a:pt x="295" y="574"/>
                  </a:cubicBezTo>
                  <a:cubicBezTo>
                    <a:pt x="450" y="574"/>
                    <a:pt x="574" y="434"/>
                    <a:pt x="574" y="279"/>
                  </a:cubicBezTo>
                  <a:cubicBezTo>
                    <a:pt x="574" y="124"/>
                    <a:pt x="450" y="0"/>
                    <a:pt x="2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39;p58">
              <a:extLst>
                <a:ext uri="{FF2B5EF4-FFF2-40B4-BE49-F238E27FC236}">
                  <a16:creationId xmlns:a16="http://schemas.microsoft.com/office/drawing/2014/main" id="{93DAEA3A-586A-A768-14DA-9B3B1FC100D8}"/>
                </a:ext>
              </a:extLst>
            </p:cNvPr>
            <p:cNvSpPr/>
            <p:nvPr/>
          </p:nvSpPr>
          <p:spPr>
            <a:xfrm>
              <a:off x="2393775" y="2680100"/>
              <a:ext cx="56250" cy="287725"/>
            </a:xfrm>
            <a:custGeom>
              <a:avLst/>
              <a:gdLst/>
              <a:ahLst/>
              <a:cxnLst/>
              <a:rect l="l" t="t" r="r" b="b"/>
              <a:pathLst>
                <a:path w="2250" h="11509" extrusionOk="0">
                  <a:moveTo>
                    <a:pt x="2156" y="0"/>
                  </a:moveTo>
                  <a:lnTo>
                    <a:pt x="2156" y="4064"/>
                  </a:lnTo>
                  <a:lnTo>
                    <a:pt x="0" y="7879"/>
                  </a:lnTo>
                  <a:lnTo>
                    <a:pt x="0" y="11508"/>
                  </a:lnTo>
                  <a:lnTo>
                    <a:pt x="93" y="11508"/>
                  </a:lnTo>
                  <a:lnTo>
                    <a:pt x="93" y="7926"/>
                  </a:lnTo>
                  <a:lnTo>
                    <a:pt x="2249" y="407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0;p58">
              <a:extLst>
                <a:ext uri="{FF2B5EF4-FFF2-40B4-BE49-F238E27FC236}">
                  <a16:creationId xmlns:a16="http://schemas.microsoft.com/office/drawing/2014/main" id="{65203D9D-E3C5-7200-D140-F89BBB120AE1}"/>
                </a:ext>
              </a:extLst>
            </p:cNvPr>
            <p:cNvSpPr/>
            <p:nvPr/>
          </p:nvSpPr>
          <p:spPr>
            <a:xfrm>
              <a:off x="2441450" y="26665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109"/>
                  </a:moveTo>
                  <a:cubicBezTo>
                    <a:pt x="420" y="109"/>
                    <a:pt x="497" y="187"/>
                    <a:pt x="497" y="311"/>
                  </a:cubicBezTo>
                  <a:cubicBezTo>
                    <a:pt x="497" y="419"/>
                    <a:pt x="420" y="497"/>
                    <a:pt x="296" y="497"/>
                  </a:cubicBezTo>
                  <a:cubicBezTo>
                    <a:pt x="187" y="497"/>
                    <a:pt x="109" y="419"/>
                    <a:pt x="109" y="311"/>
                  </a:cubicBezTo>
                  <a:cubicBezTo>
                    <a:pt x="109" y="187"/>
                    <a:pt x="187" y="109"/>
                    <a:pt x="296" y="109"/>
                  </a:cubicBezTo>
                  <a:close/>
                  <a:moveTo>
                    <a:pt x="296" y="1"/>
                  </a:moveTo>
                  <a:cubicBezTo>
                    <a:pt x="141" y="1"/>
                    <a:pt x="1" y="125"/>
                    <a:pt x="1" y="280"/>
                  </a:cubicBezTo>
                  <a:cubicBezTo>
                    <a:pt x="1" y="435"/>
                    <a:pt x="141" y="574"/>
                    <a:pt x="296" y="574"/>
                  </a:cubicBezTo>
                  <a:cubicBezTo>
                    <a:pt x="451" y="574"/>
                    <a:pt x="590" y="466"/>
                    <a:pt x="590" y="280"/>
                  </a:cubicBezTo>
                  <a:cubicBezTo>
                    <a:pt x="590" y="125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1;p58">
              <a:extLst>
                <a:ext uri="{FF2B5EF4-FFF2-40B4-BE49-F238E27FC236}">
                  <a16:creationId xmlns:a16="http://schemas.microsoft.com/office/drawing/2014/main" id="{141BE253-2B24-8A82-9DFA-09B63709B94B}"/>
                </a:ext>
              </a:extLst>
            </p:cNvPr>
            <p:cNvSpPr/>
            <p:nvPr/>
          </p:nvSpPr>
          <p:spPr>
            <a:xfrm>
              <a:off x="1700100" y="2441625"/>
              <a:ext cx="69825" cy="527750"/>
            </a:xfrm>
            <a:custGeom>
              <a:avLst/>
              <a:gdLst/>
              <a:ahLst/>
              <a:cxnLst/>
              <a:rect l="l" t="t" r="r" b="b"/>
              <a:pathLst>
                <a:path w="2793" h="21110" extrusionOk="0">
                  <a:moveTo>
                    <a:pt x="2699" y="1"/>
                  </a:moveTo>
                  <a:lnTo>
                    <a:pt x="2699" y="3227"/>
                  </a:lnTo>
                  <a:lnTo>
                    <a:pt x="1" y="6918"/>
                  </a:lnTo>
                  <a:lnTo>
                    <a:pt x="1" y="21110"/>
                  </a:lnTo>
                  <a:lnTo>
                    <a:pt x="94" y="21110"/>
                  </a:lnTo>
                  <a:lnTo>
                    <a:pt x="94" y="6949"/>
                  </a:lnTo>
                  <a:lnTo>
                    <a:pt x="2792" y="325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42;p58">
              <a:extLst>
                <a:ext uri="{FF2B5EF4-FFF2-40B4-BE49-F238E27FC236}">
                  <a16:creationId xmlns:a16="http://schemas.microsoft.com/office/drawing/2014/main" id="{63B4038F-9C93-B58A-536B-2ACD1C2916AE}"/>
                </a:ext>
              </a:extLst>
            </p:cNvPr>
            <p:cNvSpPr/>
            <p:nvPr/>
          </p:nvSpPr>
          <p:spPr>
            <a:xfrm>
              <a:off x="1761750" y="24284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87"/>
                    <a:pt x="481" y="295"/>
                  </a:cubicBezTo>
                  <a:cubicBezTo>
                    <a:pt x="481" y="404"/>
                    <a:pt x="404" y="481"/>
                    <a:pt x="280" y="481"/>
                  </a:cubicBezTo>
                  <a:cubicBezTo>
                    <a:pt x="171" y="481"/>
                    <a:pt x="94" y="404"/>
                    <a:pt x="94" y="295"/>
                  </a:cubicBezTo>
                  <a:cubicBezTo>
                    <a:pt x="94" y="171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5" y="1"/>
                    <a:pt x="1" y="140"/>
                    <a:pt x="1" y="295"/>
                  </a:cubicBezTo>
                  <a:cubicBezTo>
                    <a:pt x="1" y="450"/>
                    <a:pt x="125" y="575"/>
                    <a:pt x="280" y="575"/>
                  </a:cubicBezTo>
                  <a:cubicBezTo>
                    <a:pt x="435" y="575"/>
                    <a:pt x="559" y="450"/>
                    <a:pt x="574" y="295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43;p58">
              <a:extLst>
                <a:ext uri="{FF2B5EF4-FFF2-40B4-BE49-F238E27FC236}">
                  <a16:creationId xmlns:a16="http://schemas.microsoft.com/office/drawing/2014/main" id="{30E06CBE-C30C-5FC0-A7DB-9A0E2C987C69}"/>
                </a:ext>
              </a:extLst>
            </p:cNvPr>
            <p:cNvSpPr/>
            <p:nvPr/>
          </p:nvSpPr>
          <p:spPr>
            <a:xfrm>
              <a:off x="1717550" y="2488950"/>
              <a:ext cx="69825" cy="480425"/>
            </a:xfrm>
            <a:custGeom>
              <a:avLst/>
              <a:gdLst/>
              <a:ahLst/>
              <a:cxnLst/>
              <a:rect l="l" t="t" r="r" b="b"/>
              <a:pathLst>
                <a:path w="2793" h="19217" extrusionOk="0">
                  <a:moveTo>
                    <a:pt x="2699" y="0"/>
                  </a:moveTo>
                  <a:lnTo>
                    <a:pt x="2699" y="1784"/>
                  </a:lnTo>
                  <a:lnTo>
                    <a:pt x="1" y="5475"/>
                  </a:lnTo>
                  <a:lnTo>
                    <a:pt x="1" y="19217"/>
                  </a:lnTo>
                  <a:lnTo>
                    <a:pt x="78" y="19217"/>
                  </a:lnTo>
                  <a:lnTo>
                    <a:pt x="78" y="5506"/>
                  </a:lnTo>
                  <a:lnTo>
                    <a:pt x="2792" y="179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44;p58">
              <a:extLst>
                <a:ext uri="{FF2B5EF4-FFF2-40B4-BE49-F238E27FC236}">
                  <a16:creationId xmlns:a16="http://schemas.microsoft.com/office/drawing/2014/main" id="{FDA57088-6A7D-2D10-CED0-15AB08ADB2A0}"/>
                </a:ext>
              </a:extLst>
            </p:cNvPr>
            <p:cNvSpPr/>
            <p:nvPr/>
          </p:nvSpPr>
          <p:spPr>
            <a:xfrm>
              <a:off x="1778425" y="2475750"/>
              <a:ext cx="14750" cy="14775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295" y="109"/>
                  </a:moveTo>
                  <a:cubicBezTo>
                    <a:pt x="419" y="109"/>
                    <a:pt x="497" y="187"/>
                    <a:pt x="497" y="295"/>
                  </a:cubicBezTo>
                  <a:cubicBezTo>
                    <a:pt x="497" y="420"/>
                    <a:pt x="419" y="497"/>
                    <a:pt x="295" y="497"/>
                  </a:cubicBezTo>
                  <a:cubicBezTo>
                    <a:pt x="187" y="497"/>
                    <a:pt x="109" y="420"/>
                    <a:pt x="109" y="295"/>
                  </a:cubicBezTo>
                  <a:cubicBezTo>
                    <a:pt x="109" y="187"/>
                    <a:pt x="187" y="109"/>
                    <a:pt x="295" y="109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66" y="590"/>
                    <a:pt x="590" y="451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45;p58">
              <a:extLst>
                <a:ext uri="{FF2B5EF4-FFF2-40B4-BE49-F238E27FC236}">
                  <a16:creationId xmlns:a16="http://schemas.microsoft.com/office/drawing/2014/main" id="{7F7783FB-FC6C-5570-A9F6-0C36A5880DE4}"/>
                </a:ext>
              </a:extLst>
            </p:cNvPr>
            <p:cNvSpPr/>
            <p:nvPr/>
          </p:nvSpPr>
          <p:spPr>
            <a:xfrm>
              <a:off x="1683050" y="2421475"/>
              <a:ext cx="2350" cy="547900"/>
            </a:xfrm>
            <a:custGeom>
              <a:avLst/>
              <a:gdLst/>
              <a:ahLst/>
              <a:cxnLst/>
              <a:rect l="l" t="t" r="r" b="b"/>
              <a:pathLst>
                <a:path w="94" h="21916" extrusionOk="0">
                  <a:moveTo>
                    <a:pt x="0" y="0"/>
                  </a:moveTo>
                  <a:lnTo>
                    <a:pt x="0" y="21916"/>
                  </a:lnTo>
                  <a:lnTo>
                    <a:pt x="93" y="219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46;p58">
              <a:extLst>
                <a:ext uri="{FF2B5EF4-FFF2-40B4-BE49-F238E27FC236}">
                  <a16:creationId xmlns:a16="http://schemas.microsoft.com/office/drawing/2014/main" id="{BC111E00-9029-9879-F681-E41BFCAEAC81}"/>
                </a:ext>
              </a:extLst>
            </p:cNvPr>
            <p:cNvSpPr/>
            <p:nvPr/>
          </p:nvSpPr>
          <p:spPr>
            <a:xfrm>
              <a:off x="1677225" y="2408675"/>
              <a:ext cx="14750" cy="14375"/>
            </a:xfrm>
            <a:custGeom>
              <a:avLst/>
              <a:gdLst/>
              <a:ahLst/>
              <a:cxnLst/>
              <a:rect l="l" t="t" r="r" b="b"/>
              <a:pathLst>
                <a:path w="590" h="575" extrusionOk="0">
                  <a:moveTo>
                    <a:pt x="295" y="94"/>
                  </a:moveTo>
                  <a:cubicBezTo>
                    <a:pt x="388" y="94"/>
                    <a:pt x="481" y="171"/>
                    <a:pt x="481" y="280"/>
                  </a:cubicBezTo>
                  <a:cubicBezTo>
                    <a:pt x="481" y="404"/>
                    <a:pt x="404" y="481"/>
                    <a:pt x="295" y="481"/>
                  </a:cubicBezTo>
                  <a:cubicBezTo>
                    <a:pt x="171" y="481"/>
                    <a:pt x="94" y="404"/>
                    <a:pt x="94" y="280"/>
                  </a:cubicBezTo>
                  <a:cubicBezTo>
                    <a:pt x="94" y="171"/>
                    <a:pt x="171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25"/>
                    <a:pt x="1" y="280"/>
                  </a:cubicBezTo>
                  <a:cubicBezTo>
                    <a:pt x="1" y="435"/>
                    <a:pt x="140" y="575"/>
                    <a:pt x="295" y="575"/>
                  </a:cubicBezTo>
                  <a:cubicBezTo>
                    <a:pt x="450" y="575"/>
                    <a:pt x="559" y="435"/>
                    <a:pt x="590" y="280"/>
                  </a:cubicBezTo>
                  <a:cubicBezTo>
                    <a:pt x="590" y="125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47;p58">
              <a:extLst>
                <a:ext uri="{FF2B5EF4-FFF2-40B4-BE49-F238E27FC236}">
                  <a16:creationId xmlns:a16="http://schemas.microsoft.com/office/drawing/2014/main" id="{DA791B0D-4201-16EE-1826-9B3F871220D7}"/>
                </a:ext>
              </a:extLst>
            </p:cNvPr>
            <p:cNvSpPr/>
            <p:nvPr/>
          </p:nvSpPr>
          <p:spPr>
            <a:xfrm>
              <a:off x="1621000" y="2356325"/>
              <a:ext cx="48500" cy="611500"/>
            </a:xfrm>
            <a:custGeom>
              <a:avLst/>
              <a:gdLst/>
              <a:ahLst/>
              <a:cxnLst/>
              <a:rect l="l" t="t" r="r" b="b"/>
              <a:pathLst>
                <a:path w="1940" h="24460" extrusionOk="0">
                  <a:moveTo>
                    <a:pt x="1" y="1"/>
                  </a:moveTo>
                  <a:lnTo>
                    <a:pt x="1" y="8019"/>
                  </a:lnTo>
                  <a:lnTo>
                    <a:pt x="1846" y="11478"/>
                  </a:lnTo>
                  <a:lnTo>
                    <a:pt x="1846" y="24459"/>
                  </a:lnTo>
                  <a:lnTo>
                    <a:pt x="1939" y="24459"/>
                  </a:lnTo>
                  <a:lnTo>
                    <a:pt x="1939" y="11447"/>
                  </a:lnTo>
                  <a:lnTo>
                    <a:pt x="94" y="800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48;p58">
              <a:extLst>
                <a:ext uri="{FF2B5EF4-FFF2-40B4-BE49-F238E27FC236}">
                  <a16:creationId xmlns:a16="http://schemas.microsoft.com/office/drawing/2014/main" id="{317461B3-BE49-2B6D-EF4A-151B740CDE1D}"/>
                </a:ext>
              </a:extLst>
            </p:cNvPr>
            <p:cNvSpPr/>
            <p:nvPr/>
          </p:nvSpPr>
          <p:spPr>
            <a:xfrm>
              <a:off x="1615175" y="2343150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94"/>
                  </a:moveTo>
                  <a:cubicBezTo>
                    <a:pt x="389" y="94"/>
                    <a:pt x="482" y="171"/>
                    <a:pt x="482" y="295"/>
                  </a:cubicBezTo>
                  <a:cubicBezTo>
                    <a:pt x="482" y="404"/>
                    <a:pt x="404" y="481"/>
                    <a:pt x="296" y="481"/>
                  </a:cubicBezTo>
                  <a:cubicBezTo>
                    <a:pt x="172" y="481"/>
                    <a:pt x="94" y="404"/>
                    <a:pt x="94" y="295"/>
                  </a:cubicBezTo>
                  <a:cubicBezTo>
                    <a:pt x="94" y="171"/>
                    <a:pt x="172" y="94"/>
                    <a:pt x="296" y="94"/>
                  </a:cubicBezTo>
                  <a:close/>
                  <a:moveTo>
                    <a:pt x="296" y="1"/>
                  </a:moveTo>
                  <a:cubicBezTo>
                    <a:pt x="141" y="1"/>
                    <a:pt x="1" y="140"/>
                    <a:pt x="1" y="295"/>
                  </a:cubicBezTo>
                  <a:cubicBezTo>
                    <a:pt x="1" y="450"/>
                    <a:pt x="141" y="574"/>
                    <a:pt x="296" y="574"/>
                  </a:cubicBezTo>
                  <a:cubicBezTo>
                    <a:pt x="451" y="574"/>
                    <a:pt x="559" y="450"/>
                    <a:pt x="590" y="295"/>
                  </a:cubicBezTo>
                  <a:cubicBezTo>
                    <a:pt x="590" y="140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49;p58">
              <a:extLst>
                <a:ext uri="{FF2B5EF4-FFF2-40B4-BE49-F238E27FC236}">
                  <a16:creationId xmlns:a16="http://schemas.microsoft.com/office/drawing/2014/main" id="{82D8EFC0-FC25-1305-E93F-8F30AFDFA127}"/>
                </a:ext>
              </a:extLst>
            </p:cNvPr>
            <p:cNvSpPr/>
            <p:nvPr/>
          </p:nvSpPr>
          <p:spPr>
            <a:xfrm>
              <a:off x="1596975" y="2431950"/>
              <a:ext cx="56625" cy="535875"/>
            </a:xfrm>
            <a:custGeom>
              <a:avLst/>
              <a:gdLst/>
              <a:ahLst/>
              <a:cxnLst/>
              <a:rect l="l" t="t" r="r" b="b"/>
              <a:pathLst>
                <a:path w="2265" h="21435" extrusionOk="0">
                  <a:moveTo>
                    <a:pt x="0" y="0"/>
                  </a:moveTo>
                  <a:lnTo>
                    <a:pt x="0" y="4994"/>
                  </a:lnTo>
                  <a:lnTo>
                    <a:pt x="2171" y="8810"/>
                  </a:lnTo>
                  <a:lnTo>
                    <a:pt x="2171" y="21434"/>
                  </a:lnTo>
                  <a:lnTo>
                    <a:pt x="2264" y="21434"/>
                  </a:lnTo>
                  <a:lnTo>
                    <a:pt x="2264" y="8794"/>
                  </a:lnTo>
                  <a:lnTo>
                    <a:pt x="93" y="49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50;p58">
              <a:extLst>
                <a:ext uri="{FF2B5EF4-FFF2-40B4-BE49-F238E27FC236}">
                  <a16:creationId xmlns:a16="http://schemas.microsoft.com/office/drawing/2014/main" id="{63AFDDFF-C274-FC3A-EE20-4A85F79FC444}"/>
                </a:ext>
              </a:extLst>
            </p:cNvPr>
            <p:cNvSpPr/>
            <p:nvPr/>
          </p:nvSpPr>
          <p:spPr>
            <a:xfrm>
              <a:off x="1591150" y="24187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72"/>
                    <a:pt x="481" y="296"/>
                  </a:cubicBezTo>
                  <a:cubicBezTo>
                    <a:pt x="481" y="404"/>
                    <a:pt x="404" y="482"/>
                    <a:pt x="280" y="482"/>
                  </a:cubicBezTo>
                  <a:cubicBezTo>
                    <a:pt x="171" y="482"/>
                    <a:pt x="93" y="404"/>
                    <a:pt x="93" y="296"/>
                  </a:cubicBezTo>
                  <a:cubicBezTo>
                    <a:pt x="93" y="172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4" y="1"/>
                    <a:pt x="0" y="140"/>
                    <a:pt x="0" y="296"/>
                  </a:cubicBezTo>
                  <a:cubicBezTo>
                    <a:pt x="0" y="451"/>
                    <a:pt x="124" y="575"/>
                    <a:pt x="280" y="575"/>
                  </a:cubicBezTo>
                  <a:cubicBezTo>
                    <a:pt x="435" y="575"/>
                    <a:pt x="574" y="451"/>
                    <a:pt x="574" y="296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51;p58">
              <a:extLst>
                <a:ext uri="{FF2B5EF4-FFF2-40B4-BE49-F238E27FC236}">
                  <a16:creationId xmlns:a16="http://schemas.microsoft.com/office/drawing/2014/main" id="{DF267B8F-7737-BE6B-334B-EAF0B09144ED}"/>
                </a:ext>
              </a:extLst>
            </p:cNvPr>
            <p:cNvSpPr/>
            <p:nvPr/>
          </p:nvSpPr>
          <p:spPr>
            <a:xfrm>
              <a:off x="1562850" y="2967025"/>
              <a:ext cx="921275" cy="2350"/>
            </a:xfrm>
            <a:custGeom>
              <a:avLst/>
              <a:gdLst/>
              <a:ahLst/>
              <a:cxnLst/>
              <a:rect l="l" t="t" r="r" b="b"/>
              <a:pathLst>
                <a:path w="36851" h="94" extrusionOk="0">
                  <a:moveTo>
                    <a:pt x="18426" y="0"/>
                  </a:moveTo>
                  <a:lnTo>
                    <a:pt x="9213" y="16"/>
                  </a:lnTo>
                  <a:lnTo>
                    <a:pt x="4622" y="16"/>
                  </a:lnTo>
                  <a:lnTo>
                    <a:pt x="0" y="31"/>
                  </a:lnTo>
                  <a:lnTo>
                    <a:pt x="4622" y="78"/>
                  </a:lnTo>
                  <a:lnTo>
                    <a:pt x="9213" y="78"/>
                  </a:lnTo>
                  <a:lnTo>
                    <a:pt x="18426" y="94"/>
                  </a:lnTo>
                  <a:lnTo>
                    <a:pt x="27654" y="78"/>
                  </a:lnTo>
                  <a:lnTo>
                    <a:pt x="32245" y="78"/>
                  </a:lnTo>
                  <a:lnTo>
                    <a:pt x="36851" y="31"/>
                  </a:lnTo>
                  <a:lnTo>
                    <a:pt x="32245" y="16"/>
                  </a:lnTo>
                  <a:lnTo>
                    <a:pt x="27654" y="16"/>
                  </a:lnTo>
                  <a:lnTo>
                    <a:pt x="18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52;p58">
              <a:extLst>
                <a:ext uri="{FF2B5EF4-FFF2-40B4-BE49-F238E27FC236}">
                  <a16:creationId xmlns:a16="http://schemas.microsoft.com/office/drawing/2014/main" id="{2B23F32E-FFC5-18CF-6AFF-0183D1F3B20D}"/>
                </a:ext>
              </a:extLst>
            </p:cNvPr>
            <p:cNvSpPr/>
            <p:nvPr/>
          </p:nvSpPr>
          <p:spPr>
            <a:xfrm>
              <a:off x="2362350" y="2754450"/>
              <a:ext cx="45025" cy="135625"/>
            </a:xfrm>
            <a:custGeom>
              <a:avLst/>
              <a:gdLst/>
              <a:ahLst/>
              <a:cxnLst/>
              <a:rect l="l" t="t" r="r" b="b"/>
              <a:pathLst>
                <a:path w="1801" h="5425" extrusionOk="0">
                  <a:moveTo>
                    <a:pt x="131" y="0"/>
                  </a:moveTo>
                  <a:cubicBezTo>
                    <a:pt x="116" y="0"/>
                    <a:pt x="100" y="28"/>
                    <a:pt x="125" y="66"/>
                  </a:cubicBezTo>
                  <a:cubicBezTo>
                    <a:pt x="745" y="718"/>
                    <a:pt x="1102" y="1571"/>
                    <a:pt x="1288" y="2424"/>
                  </a:cubicBezTo>
                  <a:cubicBezTo>
                    <a:pt x="1381" y="2889"/>
                    <a:pt x="1443" y="3354"/>
                    <a:pt x="1443" y="3851"/>
                  </a:cubicBezTo>
                  <a:cubicBezTo>
                    <a:pt x="1195" y="2936"/>
                    <a:pt x="916" y="2253"/>
                    <a:pt x="63" y="1617"/>
                  </a:cubicBezTo>
                  <a:cubicBezTo>
                    <a:pt x="55" y="1594"/>
                    <a:pt x="36" y="1582"/>
                    <a:pt x="22" y="1582"/>
                  </a:cubicBezTo>
                  <a:cubicBezTo>
                    <a:pt x="9" y="1582"/>
                    <a:pt x="1" y="1594"/>
                    <a:pt x="16" y="1617"/>
                  </a:cubicBezTo>
                  <a:cubicBezTo>
                    <a:pt x="187" y="2098"/>
                    <a:pt x="280" y="2625"/>
                    <a:pt x="513" y="3091"/>
                  </a:cubicBezTo>
                  <a:cubicBezTo>
                    <a:pt x="730" y="3509"/>
                    <a:pt x="1056" y="3804"/>
                    <a:pt x="1428" y="4083"/>
                  </a:cubicBezTo>
                  <a:cubicBezTo>
                    <a:pt x="1428" y="4099"/>
                    <a:pt x="1443" y="4114"/>
                    <a:pt x="1443" y="4130"/>
                  </a:cubicBezTo>
                  <a:cubicBezTo>
                    <a:pt x="1443" y="4549"/>
                    <a:pt x="1428" y="4967"/>
                    <a:pt x="1428" y="5402"/>
                  </a:cubicBezTo>
                  <a:cubicBezTo>
                    <a:pt x="1428" y="5417"/>
                    <a:pt x="1447" y="5425"/>
                    <a:pt x="1467" y="5425"/>
                  </a:cubicBezTo>
                  <a:cubicBezTo>
                    <a:pt x="1486" y="5425"/>
                    <a:pt x="1505" y="5417"/>
                    <a:pt x="1505" y="5402"/>
                  </a:cubicBezTo>
                  <a:cubicBezTo>
                    <a:pt x="1800" y="3509"/>
                    <a:pt x="1567" y="1385"/>
                    <a:pt x="141" y="4"/>
                  </a:cubicBezTo>
                  <a:cubicBezTo>
                    <a:pt x="138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53;p58">
              <a:extLst>
                <a:ext uri="{FF2B5EF4-FFF2-40B4-BE49-F238E27FC236}">
                  <a16:creationId xmlns:a16="http://schemas.microsoft.com/office/drawing/2014/main" id="{5287A5C0-47ED-BAF8-0467-86EB1C917F64}"/>
                </a:ext>
              </a:extLst>
            </p:cNvPr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54;p58">
              <a:extLst>
                <a:ext uri="{FF2B5EF4-FFF2-40B4-BE49-F238E27FC236}">
                  <a16:creationId xmlns:a16="http://schemas.microsoft.com/office/drawing/2014/main" id="{F130C001-1643-EEDE-5347-762EA30DDF68}"/>
                </a:ext>
              </a:extLst>
            </p:cNvPr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55;p58">
              <a:extLst>
                <a:ext uri="{FF2B5EF4-FFF2-40B4-BE49-F238E27FC236}">
                  <a16:creationId xmlns:a16="http://schemas.microsoft.com/office/drawing/2014/main" id="{EDD195A1-3F6C-58BF-3439-0B8FBF3BD3DB}"/>
                </a:ext>
              </a:extLst>
            </p:cNvPr>
            <p:cNvSpPr/>
            <p:nvPr/>
          </p:nvSpPr>
          <p:spPr>
            <a:xfrm>
              <a:off x="2334825" y="2735500"/>
              <a:ext cx="38425" cy="27250"/>
            </a:xfrm>
            <a:custGeom>
              <a:avLst/>
              <a:gdLst/>
              <a:ahLst/>
              <a:cxnLst/>
              <a:rect l="l" t="t" r="r" b="b"/>
              <a:pathLst>
                <a:path w="1537" h="1090" extrusionOk="0">
                  <a:moveTo>
                    <a:pt x="249" y="0"/>
                  </a:moveTo>
                  <a:cubicBezTo>
                    <a:pt x="141" y="0"/>
                    <a:pt x="68" y="37"/>
                    <a:pt x="63" y="126"/>
                  </a:cubicBezTo>
                  <a:cubicBezTo>
                    <a:pt x="47" y="343"/>
                    <a:pt x="513" y="452"/>
                    <a:pt x="745" y="514"/>
                  </a:cubicBezTo>
                  <a:cubicBezTo>
                    <a:pt x="466" y="530"/>
                    <a:pt x="1" y="700"/>
                    <a:pt x="109" y="933"/>
                  </a:cubicBezTo>
                  <a:cubicBezTo>
                    <a:pt x="117" y="965"/>
                    <a:pt x="164" y="975"/>
                    <a:pt x="234" y="975"/>
                  </a:cubicBezTo>
                  <a:cubicBezTo>
                    <a:pt x="358" y="975"/>
                    <a:pt x="555" y="943"/>
                    <a:pt x="741" y="943"/>
                  </a:cubicBezTo>
                  <a:cubicBezTo>
                    <a:pt x="857" y="943"/>
                    <a:pt x="968" y="955"/>
                    <a:pt x="1055" y="995"/>
                  </a:cubicBezTo>
                  <a:cubicBezTo>
                    <a:pt x="1105" y="1007"/>
                    <a:pt x="1265" y="1090"/>
                    <a:pt x="1390" y="1090"/>
                  </a:cubicBezTo>
                  <a:cubicBezTo>
                    <a:pt x="1421" y="1090"/>
                    <a:pt x="1450" y="1085"/>
                    <a:pt x="1474" y="1072"/>
                  </a:cubicBezTo>
                  <a:cubicBezTo>
                    <a:pt x="1536" y="1010"/>
                    <a:pt x="1536" y="685"/>
                    <a:pt x="1117" y="359"/>
                  </a:cubicBezTo>
                  <a:cubicBezTo>
                    <a:pt x="875" y="169"/>
                    <a:pt x="48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56;p58">
              <a:extLst>
                <a:ext uri="{FF2B5EF4-FFF2-40B4-BE49-F238E27FC236}">
                  <a16:creationId xmlns:a16="http://schemas.microsoft.com/office/drawing/2014/main" id="{137EDEA3-0F4D-DCEE-9DE5-353A823EE76C}"/>
                </a:ext>
              </a:extLst>
            </p:cNvPr>
            <p:cNvSpPr/>
            <p:nvPr/>
          </p:nvSpPr>
          <p:spPr>
            <a:xfrm>
              <a:off x="2401525" y="2751050"/>
              <a:ext cx="47175" cy="134275"/>
            </a:xfrm>
            <a:custGeom>
              <a:avLst/>
              <a:gdLst/>
              <a:ahLst/>
              <a:cxnLst/>
              <a:rect l="l" t="t" r="r" b="b"/>
              <a:pathLst>
                <a:path w="1887" h="5371" extrusionOk="0">
                  <a:moveTo>
                    <a:pt x="1784" y="1"/>
                  </a:moveTo>
                  <a:cubicBezTo>
                    <a:pt x="326" y="1319"/>
                    <a:pt x="0" y="3459"/>
                    <a:pt x="233" y="5336"/>
                  </a:cubicBezTo>
                  <a:cubicBezTo>
                    <a:pt x="233" y="5359"/>
                    <a:pt x="252" y="5371"/>
                    <a:pt x="272" y="5371"/>
                  </a:cubicBezTo>
                  <a:cubicBezTo>
                    <a:pt x="291" y="5371"/>
                    <a:pt x="311" y="5359"/>
                    <a:pt x="311" y="5336"/>
                  </a:cubicBezTo>
                  <a:cubicBezTo>
                    <a:pt x="326" y="4902"/>
                    <a:pt x="326" y="4483"/>
                    <a:pt x="342" y="4080"/>
                  </a:cubicBezTo>
                  <a:lnTo>
                    <a:pt x="357" y="4018"/>
                  </a:lnTo>
                  <a:cubicBezTo>
                    <a:pt x="729" y="3769"/>
                    <a:pt x="1102" y="3475"/>
                    <a:pt x="1303" y="3072"/>
                  </a:cubicBezTo>
                  <a:cubicBezTo>
                    <a:pt x="1567" y="2622"/>
                    <a:pt x="1675" y="2094"/>
                    <a:pt x="1877" y="1614"/>
                  </a:cubicBezTo>
                  <a:cubicBezTo>
                    <a:pt x="1886" y="1595"/>
                    <a:pt x="1869" y="1588"/>
                    <a:pt x="1849" y="1588"/>
                  </a:cubicBezTo>
                  <a:cubicBezTo>
                    <a:pt x="1836" y="1588"/>
                    <a:pt x="1821" y="1592"/>
                    <a:pt x="1815" y="1598"/>
                  </a:cubicBezTo>
                  <a:cubicBezTo>
                    <a:pt x="947" y="2203"/>
                    <a:pt x="636" y="2854"/>
                    <a:pt x="357" y="3769"/>
                  </a:cubicBezTo>
                  <a:cubicBezTo>
                    <a:pt x="373" y="3304"/>
                    <a:pt x="450" y="2823"/>
                    <a:pt x="559" y="2358"/>
                  </a:cubicBezTo>
                  <a:cubicBezTo>
                    <a:pt x="760" y="1505"/>
                    <a:pt x="1179" y="668"/>
                    <a:pt x="1815" y="47"/>
                  </a:cubicBezTo>
                  <a:cubicBezTo>
                    <a:pt x="1831" y="32"/>
                    <a:pt x="1831" y="32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57;p58">
              <a:extLst>
                <a:ext uri="{FF2B5EF4-FFF2-40B4-BE49-F238E27FC236}">
                  <a16:creationId xmlns:a16="http://schemas.microsoft.com/office/drawing/2014/main" id="{64C0F52A-FBFA-EC3C-FA4A-6EDD956192A1}"/>
                </a:ext>
              </a:extLst>
            </p:cNvPr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58;p58">
              <a:extLst>
                <a:ext uri="{FF2B5EF4-FFF2-40B4-BE49-F238E27FC236}">
                  <a16:creationId xmlns:a16="http://schemas.microsoft.com/office/drawing/2014/main" id="{B6B539D5-A2D3-4341-304E-2885DAD65B8E}"/>
                </a:ext>
              </a:extLst>
            </p:cNvPr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59;p58">
              <a:extLst>
                <a:ext uri="{FF2B5EF4-FFF2-40B4-BE49-F238E27FC236}">
                  <a16:creationId xmlns:a16="http://schemas.microsoft.com/office/drawing/2014/main" id="{962335F7-B749-D0ED-B121-DC2D8A4381E1}"/>
                </a:ext>
              </a:extLst>
            </p:cNvPr>
            <p:cNvSpPr/>
            <p:nvPr/>
          </p:nvSpPr>
          <p:spPr>
            <a:xfrm>
              <a:off x="2439125" y="2732525"/>
              <a:ext cx="38425" cy="26250"/>
            </a:xfrm>
            <a:custGeom>
              <a:avLst/>
              <a:gdLst/>
              <a:ahLst/>
              <a:cxnLst/>
              <a:rect l="l" t="t" r="r" b="b"/>
              <a:pathLst>
                <a:path w="1537" h="1050" extrusionOk="0">
                  <a:moveTo>
                    <a:pt x="1304" y="1"/>
                  </a:moveTo>
                  <a:cubicBezTo>
                    <a:pt x="1073" y="1"/>
                    <a:pt x="681" y="150"/>
                    <a:pt x="451" y="307"/>
                  </a:cubicBezTo>
                  <a:cubicBezTo>
                    <a:pt x="1" y="618"/>
                    <a:pt x="1" y="943"/>
                    <a:pt x="63" y="1005"/>
                  </a:cubicBezTo>
                  <a:cubicBezTo>
                    <a:pt x="95" y="1038"/>
                    <a:pt x="139" y="1049"/>
                    <a:pt x="186" y="1049"/>
                  </a:cubicBezTo>
                  <a:cubicBezTo>
                    <a:pt x="295" y="1049"/>
                    <a:pt x="423" y="985"/>
                    <a:pt x="466" y="974"/>
                  </a:cubicBezTo>
                  <a:cubicBezTo>
                    <a:pt x="536" y="946"/>
                    <a:pt x="620" y="937"/>
                    <a:pt x="709" y="937"/>
                  </a:cubicBezTo>
                  <a:cubicBezTo>
                    <a:pt x="929" y="937"/>
                    <a:pt x="1180" y="996"/>
                    <a:pt x="1315" y="996"/>
                  </a:cubicBezTo>
                  <a:cubicBezTo>
                    <a:pt x="1369" y="996"/>
                    <a:pt x="1405" y="987"/>
                    <a:pt x="1412" y="959"/>
                  </a:cubicBezTo>
                  <a:cubicBezTo>
                    <a:pt x="1536" y="726"/>
                    <a:pt x="1056" y="556"/>
                    <a:pt x="792" y="493"/>
                  </a:cubicBezTo>
                  <a:cubicBezTo>
                    <a:pt x="1024" y="431"/>
                    <a:pt x="1490" y="354"/>
                    <a:pt x="1490" y="121"/>
                  </a:cubicBezTo>
                  <a:cubicBezTo>
                    <a:pt x="1490" y="35"/>
                    <a:pt x="1416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60;p58">
              <a:extLst>
                <a:ext uri="{FF2B5EF4-FFF2-40B4-BE49-F238E27FC236}">
                  <a16:creationId xmlns:a16="http://schemas.microsoft.com/office/drawing/2014/main" id="{6C7393C3-55EE-3679-83C8-910110146530}"/>
                </a:ext>
              </a:extLst>
            </p:cNvPr>
            <p:cNvSpPr/>
            <p:nvPr/>
          </p:nvSpPr>
          <p:spPr>
            <a:xfrm>
              <a:off x="2380300" y="2714725"/>
              <a:ext cx="61950" cy="177500"/>
            </a:xfrm>
            <a:custGeom>
              <a:avLst/>
              <a:gdLst/>
              <a:ahLst/>
              <a:cxnLst/>
              <a:rect l="l" t="t" r="r" b="b"/>
              <a:pathLst>
                <a:path w="2478" h="7100" extrusionOk="0">
                  <a:moveTo>
                    <a:pt x="30" y="1"/>
                  </a:moveTo>
                  <a:cubicBezTo>
                    <a:pt x="15" y="1"/>
                    <a:pt x="0" y="30"/>
                    <a:pt x="12" y="42"/>
                  </a:cubicBezTo>
                  <a:cubicBezTo>
                    <a:pt x="710" y="895"/>
                    <a:pt x="1020" y="2058"/>
                    <a:pt x="1082" y="3144"/>
                  </a:cubicBezTo>
                  <a:cubicBezTo>
                    <a:pt x="1098" y="3811"/>
                    <a:pt x="1051" y="4462"/>
                    <a:pt x="958" y="5129"/>
                  </a:cubicBezTo>
                  <a:cubicBezTo>
                    <a:pt x="865" y="5765"/>
                    <a:pt x="694" y="6401"/>
                    <a:pt x="586" y="7037"/>
                  </a:cubicBezTo>
                  <a:cubicBezTo>
                    <a:pt x="586" y="7068"/>
                    <a:pt x="617" y="7099"/>
                    <a:pt x="632" y="7099"/>
                  </a:cubicBezTo>
                  <a:cubicBezTo>
                    <a:pt x="648" y="7099"/>
                    <a:pt x="694" y="7084"/>
                    <a:pt x="694" y="7068"/>
                  </a:cubicBezTo>
                  <a:cubicBezTo>
                    <a:pt x="880" y="6386"/>
                    <a:pt x="1036" y="5688"/>
                    <a:pt x="1129" y="4974"/>
                  </a:cubicBezTo>
                  <a:cubicBezTo>
                    <a:pt x="1175" y="4773"/>
                    <a:pt x="1191" y="4556"/>
                    <a:pt x="1253" y="4369"/>
                  </a:cubicBezTo>
                  <a:cubicBezTo>
                    <a:pt x="1982" y="3687"/>
                    <a:pt x="2338" y="3036"/>
                    <a:pt x="2478" y="1748"/>
                  </a:cubicBezTo>
                  <a:cubicBezTo>
                    <a:pt x="2478" y="1707"/>
                    <a:pt x="2464" y="1686"/>
                    <a:pt x="2446" y="1686"/>
                  </a:cubicBezTo>
                  <a:cubicBezTo>
                    <a:pt x="2437" y="1686"/>
                    <a:pt x="2426" y="1691"/>
                    <a:pt x="2416" y="1702"/>
                  </a:cubicBezTo>
                  <a:cubicBezTo>
                    <a:pt x="1656" y="2415"/>
                    <a:pt x="1439" y="3206"/>
                    <a:pt x="1253" y="3889"/>
                  </a:cubicBezTo>
                  <a:cubicBezTo>
                    <a:pt x="1253" y="3687"/>
                    <a:pt x="1470" y="1655"/>
                    <a:pt x="43" y="11"/>
                  </a:cubicBezTo>
                  <a:cubicBezTo>
                    <a:pt x="39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61;p58">
              <a:extLst>
                <a:ext uri="{FF2B5EF4-FFF2-40B4-BE49-F238E27FC236}">
                  <a16:creationId xmlns:a16="http://schemas.microsoft.com/office/drawing/2014/main" id="{C3142EEB-61AA-E891-49B3-EEF943077595}"/>
                </a:ext>
              </a:extLst>
            </p:cNvPr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62;p58">
              <a:extLst>
                <a:ext uri="{FF2B5EF4-FFF2-40B4-BE49-F238E27FC236}">
                  <a16:creationId xmlns:a16="http://schemas.microsoft.com/office/drawing/2014/main" id="{A69A0DD0-8E1C-6876-9FA9-F6F5EEA8720D}"/>
                </a:ext>
              </a:extLst>
            </p:cNvPr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63;p58">
              <a:extLst>
                <a:ext uri="{FF2B5EF4-FFF2-40B4-BE49-F238E27FC236}">
                  <a16:creationId xmlns:a16="http://schemas.microsoft.com/office/drawing/2014/main" id="{CE4A7C31-3227-8D02-B3EF-EE6E8C776E67}"/>
                </a:ext>
              </a:extLst>
            </p:cNvPr>
            <p:cNvSpPr/>
            <p:nvPr/>
          </p:nvSpPr>
          <p:spPr>
            <a:xfrm>
              <a:off x="2356925" y="2685400"/>
              <a:ext cx="40750" cy="44100"/>
            </a:xfrm>
            <a:custGeom>
              <a:avLst/>
              <a:gdLst/>
              <a:ahLst/>
              <a:cxnLst/>
              <a:rect l="l" t="t" r="r" b="b"/>
              <a:pathLst>
                <a:path w="1630" h="1764" extrusionOk="0">
                  <a:moveTo>
                    <a:pt x="475" y="1"/>
                  </a:moveTo>
                  <a:cubicBezTo>
                    <a:pt x="425" y="1"/>
                    <a:pt x="385" y="21"/>
                    <a:pt x="358" y="68"/>
                  </a:cubicBezTo>
                  <a:cubicBezTo>
                    <a:pt x="233" y="300"/>
                    <a:pt x="652" y="641"/>
                    <a:pt x="869" y="828"/>
                  </a:cubicBezTo>
                  <a:cubicBezTo>
                    <a:pt x="737" y="786"/>
                    <a:pt x="553" y="750"/>
                    <a:pt x="387" y="750"/>
                  </a:cubicBezTo>
                  <a:cubicBezTo>
                    <a:pt x="184" y="750"/>
                    <a:pt x="9" y="804"/>
                    <a:pt x="1" y="967"/>
                  </a:cubicBezTo>
                  <a:cubicBezTo>
                    <a:pt x="1" y="1122"/>
                    <a:pt x="714" y="1200"/>
                    <a:pt x="962" y="1510"/>
                  </a:cubicBezTo>
                  <a:cubicBezTo>
                    <a:pt x="1005" y="1538"/>
                    <a:pt x="1166" y="1764"/>
                    <a:pt x="1312" y="1764"/>
                  </a:cubicBezTo>
                  <a:cubicBezTo>
                    <a:pt x="1325" y="1764"/>
                    <a:pt x="1338" y="1762"/>
                    <a:pt x="1350" y="1758"/>
                  </a:cubicBezTo>
                  <a:cubicBezTo>
                    <a:pt x="1443" y="1727"/>
                    <a:pt x="1629" y="1386"/>
                    <a:pt x="1335" y="828"/>
                  </a:cubicBezTo>
                  <a:cubicBezTo>
                    <a:pt x="1143" y="456"/>
                    <a:pt x="708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64;p58">
              <a:extLst>
                <a:ext uri="{FF2B5EF4-FFF2-40B4-BE49-F238E27FC236}">
                  <a16:creationId xmlns:a16="http://schemas.microsoft.com/office/drawing/2014/main" id="{8B785AD1-61B0-1444-B7F1-1DD73AE5346D}"/>
                </a:ext>
              </a:extLst>
            </p:cNvPr>
            <p:cNvSpPr/>
            <p:nvPr/>
          </p:nvSpPr>
          <p:spPr>
            <a:xfrm>
              <a:off x="2352275" y="2848775"/>
              <a:ext cx="95425" cy="119425"/>
            </a:xfrm>
            <a:custGeom>
              <a:avLst/>
              <a:gdLst/>
              <a:ahLst/>
              <a:cxnLst/>
              <a:rect l="l" t="t" r="r" b="b"/>
              <a:pathLst>
                <a:path w="3817" h="4777" extrusionOk="0">
                  <a:moveTo>
                    <a:pt x="807" y="0"/>
                  </a:moveTo>
                  <a:cubicBezTo>
                    <a:pt x="807" y="0"/>
                    <a:pt x="78" y="4358"/>
                    <a:pt x="1" y="4777"/>
                  </a:cubicBezTo>
                  <a:lnTo>
                    <a:pt x="3816" y="4777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65;p58">
              <a:extLst>
                <a:ext uri="{FF2B5EF4-FFF2-40B4-BE49-F238E27FC236}">
                  <a16:creationId xmlns:a16="http://schemas.microsoft.com/office/drawing/2014/main" id="{8BCE9A4C-5F12-B2A3-FCF4-453D236A32AA}"/>
                </a:ext>
              </a:extLst>
            </p:cNvPr>
            <p:cNvSpPr/>
            <p:nvPr/>
          </p:nvSpPr>
          <p:spPr>
            <a:xfrm>
              <a:off x="1930425" y="2079500"/>
              <a:ext cx="554475" cy="554475"/>
            </a:xfrm>
            <a:custGeom>
              <a:avLst/>
              <a:gdLst/>
              <a:ahLst/>
              <a:cxnLst/>
              <a:rect l="l" t="t" r="r" b="b"/>
              <a:pathLst>
                <a:path w="22179" h="22179" extrusionOk="0">
                  <a:moveTo>
                    <a:pt x="0" y="0"/>
                  </a:moveTo>
                  <a:lnTo>
                    <a:pt x="0" y="22179"/>
                  </a:lnTo>
                  <a:lnTo>
                    <a:pt x="6142" y="22179"/>
                  </a:lnTo>
                  <a:lnTo>
                    <a:pt x="6142" y="20953"/>
                  </a:lnTo>
                  <a:cubicBezTo>
                    <a:pt x="6142" y="20488"/>
                    <a:pt x="6530" y="20100"/>
                    <a:pt x="7011" y="20085"/>
                  </a:cubicBezTo>
                  <a:cubicBezTo>
                    <a:pt x="7030" y="20084"/>
                    <a:pt x="7049" y="20083"/>
                    <a:pt x="7068" y="20083"/>
                  </a:cubicBezTo>
                  <a:cubicBezTo>
                    <a:pt x="7552" y="20083"/>
                    <a:pt x="7926" y="20461"/>
                    <a:pt x="7941" y="20953"/>
                  </a:cubicBezTo>
                  <a:lnTo>
                    <a:pt x="7941" y="22179"/>
                  </a:lnTo>
                  <a:lnTo>
                    <a:pt x="22148" y="22179"/>
                  </a:lnTo>
                  <a:lnTo>
                    <a:pt x="22148" y="9445"/>
                  </a:lnTo>
                  <a:lnTo>
                    <a:pt x="20783" y="9445"/>
                  </a:lnTo>
                  <a:cubicBezTo>
                    <a:pt x="20271" y="9414"/>
                    <a:pt x="19884" y="9011"/>
                    <a:pt x="19884" y="8530"/>
                  </a:cubicBezTo>
                  <a:cubicBezTo>
                    <a:pt x="19884" y="8049"/>
                    <a:pt x="20271" y="7631"/>
                    <a:pt x="20799" y="7615"/>
                  </a:cubicBezTo>
                  <a:lnTo>
                    <a:pt x="22179" y="7615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66;p58">
              <a:extLst>
                <a:ext uri="{FF2B5EF4-FFF2-40B4-BE49-F238E27FC236}">
                  <a16:creationId xmlns:a16="http://schemas.microsoft.com/office/drawing/2014/main" id="{68931C85-5B73-DBBC-B040-35576CCE1E86}"/>
                </a:ext>
              </a:extLst>
            </p:cNvPr>
            <p:cNvSpPr/>
            <p:nvPr/>
          </p:nvSpPr>
          <p:spPr>
            <a:xfrm>
              <a:off x="2337925" y="2458300"/>
              <a:ext cx="84175" cy="58200"/>
            </a:xfrm>
            <a:custGeom>
              <a:avLst/>
              <a:gdLst/>
              <a:ahLst/>
              <a:cxnLst/>
              <a:rect l="l" t="t" r="r" b="b"/>
              <a:pathLst>
                <a:path w="3367" h="2328" extrusionOk="0">
                  <a:moveTo>
                    <a:pt x="528" y="1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9"/>
                  </a:lnTo>
                  <a:lnTo>
                    <a:pt x="528" y="389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6"/>
                  </a:lnTo>
                  <a:lnTo>
                    <a:pt x="1" y="1056"/>
                  </a:lnTo>
                  <a:lnTo>
                    <a:pt x="1" y="1304"/>
                  </a:lnTo>
                  <a:lnTo>
                    <a:pt x="528" y="1304"/>
                  </a:lnTo>
                  <a:lnTo>
                    <a:pt x="528" y="1505"/>
                  </a:lnTo>
                  <a:lnTo>
                    <a:pt x="1" y="1505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40"/>
                  </a:lnTo>
                  <a:lnTo>
                    <a:pt x="1" y="1940"/>
                  </a:lnTo>
                  <a:lnTo>
                    <a:pt x="1" y="2203"/>
                  </a:lnTo>
                  <a:lnTo>
                    <a:pt x="528" y="2203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203"/>
                  </a:lnTo>
                  <a:lnTo>
                    <a:pt x="3366" y="2203"/>
                  </a:lnTo>
                  <a:lnTo>
                    <a:pt x="3366" y="1940"/>
                  </a:lnTo>
                  <a:lnTo>
                    <a:pt x="2855" y="1940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505"/>
                  </a:lnTo>
                  <a:lnTo>
                    <a:pt x="2855" y="1505"/>
                  </a:lnTo>
                  <a:lnTo>
                    <a:pt x="2855" y="1304"/>
                  </a:lnTo>
                  <a:lnTo>
                    <a:pt x="3366" y="1304"/>
                  </a:lnTo>
                  <a:lnTo>
                    <a:pt x="3366" y="1056"/>
                  </a:lnTo>
                  <a:lnTo>
                    <a:pt x="2855" y="1056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9"/>
                  </a:lnTo>
                  <a:lnTo>
                    <a:pt x="3366" y="389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67;p58">
              <a:extLst>
                <a:ext uri="{FF2B5EF4-FFF2-40B4-BE49-F238E27FC236}">
                  <a16:creationId xmlns:a16="http://schemas.microsoft.com/office/drawing/2014/main" id="{4A8ABBCA-7C6E-23AA-5B36-DE57B307BAD8}"/>
                </a:ext>
              </a:extLst>
            </p:cNvPr>
            <p:cNvSpPr/>
            <p:nvPr/>
          </p:nvSpPr>
          <p:spPr>
            <a:xfrm>
              <a:off x="2337925" y="2383475"/>
              <a:ext cx="84175" cy="58575"/>
            </a:xfrm>
            <a:custGeom>
              <a:avLst/>
              <a:gdLst/>
              <a:ahLst/>
              <a:cxnLst/>
              <a:rect l="l" t="t" r="r" b="b"/>
              <a:pathLst>
                <a:path w="3367" h="2343" extrusionOk="0">
                  <a:moveTo>
                    <a:pt x="528" y="1"/>
                  </a:moveTo>
                  <a:lnTo>
                    <a:pt x="528" y="125"/>
                  </a:lnTo>
                  <a:lnTo>
                    <a:pt x="1" y="125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54"/>
                  </a:lnTo>
                  <a:lnTo>
                    <a:pt x="528" y="854"/>
                  </a:lnTo>
                  <a:lnTo>
                    <a:pt x="528" y="1040"/>
                  </a:lnTo>
                  <a:lnTo>
                    <a:pt x="1" y="1040"/>
                  </a:lnTo>
                  <a:lnTo>
                    <a:pt x="1" y="1288"/>
                  </a:lnTo>
                  <a:lnTo>
                    <a:pt x="528" y="1288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38"/>
                  </a:lnTo>
                  <a:lnTo>
                    <a:pt x="528" y="1738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42"/>
                  </a:lnTo>
                  <a:lnTo>
                    <a:pt x="2855" y="2342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38"/>
                  </a:lnTo>
                  <a:lnTo>
                    <a:pt x="3366" y="1738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288"/>
                  </a:lnTo>
                  <a:lnTo>
                    <a:pt x="3366" y="1288"/>
                  </a:lnTo>
                  <a:lnTo>
                    <a:pt x="3366" y="1040"/>
                  </a:lnTo>
                  <a:lnTo>
                    <a:pt x="2855" y="1040"/>
                  </a:lnTo>
                  <a:lnTo>
                    <a:pt x="2855" y="854"/>
                  </a:lnTo>
                  <a:lnTo>
                    <a:pt x="3366" y="854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25"/>
                  </a:lnTo>
                  <a:lnTo>
                    <a:pt x="2855" y="1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68;p58">
              <a:extLst>
                <a:ext uri="{FF2B5EF4-FFF2-40B4-BE49-F238E27FC236}">
                  <a16:creationId xmlns:a16="http://schemas.microsoft.com/office/drawing/2014/main" id="{E9D7224C-4540-2B2A-CF0A-D0F6C4009CAB}"/>
                </a:ext>
              </a:extLst>
            </p:cNvPr>
            <p:cNvSpPr/>
            <p:nvPr/>
          </p:nvSpPr>
          <p:spPr>
            <a:xfrm>
              <a:off x="2010675" y="2455600"/>
              <a:ext cx="78350" cy="105100"/>
            </a:xfrm>
            <a:custGeom>
              <a:avLst/>
              <a:gdLst/>
              <a:ahLst/>
              <a:cxnLst/>
              <a:rect l="l" t="t" r="r" b="b"/>
              <a:pathLst>
                <a:path w="3134" h="4204" extrusionOk="0">
                  <a:moveTo>
                    <a:pt x="513" y="0"/>
                  </a:moveTo>
                  <a:lnTo>
                    <a:pt x="513" y="186"/>
                  </a:lnTo>
                  <a:lnTo>
                    <a:pt x="1" y="186"/>
                  </a:lnTo>
                  <a:lnTo>
                    <a:pt x="1" y="435"/>
                  </a:lnTo>
                  <a:lnTo>
                    <a:pt x="513" y="435"/>
                  </a:lnTo>
                  <a:lnTo>
                    <a:pt x="513" y="636"/>
                  </a:lnTo>
                  <a:lnTo>
                    <a:pt x="1" y="636"/>
                  </a:lnTo>
                  <a:lnTo>
                    <a:pt x="1" y="884"/>
                  </a:lnTo>
                  <a:lnTo>
                    <a:pt x="513" y="884"/>
                  </a:lnTo>
                  <a:lnTo>
                    <a:pt x="513" y="1086"/>
                  </a:lnTo>
                  <a:lnTo>
                    <a:pt x="1" y="1086"/>
                  </a:lnTo>
                  <a:lnTo>
                    <a:pt x="1" y="1334"/>
                  </a:lnTo>
                  <a:lnTo>
                    <a:pt x="513" y="1334"/>
                  </a:lnTo>
                  <a:lnTo>
                    <a:pt x="513" y="1536"/>
                  </a:lnTo>
                  <a:lnTo>
                    <a:pt x="1" y="1536"/>
                  </a:lnTo>
                  <a:lnTo>
                    <a:pt x="1" y="1784"/>
                  </a:lnTo>
                  <a:lnTo>
                    <a:pt x="513" y="1784"/>
                  </a:lnTo>
                  <a:lnTo>
                    <a:pt x="513" y="1970"/>
                  </a:lnTo>
                  <a:lnTo>
                    <a:pt x="1" y="1970"/>
                  </a:lnTo>
                  <a:lnTo>
                    <a:pt x="1" y="2234"/>
                  </a:lnTo>
                  <a:lnTo>
                    <a:pt x="513" y="2234"/>
                  </a:lnTo>
                  <a:lnTo>
                    <a:pt x="513" y="2420"/>
                  </a:lnTo>
                  <a:lnTo>
                    <a:pt x="1" y="2420"/>
                  </a:lnTo>
                  <a:lnTo>
                    <a:pt x="1" y="2699"/>
                  </a:lnTo>
                  <a:lnTo>
                    <a:pt x="513" y="2699"/>
                  </a:lnTo>
                  <a:lnTo>
                    <a:pt x="513" y="2885"/>
                  </a:lnTo>
                  <a:lnTo>
                    <a:pt x="1" y="2885"/>
                  </a:lnTo>
                  <a:lnTo>
                    <a:pt x="1" y="3133"/>
                  </a:lnTo>
                  <a:lnTo>
                    <a:pt x="513" y="3133"/>
                  </a:lnTo>
                  <a:lnTo>
                    <a:pt x="513" y="3335"/>
                  </a:lnTo>
                  <a:lnTo>
                    <a:pt x="1" y="3335"/>
                  </a:lnTo>
                  <a:lnTo>
                    <a:pt x="1" y="3583"/>
                  </a:lnTo>
                  <a:lnTo>
                    <a:pt x="513" y="3583"/>
                  </a:lnTo>
                  <a:lnTo>
                    <a:pt x="513" y="3785"/>
                  </a:lnTo>
                  <a:lnTo>
                    <a:pt x="1" y="3785"/>
                  </a:lnTo>
                  <a:lnTo>
                    <a:pt x="1" y="4017"/>
                  </a:lnTo>
                  <a:lnTo>
                    <a:pt x="513" y="4017"/>
                  </a:lnTo>
                  <a:lnTo>
                    <a:pt x="513" y="4203"/>
                  </a:lnTo>
                  <a:lnTo>
                    <a:pt x="2622" y="4203"/>
                  </a:lnTo>
                  <a:lnTo>
                    <a:pt x="2622" y="4017"/>
                  </a:lnTo>
                  <a:lnTo>
                    <a:pt x="3118" y="4017"/>
                  </a:lnTo>
                  <a:lnTo>
                    <a:pt x="3118" y="3754"/>
                  </a:lnTo>
                  <a:lnTo>
                    <a:pt x="2622" y="3754"/>
                  </a:lnTo>
                  <a:lnTo>
                    <a:pt x="2622" y="3568"/>
                  </a:lnTo>
                  <a:lnTo>
                    <a:pt x="3118" y="3568"/>
                  </a:lnTo>
                  <a:lnTo>
                    <a:pt x="3118" y="3319"/>
                  </a:lnTo>
                  <a:lnTo>
                    <a:pt x="2622" y="3319"/>
                  </a:lnTo>
                  <a:lnTo>
                    <a:pt x="2622" y="3118"/>
                  </a:lnTo>
                  <a:lnTo>
                    <a:pt x="3118" y="3118"/>
                  </a:lnTo>
                  <a:lnTo>
                    <a:pt x="3118" y="2870"/>
                  </a:lnTo>
                  <a:lnTo>
                    <a:pt x="2622" y="2870"/>
                  </a:lnTo>
                  <a:lnTo>
                    <a:pt x="2622" y="2668"/>
                  </a:lnTo>
                  <a:lnTo>
                    <a:pt x="3118" y="2668"/>
                  </a:lnTo>
                  <a:lnTo>
                    <a:pt x="3118" y="2420"/>
                  </a:lnTo>
                  <a:lnTo>
                    <a:pt x="2622" y="2420"/>
                  </a:lnTo>
                  <a:lnTo>
                    <a:pt x="2622" y="2234"/>
                  </a:lnTo>
                  <a:lnTo>
                    <a:pt x="3118" y="2234"/>
                  </a:lnTo>
                  <a:lnTo>
                    <a:pt x="3118" y="1970"/>
                  </a:lnTo>
                  <a:lnTo>
                    <a:pt x="2622" y="1970"/>
                  </a:lnTo>
                  <a:lnTo>
                    <a:pt x="2622" y="1784"/>
                  </a:lnTo>
                  <a:lnTo>
                    <a:pt x="3118" y="1784"/>
                  </a:lnTo>
                  <a:lnTo>
                    <a:pt x="3118" y="1536"/>
                  </a:lnTo>
                  <a:lnTo>
                    <a:pt x="2622" y="1536"/>
                  </a:lnTo>
                  <a:lnTo>
                    <a:pt x="2622" y="1334"/>
                  </a:lnTo>
                  <a:lnTo>
                    <a:pt x="3118" y="1334"/>
                  </a:lnTo>
                  <a:lnTo>
                    <a:pt x="3118" y="1086"/>
                  </a:lnTo>
                  <a:lnTo>
                    <a:pt x="2622" y="1086"/>
                  </a:lnTo>
                  <a:lnTo>
                    <a:pt x="2622" y="884"/>
                  </a:lnTo>
                  <a:lnTo>
                    <a:pt x="3118" y="884"/>
                  </a:lnTo>
                  <a:lnTo>
                    <a:pt x="3118" y="636"/>
                  </a:lnTo>
                  <a:lnTo>
                    <a:pt x="2622" y="636"/>
                  </a:lnTo>
                  <a:lnTo>
                    <a:pt x="2622" y="450"/>
                  </a:lnTo>
                  <a:lnTo>
                    <a:pt x="2622" y="435"/>
                  </a:lnTo>
                  <a:lnTo>
                    <a:pt x="3134" y="435"/>
                  </a:lnTo>
                  <a:lnTo>
                    <a:pt x="3134" y="186"/>
                  </a:lnTo>
                  <a:lnTo>
                    <a:pt x="2637" y="186"/>
                  </a:lnTo>
                  <a:lnTo>
                    <a:pt x="2637" y="0"/>
                  </a:lnTo>
                  <a:lnTo>
                    <a:pt x="1862" y="0"/>
                  </a:lnTo>
                  <a:cubicBezTo>
                    <a:pt x="1862" y="155"/>
                    <a:pt x="1722" y="279"/>
                    <a:pt x="1567" y="279"/>
                  </a:cubicBezTo>
                  <a:cubicBezTo>
                    <a:pt x="1412" y="279"/>
                    <a:pt x="1288" y="155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69;p58">
              <a:extLst>
                <a:ext uri="{FF2B5EF4-FFF2-40B4-BE49-F238E27FC236}">
                  <a16:creationId xmlns:a16="http://schemas.microsoft.com/office/drawing/2014/main" id="{7A21B54F-6EBE-5540-4829-3042A943FC38}"/>
                </a:ext>
              </a:extLst>
            </p:cNvPr>
            <p:cNvSpPr/>
            <p:nvPr/>
          </p:nvSpPr>
          <p:spPr>
            <a:xfrm>
              <a:off x="2337925" y="2163250"/>
              <a:ext cx="84175" cy="58175"/>
            </a:xfrm>
            <a:custGeom>
              <a:avLst/>
              <a:gdLst/>
              <a:ahLst/>
              <a:cxnLst/>
              <a:rect l="l" t="t" r="r" b="b"/>
              <a:pathLst>
                <a:path w="3367" h="2327" extrusionOk="0">
                  <a:moveTo>
                    <a:pt x="528" y="0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89"/>
                  </a:lnTo>
                  <a:lnTo>
                    <a:pt x="1" y="589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5"/>
                  </a:lnTo>
                  <a:lnTo>
                    <a:pt x="1" y="1055"/>
                  </a:lnTo>
                  <a:lnTo>
                    <a:pt x="1" y="1303"/>
                  </a:lnTo>
                  <a:lnTo>
                    <a:pt x="528" y="1303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303"/>
                  </a:lnTo>
                  <a:lnTo>
                    <a:pt x="3366" y="1303"/>
                  </a:lnTo>
                  <a:lnTo>
                    <a:pt x="3366" y="1055"/>
                  </a:lnTo>
                  <a:lnTo>
                    <a:pt x="2855" y="1055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89"/>
                  </a:lnTo>
                  <a:lnTo>
                    <a:pt x="2855" y="589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70;p58">
              <a:extLst>
                <a:ext uri="{FF2B5EF4-FFF2-40B4-BE49-F238E27FC236}">
                  <a16:creationId xmlns:a16="http://schemas.microsoft.com/office/drawing/2014/main" id="{7327F751-EF94-A7D5-1FB9-516028297C69}"/>
                </a:ext>
              </a:extLst>
            </p:cNvPr>
            <p:cNvSpPr/>
            <p:nvPr/>
          </p:nvSpPr>
          <p:spPr>
            <a:xfrm>
              <a:off x="2037425" y="2165575"/>
              <a:ext cx="208250" cy="208625"/>
            </a:xfrm>
            <a:custGeom>
              <a:avLst/>
              <a:gdLst/>
              <a:ahLst/>
              <a:cxnLst/>
              <a:rect l="l" t="t" r="r" b="b"/>
              <a:pathLst>
                <a:path w="8330" h="8345" extrusionOk="0">
                  <a:moveTo>
                    <a:pt x="652" y="0"/>
                  </a:moveTo>
                  <a:lnTo>
                    <a:pt x="652" y="527"/>
                  </a:lnTo>
                  <a:lnTo>
                    <a:pt x="497" y="527"/>
                  </a:lnTo>
                  <a:lnTo>
                    <a:pt x="497" y="683"/>
                  </a:lnTo>
                  <a:lnTo>
                    <a:pt x="1" y="683"/>
                  </a:lnTo>
                  <a:lnTo>
                    <a:pt x="1" y="931"/>
                  </a:lnTo>
                  <a:lnTo>
                    <a:pt x="497" y="931"/>
                  </a:lnTo>
                  <a:lnTo>
                    <a:pt x="497" y="1132"/>
                  </a:lnTo>
                  <a:lnTo>
                    <a:pt x="1" y="1132"/>
                  </a:lnTo>
                  <a:lnTo>
                    <a:pt x="1" y="1381"/>
                  </a:lnTo>
                  <a:lnTo>
                    <a:pt x="497" y="1381"/>
                  </a:lnTo>
                  <a:lnTo>
                    <a:pt x="497" y="1582"/>
                  </a:lnTo>
                  <a:lnTo>
                    <a:pt x="1" y="1582"/>
                  </a:lnTo>
                  <a:lnTo>
                    <a:pt x="1" y="1830"/>
                  </a:lnTo>
                  <a:lnTo>
                    <a:pt x="497" y="1830"/>
                  </a:lnTo>
                  <a:lnTo>
                    <a:pt x="497" y="2016"/>
                  </a:lnTo>
                  <a:lnTo>
                    <a:pt x="1" y="2016"/>
                  </a:lnTo>
                  <a:lnTo>
                    <a:pt x="1" y="2280"/>
                  </a:lnTo>
                  <a:lnTo>
                    <a:pt x="497" y="2280"/>
                  </a:lnTo>
                  <a:lnTo>
                    <a:pt x="497" y="2466"/>
                  </a:lnTo>
                  <a:lnTo>
                    <a:pt x="1" y="2466"/>
                  </a:lnTo>
                  <a:lnTo>
                    <a:pt x="1" y="2745"/>
                  </a:lnTo>
                  <a:lnTo>
                    <a:pt x="497" y="2745"/>
                  </a:lnTo>
                  <a:lnTo>
                    <a:pt x="497" y="2931"/>
                  </a:lnTo>
                  <a:lnTo>
                    <a:pt x="1" y="2931"/>
                  </a:lnTo>
                  <a:lnTo>
                    <a:pt x="1" y="3180"/>
                  </a:lnTo>
                  <a:lnTo>
                    <a:pt x="497" y="3180"/>
                  </a:lnTo>
                  <a:lnTo>
                    <a:pt x="497" y="3381"/>
                  </a:lnTo>
                  <a:lnTo>
                    <a:pt x="1" y="3381"/>
                  </a:lnTo>
                  <a:lnTo>
                    <a:pt x="1" y="3629"/>
                  </a:lnTo>
                  <a:lnTo>
                    <a:pt x="497" y="3629"/>
                  </a:lnTo>
                  <a:lnTo>
                    <a:pt x="497" y="3831"/>
                  </a:lnTo>
                  <a:lnTo>
                    <a:pt x="1" y="3831"/>
                  </a:lnTo>
                  <a:lnTo>
                    <a:pt x="1" y="4079"/>
                  </a:lnTo>
                  <a:lnTo>
                    <a:pt x="497" y="4079"/>
                  </a:lnTo>
                  <a:lnTo>
                    <a:pt x="497" y="4265"/>
                  </a:lnTo>
                  <a:lnTo>
                    <a:pt x="1" y="4265"/>
                  </a:lnTo>
                  <a:lnTo>
                    <a:pt x="1" y="4529"/>
                  </a:lnTo>
                  <a:lnTo>
                    <a:pt x="497" y="4529"/>
                  </a:lnTo>
                  <a:lnTo>
                    <a:pt x="497" y="4715"/>
                  </a:lnTo>
                  <a:lnTo>
                    <a:pt x="1" y="4715"/>
                  </a:lnTo>
                  <a:lnTo>
                    <a:pt x="1" y="4994"/>
                  </a:lnTo>
                  <a:lnTo>
                    <a:pt x="497" y="4994"/>
                  </a:lnTo>
                  <a:lnTo>
                    <a:pt x="497" y="5180"/>
                  </a:lnTo>
                  <a:lnTo>
                    <a:pt x="1" y="5180"/>
                  </a:lnTo>
                  <a:lnTo>
                    <a:pt x="1" y="5429"/>
                  </a:lnTo>
                  <a:lnTo>
                    <a:pt x="497" y="5429"/>
                  </a:lnTo>
                  <a:lnTo>
                    <a:pt x="497" y="5630"/>
                  </a:lnTo>
                  <a:lnTo>
                    <a:pt x="1" y="5630"/>
                  </a:lnTo>
                  <a:lnTo>
                    <a:pt x="1" y="5878"/>
                  </a:lnTo>
                  <a:lnTo>
                    <a:pt x="497" y="5878"/>
                  </a:lnTo>
                  <a:lnTo>
                    <a:pt x="497" y="6080"/>
                  </a:lnTo>
                  <a:lnTo>
                    <a:pt x="1" y="6080"/>
                  </a:lnTo>
                  <a:lnTo>
                    <a:pt x="1" y="6328"/>
                  </a:lnTo>
                  <a:lnTo>
                    <a:pt x="497" y="6328"/>
                  </a:lnTo>
                  <a:lnTo>
                    <a:pt x="497" y="6514"/>
                  </a:lnTo>
                  <a:lnTo>
                    <a:pt x="1" y="6514"/>
                  </a:lnTo>
                  <a:lnTo>
                    <a:pt x="1" y="6778"/>
                  </a:lnTo>
                  <a:lnTo>
                    <a:pt x="497" y="6778"/>
                  </a:lnTo>
                  <a:lnTo>
                    <a:pt x="497" y="6964"/>
                  </a:lnTo>
                  <a:lnTo>
                    <a:pt x="1" y="6964"/>
                  </a:lnTo>
                  <a:lnTo>
                    <a:pt x="1" y="7243"/>
                  </a:lnTo>
                  <a:lnTo>
                    <a:pt x="497" y="7243"/>
                  </a:lnTo>
                  <a:lnTo>
                    <a:pt x="497" y="7429"/>
                  </a:lnTo>
                  <a:lnTo>
                    <a:pt x="1" y="7429"/>
                  </a:lnTo>
                  <a:lnTo>
                    <a:pt x="1" y="7677"/>
                  </a:lnTo>
                  <a:lnTo>
                    <a:pt x="497" y="7677"/>
                  </a:lnTo>
                  <a:lnTo>
                    <a:pt x="497" y="7832"/>
                  </a:lnTo>
                  <a:lnTo>
                    <a:pt x="652" y="7832"/>
                  </a:lnTo>
                  <a:lnTo>
                    <a:pt x="652" y="8344"/>
                  </a:lnTo>
                  <a:lnTo>
                    <a:pt x="916" y="8344"/>
                  </a:lnTo>
                  <a:lnTo>
                    <a:pt x="916" y="7832"/>
                  </a:lnTo>
                  <a:lnTo>
                    <a:pt x="1102" y="7832"/>
                  </a:lnTo>
                  <a:lnTo>
                    <a:pt x="1102" y="8344"/>
                  </a:lnTo>
                  <a:lnTo>
                    <a:pt x="1350" y="8344"/>
                  </a:lnTo>
                  <a:lnTo>
                    <a:pt x="1350" y="7832"/>
                  </a:lnTo>
                  <a:lnTo>
                    <a:pt x="1552" y="7832"/>
                  </a:lnTo>
                  <a:lnTo>
                    <a:pt x="1552" y="8344"/>
                  </a:lnTo>
                  <a:lnTo>
                    <a:pt x="1816" y="8344"/>
                  </a:lnTo>
                  <a:lnTo>
                    <a:pt x="1816" y="7832"/>
                  </a:lnTo>
                  <a:lnTo>
                    <a:pt x="2017" y="7832"/>
                  </a:lnTo>
                  <a:lnTo>
                    <a:pt x="2017" y="8344"/>
                  </a:lnTo>
                  <a:lnTo>
                    <a:pt x="2265" y="8344"/>
                  </a:lnTo>
                  <a:lnTo>
                    <a:pt x="2265" y="7832"/>
                  </a:lnTo>
                  <a:lnTo>
                    <a:pt x="2467" y="7832"/>
                  </a:lnTo>
                  <a:lnTo>
                    <a:pt x="2467" y="8344"/>
                  </a:lnTo>
                  <a:lnTo>
                    <a:pt x="2715" y="8344"/>
                  </a:lnTo>
                  <a:lnTo>
                    <a:pt x="2715" y="7832"/>
                  </a:lnTo>
                  <a:lnTo>
                    <a:pt x="2901" y="7832"/>
                  </a:lnTo>
                  <a:lnTo>
                    <a:pt x="2901" y="8344"/>
                  </a:lnTo>
                  <a:lnTo>
                    <a:pt x="3165" y="8344"/>
                  </a:lnTo>
                  <a:lnTo>
                    <a:pt x="3165" y="7832"/>
                  </a:lnTo>
                  <a:lnTo>
                    <a:pt x="3351" y="7832"/>
                  </a:lnTo>
                  <a:lnTo>
                    <a:pt x="3351" y="8344"/>
                  </a:lnTo>
                  <a:lnTo>
                    <a:pt x="3599" y="8344"/>
                  </a:lnTo>
                  <a:lnTo>
                    <a:pt x="3599" y="7832"/>
                  </a:lnTo>
                  <a:lnTo>
                    <a:pt x="3816" y="7832"/>
                  </a:lnTo>
                  <a:lnTo>
                    <a:pt x="3816" y="8344"/>
                  </a:lnTo>
                  <a:lnTo>
                    <a:pt x="4064" y="8344"/>
                  </a:lnTo>
                  <a:lnTo>
                    <a:pt x="4064" y="7832"/>
                  </a:lnTo>
                  <a:lnTo>
                    <a:pt x="4266" y="7832"/>
                  </a:lnTo>
                  <a:lnTo>
                    <a:pt x="4266" y="8344"/>
                  </a:lnTo>
                  <a:lnTo>
                    <a:pt x="4514" y="8344"/>
                  </a:lnTo>
                  <a:lnTo>
                    <a:pt x="4514" y="7832"/>
                  </a:lnTo>
                  <a:lnTo>
                    <a:pt x="4716" y="7832"/>
                  </a:lnTo>
                  <a:lnTo>
                    <a:pt x="4716" y="8344"/>
                  </a:lnTo>
                  <a:lnTo>
                    <a:pt x="4964" y="8344"/>
                  </a:lnTo>
                  <a:lnTo>
                    <a:pt x="4964" y="7832"/>
                  </a:lnTo>
                  <a:lnTo>
                    <a:pt x="5150" y="7832"/>
                  </a:lnTo>
                  <a:lnTo>
                    <a:pt x="5150" y="8344"/>
                  </a:lnTo>
                  <a:lnTo>
                    <a:pt x="5414" y="8344"/>
                  </a:lnTo>
                  <a:lnTo>
                    <a:pt x="5414" y="7832"/>
                  </a:lnTo>
                  <a:lnTo>
                    <a:pt x="5600" y="7832"/>
                  </a:lnTo>
                  <a:lnTo>
                    <a:pt x="5600" y="8344"/>
                  </a:lnTo>
                  <a:lnTo>
                    <a:pt x="5879" y="8344"/>
                  </a:lnTo>
                  <a:lnTo>
                    <a:pt x="5879" y="7832"/>
                  </a:lnTo>
                  <a:lnTo>
                    <a:pt x="6065" y="7832"/>
                  </a:lnTo>
                  <a:lnTo>
                    <a:pt x="6065" y="8344"/>
                  </a:lnTo>
                  <a:lnTo>
                    <a:pt x="6313" y="8344"/>
                  </a:lnTo>
                  <a:lnTo>
                    <a:pt x="6313" y="7832"/>
                  </a:lnTo>
                  <a:lnTo>
                    <a:pt x="6515" y="7832"/>
                  </a:lnTo>
                  <a:lnTo>
                    <a:pt x="6515" y="8344"/>
                  </a:lnTo>
                  <a:lnTo>
                    <a:pt x="6763" y="8344"/>
                  </a:lnTo>
                  <a:lnTo>
                    <a:pt x="6763" y="7832"/>
                  </a:lnTo>
                  <a:lnTo>
                    <a:pt x="6965" y="7832"/>
                  </a:lnTo>
                  <a:lnTo>
                    <a:pt x="6965" y="8344"/>
                  </a:lnTo>
                  <a:lnTo>
                    <a:pt x="7213" y="8344"/>
                  </a:lnTo>
                  <a:lnTo>
                    <a:pt x="7213" y="7832"/>
                  </a:lnTo>
                  <a:lnTo>
                    <a:pt x="7399" y="7832"/>
                  </a:lnTo>
                  <a:lnTo>
                    <a:pt x="7399" y="8344"/>
                  </a:lnTo>
                  <a:lnTo>
                    <a:pt x="7663" y="8344"/>
                  </a:lnTo>
                  <a:lnTo>
                    <a:pt x="7663" y="7832"/>
                  </a:lnTo>
                  <a:lnTo>
                    <a:pt x="7818" y="7832"/>
                  </a:lnTo>
                  <a:lnTo>
                    <a:pt x="7818" y="7677"/>
                  </a:lnTo>
                  <a:lnTo>
                    <a:pt x="8330" y="7677"/>
                  </a:lnTo>
                  <a:lnTo>
                    <a:pt x="8330" y="7429"/>
                  </a:lnTo>
                  <a:lnTo>
                    <a:pt x="7818" y="7429"/>
                  </a:lnTo>
                  <a:lnTo>
                    <a:pt x="7818" y="7243"/>
                  </a:lnTo>
                  <a:lnTo>
                    <a:pt x="8330" y="7243"/>
                  </a:lnTo>
                  <a:lnTo>
                    <a:pt x="8330" y="6964"/>
                  </a:lnTo>
                  <a:lnTo>
                    <a:pt x="7818" y="6964"/>
                  </a:lnTo>
                  <a:lnTo>
                    <a:pt x="7818" y="6778"/>
                  </a:lnTo>
                  <a:lnTo>
                    <a:pt x="8330" y="6778"/>
                  </a:lnTo>
                  <a:lnTo>
                    <a:pt x="8330" y="6514"/>
                  </a:lnTo>
                  <a:lnTo>
                    <a:pt x="7818" y="6514"/>
                  </a:lnTo>
                  <a:lnTo>
                    <a:pt x="7818" y="6328"/>
                  </a:lnTo>
                  <a:lnTo>
                    <a:pt x="8330" y="6328"/>
                  </a:lnTo>
                  <a:lnTo>
                    <a:pt x="8330" y="6080"/>
                  </a:lnTo>
                  <a:lnTo>
                    <a:pt x="7818" y="6080"/>
                  </a:lnTo>
                  <a:lnTo>
                    <a:pt x="7818" y="5878"/>
                  </a:lnTo>
                  <a:lnTo>
                    <a:pt x="8330" y="5878"/>
                  </a:lnTo>
                  <a:lnTo>
                    <a:pt x="8330" y="5630"/>
                  </a:lnTo>
                  <a:lnTo>
                    <a:pt x="7818" y="5630"/>
                  </a:lnTo>
                  <a:lnTo>
                    <a:pt x="7818" y="5429"/>
                  </a:lnTo>
                  <a:lnTo>
                    <a:pt x="8330" y="5429"/>
                  </a:lnTo>
                  <a:lnTo>
                    <a:pt x="8330" y="5180"/>
                  </a:lnTo>
                  <a:lnTo>
                    <a:pt x="7818" y="5180"/>
                  </a:lnTo>
                  <a:lnTo>
                    <a:pt x="7818" y="4994"/>
                  </a:lnTo>
                  <a:lnTo>
                    <a:pt x="8330" y="4994"/>
                  </a:lnTo>
                  <a:lnTo>
                    <a:pt x="8330" y="4715"/>
                  </a:lnTo>
                  <a:lnTo>
                    <a:pt x="7818" y="4715"/>
                  </a:lnTo>
                  <a:lnTo>
                    <a:pt x="7818" y="4529"/>
                  </a:lnTo>
                  <a:lnTo>
                    <a:pt x="8330" y="4529"/>
                  </a:lnTo>
                  <a:lnTo>
                    <a:pt x="8330" y="4265"/>
                  </a:lnTo>
                  <a:lnTo>
                    <a:pt x="7818" y="4265"/>
                  </a:lnTo>
                  <a:lnTo>
                    <a:pt x="7818" y="4079"/>
                  </a:lnTo>
                  <a:lnTo>
                    <a:pt x="8330" y="4079"/>
                  </a:lnTo>
                  <a:lnTo>
                    <a:pt x="8330" y="3831"/>
                  </a:lnTo>
                  <a:lnTo>
                    <a:pt x="7818" y="3831"/>
                  </a:lnTo>
                  <a:lnTo>
                    <a:pt x="7818" y="3629"/>
                  </a:lnTo>
                  <a:lnTo>
                    <a:pt x="8330" y="3629"/>
                  </a:lnTo>
                  <a:lnTo>
                    <a:pt x="8330" y="3381"/>
                  </a:lnTo>
                  <a:lnTo>
                    <a:pt x="7818" y="3381"/>
                  </a:lnTo>
                  <a:lnTo>
                    <a:pt x="7818" y="3180"/>
                  </a:lnTo>
                  <a:lnTo>
                    <a:pt x="8330" y="3180"/>
                  </a:lnTo>
                  <a:lnTo>
                    <a:pt x="8330" y="2931"/>
                  </a:lnTo>
                  <a:lnTo>
                    <a:pt x="7818" y="2931"/>
                  </a:lnTo>
                  <a:lnTo>
                    <a:pt x="7818" y="2745"/>
                  </a:lnTo>
                  <a:lnTo>
                    <a:pt x="8330" y="2745"/>
                  </a:lnTo>
                  <a:lnTo>
                    <a:pt x="8330" y="2466"/>
                  </a:lnTo>
                  <a:lnTo>
                    <a:pt x="7818" y="2466"/>
                  </a:lnTo>
                  <a:lnTo>
                    <a:pt x="7818" y="2280"/>
                  </a:lnTo>
                  <a:lnTo>
                    <a:pt x="8330" y="2280"/>
                  </a:lnTo>
                  <a:lnTo>
                    <a:pt x="8330" y="2016"/>
                  </a:lnTo>
                  <a:lnTo>
                    <a:pt x="7818" y="2016"/>
                  </a:lnTo>
                  <a:lnTo>
                    <a:pt x="7818" y="1830"/>
                  </a:lnTo>
                  <a:lnTo>
                    <a:pt x="8330" y="1830"/>
                  </a:lnTo>
                  <a:lnTo>
                    <a:pt x="8330" y="1582"/>
                  </a:lnTo>
                  <a:lnTo>
                    <a:pt x="7818" y="1582"/>
                  </a:lnTo>
                  <a:lnTo>
                    <a:pt x="7818" y="1381"/>
                  </a:lnTo>
                  <a:lnTo>
                    <a:pt x="8330" y="1381"/>
                  </a:lnTo>
                  <a:lnTo>
                    <a:pt x="8330" y="1132"/>
                  </a:lnTo>
                  <a:lnTo>
                    <a:pt x="7818" y="1132"/>
                  </a:lnTo>
                  <a:lnTo>
                    <a:pt x="7818" y="931"/>
                  </a:lnTo>
                  <a:lnTo>
                    <a:pt x="8330" y="931"/>
                  </a:lnTo>
                  <a:lnTo>
                    <a:pt x="8330" y="683"/>
                  </a:lnTo>
                  <a:lnTo>
                    <a:pt x="7818" y="683"/>
                  </a:lnTo>
                  <a:lnTo>
                    <a:pt x="7818" y="527"/>
                  </a:lnTo>
                  <a:lnTo>
                    <a:pt x="7663" y="527"/>
                  </a:lnTo>
                  <a:lnTo>
                    <a:pt x="7663" y="0"/>
                  </a:lnTo>
                  <a:lnTo>
                    <a:pt x="7399" y="0"/>
                  </a:lnTo>
                  <a:lnTo>
                    <a:pt x="7399" y="527"/>
                  </a:lnTo>
                  <a:lnTo>
                    <a:pt x="7213" y="527"/>
                  </a:lnTo>
                  <a:lnTo>
                    <a:pt x="7213" y="0"/>
                  </a:lnTo>
                  <a:lnTo>
                    <a:pt x="6965" y="0"/>
                  </a:lnTo>
                  <a:lnTo>
                    <a:pt x="6965" y="527"/>
                  </a:lnTo>
                  <a:lnTo>
                    <a:pt x="6763" y="527"/>
                  </a:lnTo>
                  <a:lnTo>
                    <a:pt x="6763" y="0"/>
                  </a:lnTo>
                  <a:lnTo>
                    <a:pt x="6515" y="0"/>
                  </a:lnTo>
                  <a:lnTo>
                    <a:pt x="6515" y="527"/>
                  </a:lnTo>
                  <a:lnTo>
                    <a:pt x="6313" y="527"/>
                  </a:lnTo>
                  <a:lnTo>
                    <a:pt x="6313" y="0"/>
                  </a:lnTo>
                  <a:lnTo>
                    <a:pt x="6065" y="0"/>
                  </a:lnTo>
                  <a:lnTo>
                    <a:pt x="6065" y="527"/>
                  </a:lnTo>
                  <a:lnTo>
                    <a:pt x="5879" y="527"/>
                  </a:lnTo>
                  <a:lnTo>
                    <a:pt x="5879" y="0"/>
                  </a:lnTo>
                  <a:lnTo>
                    <a:pt x="5600" y="0"/>
                  </a:lnTo>
                  <a:lnTo>
                    <a:pt x="5600" y="527"/>
                  </a:lnTo>
                  <a:lnTo>
                    <a:pt x="5414" y="527"/>
                  </a:lnTo>
                  <a:lnTo>
                    <a:pt x="5414" y="0"/>
                  </a:lnTo>
                  <a:lnTo>
                    <a:pt x="5150" y="0"/>
                  </a:lnTo>
                  <a:lnTo>
                    <a:pt x="5150" y="527"/>
                  </a:lnTo>
                  <a:lnTo>
                    <a:pt x="4964" y="527"/>
                  </a:lnTo>
                  <a:lnTo>
                    <a:pt x="4964" y="0"/>
                  </a:lnTo>
                  <a:lnTo>
                    <a:pt x="4716" y="0"/>
                  </a:lnTo>
                  <a:lnTo>
                    <a:pt x="4716" y="527"/>
                  </a:lnTo>
                  <a:lnTo>
                    <a:pt x="4514" y="527"/>
                  </a:lnTo>
                  <a:lnTo>
                    <a:pt x="4514" y="0"/>
                  </a:lnTo>
                  <a:lnTo>
                    <a:pt x="4266" y="0"/>
                  </a:lnTo>
                  <a:lnTo>
                    <a:pt x="4266" y="527"/>
                  </a:lnTo>
                  <a:lnTo>
                    <a:pt x="4064" y="527"/>
                  </a:lnTo>
                  <a:lnTo>
                    <a:pt x="4064" y="0"/>
                  </a:lnTo>
                  <a:lnTo>
                    <a:pt x="3816" y="0"/>
                  </a:lnTo>
                  <a:lnTo>
                    <a:pt x="3816" y="527"/>
                  </a:lnTo>
                  <a:lnTo>
                    <a:pt x="3599" y="527"/>
                  </a:lnTo>
                  <a:lnTo>
                    <a:pt x="3599" y="0"/>
                  </a:lnTo>
                  <a:lnTo>
                    <a:pt x="3351" y="0"/>
                  </a:lnTo>
                  <a:lnTo>
                    <a:pt x="3351" y="527"/>
                  </a:lnTo>
                  <a:lnTo>
                    <a:pt x="3165" y="527"/>
                  </a:lnTo>
                  <a:lnTo>
                    <a:pt x="3165" y="0"/>
                  </a:lnTo>
                  <a:lnTo>
                    <a:pt x="2901" y="0"/>
                  </a:lnTo>
                  <a:lnTo>
                    <a:pt x="2901" y="527"/>
                  </a:lnTo>
                  <a:lnTo>
                    <a:pt x="2715" y="527"/>
                  </a:lnTo>
                  <a:lnTo>
                    <a:pt x="2715" y="0"/>
                  </a:lnTo>
                  <a:lnTo>
                    <a:pt x="2467" y="0"/>
                  </a:lnTo>
                  <a:lnTo>
                    <a:pt x="2467" y="527"/>
                  </a:lnTo>
                  <a:lnTo>
                    <a:pt x="2265" y="527"/>
                  </a:lnTo>
                  <a:lnTo>
                    <a:pt x="2265" y="0"/>
                  </a:lnTo>
                  <a:lnTo>
                    <a:pt x="2017" y="0"/>
                  </a:lnTo>
                  <a:lnTo>
                    <a:pt x="2017" y="527"/>
                  </a:lnTo>
                  <a:lnTo>
                    <a:pt x="1816" y="527"/>
                  </a:lnTo>
                  <a:lnTo>
                    <a:pt x="1816" y="0"/>
                  </a:lnTo>
                  <a:lnTo>
                    <a:pt x="1552" y="0"/>
                  </a:lnTo>
                  <a:lnTo>
                    <a:pt x="1552" y="527"/>
                  </a:lnTo>
                  <a:lnTo>
                    <a:pt x="1350" y="527"/>
                  </a:lnTo>
                  <a:lnTo>
                    <a:pt x="1350" y="0"/>
                  </a:lnTo>
                  <a:lnTo>
                    <a:pt x="1102" y="0"/>
                  </a:lnTo>
                  <a:lnTo>
                    <a:pt x="1102" y="527"/>
                  </a:lnTo>
                  <a:lnTo>
                    <a:pt x="916" y="527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71;p58">
              <a:extLst>
                <a:ext uri="{FF2B5EF4-FFF2-40B4-BE49-F238E27FC236}">
                  <a16:creationId xmlns:a16="http://schemas.microsoft.com/office/drawing/2014/main" id="{EFC55FFA-B49C-9208-8699-5E35EA4BE164}"/>
                </a:ext>
              </a:extLst>
            </p:cNvPr>
            <p:cNvSpPr/>
            <p:nvPr/>
          </p:nvSpPr>
          <p:spPr>
            <a:xfrm>
              <a:off x="2047525" y="2176425"/>
              <a:ext cx="182650" cy="182650"/>
            </a:xfrm>
            <a:custGeom>
              <a:avLst/>
              <a:gdLst/>
              <a:ahLst/>
              <a:cxnLst/>
              <a:rect l="l" t="t" r="r" b="b"/>
              <a:pathLst>
                <a:path w="7306" h="7306" extrusionOk="0">
                  <a:moveTo>
                    <a:pt x="0" y="0"/>
                  </a:moveTo>
                  <a:lnTo>
                    <a:pt x="0" y="7305"/>
                  </a:lnTo>
                  <a:lnTo>
                    <a:pt x="7305" y="730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2;p58">
              <a:extLst>
                <a:ext uri="{FF2B5EF4-FFF2-40B4-BE49-F238E27FC236}">
                  <a16:creationId xmlns:a16="http://schemas.microsoft.com/office/drawing/2014/main" id="{E35804CF-5930-519D-5007-873095E78ACA}"/>
                </a:ext>
              </a:extLst>
            </p:cNvPr>
            <p:cNvSpPr/>
            <p:nvPr/>
          </p:nvSpPr>
          <p:spPr>
            <a:xfrm>
              <a:off x="20514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3;p58">
              <a:extLst>
                <a:ext uri="{FF2B5EF4-FFF2-40B4-BE49-F238E27FC236}">
                  <a16:creationId xmlns:a16="http://schemas.microsoft.com/office/drawing/2014/main" id="{00CA1E23-9A2E-6ADB-D2D0-8CB55CE274E7}"/>
                </a:ext>
              </a:extLst>
            </p:cNvPr>
            <p:cNvSpPr/>
            <p:nvPr/>
          </p:nvSpPr>
          <p:spPr>
            <a:xfrm>
              <a:off x="20630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4;p58">
              <a:extLst>
                <a:ext uri="{FF2B5EF4-FFF2-40B4-BE49-F238E27FC236}">
                  <a16:creationId xmlns:a16="http://schemas.microsoft.com/office/drawing/2014/main" id="{67832C90-0F5A-2547-FE72-43EF09381D78}"/>
                </a:ext>
              </a:extLst>
            </p:cNvPr>
            <p:cNvSpPr/>
            <p:nvPr/>
          </p:nvSpPr>
          <p:spPr>
            <a:xfrm>
              <a:off x="20742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5;p58">
              <a:extLst>
                <a:ext uri="{FF2B5EF4-FFF2-40B4-BE49-F238E27FC236}">
                  <a16:creationId xmlns:a16="http://schemas.microsoft.com/office/drawing/2014/main" id="{7E6460F8-2E97-C43B-61E7-0C4E10E132A9}"/>
                </a:ext>
              </a:extLst>
            </p:cNvPr>
            <p:cNvSpPr/>
            <p:nvPr/>
          </p:nvSpPr>
          <p:spPr>
            <a:xfrm>
              <a:off x="20855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676;p58">
              <a:extLst>
                <a:ext uri="{FF2B5EF4-FFF2-40B4-BE49-F238E27FC236}">
                  <a16:creationId xmlns:a16="http://schemas.microsoft.com/office/drawing/2014/main" id="{34F04A4B-B429-9663-E0E9-F1CE340A18B4}"/>
                </a:ext>
              </a:extLst>
            </p:cNvPr>
            <p:cNvSpPr/>
            <p:nvPr/>
          </p:nvSpPr>
          <p:spPr>
            <a:xfrm>
              <a:off x="20963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677;p58">
              <a:extLst>
                <a:ext uri="{FF2B5EF4-FFF2-40B4-BE49-F238E27FC236}">
                  <a16:creationId xmlns:a16="http://schemas.microsoft.com/office/drawing/2014/main" id="{4C9F95DD-9D47-A349-3A0F-8FE66F4801D5}"/>
                </a:ext>
              </a:extLst>
            </p:cNvPr>
            <p:cNvSpPr/>
            <p:nvPr/>
          </p:nvSpPr>
          <p:spPr>
            <a:xfrm>
              <a:off x="21076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678;p58">
              <a:extLst>
                <a:ext uri="{FF2B5EF4-FFF2-40B4-BE49-F238E27FC236}">
                  <a16:creationId xmlns:a16="http://schemas.microsoft.com/office/drawing/2014/main" id="{06551E33-A1B6-3DAE-D453-1752F4AB58DC}"/>
                </a:ext>
              </a:extLst>
            </p:cNvPr>
            <p:cNvSpPr/>
            <p:nvPr/>
          </p:nvSpPr>
          <p:spPr>
            <a:xfrm>
              <a:off x="21192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679;p58">
              <a:extLst>
                <a:ext uri="{FF2B5EF4-FFF2-40B4-BE49-F238E27FC236}">
                  <a16:creationId xmlns:a16="http://schemas.microsoft.com/office/drawing/2014/main" id="{A2F1C084-D431-0029-9C4C-0EBD57900848}"/>
                </a:ext>
              </a:extLst>
            </p:cNvPr>
            <p:cNvSpPr/>
            <p:nvPr/>
          </p:nvSpPr>
          <p:spPr>
            <a:xfrm>
              <a:off x="21305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680;p58">
              <a:extLst>
                <a:ext uri="{FF2B5EF4-FFF2-40B4-BE49-F238E27FC236}">
                  <a16:creationId xmlns:a16="http://schemas.microsoft.com/office/drawing/2014/main" id="{C28C2BB3-058F-0743-A1F4-9EB74A0D250B}"/>
                </a:ext>
              </a:extLst>
            </p:cNvPr>
            <p:cNvSpPr/>
            <p:nvPr/>
          </p:nvSpPr>
          <p:spPr>
            <a:xfrm>
              <a:off x="2141350" y="2359050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681;p58">
              <a:extLst>
                <a:ext uri="{FF2B5EF4-FFF2-40B4-BE49-F238E27FC236}">
                  <a16:creationId xmlns:a16="http://schemas.microsoft.com/office/drawing/2014/main" id="{2E7920D7-6CB6-08C0-7E3B-924B05C61352}"/>
                </a:ext>
              </a:extLst>
            </p:cNvPr>
            <p:cNvSpPr/>
            <p:nvPr/>
          </p:nvSpPr>
          <p:spPr>
            <a:xfrm>
              <a:off x="21526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682;p58">
              <a:extLst>
                <a:ext uri="{FF2B5EF4-FFF2-40B4-BE49-F238E27FC236}">
                  <a16:creationId xmlns:a16="http://schemas.microsoft.com/office/drawing/2014/main" id="{236AFB34-8423-6381-848B-F8A7EF8416D1}"/>
                </a:ext>
              </a:extLst>
            </p:cNvPr>
            <p:cNvSpPr/>
            <p:nvPr/>
          </p:nvSpPr>
          <p:spPr>
            <a:xfrm>
              <a:off x="21638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683;p58">
              <a:extLst>
                <a:ext uri="{FF2B5EF4-FFF2-40B4-BE49-F238E27FC236}">
                  <a16:creationId xmlns:a16="http://schemas.microsoft.com/office/drawing/2014/main" id="{4C0F8FB2-2D75-0E05-AD9A-72832258B97D}"/>
                </a:ext>
              </a:extLst>
            </p:cNvPr>
            <p:cNvSpPr/>
            <p:nvPr/>
          </p:nvSpPr>
          <p:spPr>
            <a:xfrm>
              <a:off x="21754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684;p58">
              <a:extLst>
                <a:ext uri="{FF2B5EF4-FFF2-40B4-BE49-F238E27FC236}">
                  <a16:creationId xmlns:a16="http://schemas.microsoft.com/office/drawing/2014/main" id="{4172DF8A-6E96-7BB1-B1F8-37F863476F17}"/>
                </a:ext>
              </a:extLst>
            </p:cNvPr>
            <p:cNvSpPr/>
            <p:nvPr/>
          </p:nvSpPr>
          <p:spPr>
            <a:xfrm>
              <a:off x="21867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685;p58">
              <a:extLst>
                <a:ext uri="{FF2B5EF4-FFF2-40B4-BE49-F238E27FC236}">
                  <a16:creationId xmlns:a16="http://schemas.microsoft.com/office/drawing/2014/main" id="{F7077F13-AF0C-FA85-33C6-182085436696}"/>
                </a:ext>
              </a:extLst>
            </p:cNvPr>
            <p:cNvSpPr/>
            <p:nvPr/>
          </p:nvSpPr>
          <p:spPr>
            <a:xfrm>
              <a:off x="2197950" y="2359050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686;p58">
              <a:extLst>
                <a:ext uri="{FF2B5EF4-FFF2-40B4-BE49-F238E27FC236}">
                  <a16:creationId xmlns:a16="http://schemas.microsoft.com/office/drawing/2014/main" id="{7B554E3B-492E-D040-6478-15A8B71D0EE7}"/>
                </a:ext>
              </a:extLst>
            </p:cNvPr>
            <p:cNvSpPr/>
            <p:nvPr/>
          </p:nvSpPr>
          <p:spPr>
            <a:xfrm>
              <a:off x="2208825" y="2359050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687;p58">
              <a:extLst>
                <a:ext uri="{FF2B5EF4-FFF2-40B4-BE49-F238E27FC236}">
                  <a16:creationId xmlns:a16="http://schemas.microsoft.com/office/drawing/2014/main" id="{3BAF598C-61BF-15E3-FCF2-1449C3619708}"/>
                </a:ext>
              </a:extLst>
            </p:cNvPr>
            <p:cNvSpPr/>
            <p:nvPr/>
          </p:nvSpPr>
          <p:spPr>
            <a:xfrm>
              <a:off x="22204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688;p58">
              <a:extLst>
                <a:ext uri="{FF2B5EF4-FFF2-40B4-BE49-F238E27FC236}">
                  <a16:creationId xmlns:a16="http://schemas.microsoft.com/office/drawing/2014/main" id="{82E17278-137A-AF25-CBE9-0052ECD88093}"/>
                </a:ext>
              </a:extLst>
            </p:cNvPr>
            <p:cNvSpPr/>
            <p:nvPr/>
          </p:nvSpPr>
          <p:spPr>
            <a:xfrm>
              <a:off x="2034725" y="21803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689;p58">
              <a:extLst>
                <a:ext uri="{FF2B5EF4-FFF2-40B4-BE49-F238E27FC236}">
                  <a16:creationId xmlns:a16="http://schemas.microsoft.com/office/drawing/2014/main" id="{6952B40A-AEF1-8267-0F38-99C09230F84B}"/>
                </a:ext>
              </a:extLst>
            </p:cNvPr>
            <p:cNvSpPr/>
            <p:nvPr/>
          </p:nvSpPr>
          <p:spPr>
            <a:xfrm>
              <a:off x="2034725" y="21915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690;p58">
              <a:extLst>
                <a:ext uri="{FF2B5EF4-FFF2-40B4-BE49-F238E27FC236}">
                  <a16:creationId xmlns:a16="http://schemas.microsoft.com/office/drawing/2014/main" id="{D4BE0D1C-A231-2932-405A-49B6879B52E0}"/>
                </a:ext>
              </a:extLst>
            </p:cNvPr>
            <p:cNvSpPr/>
            <p:nvPr/>
          </p:nvSpPr>
          <p:spPr>
            <a:xfrm>
              <a:off x="2034725" y="22024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691;p58">
              <a:extLst>
                <a:ext uri="{FF2B5EF4-FFF2-40B4-BE49-F238E27FC236}">
                  <a16:creationId xmlns:a16="http://schemas.microsoft.com/office/drawing/2014/main" id="{4A8B799E-03DF-B030-49CC-62B2056A6B77}"/>
                </a:ext>
              </a:extLst>
            </p:cNvPr>
            <p:cNvSpPr/>
            <p:nvPr/>
          </p:nvSpPr>
          <p:spPr>
            <a:xfrm>
              <a:off x="2034725" y="2214025"/>
              <a:ext cx="12825" cy="6625"/>
            </a:xfrm>
            <a:custGeom>
              <a:avLst/>
              <a:gdLst/>
              <a:ahLst/>
              <a:cxnLst/>
              <a:rect l="l" t="t" r="r" b="b"/>
              <a:pathLst>
                <a:path w="513" h="265" extrusionOk="0">
                  <a:moveTo>
                    <a:pt x="0" y="1"/>
                  </a:moveTo>
                  <a:lnTo>
                    <a:pt x="0" y="265"/>
                  </a:lnTo>
                  <a:lnTo>
                    <a:pt x="512" y="2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692;p58">
              <a:extLst>
                <a:ext uri="{FF2B5EF4-FFF2-40B4-BE49-F238E27FC236}">
                  <a16:creationId xmlns:a16="http://schemas.microsoft.com/office/drawing/2014/main" id="{D62FD7B0-0435-DEFA-C4AE-5D9B5AF57B7B}"/>
                </a:ext>
              </a:extLst>
            </p:cNvPr>
            <p:cNvSpPr/>
            <p:nvPr/>
          </p:nvSpPr>
          <p:spPr>
            <a:xfrm>
              <a:off x="2034725" y="22252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693;p58">
              <a:extLst>
                <a:ext uri="{FF2B5EF4-FFF2-40B4-BE49-F238E27FC236}">
                  <a16:creationId xmlns:a16="http://schemas.microsoft.com/office/drawing/2014/main" id="{8F703614-F0AE-0302-1B60-049B32293804}"/>
                </a:ext>
              </a:extLst>
            </p:cNvPr>
            <p:cNvSpPr/>
            <p:nvPr/>
          </p:nvSpPr>
          <p:spPr>
            <a:xfrm>
              <a:off x="2034725" y="22365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694;p58">
              <a:extLst>
                <a:ext uri="{FF2B5EF4-FFF2-40B4-BE49-F238E27FC236}">
                  <a16:creationId xmlns:a16="http://schemas.microsoft.com/office/drawing/2014/main" id="{703FAA4B-338B-40F3-334A-2E273BF55A80}"/>
                </a:ext>
              </a:extLst>
            </p:cNvPr>
            <p:cNvSpPr/>
            <p:nvPr/>
          </p:nvSpPr>
          <p:spPr>
            <a:xfrm>
              <a:off x="2034725" y="22477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695;p58">
              <a:extLst>
                <a:ext uri="{FF2B5EF4-FFF2-40B4-BE49-F238E27FC236}">
                  <a16:creationId xmlns:a16="http://schemas.microsoft.com/office/drawing/2014/main" id="{02FDA6C8-77DB-C6FA-7FF4-BD294D5796B0}"/>
                </a:ext>
              </a:extLst>
            </p:cNvPr>
            <p:cNvSpPr/>
            <p:nvPr/>
          </p:nvSpPr>
          <p:spPr>
            <a:xfrm>
              <a:off x="2034725" y="22586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696;p58">
              <a:extLst>
                <a:ext uri="{FF2B5EF4-FFF2-40B4-BE49-F238E27FC236}">
                  <a16:creationId xmlns:a16="http://schemas.microsoft.com/office/drawing/2014/main" id="{3E5C8B9D-25BE-6DA1-382D-B74088EAA49A}"/>
                </a:ext>
              </a:extLst>
            </p:cNvPr>
            <p:cNvSpPr/>
            <p:nvPr/>
          </p:nvSpPr>
          <p:spPr>
            <a:xfrm>
              <a:off x="2034725" y="22702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697;p58">
              <a:extLst>
                <a:ext uri="{FF2B5EF4-FFF2-40B4-BE49-F238E27FC236}">
                  <a16:creationId xmlns:a16="http://schemas.microsoft.com/office/drawing/2014/main" id="{51677C30-E312-F35B-1190-B186B09BEF59}"/>
                </a:ext>
              </a:extLst>
            </p:cNvPr>
            <p:cNvSpPr/>
            <p:nvPr/>
          </p:nvSpPr>
          <p:spPr>
            <a:xfrm>
              <a:off x="2034725" y="22815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698;p58">
              <a:extLst>
                <a:ext uri="{FF2B5EF4-FFF2-40B4-BE49-F238E27FC236}">
                  <a16:creationId xmlns:a16="http://schemas.microsoft.com/office/drawing/2014/main" id="{2C189DE2-0C30-C75F-488B-5E6D5AD90761}"/>
                </a:ext>
              </a:extLst>
            </p:cNvPr>
            <p:cNvSpPr/>
            <p:nvPr/>
          </p:nvSpPr>
          <p:spPr>
            <a:xfrm>
              <a:off x="2034725" y="22927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699;p58">
              <a:extLst>
                <a:ext uri="{FF2B5EF4-FFF2-40B4-BE49-F238E27FC236}">
                  <a16:creationId xmlns:a16="http://schemas.microsoft.com/office/drawing/2014/main" id="{4F59EBCD-B732-66F3-0594-E1A20F0D9EA2}"/>
                </a:ext>
              </a:extLst>
            </p:cNvPr>
            <p:cNvSpPr/>
            <p:nvPr/>
          </p:nvSpPr>
          <p:spPr>
            <a:xfrm>
              <a:off x="2034725" y="23040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700;p58">
              <a:extLst>
                <a:ext uri="{FF2B5EF4-FFF2-40B4-BE49-F238E27FC236}">
                  <a16:creationId xmlns:a16="http://schemas.microsoft.com/office/drawing/2014/main" id="{530CC3DB-0E1B-A87C-143F-9E5D08D4A450}"/>
                </a:ext>
              </a:extLst>
            </p:cNvPr>
            <p:cNvSpPr/>
            <p:nvPr/>
          </p:nvSpPr>
          <p:spPr>
            <a:xfrm>
              <a:off x="2034725" y="23148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701;p58">
              <a:extLst>
                <a:ext uri="{FF2B5EF4-FFF2-40B4-BE49-F238E27FC236}">
                  <a16:creationId xmlns:a16="http://schemas.microsoft.com/office/drawing/2014/main" id="{4E16CFE8-CF1B-AA44-3DF1-8DB0CA01D0D5}"/>
                </a:ext>
              </a:extLst>
            </p:cNvPr>
            <p:cNvSpPr/>
            <p:nvPr/>
          </p:nvSpPr>
          <p:spPr>
            <a:xfrm>
              <a:off x="2034725" y="23264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702;p58">
              <a:extLst>
                <a:ext uri="{FF2B5EF4-FFF2-40B4-BE49-F238E27FC236}">
                  <a16:creationId xmlns:a16="http://schemas.microsoft.com/office/drawing/2014/main" id="{A4F9D496-92E5-4B60-1A60-DB82251469EC}"/>
                </a:ext>
              </a:extLst>
            </p:cNvPr>
            <p:cNvSpPr/>
            <p:nvPr/>
          </p:nvSpPr>
          <p:spPr>
            <a:xfrm>
              <a:off x="2034725" y="23377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703;p58">
              <a:extLst>
                <a:ext uri="{FF2B5EF4-FFF2-40B4-BE49-F238E27FC236}">
                  <a16:creationId xmlns:a16="http://schemas.microsoft.com/office/drawing/2014/main" id="{411587D5-3F80-324C-EC9E-474C2AD71940}"/>
                </a:ext>
              </a:extLst>
            </p:cNvPr>
            <p:cNvSpPr/>
            <p:nvPr/>
          </p:nvSpPr>
          <p:spPr>
            <a:xfrm>
              <a:off x="2034725" y="23489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704;p58">
              <a:extLst>
                <a:ext uri="{FF2B5EF4-FFF2-40B4-BE49-F238E27FC236}">
                  <a16:creationId xmlns:a16="http://schemas.microsoft.com/office/drawing/2014/main" id="{D4E44638-46BA-6F4D-3986-27108EE26291}"/>
                </a:ext>
              </a:extLst>
            </p:cNvPr>
            <p:cNvSpPr/>
            <p:nvPr/>
          </p:nvSpPr>
          <p:spPr>
            <a:xfrm>
              <a:off x="22204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705;p58">
              <a:extLst>
                <a:ext uri="{FF2B5EF4-FFF2-40B4-BE49-F238E27FC236}">
                  <a16:creationId xmlns:a16="http://schemas.microsoft.com/office/drawing/2014/main" id="{792E1130-845F-70D5-7235-57DB8DE48DB5}"/>
                </a:ext>
              </a:extLst>
            </p:cNvPr>
            <p:cNvSpPr/>
            <p:nvPr/>
          </p:nvSpPr>
          <p:spPr>
            <a:xfrm>
              <a:off x="2208825" y="2163625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706;p58">
              <a:extLst>
                <a:ext uri="{FF2B5EF4-FFF2-40B4-BE49-F238E27FC236}">
                  <a16:creationId xmlns:a16="http://schemas.microsoft.com/office/drawing/2014/main" id="{68C2339F-ADFB-7E08-B1E3-E83E413EBAFF}"/>
                </a:ext>
              </a:extLst>
            </p:cNvPr>
            <p:cNvSpPr/>
            <p:nvPr/>
          </p:nvSpPr>
          <p:spPr>
            <a:xfrm>
              <a:off x="2197950" y="2163625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707;p58">
              <a:extLst>
                <a:ext uri="{FF2B5EF4-FFF2-40B4-BE49-F238E27FC236}">
                  <a16:creationId xmlns:a16="http://schemas.microsoft.com/office/drawing/2014/main" id="{6E16030C-6D2C-B210-4527-ECC9FAC425D8}"/>
                </a:ext>
              </a:extLst>
            </p:cNvPr>
            <p:cNvSpPr/>
            <p:nvPr/>
          </p:nvSpPr>
          <p:spPr>
            <a:xfrm>
              <a:off x="21867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708;p58">
              <a:extLst>
                <a:ext uri="{FF2B5EF4-FFF2-40B4-BE49-F238E27FC236}">
                  <a16:creationId xmlns:a16="http://schemas.microsoft.com/office/drawing/2014/main" id="{504A8327-DDEF-804C-6B3F-E84CFA84AED8}"/>
                </a:ext>
              </a:extLst>
            </p:cNvPr>
            <p:cNvSpPr/>
            <p:nvPr/>
          </p:nvSpPr>
          <p:spPr>
            <a:xfrm>
              <a:off x="21754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709;p58">
              <a:extLst>
                <a:ext uri="{FF2B5EF4-FFF2-40B4-BE49-F238E27FC236}">
                  <a16:creationId xmlns:a16="http://schemas.microsoft.com/office/drawing/2014/main" id="{AC3AC719-5C93-77DA-2014-5840A1B83BBB}"/>
                </a:ext>
              </a:extLst>
            </p:cNvPr>
            <p:cNvSpPr/>
            <p:nvPr/>
          </p:nvSpPr>
          <p:spPr>
            <a:xfrm>
              <a:off x="21638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710;p58">
              <a:extLst>
                <a:ext uri="{FF2B5EF4-FFF2-40B4-BE49-F238E27FC236}">
                  <a16:creationId xmlns:a16="http://schemas.microsoft.com/office/drawing/2014/main" id="{D11486E9-EBDB-27ED-7898-A78966DF8ECC}"/>
                </a:ext>
              </a:extLst>
            </p:cNvPr>
            <p:cNvSpPr/>
            <p:nvPr/>
          </p:nvSpPr>
          <p:spPr>
            <a:xfrm>
              <a:off x="21526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711;p58">
              <a:extLst>
                <a:ext uri="{FF2B5EF4-FFF2-40B4-BE49-F238E27FC236}">
                  <a16:creationId xmlns:a16="http://schemas.microsoft.com/office/drawing/2014/main" id="{D7F6555B-88BC-2934-DE83-A843E675E8B1}"/>
                </a:ext>
              </a:extLst>
            </p:cNvPr>
            <p:cNvSpPr/>
            <p:nvPr/>
          </p:nvSpPr>
          <p:spPr>
            <a:xfrm>
              <a:off x="2141350" y="2163625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712;p58">
              <a:extLst>
                <a:ext uri="{FF2B5EF4-FFF2-40B4-BE49-F238E27FC236}">
                  <a16:creationId xmlns:a16="http://schemas.microsoft.com/office/drawing/2014/main" id="{16B1D4D3-FF35-F285-8BA1-D47936232BAD}"/>
                </a:ext>
              </a:extLst>
            </p:cNvPr>
            <p:cNvSpPr/>
            <p:nvPr/>
          </p:nvSpPr>
          <p:spPr>
            <a:xfrm>
              <a:off x="21305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713;p58">
              <a:extLst>
                <a:ext uri="{FF2B5EF4-FFF2-40B4-BE49-F238E27FC236}">
                  <a16:creationId xmlns:a16="http://schemas.microsoft.com/office/drawing/2014/main" id="{626E2EC0-EB53-D8E5-1795-ADCDB46CF7E3}"/>
                </a:ext>
              </a:extLst>
            </p:cNvPr>
            <p:cNvSpPr/>
            <p:nvPr/>
          </p:nvSpPr>
          <p:spPr>
            <a:xfrm>
              <a:off x="21192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714;p58">
              <a:extLst>
                <a:ext uri="{FF2B5EF4-FFF2-40B4-BE49-F238E27FC236}">
                  <a16:creationId xmlns:a16="http://schemas.microsoft.com/office/drawing/2014/main" id="{1E4006E0-2416-E3F2-D00F-10379D5A4A58}"/>
                </a:ext>
              </a:extLst>
            </p:cNvPr>
            <p:cNvSpPr/>
            <p:nvPr/>
          </p:nvSpPr>
          <p:spPr>
            <a:xfrm>
              <a:off x="21076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715;p58">
              <a:extLst>
                <a:ext uri="{FF2B5EF4-FFF2-40B4-BE49-F238E27FC236}">
                  <a16:creationId xmlns:a16="http://schemas.microsoft.com/office/drawing/2014/main" id="{AE28211E-2639-4844-2D0E-EBB0A6D56D4C}"/>
                </a:ext>
              </a:extLst>
            </p:cNvPr>
            <p:cNvSpPr/>
            <p:nvPr/>
          </p:nvSpPr>
          <p:spPr>
            <a:xfrm>
              <a:off x="20963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716;p58">
              <a:extLst>
                <a:ext uri="{FF2B5EF4-FFF2-40B4-BE49-F238E27FC236}">
                  <a16:creationId xmlns:a16="http://schemas.microsoft.com/office/drawing/2014/main" id="{90322CA2-3A13-8CBF-9098-483CF65770A2}"/>
                </a:ext>
              </a:extLst>
            </p:cNvPr>
            <p:cNvSpPr/>
            <p:nvPr/>
          </p:nvSpPr>
          <p:spPr>
            <a:xfrm>
              <a:off x="20855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717;p58">
              <a:extLst>
                <a:ext uri="{FF2B5EF4-FFF2-40B4-BE49-F238E27FC236}">
                  <a16:creationId xmlns:a16="http://schemas.microsoft.com/office/drawing/2014/main" id="{698A7815-1C23-6910-2565-59B369757A8E}"/>
                </a:ext>
              </a:extLst>
            </p:cNvPr>
            <p:cNvSpPr/>
            <p:nvPr/>
          </p:nvSpPr>
          <p:spPr>
            <a:xfrm>
              <a:off x="20742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718;p58">
              <a:extLst>
                <a:ext uri="{FF2B5EF4-FFF2-40B4-BE49-F238E27FC236}">
                  <a16:creationId xmlns:a16="http://schemas.microsoft.com/office/drawing/2014/main" id="{6AEB4211-D37A-98ED-CBDC-B9998A1FB381}"/>
                </a:ext>
              </a:extLst>
            </p:cNvPr>
            <p:cNvSpPr/>
            <p:nvPr/>
          </p:nvSpPr>
          <p:spPr>
            <a:xfrm>
              <a:off x="20630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719;p58">
              <a:extLst>
                <a:ext uri="{FF2B5EF4-FFF2-40B4-BE49-F238E27FC236}">
                  <a16:creationId xmlns:a16="http://schemas.microsoft.com/office/drawing/2014/main" id="{2FCA007D-DEE9-A616-4D1B-23EB21404270}"/>
                </a:ext>
              </a:extLst>
            </p:cNvPr>
            <p:cNvSpPr/>
            <p:nvPr/>
          </p:nvSpPr>
          <p:spPr>
            <a:xfrm>
              <a:off x="20514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720;p58">
              <a:extLst>
                <a:ext uri="{FF2B5EF4-FFF2-40B4-BE49-F238E27FC236}">
                  <a16:creationId xmlns:a16="http://schemas.microsoft.com/office/drawing/2014/main" id="{5CA697D8-AD8A-9EAC-8A9A-2255A8A15B31}"/>
                </a:ext>
              </a:extLst>
            </p:cNvPr>
            <p:cNvSpPr/>
            <p:nvPr/>
          </p:nvSpPr>
          <p:spPr>
            <a:xfrm>
              <a:off x="2230925" y="23489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721;p58">
              <a:extLst>
                <a:ext uri="{FF2B5EF4-FFF2-40B4-BE49-F238E27FC236}">
                  <a16:creationId xmlns:a16="http://schemas.microsoft.com/office/drawing/2014/main" id="{942C3887-961E-AD41-F9CF-7C1633EDEA43}"/>
                </a:ext>
              </a:extLst>
            </p:cNvPr>
            <p:cNvSpPr/>
            <p:nvPr/>
          </p:nvSpPr>
          <p:spPr>
            <a:xfrm>
              <a:off x="2230925" y="23377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722;p58">
              <a:extLst>
                <a:ext uri="{FF2B5EF4-FFF2-40B4-BE49-F238E27FC236}">
                  <a16:creationId xmlns:a16="http://schemas.microsoft.com/office/drawing/2014/main" id="{5EE88383-1268-E730-19DF-D5B1DCD6D3FB}"/>
                </a:ext>
              </a:extLst>
            </p:cNvPr>
            <p:cNvSpPr/>
            <p:nvPr/>
          </p:nvSpPr>
          <p:spPr>
            <a:xfrm>
              <a:off x="2230925" y="2326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723;p58">
              <a:extLst>
                <a:ext uri="{FF2B5EF4-FFF2-40B4-BE49-F238E27FC236}">
                  <a16:creationId xmlns:a16="http://schemas.microsoft.com/office/drawing/2014/main" id="{92D51FB0-10B2-6504-62F1-295C45EBEEA8}"/>
                </a:ext>
              </a:extLst>
            </p:cNvPr>
            <p:cNvSpPr/>
            <p:nvPr/>
          </p:nvSpPr>
          <p:spPr>
            <a:xfrm>
              <a:off x="2230925" y="23148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724;p58">
              <a:extLst>
                <a:ext uri="{FF2B5EF4-FFF2-40B4-BE49-F238E27FC236}">
                  <a16:creationId xmlns:a16="http://schemas.microsoft.com/office/drawing/2014/main" id="{8B0637A2-B9D8-C34E-34B0-A093C3543FA3}"/>
                </a:ext>
              </a:extLst>
            </p:cNvPr>
            <p:cNvSpPr/>
            <p:nvPr/>
          </p:nvSpPr>
          <p:spPr>
            <a:xfrm>
              <a:off x="2230925" y="23040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725;p58">
              <a:extLst>
                <a:ext uri="{FF2B5EF4-FFF2-40B4-BE49-F238E27FC236}">
                  <a16:creationId xmlns:a16="http://schemas.microsoft.com/office/drawing/2014/main" id="{D63BB842-D96C-B082-AC5E-5DC92A59AAA1}"/>
                </a:ext>
              </a:extLst>
            </p:cNvPr>
            <p:cNvSpPr/>
            <p:nvPr/>
          </p:nvSpPr>
          <p:spPr>
            <a:xfrm>
              <a:off x="2230925" y="22927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726;p58">
              <a:extLst>
                <a:ext uri="{FF2B5EF4-FFF2-40B4-BE49-F238E27FC236}">
                  <a16:creationId xmlns:a16="http://schemas.microsoft.com/office/drawing/2014/main" id="{E75495A4-8076-113E-BCB6-06DBAC33FEDB}"/>
                </a:ext>
              </a:extLst>
            </p:cNvPr>
            <p:cNvSpPr/>
            <p:nvPr/>
          </p:nvSpPr>
          <p:spPr>
            <a:xfrm>
              <a:off x="2230925" y="2281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727;p58">
              <a:extLst>
                <a:ext uri="{FF2B5EF4-FFF2-40B4-BE49-F238E27FC236}">
                  <a16:creationId xmlns:a16="http://schemas.microsoft.com/office/drawing/2014/main" id="{7A3386E8-9824-6C4C-1BB1-9639F66E5662}"/>
                </a:ext>
              </a:extLst>
            </p:cNvPr>
            <p:cNvSpPr/>
            <p:nvPr/>
          </p:nvSpPr>
          <p:spPr>
            <a:xfrm>
              <a:off x="2230925" y="22702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728;p58">
              <a:extLst>
                <a:ext uri="{FF2B5EF4-FFF2-40B4-BE49-F238E27FC236}">
                  <a16:creationId xmlns:a16="http://schemas.microsoft.com/office/drawing/2014/main" id="{26FD4DD4-EE5F-D6EA-8301-BAA349396026}"/>
                </a:ext>
              </a:extLst>
            </p:cNvPr>
            <p:cNvSpPr/>
            <p:nvPr/>
          </p:nvSpPr>
          <p:spPr>
            <a:xfrm>
              <a:off x="2230925" y="2258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729;p58">
              <a:extLst>
                <a:ext uri="{FF2B5EF4-FFF2-40B4-BE49-F238E27FC236}">
                  <a16:creationId xmlns:a16="http://schemas.microsoft.com/office/drawing/2014/main" id="{58B98FEC-D138-4834-FEE8-3B1C16527F08}"/>
                </a:ext>
              </a:extLst>
            </p:cNvPr>
            <p:cNvSpPr/>
            <p:nvPr/>
          </p:nvSpPr>
          <p:spPr>
            <a:xfrm>
              <a:off x="2230925" y="22477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730;p58">
              <a:extLst>
                <a:ext uri="{FF2B5EF4-FFF2-40B4-BE49-F238E27FC236}">
                  <a16:creationId xmlns:a16="http://schemas.microsoft.com/office/drawing/2014/main" id="{7D2A1A35-86E8-DE5E-BDBF-1ECB41B9C2ED}"/>
                </a:ext>
              </a:extLst>
            </p:cNvPr>
            <p:cNvSpPr/>
            <p:nvPr/>
          </p:nvSpPr>
          <p:spPr>
            <a:xfrm>
              <a:off x="2230925" y="22365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731;p58">
              <a:extLst>
                <a:ext uri="{FF2B5EF4-FFF2-40B4-BE49-F238E27FC236}">
                  <a16:creationId xmlns:a16="http://schemas.microsoft.com/office/drawing/2014/main" id="{35177508-49F3-8719-F641-C82F9C0C0A5A}"/>
                </a:ext>
              </a:extLst>
            </p:cNvPr>
            <p:cNvSpPr/>
            <p:nvPr/>
          </p:nvSpPr>
          <p:spPr>
            <a:xfrm>
              <a:off x="2230925" y="2225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732;p58">
              <a:extLst>
                <a:ext uri="{FF2B5EF4-FFF2-40B4-BE49-F238E27FC236}">
                  <a16:creationId xmlns:a16="http://schemas.microsoft.com/office/drawing/2014/main" id="{1843F631-9D5F-46D1-35DB-85E09A2DB024}"/>
                </a:ext>
              </a:extLst>
            </p:cNvPr>
            <p:cNvSpPr/>
            <p:nvPr/>
          </p:nvSpPr>
          <p:spPr>
            <a:xfrm>
              <a:off x="2230925" y="22140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733;p58">
              <a:extLst>
                <a:ext uri="{FF2B5EF4-FFF2-40B4-BE49-F238E27FC236}">
                  <a16:creationId xmlns:a16="http://schemas.microsoft.com/office/drawing/2014/main" id="{68A5F442-F83F-EB3A-5624-7481227266C9}"/>
                </a:ext>
              </a:extLst>
            </p:cNvPr>
            <p:cNvSpPr/>
            <p:nvPr/>
          </p:nvSpPr>
          <p:spPr>
            <a:xfrm>
              <a:off x="2230925" y="2202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734;p58">
              <a:extLst>
                <a:ext uri="{FF2B5EF4-FFF2-40B4-BE49-F238E27FC236}">
                  <a16:creationId xmlns:a16="http://schemas.microsoft.com/office/drawing/2014/main" id="{D567692B-B948-3923-44BF-AF294942D3E1}"/>
                </a:ext>
              </a:extLst>
            </p:cNvPr>
            <p:cNvSpPr/>
            <p:nvPr/>
          </p:nvSpPr>
          <p:spPr>
            <a:xfrm>
              <a:off x="2230925" y="21915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735;p58">
              <a:extLst>
                <a:ext uri="{FF2B5EF4-FFF2-40B4-BE49-F238E27FC236}">
                  <a16:creationId xmlns:a16="http://schemas.microsoft.com/office/drawing/2014/main" id="{ADDF2B03-488C-6204-E3F4-D5F93A295713}"/>
                </a:ext>
              </a:extLst>
            </p:cNvPr>
            <p:cNvSpPr/>
            <p:nvPr/>
          </p:nvSpPr>
          <p:spPr>
            <a:xfrm>
              <a:off x="2230925" y="21803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736;p58">
              <a:extLst>
                <a:ext uri="{FF2B5EF4-FFF2-40B4-BE49-F238E27FC236}">
                  <a16:creationId xmlns:a16="http://schemas.microsoft.com/office/drawing/2014/main" id="{34446995-7C17-3981-3DBF-4B7CC3780DE0}"/>
                </a:ext>
              </a:extLst>
            </p:cNvPr>
            <p:cNvSpPr/>
            <p:nvPr/>
          </p:nvSpPr>
          <p:spPr>
            <a:xfrm>
              <a:off x="2054875" y="2184950"/>
              <a:ext cx="12450" cy="12825"/>
            </a:xfrm>
            <a:custGeom>
              <a:avLst/>
              <a:gdLst/>
              <a:ahLst/>
              <a:cxnLst/>
              <a:rect l="l" t="t" r="r" b="b"/>
              <a:pathLst>
                <a:path w="498" h="513" extrusionOk="0"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389" y="512"/>
                    <a:pt x="497" y="388"/>
                    <a:pt x="497" y="264"/>
                  </a:cubicBezTo>
                  <a:cubicBezTo>
                    <a:pt x="497" y="125"/>
                    <a:pt x="389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737;p58">
              <a:extLst>
                <a:ext uri="{FF2B5EF4-FFF2-40B4-BE49-F238E27FC236}">
                  <a16:creationId xmlns:a16="http://schemas.microsoft.com/office/drawing/2014/main" id="{73A2C47D-42CC-A188-F210-CE0B0A9A92BB}"/>
                </a:ext>
              </a:extLst>
            </p:cNvPr>
            <p:cNvSpPr/>
            <p:nvPr/>
          </p:nvSpPr>
          <p:spPr>
            <a:xfrm>
              <a:off x="2243325" y="21547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598" y="1"/>
                  </a:moveTo>
                  <a:lnTo>
                    <a:pt x="481" y="1102"/>
                  </a:lnTo>
                  <a:lnTo>
                    <a:pt x="1" y="1102"/>
                  </a:lnTo>
                  <a:lnTo>
                    <a:pt x="1" y="1195"/>
                  </a:lnTo>
                  <a:lnTo>
                    <a:pt x="512" y="1195"/>
                  </a:lnTo>
                  <a:lnTo>
                    <a:pt x="1645" y="4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738;p58">
              <a:extLst>
                <a:ext uri="{FF2B5EF4-FFF2-40B4-BE49-F238E27FC236}">
                  <a16:creationId xmlns:a16="http://schemas.microsoft.com/office/drawing/2014/main" id="{7A71F33A-9281-E6C7-C814-F3A678DE818C}"/>
                </a:ext>
              </a:extLst>
            </p:cNvPr>
            <p:cNvSpPr/>
            <p:nvPr/>
          </p:nvSpPr>
          <p:spPr>
            <a:xfrm>
              <a:off x="2243325" y="2153925"/>
              <a:ext cx="55475" cy="41900"/>
            </a:xfrm>
            <a:custGeom>
              <a:avLst/>
              <a:gdLst/>
              <a:ahLst/>
              <a:cxnLst/>
              <a:rect l="l" t="t" r="r" b="b"/>
              <a:pathLst>
                <a:path w="2219" h="1676" extrusionOk="0">
                  <a:moveTo>
                    <a:pt x="2156" y="1"/>
                  </a:moveTo>
                  <a:lnTo>
                    <a:pt x="590" y="1583"/>
                  </a:lnTo>
                  <a:lnTo>
                    <a:pt x="1" y="1583"/>
                  </a:lnTo>
                  <a:lnTo>
                    <a:pt x="1" y="1676"/>
                  </a:lnTo>
                  <a:lnTo>
                    <a:pt x="605" y="1676"/>
                  </a:lnTo>
                  <a:lnTo>
                    <a:pt x="2218" y="6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739;p58">
              <a:extLst>
                <a:ext uri="{FF2B5EF4-FFF2-40B4-BE49-F238E27FC236}">
                  <a16:creationId xmlns:a16="http://schemas.microsoft.com/office/drawing/2014/main" id="{3CD3F1F1-1F89-F2DC-E1B5-CF28EA18ED07}"/>
                </a:ext>
              </a:extLst>
            </p:cNvPr>
            <p:cNvSpPr/>
            <p:nvPr/>
          </p:nvSpPr>
          <p:spPr>
            <a:xfrm>
              <a:off x="2243325" y="2333850"/>
              <a:ext cx="116350" cy="19400"/>
            </a:xfrm>
            <a:custGeom>
              <a:avLst/>
              <a:gdLst/>
              <a:ahLst/>
              <a:cxnLst/>
              <a:rect l="l" t="t" r="r" b="b"/>
              <a:pathLst>
                <a:path w="4654" h="776" extrusionOk="0">
                  <a:moveTo>
                    <a:pt x="1474" y="0"/>
                  </a:moveTo>
                  <a:lnTo>
                    <a:pt x="792" y="683"/>
                  </a:lnTo>
                  <a:lnTo>
                    <a:pt x="1" y="683"/>
                  </a:lnTo>
                  <a:lnTo>
                    <a:pt x="1" y="776"/>
                  </a:lnTo>
                  <a:lnTo>
                    <a:pt x="838" y="776"/>
                  </a:lnTo>
                  <a:lnTo>
                    <a:pt x="1520" y="78"/>
                  </a:lnTo>
                  <a:lnTo>
                    <a:pt x="4653" y="78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740;p58">
              <a:extLst>
                <a:ext uri="{FF2B5EF4-FFF2-40B4-BE49-F238E27FC236}">
                  <a16:creationId xmlns:a16="http://schemas.microsoft.com/office/drawing/2014/main" id="{30678C3C-7D92-0791-EF8E-EE6EF8B42206}"/>
                </a:ext>
              </a:extLst>
            </p:cNvPr>
            <p:cNvSpPr/>
            <p:nvPr/>
          </p:nvSpPr>
          <p:spPr>
            <a:xfrm>
              <a:off x="2243325" y="2312900"/>
              <a:ext cx="116350" cy="29125"/>
            </a:xfrm>
            <a:custGeom>
              <a:avLst/>
              <a:gdLst/>
              <a:ahLst/>
              <a:cxnLst/>
              <a:rect l="l" t="t" r="r" b="b"/>
              <a:pathLst>
                <a:path w="4654" h="1165" extrusionOk="0">
                  <a:moveTo>
                    <a:pt x="1567" y="1"/>
                  </a:moveTo>
                  <a:lnTo>
                    <a:pt x="512" y="1071"/>
                  </a:lnTo>
                  <a:lnTo>
                    <a:pt x="1" y="1071"/>
                  </a:lnTo>
                  <a:lnTo>
                    <a:pt x="1" y="1164"/>
                  </a:lnTo>
                  <a:lnTo>
                    <a:pt x="543" y="1164"/>
                  </a:lnTo>
                  <a:lnTo>
                    <a:pt x="1614" y="109"/>
                  </a:lnTo>
                  <a:lnTo>
                    <a:pt x="4653" y="109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741;p58">
              <a:extLst>
                <a:ext uri="{FF2B5EF4-FFF2-40B4-BE49-F238E27FC236}">
                  <a16:creationId xmlns:a16="http://schemas.microsoft.com/office/drawing/2014/main" id="{161F0276-8DEB-D998-2246-3B2D1DB8F55D}"/>
                </a:ext>
              </a:extLst>
            </p:cNvPr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742;p58">
              <a:extLst>
                <a:ext uri="{FF2B5EF4-FFF2-40B4-BE49-F238E27FC236}">
                  <a16:creationId xmlns:a16="http://schemas.microsoft.com/office/drawing/2014/main" id="{F209B46C-938F-1753-862E-4E9F2AD10EFA}"/>
                </a:ext>
              </a:extLst>
            </p:cNvPr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743;p58">
              <a:extLst>
                <a:ext uri="{FF2B5EF4-FFF2-40B4-BE49-F238E27FC236}">
                  <a16:creationId xmlns:a16="http://schemas.microsoft.com/office/drawing/2014/main" id="{A1CF56D3-09BC-BFE5-E4A8-D86CFB5630CB}"/>
                </a:ext>
              </a:extLst>
            </p:cNvPr>
            <p:cNvSpPr/>
            <p:nvPr/>
          </p:nvSpPr>
          <p:spPr>
            <a:xfrm>
              <a:off x="23596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744;p58">
              <a:extLst>
                <a:ext uri="{FF2B5EF4-FFF2-40B4-BE49-F238E27FC236}">
                  <a16:creationId xmlns:a16="http://schemas.microsoft.com/office/drawing/2014/main" id="{39A647BB-BCB5-7E0A-E639-30B784A2C89E}"/>
                </a:ext>
              </a:extLst>
            </p:cNvPr>
            <p:cNvSpPr/>
            <p:nvPr/>
          </p:nvSpPr>
          <p:spPr>
            <a:xfrm>
              <a:off x="23848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745;p58">
              <a:extLst>
                <a:ext uri="{FF2B5EF4-FFF2-40B4-BE49-F238E27FC236}">
                  <a16:creationId xmlns:a16="http://schemas.microsoft.com/office/drawing/2014/main" id="{B7E80657-4CB5-155F-ACD6-0BE1057A2C7B}"/>
                </a:ext>
              </a:extLst>
            </p:cNvPr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746;p58">
              <a:extLst>
                <a:ext uri="{FF2B5EF4-FFF2-40B4-BE49-F238E27FC236}">
                  <a16:creationId xmlns:a16="http://schemas.microsoft.com/office/drawing/2014/main" id="{3C24F938-552A-89F6-372C-827B3DA83064}"/>
                </a:ext>
              </a:extLst>
            </p:cNvPr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747;p58">
              <a:extLst>
                <a:ext uri="{FF2B5EF4-FFF2-40B4-BE49-F238E27FC236}">
                  <a16:creationId xmlns:a16="http://schemas.microsoft.com/office/drawing/2014/main" id="{991606FF-B1EA-2EBA-C6E1-79987D5F3A4D}"/>
                </a:ext>
              </a:extLst>
            </p:cNvPr>
            <p:cNvSpPr/>
            <p:nvPr/>
          </p:nvSpPr>
          <p:spPr>
            <a:xfrm>
              <a:off x="23596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748;p58">
              <a:extLst>
                <a:ext uri="{FF2B5EF4-FFF2-40B4-BE49-F238E27FC236}">
                  <a16:creationId xmlns:a16="http://schemas.microsoft.com/office/drawing/2014/main" id="{F9A92328-F16D-7D8A-3899-B81FD55F254A}"/>
                </a:ext>
              </a:extLst>
            </p:cNvPr>
            <p:cNvSpPr/>
            <p:nvPr/>
          </p:nvSpPr>
          <p:spPr>
            <a:xfrm>
              <a:off x="23848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749;p58">
              <a:extLst>
                <a:ext uri="{FF2B5EF4-FFF2-40B4-BE49-F238E27FC236}">
                  <a16:creationId xmlns:a16="http://schemas.microsoft.com/office/drawing/2014/main" id="{1DCF2911-5159-A1B5-46DD-9BAF45245389}"/>
                </a:ext>
              </a:extLst>
            </p:cNvPr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750;p58">
              <a:extLst>
                <a:ext uri="{FF2B5EF4-FFF2-40B4-BE49-F238E27FC236}">
                  <a16:creationId xmlns:a16="http://schemas.microsoft.com/office/drawing/2014/main" id="{D294B618-A9DD-AA94-E8CE-C98DCE0242AD}"/>
                </a:ext>
              </a:extLst>
            </p:cNvPr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751;p58">
              <a:extLst>
                <a:ext uri="{FF2B5EF4-FFF2-40B4-BE49-F238E27FC236}">
                  <a16:creationId xmlns:a16="http://schemas.microsoft.com/office/drawing/2014/main" id="{DC0F4BCB-DAD7-DD2E-98EC-9C06F64FB789}"/>
                </a:ext>
              </a:extLst>
            </p:cNvPr>
            <p:cNvSpPr/>
            <p:nvPr/>
          </p:nvSpPr>
          <p:spPr>
            <a:xfrm>
              <a:off x="1960675" y="2207050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752;p58">
              <a:extLst>
                <a:ext uri="{FF2B5EF4-FFF2-40B4-BE49-F238E27FC236}">
                  <a16:creationId xmlns:a16="http://schemas.microsoft.com/office/drawing/2014/main" id="{8CCB994D-C02A-D348-7E8A-7C3ABE15D0F8}"/>
                </a:ext>
              </a:extLst>
            </p:cNvPr>
            <p:cNvSpPr/>
            <p:nvPr/>
          </p:nvSpPr>
          <p:spPr>
            <a:xfrm>
              <a:off x="1960675" y="224272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753;p58">
              <a:extLst>
                <a:ext uri="{FF2B5EF4-FFF2-40B4-BE49-F238E27FC236}">
                  <a16:creationId xmlns:a16="http://schemas.microsoft.com/office/drawing/2014/main" id="{1F73458C-7B72-C1F9-9D9B-D2F30027A6D5}"/>
                </a:ext>
              </a:extLst>
            </p:cNvPr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754;p58">
              <a:extLst>
                <a:ext uri="{FF2B5EF4-FFF2-40B4-BE49-F238E27FC236}">
                  <a16:creationId xmlns:a16="http://schemas.microsoft.com/office/drawing/2014/main" id="{C7FAD6D0-03AD-A9F6-6DCD-FF2CFAF69F6A}"/>
                </a:ext>
              </a:extLst>
            </p:cNvPr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755;p58">
              <a:extLst>
                <a:ext uri="{FF2B5EF4-FFF2-40B4-BE49-F238E27FC236}">
                  <a16:creationId xmlns:a16="http://schemas.microsoft.com/office/drawing/2014/main" id="{2238FD8C-6E50-DD72-66EB-1281AA0C12D3}"/>
                </a:ext>
              </a:extLst>
            </p:cNvPr>
            <p:cNvSpPr/>
            <p:nvPr/>
          </p:nvSpPr>
          <p:spPr>
            <a:xfrm>
              <a:off x="1960675" y="2309425"/>
              <a:ext cx="13975" cy="9700"/>
            </a:xfrm>
            <a:custGeom>
              <a:avLst/>
              <a:gdLst/>
              <a:ahLst/>
              <a:cxnLst/>
              <a:rect l="l" t="t" r="r" b="b"/>
              <a:pathLst>
                <a:path w="559" h="388" extrusionOk="0">
                  <a:moveTo>
                    <a:pt x="0" y="0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756;p58">
              <a:extLst>
                <a:ext uri="{FF2B5EF4-FFF2-40B4-BE49-F238E27FC236}">
                  <a16:creationId xmlns:a16="http://schemas.microsoft.com/office/drawing/2014/main" id="{54A31FDE-5B87-8C9E-1A50-C523C76A7166}"/>
                </a:ext>
              </a:extLst>
            </p:cNvPr>
            <p:cNvSpPr/>
            <p:nvPr/>
          </p:nvSpPr>
          <p:spPr>
            <a:xfrm>
              <a:off x="1960675" y="234547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757;p58">
              <a:extLst>
                <a:ext uri="{FF2B5EF4-FFF2-40B4-BE49-F238E27FC236}">
                  <a16:creationId xmlns:a16="http://schemas.microsoft.com/office/drawing/2014/main" id="{8412B773-AD2E-2E0D-628E-7148BB15BF22}"/>
                </a:ext>
              </a:extLst>
            </p:cNvPr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758;p58">
              <a:extLst>
                <a:ext uri="{FF2B5EF4-FFF2-40B4-BE49-F238E27FC236}">
                  <a16:creationId xmlns:a16="http://schemas.microsoft.com/office/drawing/2014/main" id="{98F87074-8272-DA55-12D6-3758AE81349B}"/>
                </a:ext>
              </a:extLst>
            </p:cNvPr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759;p58">
              <a:extLst>
                <a:ext uri="{FF2B5EF4-FFF2-40B4-BE49-F238E27FC236}">
                  <a16:creationId xmlns:a16="http://schemas.microsoft.com/office/drawing/2014/main" id="{BCCBE477-2E32-B000-4A71-D3EAAA815F6A}"/>
                </a:ext>
              </a:extLst>
            </p:cNvPr>
            <p:cNvSpPr/>
            <p:nvPr/>
          </p:nvSpPr>
          <p:spPr>
            <a:xfrm>
              <a:off x="23596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1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760;p58">
              <a:extLst>
                <a:ext uri="{FF2B5EF4-FFF2-40B4-BE49-F238E27FC236}">
                  <a16:creationId xmlns:a16="http://schemas.microsoft.com/office/drawing/2014/main" id="{EA171ABB-E464-D084-4EB0-92B310C08282}"/>
                </a:ext>
              </a:extLst>
            </p:cNvPr>
            <p:cNvSpPr/>
            <p:nvPr/>
          </p:nvSpPr>
          <p:spPr>
            <a:xfrm>
              <a:off x="23848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1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761;p58">
              <a:extLst>
                <a:ext uri="{FF2B5EF4-FFF2-40B4-BE49-F238E27FC236}">
                  <a16:creationId xmlns:a16="http://schemas.microsoft.com/office/drawing/2014/main" id="{BB500D7A-55CD-A387-0D8A-EF7EDB18E044}"/>
                </a:ext>
              </a:extLst>
            </p:cNvPr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762;p58">
              <a:extLst>
                <a:ext uri="{FF2B5EF4-FFF2-40B4-BE49-F238E27FC236}">
                  <a16:creationId xmlns:a16="http://schemas.microsoft.com/office/drawing/2014/main" id="{5C9BF0B9-E5F4-7A65-3692-7D0FB9CF6C7F}"/>
                </a:ext>
              </a:extLst>
            </p:cNvPr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763;p58">
              <a:extLst>
                <a:ext uri="{FF2B5EF4-FFF2-40B4-BE49-F238E27FC236}">
                  <a16:creationId xmlns:a16="http://schemas.microsoft.com/office/drawing/2014/main" id="{140C776A-3893-15E6-46BD-11CD3A48096B}"/>
                </a:ext>
              </a:extLst>
            </p:cNvPr>
            <p:cNvSpPr/>
            <p:nvPr/>
          </p:nvSpPr>
          <p:spPr>
            <a:xfrm>
              <a:off x="23596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0" y="1"/>
                  </a:moveTo>
                  <a:lnTo>
                    <a:pt x="0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764;p58">
              <a:extLst>
                <a:ext uri="{FF2B5EF4-FFF2-40B4-BE49-F238E27FC236}">
                  <a16:creationId xmlns:a16="http://schemas.microsoft.com/office/drawing/2014/main" id="{AE6616DD-E316-25F8-3C8D-E5F4A6205424}"/>
                </a:ext>
              </a:extLst>
            </p:cNvPr>
            <p:cNvSpPr/>
            <p:nvPr/>
          </p:nvSpPr>
          <p:spPr>
            <a:xfrm>
              <a:off x="23848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1" y="1"/>
                  </a:moveTo>
                  <a:lnTo>
                    <a:pt x="1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765;p58">
              <a:extLst>
                <a:ext uri="{FF2B5EF4-FFF2-40B4-BE49-F238E27FC236}">
                  <a16:creationId xmlns:a16="http://schemas.microsoft.com/office/drawing/2014/main" id="{839F1A69-BB3E-7A09-1E93-48C43F7516D8}"/>
                </a:ext>
              </a:extLst>
            </p:cNvPr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766;p58">
              <a:extLst>
                <a:ext uri="{FF2B5EF4-FFF2-40B4-BE49-F238E27FC236}">
                  <a16:creationId xmlns:a16="http://schemas.microsoft.com/office/drawing/2014/main" id="{5B25F61E-EA28-2F39-E4A0-73F4F197953A}"/>
                </a:ext>
              </a:extLst>
            </p:cNvPr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767;p58">
              <a:extLst>
                <a:ext uri="{FF2B5EF4-FFF2-40B4-BE49-F238E27FC236}">
                  <a16:creationId xmlns:a16="http://schemas.microsoft.com/office/drawing/2014/main" id="{9F76AA93-AF31-BCFD-796B-A9057A2D41F7}"/>
                </a:ext>
              </a:extLst>
            </p:cNvPr>
            <p:cNvSpPr/>
            <p:nvPr/>
          </p:nvSpPr>
          <p:spPr>
            <a:xfrm>
              <a:off x="23596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768;p58">
              <a:extLst>
                <a:ext uri="{FF2B5EF4-FFF2-40B4-BE49-F238E27FC236}">
                  <a16:creationId xmlns:a16="http://schemas.microsoft.com/office/drawing/2014/main" id="{E6345F50-352E-1190-545F-069EB2BACC5B}"/>
                </a:ext>
              </a:extLst>
            </p:cNvPr>
            <p:cNvSpPr/>
            <p:nvPr/>
          </p:nvSpPr>
          <p:spPr>
            <a:xfrm>
              <a:off x="23848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769;p58">
              <a:extLst>
                <a:ext uri="{FF2B5EF4-FFF2-40B4-BE49-F238E27FC236}">
                  <a16:creationId xmlns:a16="http://schemas.microsoft.com/office/drawing/2014/main" id="{B30ECFA9-D994-32BF-C36E-B9E38240BC36}"/>
                </a:ext>
              </a:extLst>
            </p:cNvPr>
            <p:cNvSpPr/>
            <p:nvPr/>
          </p:nvSpPr>
          <p:spPr>
            <a:xfrm>
              <a:off x="2021550" y="2453275"/>
              <a:ext cx="52750" cy="105875"/>
            </a:xfrm>
            <a:custGeom>
              <a:avLst/>
              <a:gdLst/>
              <a:ahLst/>
              <a:cxnLst/>
              <a:rect l="l" t="t" r="r" b="b"/>
              <a:pathLst>
                <a:path w="2110" h="4235" extrusionOk="0">
                  <a:moveTo>
                    <a:pt x="0" y="0"/>
                  </a:moveTo>
                  <a:lnTo>
                    <a:pt x="0" y="4234"/>
                  </a:lnTo>
                  <a:lnTo>
                    <a:pt x="2109" y="4234"/>
                  </a:lnTo>
                  <a:lnTo>
                    <a:pt x="2109" y="0"/>
                  </a:lnTo>
                  <a:lnTo>
                    <a:pt x="1349" y="0"/>
                  </a:lnTo>
                  <a:cubicBezTo>
                    <a:pt x="1349" y="155"/>
                    <a:pt x="1210" y="279"/>
                    <a:pt x="1055" y="279"/>
                  </a:cubicBezTo>
                  <a:cubicBezTo>
                    <a:pt x="900" y="279"/>
                    <a:pt x="776" y="155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770;p58">
              <a:extLst>
                <a:ext uri="{FF2B5EF4-FFF2-40B4-BE49-F238E27FC236}">
                  <a16:creationId xmlns:a16="http://schemas.microsoft.com/office/drawing/2014/main" id="{7E698A83-5EAF-8125-C218-0A97CF24B910}"/>
                </a:ext>
              </a:extLst>
            </p:cNvPr>
            <p:cNvSpPr/>
            <p:nvPr/>
          </p:nvSpPr>
          <p:spPr>
            <a:xfrm>
              <a:off x="2008350" y="24579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771;p58">
              <a:extLst>
                <a:ext uri="{FF2B5EF4-FFF2-40B4-BE49-F238E27FC236}">
                  <a16:creationId xmlns:a16="http://schemas.microsoft.com/office/drawing/2014/main" id="{472A277F-D456-CA9B-F351-20DB316E4440}"/>
                </a:ext>
              </a:extLst>
            </p:cNvPr>
            <p:cNvSpPr/>
            <p:nvPr/>
          </p:nvSpPr>
          <p:spPr>
            <a:xfrm>
              <a:off x="2008350" y="24691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772;p58">
              <a:extLst>
                <a:ext uri="{FF2B5EF4-FFF2-40B4-BE49-F238E27FC236}">
                  <a16:creationId xmlns:a16="http://schemas.microsoft.com/office/drawing/2014/main" id="{598DE5B2-D2CD-D0CD-3456-123D5AC896B8}"/>
                </a:ext>
              </a:extLst>
            </p:cNvPr>
            <p:cNvSpPr/>
            <p:nvPr/>
          </p:nvSpPr>
          <p:spPr>
            <a:xfrm>
              <a:off x="2008350" y="2480400"/>
              <a:ext cx="12450" cy="6250"/>
            </a:xfrm>
            <a:custGeom>
              <a:avLst/>
              <a:gdLst/>
              <a:ahLst/>
              <a:cxnLst/>
              <a:rect l="l" t="t" r="r" b="b"/>
              <a:pathLst>
                <a:path w="498" h="250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773;p58">
              <a:extLst>
                <a:ext uri="{FF2B5EF4-FFF2-40B4-BE49-F238E27FC236}">
                  <a16:creationId xmlns:a16="http://schemas.microsoft.com/office/drawing/2014/main" id="{AF0052C7-C224-1B38-A227-C332C562EF9C}"/>
                </a:ext>
              </a:extLst>
            </p:cNvPr>
            <p:cNvSpPr/>
            <p:nvPr/>
          </p:nvSpPr>
          <p:spPr>
            <a:xfrm>
              <a:off x="2008350" y="24912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774;p58">
              <a:extLst>
                <a:ext uri="{FF2B5EF4-FFF2-40B4-BE49-F238E27FC236}">
                  <a16:creationId xmlns:a16="http://schemas.microsoft.com/office/drawing/2014/main" id="{B76EC7DF-7755-6E9B-0533-B0DA3F165525}"/>
                </a:ext>
              </a:extLst>
            </p:cNvPr>
            <p:cNvSpPr/>
            <p:nvPr/>
          </p:nvSpPr>
          <p:spPr>
            <a:xfrm>
              <a:off x="2008350" y="25029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775;p58">
              <a:extLst>
                <a:ext uri="{FF2B5EF4-FFF2-40B4-BE49-F238E27FC236}">
                  <a16:creationId xmlns:a16="http://schemas.microsoft.com/office/drawing/2014/main" id="{A4F7F879-E180-D786-36AE-DDAB468C0CBA}"/>
                </a:ext>
              </a:extLst>
            </p:cNvPr>
            <p:cNvSpPr/>
            <p:nvPr/>
          </p:nvSpPr>
          <p:spPr>
            <a:xfrm>
              <a:off x="2008350" y="251415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776;p58">
              <a:extLst>
                <a:ext uri="{FF2B5EF4-FFF2-40B4-BE49-F238E27FC236}">
                  <a16:creationId xmlns:a16="http://schemas.microsoft.com/office/drawing/2014/main" id="{256A45A2-063D-2212-A205-8BD46773A661}"/>
                </a:ext>
              </a:extLst>
            </p:cNvPr>
            <p:cNvSpPr/>
            <p:nvPr/>
          </p:nvSpPr>
          <p:spPr>
            <a:xfrm>
              <a:off x="2008350" y="25254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777;p58">
              <a:extLst>
                <a:ext uri="{FF2B5EF4-FFF2-40B4-BE49-F238E27FC236}">
                  <a16:creationId xmlns:a16="http://schemas.microsoft.com/office/drawing/2014/main" id="{E71CED1C-D01B-8365-6FC4-578C56B3D22E}"/>
                </a:ext>
              </a:extLst>
            </p:cNvPr>
            <p:cNvSpPr/>
            <p:nvPr/>
          </p:nvSpPr>
          <p:spPr>
            <a:xfrm>
              <a:off x="2008350" y="25366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778;p58">
              <a:extLst>
                <a:ext uri="{FF2B5EF4-FFF2-40B4-BE49-F238E27FC236}">
                  <a16:creationId xmlns:a16="http://schemas.microsoft.com/office/drawing/2014/main" id="{828A41A6-B5F6-6D39-E8CA-BA3FD0FC47C2}"/>
                </a:ext>
              </a:extLst>
            </p:cNvPr>
            <p:cNvSpPr/>
            <p:nvPr/>
          </p:nvSpPr>
          <p:spPr>
            <a:xfrm>
              <a:off x="2008350" y="25475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779;p58">
              <a:extLst>
                <a:ext uri="{FF2B5EF4-FFF2-40B4-BE49-F238E27FC236}">
                  <a16:creationId xmlns:a16="http://schemas.microsoft.com/office/drawing/2014/main" id="{0A1C3D21-2FBD-AA89-B0F1-7326CE012172}"/>
                </a:ext>
              </a:extLst>
            </p:cNvPr>
            <p:cNvSpPr/>
            <p:nvPr/>
          </p:nvSpPr>
          <p:spPr>
            <a:xfrm>
              <a:off x="2074275" y="24579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780;p58">
              <a:extLst>
                <a:ext uri="{FF2B5EF4-FFF2-40B4-BE49-F238E27FC236}">
                  <a16:creationId xmlns:a16="http://schemas.microsoft.com/office/drawing/2014/main" id="{1790FEE7-36B6-78B8-155B-E91016044530}"/>
                </a:ext>
              </a:extLst>
            </p:cNvPr>
            <p:cNvSpPr/>
            <p:nvPr/>
          </p:nvSpPr>
          <p:spPr>
            <a:xfrm>
              <a:off x="2074275" y="24691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781;p58">
              <a:extLst>
                <a:ext uri="{FF2B5EF4-FFF2-40B4-BE49-F238E27FC236}">
                  <a16:creationId xmlns:a16="http://schemas.microsoft.com/office/drawing/2014/main" id="{D2A6A0AE-E184-302C-54AC-BD5124BF9892}"/>
                </a:ext>
              </a:extLst>
            </p:cNvPr>
            <p:cNvSpPr/>
            <p:nvPr/>
          </p:nvSpPr>
          <p:spPr>
            <a:xfrm>
              <a:off x="2074275" y="2480400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782;p58">
              <a:extLst>
                <a:ext uri="{FF2B5EF4-FFF2-40B4-BE49-F238E27FC236}">
                  <a16:creationId xmlns:a16="http://schemas.microsoft.com/office/drawing/2014/main" id="{5CD4F90A-4AF6-FE72-9AF2-660AB4CDFB4C}"/>
                </a:ext>
              </a:extLst>
            </p:cNvPr>
            <p:cNvSpPr/>
            <p:nvPr/>
          </p:nvSpPr>
          <p:spPr>
            <a:xfrm>
              <a:off x="2074275" y="2491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783;p58">
              <a:extLst>
                <a:ext uri="{FF2B5EF4-FFF2-40B4-BE49-F238E27FC236}">
                  <a16:creationId xmlns:a16="http://schemas.microsoft.com/office/drawing/2014/main" id="{C93ACBB5-A18E-A0F0-FB35-1EA21D0F85EE}"/>
                </a:ext>
              </a:extLst>
            </p:cNvPr>
            <p:cNvSpPr/>
            <p:nvPr/>
          </p:nvSpPr>
          <p:spPr>
            <a:xfrm>
              <a:off x="2074275" y="25029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784;p58">
              <a:extLst>
                <a:ext uri="{FF2B5EF4-FFF2-40B4-BE49-F238E27FC236}">
                  <a16:creationId xmlns:a16="http://schemas.microsoft.com/office/drawing/2014/main" id="{FC8676B2-F35B-47D7-6EF0-464439F99D63}"/>
                </a:ext>
              </a:extLst>
            </p:cNvPr>
            <p:cNvSpPr/>
            <p:nvPr/>
          </p:nvSpPr>
          <p:spPr>
            <a:xfrm>
              <a:off x="2074275" y="25141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785;p58">
              <a:extLst>
                <a:ext uri="{FF2B5EF4-FFF2-40B4-BE49-F238E27FC236}">
                  <a16:creationId xmlns:a16="http://schemas.microsoft.com/office/drawing/2014/main" id="{D7E90341-FAFF-F739-743E-D99043AEEA7C}"/>
                </a:ext>
              </a:extLst>
            </p:cNvPr>
            <p:cNvSpPr/>
            <p:nvPr/>
          </p:nvSpPr>
          <p:spPr>
            <a:xfrm>
              <a:off x="2074275" y="2525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786;p58">
              <a:extLst>
                <a:ext uri="{FF2B5EF4-FFF2-40B4-BE49-F238E27FC236}">
                  <a16:creationId xmlns:a16="http://schemas.microsoft.com/office/drawing/2014/main" id="{A58F1435-DABF-CD6F-50F0-1FB3AD1B4B96}"/>
                </a:ext>
              </a:extLst>
            </p:cNvPr>
            <p:cNvSpPr/>
            <p:nvPr/>
          </p:nvSpPr>
          <p:spPr>
            <a:xfrm>
              <a:off x="2074275" y="2536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787;p58">
              <a:extLst>
                <a:ext uri="{FF2B5EF4-FFF2-40B4-BE49-F238E27FC236}">
                  <a16:creationId xmlns:a16="http://schemas.microsoft.com/office/drawing/2014/main" id="{FC8DABC3-3664-8D79-2381-32BD583AE49B}"/>
                </a:ext>
              </a:extLst>
            </p:cNvPr>
            <p:cNvSpPr/>
            <p:nvPr/>
          </p:nvSpPr>
          <p:spPr>
            <a:xfrm>
              <a:off x="2074275" y="2547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788;p58">
              <a:extLst>
                <a:ext uri="{FF2B5EF4-FFF2-40B4-BE49-F238E27FC236}">
                  <a16:creationId xmlns:a16="http://schemas.microsoft.com/office/drawing/2014/main" id="{08EC1B5F-900C-06D2-C981-EE588BC0840D}"/>
                </a:ext>
              </a:extLst>
            </p:cNvPr>
            <p:cNvSpPr/>
            <p:nvPr/>
          </p:nvSpPr>
          <p:spPr>
            <a:xfrm>
              <a:off x="2348400" y="2380750"/>
              <a:ext cx="58575" cy="58975"/>
            </a:xfrm>
            <a:custGeom>
              <a:avLst/>
              <a:gdLst/>
              <a:ahLst/>
              <a:cxnLst/>
              <a:rect l="l" t="t" r="r" b="b"/>
              <a:pathLst>
                <a:path w="2343" h="2359" extrusionOk="0">
                  <a:moveTo>
                    <a:pt x="1" y="1"/>
                  </a:moveTo>
                  <a:lnTo>
                    <a:pt x="1" y="2358"/>
                  </a:lnTo>
                  <a:lnTo>
                    <a:pt x="2343" y="235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789;p58">
              <a:extLst>
                <a:ext uri="{FF2B5EF4-FFF2-40B4-BE49-F238E27FC236}">
                  <a16:creationId xmlns:a16="http://schemas.microsoft.com/office/drawing/2014/main" id="{4980AD6E-244D-C928-BACB-C00E8BE2CE30}"/>
                </a:ext>
              </a:extLst>
            </p:cNvPr>
            <p:cNvSpPr/>
            <p:nvPr/>
          </p:nvSpPr>
          <p:spPr>
            <a:xfrm>
              <a:off x="240735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790;p58">
              <a:extLst>
                <a:ext uri="{FF2B5EF4-FFF2-40B4-BE49-F238E27FC236}">
                  <a16:creationId xmlns:a16="http://schemas.microsoft.com/office/drawing/2014/main" id="{2C1601D8-8A25-9AB4-28FC-1562C0602EB6}"/>
                </a:ext>
              </a:extLst>
            </p:cNvPr>
            <p:cNvSpPr/>
            <p:nvPr/>
          </p:nvSpPr>
          <p:spPr>
            <a:xfrm>
              <a:off x="240735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6" y="265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791;p58">
              <a:extLst>
                <a:ext uri="{FF2B5EF4-FFF2-40B4-BE49-F238E27FC236}">
                  <a16:creationId xmlns:a16="http://schemas.microsoft.com/office/drawing/2014/main" id="{56595A02-F019-9CED-42E5-A9142DB0057A}"/>
                </a:ext>
              </a:extLst>
            </p:cNvPr>
            <p:cNvSpPr/>
            <p:nvPr/>
          </p:nvSpPr>
          <p:spPr>
            <a:xfrm>
              <a:off x="240735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792;p58">
              <a:extLst>
                <a:ext uri="{FF2B5EF4-FFF2-40B4-BE49-F238E27FC236}">
                  <a16:creationId xmlns:a16="http://schemas.microsoft.com/office/drawing/2014/main" id="{FFBE9CDE-DE39-E505-7139-F8CB2E759953}"/>
                </a:ext>
              </a:extLst>
            </p:cNvPr>
            <p:cNvSpPr/>
            <p:nvPr/>
          </p:nvSpPr>
          <p:spPr>
            <a:xfrm>
              <a:off x="240735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793;p58">
              <a:extLst>
                <a:ext uri="{FF2B5EF4-FFF2-40B4-BE49-F238E27FC236}">
                  <a16:creationId xmlns:a16="http://schemas.microsoft.com/office/drawing/2014/main" id="{FCB55FEA-6EAC-DAFD-5D48-1DA92B924C5C}"/>
                </a:ext>
              </a:extLst>
            </p:cNvPr>
            <p:cNvSpPr/>
            <p:nvPr/>
          </p:nvSpPr>
          <p:spPr>
            <a:xfrm>
              <a:off x="240735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6" y="24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794;p58">
              <a:extLst>
                <a:ext uri="{FF2B5EF4-FFF2-40B4-BE49-F238E27FC236}">
                  <a16:creationId xmlns:a16="http://schemas.microsoft.com/office/drawing/2014/main" id="{12413559-347E-42BC-5118-5C80702B8A18}"/>
                </a:ext>
              </a:extLst>
            </p:cNvPr>
            <p:cNvSpPr/>
            <p:nvPr/>
          </p:nvSpPr>
          <p:spPr>
            <a:xfrm>
              <a:off x="233600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795;p58">
              <a:extLst>
                <a:ext uri="{FF2B5EF4-FFF2-40B4-BE49-F238E27FC236}">
                  <a16:creationId xmlns:a16="http://schemas.microsoft.com/office/drawing/2014/main" id="{254E8196-6B8F-9C9B-DB85-F71944FFF1D8}"/>
                </a:ext>
              </a:extLst>
            </p:cNvPr>
            <p:cNvSpPr/>
            <p:nvPr/>
          </p:nvSpPr>
          <p:spPr>
            <a:xfrm>
              <a:off x="233600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796;p58">
              <a:extLst>
                <a:ext uri="{FF2B5EF4-FFF2-40B4-BE49-F238E27FC236}">
                  <a16:creationId xmlns:a16="http://schemas.microsoft.com/office/drawing/2014/main" id="{B10B99FA-8F1A-B33B-3FAB-DE30B06009A8}"/>
                </a:ext>
              </a:extLst>
            </p:cNvPr>
            <p:cNvSpPr/>
            <p:nvPr/>
          </p:nvSpPr>
          <p:spPr>
            <a:xfrm>
              <a:off x="233600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797;p58">
              <a:extLst>
                <a:ext uri="{FF2B5EF4-FFF2-40B4-BE49-F238E27FC236}">
                  <a16:creationId xmlns:a16="http://schemas.microsoft.com/office/drawing/2014/main" id="{2DA75996-D3FD-6D05-C9EE-8967A15ADCA8}"/>
                </a:ext>
              </a:extLst>
            </p:cNvPr>
            <p:cNvSpPr/>
            <p:nvPr/>
          </p:nvSpPr>
          <p:spPr>
            <a:xfrm>
              <a:off x="233600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798;p58">
              <a:extLst>
                <a:ext uri="{FF2B5EF4-FFF2-40B4-BE49-F238E27FC236}">
                  <a16:creationId xmlns:a16="http://schemas.microsoft.com/office/drawing/2014/main" id="{5C49120E-B563-1427-7013-725DBE4936BA}"/>
                </a:ext>
              </a:extLst>
            </p:cNvPr>
            <p:cNvSpPr/>
            <p:nvPr/>
          </p:nvSpPr>
          <p:spPr>
            <a:xfrm>
              <a:off x="233600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799;p58">
              <a:extLst>
                <a:ext uri="{FF2B5EF4-FFF2-40B4-BE49-F238E27FC236}">
                  <a16:creationId xmlns:a16="http://schemas.microsoft.com/office/drawing/2014/main" id="{B6BDFEBA-3918-62AA-8458-D73C38C4A813}"/>
                </a:ext>
              </a:extLst>
            </p:cNvPr>
            <p:cNvSpPr/>
            <p:nvPr/>
          </p:nvSpPr>
          <p:spPr>
            <a:xfrm>
              <a:off x="2348400" y="2160925"/>
              <a:ext cx="58575" cy="58550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" y="0"/>
                  </a:moveTo>
                  <a:lnTo>
                    <a:pt x="1" y="2342"/>
                  </a:lnTo>
                  <a:lnTo>
                    <a:pt x="2343" y="2342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800;p58">
              <a:extLst>
                <a:ext uri="{FF2B5EF4-FFF2-40B4-BE49-F238E27FC236}">
                  <a16:creationId xmlns:a16="http://schemas.microsoft.com/office/drawing/2014/main" id="{B80BD4E3-B9A9-49AB-C974-47619EE181CC}"/>
                </a:ext>
              </a:extLst>
            </p:cNvPr>
            <p:cNvSpPr/>
            <p:nvPr/>
          </p:nvSpPr>
          <p:spPr>
            <a:xfrm>
              <a:off x="240735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801;p58">
              <a:extLst>
                <a:ext uri="{FF2B5EF4-FFF2-40B4-BE49-F238E27FC236}">
                  <a16:creationId xmlns:a16="http://schemas.microsoft.com/office/drawing/2014/main" id="{FFF9BBAA-A730-8A02-2F16-64F2824DC93D}"/>
                </a:ext>
              </a:extLst>
            </p:cNvPr>
            <p:cNvSpPr/>
            <p:nvPr/>
          </p:nvSpPr>
          <p:spPr>
            <a:xfrm>
              <a:off x="240735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802;p58">
              <a:extLst>
                <a:ext uri="{FF2B5EF4-FFF2-40B4-BE49-F238E27FC236}">
                  <a16:creationId xmlns:a16="http://schemas.microsoft.com/office/drawing/2014/main" id="{7DC7CE52-E861-0641-4485-18D86DEDA807}"/>
                </a:ext>
              </a:extLst>
            </p:cNvPr>
            <p:cNvSpPr/>
            <p:nvPr/>
          </p:nvSpPr>
          <p:spPr>
            <a:xfrm>
              <a:off x="240735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803;p58">
              <a:extLst>
                <a:ext uri="{FF2B5EF4-FFF2-40B4-BE49-F238E27FC236}">
                  <a16:creationId xmlns:a16="http://schemas.microsoft.com/office/drawing/2014/main" id="{3FE7DFC6-5295-59C7-C9C6-F20D8F5A90A9}"/>
                </a:ext>
              </a:extLst>
            </p:cNvPr>
            <p:cNvSpPr/>
            <p:nvPr/>
          </p:nvSpPr>
          <p:spPr>
            <a:xfrm>
              <a:off x="240735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804;p58">
              <a:extLst>
                <a:ext uri="{FF2B5EF4-FFF2-40B4-BE49-F238E27FC236}">
                  <a16:creationId xmlns:a16="http://schemas.microsoft.com/office/drawing/2014/main" id="{57DD8DCE-273A-A2A0-EF7F-196FD5BB0D91}"/>
                </a:ext>
              </a:extLst>
            </p:cNvPr>
            <p:cNvSpPr/>
            <p:nvPr/>
          </p:nvSpPr>
          <p:spPr>
            <a:xfrm>
              <a:off x="240735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805;p58">
              <a:extLst>
                <a:ext uri="{FF2B5EF4-FFF2-40B4-BE49-F238E27FC236}">
                  <a16:creationId xmlns:a16="http://schemas.microsoft.com/office/drawing/2014/main" id="{B53F5A9E-CBBC-18D5-538A-1EBB29C26932}"/>
                </a:ext>
              </a:extLst>
            </p:cNvPr>
            <p:cNvSpPr/>
            <p:nvPr/>
          </p:nvSpPr>
          <p:spPr>
            <a:xfrm>
              <a:off x="233600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806;p58">
              <a:extLst>
                <a:ext uri="{FF2B5EF4-FFF2-40B4-BE49-F238E27FC236}">
                  <a16:creationId xmlns:a16="http://schemas.microsoft.com/office/drawing/2014/main" id="{F5DE34BA-DAC2-8338-655D-C03E239996B2}"/>
                </a:ext>
              </a:extLst>
            </p:cNvPr>
            <p:cNvSpPr/>
            <p:nvPr/>
          </p:nvSpPr>
          <p:spPr>
            <a:xfrm>
              <a:off x="233600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807;p58">
              <a:extLst>
                <a:ext uri="{FF2B5EF4-FFF2-40B4-BE49-F238E27FC236}">
                  <a16:creationId xmlns:a16="http://schemas.microsoft.com/office/drawing/2014/main" id="{A43EEF76-D07B-B212-80CF-1F05FEBE157C}"/>
                </a:ext>
              </a:extLst>
            </p:cNvPr>
            <p:cNvSpPr/>
            <p:nvPr/>
          </p:nvSpPr>
          <p:spPr>
            <a:xfrm>
              <a:off x="233600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808;p58">
              <a:extLst>
                <a:ext uri="{FF2B5EF4-FFF2-40B4-BE49-F238E27FC236}">
                  <a16:creationId xmlns:a16="http://schemas.microsoft.com/office/drawing/2014/main" id="{9290FA12-29B7-4C66-819E-A3D2859466AC}"/>
                </a:ext>
              </a:extLst>
            </p:cNvPr>
            <p:cNvSpPr/>
            <p:nvPr/>
          </p:nvSpPr>
          <p:spPr>
            <a:xfrm>
              <a:off x="233600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809;p58">
              <a:extLst>
                <a:ext uri="{FF2B5EF4-FFF2-40B4-BE49-F238E27FC236}">
                  <a16:creationId xmlns:a16="http://schemas.microsoft.com/office/drawing/2014/main" id="{678A5D67-589A-C66B-7363-E3BC8167AC07}"/>
                </a:ext>
              </a:extLst>
            </p:cNvPr>
            <p:cNvSpPr/>
            <p:nvPr/>
          </p:nvSpPr>
          <p:spPr>
            <a:xfrm>
              <a:off x="233600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810;p58">
              <a:extLst>
                <a:ext uri="{FF2B5EF4-FFF2-40B4-BE49-F238E27FC236}">
                  <a16:creationId xmlns:a16="http://schemas.microsoft.com/office/drawing/2014/main" id="{37475081-2761-52E1-9631-C14E1BAB1444}"/>
                </a:ext>
              </a:extLst>
            </p:cNvPr>
            <p:cNvSpPr/>
            <p:nvPr/>
          </p:nvSpPr>
          <p:spPr>
            <a:xfrm>
              <a:off x="2348400" y="24559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" y="1"/>
                  </a:moveTo>
                  <a:lnTo>
                    <a:pt x="1" y="2343"/>
                  </a:lnTo>
                  <a:lnTo>
                    <a:pt x="2343" y="2343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811;p58">
              <a:extLst>
                <a:ext uri="{FF2B5EF4-FFF2-40B4-BE49-F238E27FC236}">
                  <a16:creationId xmlns:a16="http://schemas.microsoft.com/office/drawing/2014/main" id="{CD1B1E75-10A6-64E8-74BA-45DE8AA26640}"/>
                </a:ext>
              </a:extLst>
            </p:cNvPr>
            <p:cNvSpPr/>
            <p:nvPr/>
          </p:nvSpPr>
          <p:spPr>
            <a:xfrm>
              <a:off x="240735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812;p58">
              <a:extLst>
                <a:ext uri="{FF2B5EF4-FFF2-40B4-BE49-F238E27FC236}">
                  <a16:creationId xmlns:a16="http://schemas.microsoft.com/office/drawing/2014/main" id="{CE121263-EDC8-142B-C0D6-C31809ADD31C}"/>
                </a:ext>
              </a:extLst>
            </p:cNvPr>
            <p:cNvSpPr/>
            <p:nvPr/>
          </p:nvSpPr>
          <p:spPr>
            <a:xfrm>
              <a:off x="240735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813;p58">
              <a:extLst>
                <a:ext uri="{FF2B5EF4-FFF2-40B4-BE49-F238E27FC236}">
                  <a16:creationId xmlns:a16="http://schemas.microsoft.com/office/drawing/2014/main" id="{41E40F93-C14C-64F6-57F7-22ED35EF66B1}"/>
                </a:ext>
              </a:extLst>
            </p:cNvPr>
            <p:cNvSpPr/>
            <p:nvPr/>
          </p:nvSpPr>
          <p:spPr>
            <a:xfrm>
              <a:off x="240735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814;p58">
              <a:extLst>
                <a:ext uri="{FF2B5EF4-FFF2-40B4-BE49-F238E27FC236}">
                  <a16:creationId xmlns:a16="http://schemas.microsoft.com/office/drawing/2014/main" id="{DDA92F3E-DC9D-FCB8-ACEF-C2F2D103CFB1}"/>
                </a:ext>
              </a:extLst>
            </p:cNvPr>
            <p:cNvSpPr/>
            <p:nvPr/>
          </p:nvSpPr>
          <p:spPr>
            <a:xfrm>
              <a:off x="240735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815;p58">
              <a:extLst>
                <a:ext uri="{FF2B5EF4-FFF2-40B4-BE49-F238E27FC236}">
                  <a16:creationId xmlns:a16="http://schemas.microsoft.com/office/drawing/2014/main" id="{D0383940-A9C0-B1B2-7D79-A18775B24B5A}"/>
                </a:ext>
              </a:extLst>
            </p:cNvPr>
            <p:cNvSpPr/>
            <p:nvPr/>
          </p:nvSpPr>
          <p:spPr>
            <a:xfrm>
              <a:off x="240735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816;p58">
              <a:extLst>
                <a:ext uri="{FF2B5EF4-FFF2-40B4-BE49-F238E27FC236}">
                  <a16:creationId xmlns:a16="http://schemas.microsoft.com/office/drawing/2014/main" id="{72D1739E-7D4E-A280-28CC-40CFEB3B8C40}"/>
                </a:ext>
              </a:extLst>
            </p:cNvPr>
            <p:cNvSpPr/>
            <p:nvPr/>
          </p:nvSpPr>
          <p:spPr>
            <a:xfrm>
              <a:off x="233600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817;p58">
              <a:extLst>
                <a:ext uri="{FF2B5EF4-FFF2-40B4-BE49-F238E27FC236}">
                  <a16:creationId xmlns:a16="http://schemas.microsoft.com/office/drawing/2014/main" id="{41C79404-4D8F-CA0D-B7C6-4DB0C6389C1B}"/>
                </a:ext>
              </a:extLst>
            </p:cNvPr>
            <p:cNvSpPr/>
            <p:nvPr/>
          </p:nvSpPr>
          <p:spPr>
            <a:xfrm>
              <a:off x="233600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818;p58">
              <a:extLst>
                <a:ext uri="{FF2B5EF4-FFF2-40B4-BE49-F238E27FC236}">
                  <a16:creationId xmlns:a16="http://schemas.microsoft.com/office/drawing/2014/main" id="{95C63B33-4A60-6DFB-6ADE-916ECFEC26F6}"/>
                </a:ext>
              </a:extLst>
            </p:cNvPr>
            <p:cNvSpPr/>
            <p:nvPr/>
          </p:nvSpPr>
          <p:spPr>
            <a:xfrm>
              <a:off x="233600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819;p58">
              <a:extLst>
                <a:ext uri="{FF2B5EF4-FFF2-40B4-BE49-F238E27FC236}">
                  <a16:creationId xmlns:a16="http://schemas.microsoft.com/office/drawing/2014/main" id="{FAEA06A0-39DB-14C7-7DE3-A18185149846}"/>
                </a:ext>
              </a:extLst>
            </p:cNvPr>
            <p:cNvSpPr/>
            <p:nvPr/>
          </p:nvSpPr>
          <p:spPr>
            <a:xfrm>
              <a:off x="233600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820;p58">
              <a:extLst>
                <a:ext uri="{FF2B5EF4-FFF2-40B4-BE49-F238E27FC236}">
                  <a16:creationId xmlns:a16="http://schemas.microsoft.com/office/drawing/2014/main" id="{FB890418-4BA7-4E44-7769-81BDAE94396E}"/>
                </a:ext>
              </a:extLst>
            </p:cNvPr>
            <p:cNvSpPr/>
            <p:nvPr/>
          </p:nvSpPr>
          <p:spPr>
            <a:xfrm>
              <a:off x="233600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821;p58">
              <a:extLst>
                <a:ext uri="{FF2B5EF4-FFF2-40B4-BE49-F238E27FC236}">
                  <a16:creationId xmlns:a16="http://schemas.microsoft.com/office/drawing/2014/main" id="{5B21929C-A535-F89C-08DB-D4BFBF572D2A}"/>
                </a:ext>
              </a:extLst>
            </p:cNvPr>
            <p:cNvSpPr/>
            <p:nvPr/>
          </p:nvSpPr>
          <p:spPr>
            <a:xfrm>
              <a:off x="2243325" y="2292750"/>
              <a:ext cx="116350" cy="37625"/>
            </a:xfrm>
            <a:custGeom>
              <a:avLst/>
              <a:gdLst/>
              <a:ahLst/>
              <a:cxnLst/>
              <a:rect l="l" t="t" r="r" b="b"/>
              <a:pathLst>
                <a:path w="4654" h="1505" extrusionOk="0">
                  <a:moveTo>
                    <a:pt x="1629" y="0"/>
                  </a:moveTo>
                  <a:lnTo>
                    <a:pt x="218" y="1412"/>
                  </a:lnTo>
                  <a:lnTo>
                    <a:pt x="1" y="1412"/>
                  </a:lnTo>
                  <a:lnTo>
                    <a:pt x="1" y="1505"/>
                  </a:lnTo>
                  <a:lnTo>
                    <a:pt x="249" y="1505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822;p58">
              <a:extLst>
                <a:ext uri="{FF2B5EF4-FFF2-40B4-BE49-F238E27FC236}">
                  <a16:creationId xmlns:a16="http://schemas.microsoft.com/office/drawing/2014/main" id="{0325A65F-AAB4-E150-4318-286ACE2014A0}"/>
                </a:ext>
              </a:extLst>
            </p:cNvPr>
            <p:cNvSpPr/>
            <p:nvPr/>
          </p:nvSpPr>
          <p:spPr>
            <a:xfrm>
              <a:off x="2243325" y="2252025"/>
              <a:ext cx="116350" cy="23300"/>
            </a:xfrm>
            <a:custGeom>
              <a:avLst/>
              <a:gdLst/>
              <a:ahLst/>
              <a:cxnLst/>
              <a:rect l="l" t="t" r="r" b="b"/>
              <a:pathLst>
                <a:path w="4654" h="932" extrusionOk="0">
                  <a:moveTo>
                    <a:pt x="1474" y="1"/>
                  </a:moveTo>
                  <a:lnTo>
                    <a:pt x="636" y="838"/>
                  </a:lnTo>
                  <a:lnTo>
                    <a:pt x="1" y="838"/>
                  </a:lnTo>
                  <a:lnTo>
                    <a:pt x="1" y="931"/>
                  </a:lnTo>
                  <a:lnTo>
                    <a:pt x="683" y="931"/>
                  </a:lnTo>
                  <a:lnTo>
                    <a:pt x="1520" y="94"/>
                  </a:lnTo>
                  <a:lnTo>
                    <a:pt x="4653" y="94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823;p58">
              <a:extLst>
                <a:ext uri="{FF2B5EF4-FFF2-40B4-BE49-F238E27FC236}">
                  <a16:creationId xmlns:a16="http://schemas.microsoft.com/office/drawing/2014/main" id="{67EFF36C-FE8D-E511-3311-F5CFB25267F1}"/>
                </a:ext>
              </a:extLst>
            </p:cNvPr>
            <p:cNvSpPr/>
            <p:nvPr/>
          </p:nvSpPr>
          <p:spPr>
            <a:xfrm>
              <a:off x="2243325" y="2272975"/>
              <a:ext cx="116350" cy="24450"/>
            </a:xfrm>
            <a:custGeom>
              <a:avLst/>
              <a:gdLst/>
              <a:ahLst/>
              <a:cxnLst/>
              <a:rect l="l" t="t" r="r" b="b"/>
              <a:pathLst>
                <a:path w="4654" h="978" extrusionOk="0">
                  <a:moveTo>
                    <a:pt x="1629" y="0"/>
                  </a:moveTo>
                  <a:lnTo>
                    <a:pt x="745" y="900"/>
                  </a:lnTo>
                  <a:lnTo>
                    <a:pt x="1" y="900"/>
                  </a:lnTo>
                  <a:lnTo>
                    <a:pt x="1" y="977"/>
                  </a:lnTo>
                  <a:lnTo>
                    <a:pt x="776" y="977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824;p58">
              <a:extLst>
                <a:ext uri="{FF2B5EF4-FFF2-40B4-BE49-F238E27FC236}">
                  <a16:creationId xmlns:a16="http://schemas.microsoft.com/office/drawing/2014/main" id="{45BFC610-3B0C-87A6-4BAA-8DE8A695D686}"/>
                </a:ext>
              </a:extLst>
            </p:cNvPr>
            <p:cNvSpPr/>
            <p:nvPr/>
          </p:nvSpPr>
          <p:spPr>
            <a:xfrm>
              <a:off x="2281700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109"/>
                  </a:moveTo>
                  <a:cubicBezTo>
                    <a:pt x="218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2" y="264"/>
                  </a:cubicBezTo>
                  <a:cubicBezTo>
                    <a:pt x="141" y="264"/>
                    <a:pt x="94" y="217"/>
                    <a:pt x="94" y="186"/>
                  </a:cubicBezTo>
                  <a:cubicBezTo>
                    <a:pt x="94" y="140"/>
                    <a:pt x="141" y="109"/>
                    <a:pt x="172" y="109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86"/>
                  </a:cubicBezTo>
                  <a:cubicBezTo>
                    <a:pt x="1" y="279"/>
                    <a:pt x="79" y="357"/>
                    <a:pt x="172" y="357"/>
                  </a:cubicBezTo>
                  <a:cubicBezTo>
                    <a:pt x="249" y="357"/>
                    <a:pt x="327" y="279"/>
                    <a:pt x="342" y="186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825;p58">
              <a:extLst>
                <a:ext uri="{FF2B5EF4-FFF2-40B4-BE49-F238E27FC236}">
                  <a16:creationId xmlns:a16="http://schemas.microsoft.com/office/drawing/2014/main" id="{81F78D1F-9D8F-0834-EF4B-25FF562FC436}"/>
                </a:ext>
              </a:extLst>
            </p:cNvPr>
            <p:cNvSpPr/>
            <p:nvPr/>
          </p:nvSpPr>
          <p:spPr>
            <a:xfrm>
              <a:off x="2295275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1" y="264"/>
                  </a:cubicBezTo>
                  <a:cubicBezTo>
                    <a:pt x="140" y="264"/>
                    <a:pt x="94" y="217"/>
                    <a:pt x="94" y="186"/>
                  </a:cubicBezTo>
                  <a:cubicBezTo>
                    <a:pt x="94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826;p58">
              <a:extLst>
                <a:ext uri="{FF2B5EF4-FFF2-40B4-BE49-F238E27FC236}">
                  <a16:creationId xmlns:a16="http://schemas.microsoft.com/office/drawing/2014/main" id="{7877329B-E4BE-1CC1-155A-DF215494B532}"/>
                </a:ext>
              </a:extLst>
            </p:cNvPr>
            <p:cNvSpPr/>
            <p:nvPr/>
          </p:nvSpPr>
          <p:spPr>
            <a:xfrm>
              <a:off x="2444950" y="2197350"/>
              <a:ext cx="8950" cy="8575"/>
            </a:xfrm>
            <a:custGeom>
              <a:avLst/>
              <a:gdLst/>
              <a:ahLst/>
              <a:cxnLst/>
              <a:rect l="l" t="t" r="r" b="b"/>
              <a:pathLst>
                <a:path w="358" h="343" extrusionOk="0">
                  <a:moveTo>
                    <a:pt x="171" y="94"/>
                  </a:moveTo>
                  <a:cubicBezTo>
                    <a:pt x="218" y="94"/>
                    <a:pt x="249" y="125"/>
                    <a:pt x="249" y="172"/>
                  </a:cubicBezTo>
                  <a:cubicBezTo>
                    <a:pt x="249" y="203"/>
                    <a:pt x="218" y="249"/>
                    <a:pt x="171" y="249"/>
                  </a:cubicBezTo>
                  <a:cubicBezTo>
                    <a:pt x="140" y="249"/>
                    <a:pt x="94" y="203"/>
                    <a:pt x="94" y="172"/>
                  </a:cubicBezTo>
                  <a:cubicBezTo>
                    <a:pt x="94" y="125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2"/>
                  </a:cubicBezTo>
                  <a:cubicBezTo>
                    <a:pt x="1" y="265"/>
                    <a:pt x="78" y="342"/>
                    <a:pt x="171" y="342"/>
                  </a:cubicBezTo>
                  <a:cubicBezTo>
                    <a:pt x="280" y="342"/>
                    <a:pt x="357" y="265"/>
                    <a:pt x="342" y="172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827;p58">
              <a:extLst>
                <a:ext uri="{FF2B5EF4-FFF2-40B4-BE49-F238E27FC236}">
                  <a16:creationId xmlns:a16="http://schemas.microsoft.com/office/drawing/2014/main" id="{A8E24E55-CAE4-A77A-ECF7-09BC606522D7}"/>
                </a:ext>
              </a:extLst>
            </p:cNvPr>
            <p:cNvSpPr/>
            <p:nvPr/>
          </p:nvSpPr>
          <p:spPr>
            <a:xfrm>
              <a:off x="2444950" y="21651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94"/>
                  </a:moveTo>
                  <a:cubicBezTo>
                    <a:pt x="218" y="94"/>
                    <a:pt x="249" y="140"/>
                    <a:pt x="249" y="171"/>
                  </a:cubicBezTo>
                  <a:cubicBezTo>
                    <a:pt x="249" y="218"/>
                    <a:pt x="218" y="249"/>
                    <a:pt x="171" y="249"/>
                  </a:cubicBezTo>
                  <a:cubicBezTo>
                    <a:pt x="140" y="249"/>
                    <a:pt x="94" y="218"/>
                    <a:pt x="94" y="171"/>
                  </a:cubicBezTo>
                  <a:cubicBezTo>
                    <a:pt x="94" y="140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1"/>
                  </a:cubicBezTo>
                  <a:cubicBezTo>
                    <a:pt x="1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42" y="171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828;p58">
              <a:extLst>
                <a:ext uri="{FF2B5EF4-FFF2-40B4-BE49-F238E27FC236}">
                  <a16:creationId xmlns:a16="http://schemas.microsoft.com/office/drawing/2014/main" id="{696F9E10-F082-E855-0DAC-65D71E86CFF6}"/>
                </a:ext>
              </a:extLst>
            </p:cNvPr>
            <p:cNvSpPr/>
            <p:nvPr/>
          </p:nvSpPr>
          <p:spPr>
            <a:xfrm>
              <a:off x="246822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7" y="93"/>
                    <a:pt x="248" y="140"/>
                    <a:pt x="248" y="171"/>
                  </a:cubicBezTo>
                  <a:cubicBezTo>
                    <a:pt x="248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79" y="357"/>
                    <a:pt x="341" y="279"/>
                    <a:pt x="341" y="171"/>
                  </a:cubicBezTo>
                  <a:cubicBezTo>
                    <a:pt x="341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829;p58">
              <a:extLst>
                <a:ext uri="{FF2B5EF4-FFF2-40B4-BE49-F238E27FC236}">
                  <a16:creationId xmlns:a16="http://schemas.microsoft.com/office/drawing/2014/main" id="{D6B3DD32-6463-0DCA-ACB0-3DB1C94A185B}"/>
                </a:ext>
              </a:extLst>
            </p:cNvPr>
            <p:cNvSpPr/>
            <p:nvPr/>
          </p:nvSpPr>
          <p:spPr>
            <a:xfrm>
              <a:off x="2000225" y="2336175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830;p58">
              <a:extLst>
                <a:ext uri="{FF2B5EF4-FFF2-40B4-BE49-F238E27FC236}">
                  <a16:creationId xmlns:a16="http://schemas.microsoft.com/office/drawing/2014/main" id="{ABBCBE0E-0354-2795-8699-1447DE5C0562}"/>
                </a:ext>
              </a:extLst>
            </p:cNvPr>
            <p:cNvSpPr/>
            <p:nvPr/>
          </p:nvSpPr>
          <p:spPr>
            <a:xfrm>
              <a:off x="2000225" y="2360200"/>
              <a:ext cx="8550" cy="8575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2"/>
                  </a:cubicBezTo>
                  <a:cubicBezTo>
                    <a:pt x="248" y="203"/>
                    <a:pt x="202" y="249"/>
                    <a:pt x="171" y="249"/>
                  </a:cubicBezTo>
                  <a:cubicBezTo>
                    <a:pt x="124" y="249"/>
                    <a:pt x="93" y="203"/>
                    <a:pt x="93" y="172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9"/>
                    <a:pt x="0" y="172"/>
                  </a:cubicBezTo>
                  <a:cubicBezTo>
                    <a:pt x="0" y="265"/>
                    <a:pt x="78" y="342"/>
                    <a:pt x="171" y="342"/>
                  </a:cubicBezTo>
                  <a:cubicBezTo>
                    <a:pt x="264" y="342"/>
                    <a:pt x="341" y="265"/>
                    <a:pt x="341" y="172"/>
                  </a:cubicBezTo>
                  <a:cubicBezTo>
                    <a:pt x="341" y="79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831;p58">
              <a:extLst>
                <a:ext uri="{FF2B5EF4-FFF2-40B4-BE49-F238E27FC236}">
                  <a16:creationId xmlns:a16="http://schemas.microsoft.com/office/drawing/2014/main" id="{DA3C2DA0-34A4-6EBF-3A8A-E91C6575221F}"/>
                </a:ext>
              </a:extLst>
            </p:cNvPr>
            <p:cNvSpPr/>
            <p:nvPr/>
          </p:nvSpPr>
          <p:spPr>
            <a:xfrm>
              <a:off x="2070000" y="24234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109"/>
                  </a:moveTo>
                  <a:cubicBezTo>
                    <a:pt x="202" y="109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832;p58">
              <a:extLst>
                <a:ext uri="{FF2B5EF4-FFF2-40B4-BE49-F238E27FC236}">
                  <a16:creationId xmlns:a16="http://schemas.microsoft.com/office/drawing/2014/main" id="{E030D676-C55A-7277-C752-EDD55AB8329F}"/>
                </a:ext>
              </a:extLst>
            </p:cNvPr>
            <p:cNvSpPr/>
            <p:nvPr/>
          </p:nvSpPr>
          <p:spPr>
            <a:xfrm>
              <a:off x="2090550" y="2423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7"/>
                    <a:pt x="218" y="248"/>
                    <a:pt x="187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833;p58">
              <a:extLst>
                <a:ext uri="{FF2B5EF4-FFF2-40B4-BE49-F238E27FC236}">
                  <a16:creationId xmlns:a16="http://schemas.microsoft.com/office/drawing/2014/main" id="{405315DC-A586-1FAB-CB59-129B559357BE}"/>
                </a:ext>
              </a:extLst>
            </p:cNvPr>
            <p:cNvSpPr/>
            <p:nvPr/>
          </p:nvSpPr>
          <p:spPr>
            <a:xfrm>
              <a:off x="212275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33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7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834;p58">
              <a:extLst>
                <a:ext uri="{FF2B5EF4-FFF2-40B4-BE49-F238E27FC236}">
                  <a16:creationId xmlns:a16="http://schemas.microsoft.com/office/drawing/2014/main" id="{5B6E7D6E-9D29-C490-3990-A36A98B669CD}"/>
                </a:ext>
              </a:extLst>
            </p:cNvPr>
            <p:cNvSpPr/>
            <p:nvPr/>
          </p:nvSpPr>
          <p:spPr>
            <a:xfrm>
              <a:off x="2139025" y="2442800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835;p58">
              <a:extLst>
                <a:ext uri="{FF2B5EF4-FFF2-40B4-BE49-F238E27FC236}">
                  <a16:creationId xmlns:a16="http://schemas.microsoft.com/office/drawing/2014/main" id="{63DA2BCF-CE25-2E85-A070-8A178BD4D129}"/>
                </a:ext>
              </a:extLst>
            </p:cNvPr>
            <p:cNvSpPr/>
            <p:nvPr/>
          </p:nvSpPr>
          <p:spPr>
            <a:xfrm>
              <a:off x="215570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17" y="109"/>
                    <a:pt x="249" y="140"/>
                    <a:pt x="249" y="171"/>
                  </a:cubicBezTo>
                  <a:cubicBezTo>
                    <a:pt x="249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2" y="280"/>
                    <a:pt x="342" y="187"/>
                  </a:cubicBezTo>
                  <a:cubicBezTo>
                    <a:pt x="342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836;p58">
              <a:extLst>
                <a:ext uri="{FF2B5EF4-FFF2-40B4-BE49-F238E27FC236}">
                  <a16:creationId xmlns:a16="http://schemas.microsoft.com/office/drawing/2014/main" id="{09F5C68F-BA58-D2A3-3B2E-9A5210B77EF4}"/>
                </a:ext>
              </a:extLst>
            </p:cNvPr>
            <p:cNvSpPr/>
            <p:nvPr/>
          </p:nvSpPr>
          <p:spPr>
            <a:xfrm>
              <a:off x="2287150" y="249515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86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86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1" y="279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837;p58">
              <a:extLst>
                <a:ext uri="{FF2B5EF4-FFF2-40B4-BE49-F238E27FC236}">
                  <a16:creationId xmlns:a16="http://schemas.microsoft.com/office/drawing/2014/main" id="{9E661BB6-BAEC-CCE5-A4AB-CA38909CFC39}"/>
                </a:ext>
              </a:extLst>
            </p:cNvPr>
            <p:cNvSpPr/>
            <p:nvPr/>
          </p:nvSpPr>
          <p:spPr>
            <a:xfrm>
              <a:off x="2273575" y="2507550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1"/>
                  </a:cubicBezTo>
                  <a:cubicBezTo>
                    <a:pt x="248" y="202"/>
                    <a:pt x="202" y="249"/>
                    <a:pt x="171" y="249"/>
                  </a:cubicBezTo>
                  <a:cubicBezTo>
                    <a:pt x="124" y="249"/>
                    <a:pt x="93" y="202"/>
                    <a:pt x="93" y="171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838;p58">
              <a:extLst>
                <a:ext uri="{FF2B5EF4-FFF2-40B4-BE49-F238E27FC236}">
                  <a16:creationId xmlns:a16="http://schemas.microsoft.com/office/drawing/2014/main" id="{C4421584-39F1-C497-C4AD-D04208112E5F}"/>
                </a:ext>
              </a:extLst>
            </p:cNvPr>
            <p:cNvSpPr/>
            <p:nvPr/>
          </p:nvSpPr>
          <p:spPr>
            <a:xfrm>
              <a:off x="1973850" y="24563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839;p58">
              <a:extLst>
                <a:ext uri="{FF2B5EF4-FFF2-40B4-BE49-F238E27FC236}">
                  <a16:creationId xmlns:a16="http://schemas.microsoft.com/office/drawing/2014/main" id="{D488B31C-463E-2903-016C-C5F7A3D49EAC}"/>
                </a:ext>
              </a:extLst>
            </p:cNvPr>
            <p:cNvSpPr/>
            <p:nvPr/>
          </p:nvSpPr>
          <p:spPr>
            <a:xfrm>
              <a:off x="1973850" y="2512600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64"/>
                    <a:pt x="171" y="264"/>
                  </a:cubicBezTo>
                  <a:cubicBezTo>
                    <a:pt x="140" y="264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840;p58">
              <a:extLst>
                <a:ext uri="{FF2B5EF4-FFF2-40B4-BE49-F238E27FC236}">
                  <a16:creationId xmlns:a16="http://schemas.microsoft.com/office/drawing/2014/main" id="{A9A0BD3F-DD6C-5CA5-477A-B5C8629C12B6}"/>
                </a:ext>
              </a:extLst>
            </p:cNvPr>
            <p:cNvSpPr/>
            <p:nvPr/>
          </p:nvSpPr>
          <p:spPr>
            <a:xfrm>
              <a:off x="1962225" y="2560675"/>
              <a:ext cx="8925" cy="8950"/>
            </a:xfrm>
            <a:custGeom>
              <a:avLst/>
              <a:gdLst/>
              <a:ahLst/>
              <a:cxnLst/>
              <a:rect l="l" t="t" r="r" b="b"/>
              <a:pathLst>
                <a:path w="357" h="358" extrusionOk="0">
                  <a:moveTo>
                    <a:pt x="171" y="124"/>
                  </a:moveTo>
                  <a:cubicBezTo>
                    <a:pt x="233" y="124"/>
                    <a:pt x="248" y="156"/>
                    <a:pt x="248" y="202"/>
                  </a:cubicBezTo>
                  <a:cubicBezTo>
                    <a:pt x="248" y="233"/>
                    <a:pt x="217" y="280"/>
                    <a:pt x="171" y="280"/>
                  </a:cubicBezTo>
                  <a:cubicBezTo>
                    <a:pt x="140" y="280"/>
                    <a:pt x="93" y="233"/>
                    <a:pt x="93" y="202"/>
                  </a:cubicBezTo>
                  <a:cubicBezTo>
                    <a:pt x="93" y="156"/>
                    <a:pt x="140" y="124"/>
                    <a:pt x="171" y="12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79" y="357"/>
                    <a:pt x="357" y="295"/>
                    <a:pt x="357" y="171"/>
                  </a:cubicBezTo>
                  <a:cubicBezTo>
                    <a:pt x="357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841;p58">
              <a:extLst>
                <a:ext uri="{FF2B5EF4-FFF2-40B4-BE49-F238E27FC236}">
                  <a16:creationId xmlns:a16="http://schemas.microsoft.com/office/drawing/2014/main" id="{47FFBE2A-ED6A-7D1E-95F6-873A96583995}"/>
                </a:ext>
              </a:extLst>
            </p:cNvPr>
            <p:cNvSpPr/>
            <p:nvPr/>
          </p:nvSpPr>
          <p:spPr>
            <a:xfrm>
              <a:off x="1978875" y="2560675"/>
              <a:ext cx="8575" cy="8950"/>
            </a:xfrm>
            <a:custGeom>
              <a:avLst/>
              <a:gdLst/>
              <a:ahLst/>
              <a:cxnLst/>
              <a:rect l="l" t="t" r="r" b="b"/>
              <a:pathLst>
                <a:path w="343" h="358" extrusionOk="0">
                  <a:moveTo>
                    <a:pt x="172" y="124"/>
                  </a:moveTo>
                  <a:cubicBezTo>
                    <a:pt x="234" y="124"/>
                    <a:pt x="249" y="156"/>
                    <a:pt x="249" y="202"/>
                  </a:cubicBezTo>
                  <a:cubicBezTo>
                    <a:pt x="249" y="233"/>
                    <a:pt x="203" y="280"/>
                    <a:pt x="172" y="280"/>
                  </a:cubicBezTo>
                  <a:cubicBezTo>
                    <a:pt x="125" y="280"/>
                    <a:pt x="94" y="233"/>
                    <a:pt x="94" y="202"/>
                  </a:cubicBezTo>
                  <a:cubicBezTo>
                    <a:pt x="94" y="156"/>
                    <a:pt x="125" y="124"/>
                    <a:pt x="172" y="124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71"/>
                  </a:cubicBezTo>
                  <a:cubicBezTo>
                    <a:pt x="1" y="280"/>
                    <a:pt x="79" y="357"/>
                    <a:pt x="172" y="357"/>
                  </a:cubicBezTo>
                  <a:cubicBezTo>
                    <a:pt x="265" y="357"/>
                    <a:pt x="342" y="295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842;p58">
              <a:extLst>
                <a:ext uri="{FF2B5EF4-FFF2-40B4-BE49-F238E27FC236}">
                  <a16:creationId xmlns:a16="http://schemas.microsoft.com/office/drawing/2014/main" id="{5EAB8193-1720-D751-60D9-F3A0817D9FE8}"/>
                </a:ext>
              </a:extLst>
            </p:cNvPr>
            <p:cNvSpPr/>
            <p:nvPr/>
          </p:nvSpPr>
          <p:spPr>
            <a:xfrm>
              <a:off x="2447275" y="245017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24"/>
                  </a:moveTo>
                  <a:cubicBezTo>
                    <a:pt x="233" y="124"/>
                    <a:pt x="264" y="155"/>
                    <a:pt x="249" y="202"/>
                  </a:cubicBezTo>
                  <a:cubicBezTo>
                    <a:pt x="249" y="233"/>
                    <a:pt x="218" y="264"/>
                    <a:pt x="187" y="264"/>
                  </a:cubicBezTo>
                  <a:cubicBezTo>
                    <a:pt x="140" y="264"/>
                    <a:pt x="109" y="233"/>
                    <a:pt x="109" y="202"/>
                  </a:cubicBezTo>
                  <a:cubicBezTo>
                    <a:pt x="109" y="155"/>
                    <a:pt x="140" y="124"/>
                    <a:pt x="187" y="12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95"/>
                    <a:pt x="357" y="171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843;p58">
              <a:extLst>
                <a:ext uri="{FF2B5EF4-FFF2-40B4-BE49-F238E27FC236}">
                  <a16:creationId xmlns:a16="http://schemas.microsoft.com/office/drawing/2014/main" id="{51C3A74D-29A1-D6A4-D3E4-D7C26F1A944C}"/>
                </a:ext>
              </a:extLst>
            </p:cNvPr>
            <p:cNvSpPr/>
            <p:nvPr/>
          </p:nvSpPr>
          <p:spPr>
            <a:xfrm>
              <a:off x="2086675" y="2550200"/>
              <a:ext cx="170625" cy="57425"/>
            </a:xfrm>
            <a:custGeom>
              <a:avLst/>
              <a:gdLst/>
              <a:ahLst/>
              <a:cxnLst/>
              <a:rect l="l" t="t" r="r" b="b"/>
              <a:pathLst>
                <a:path w="6825" h="2297" extrusionOk="0">
                  <a:moveTo>
                    <a:pt x="1" y="1"/>
                  </a:moveTo>
                  <a:lnTo>
                    <a:pt x="1" y="78"/>
                  </a:lnTo>
                  <a:lnTo>
                    <a:pt x="1009" y="78"/>
                  </a:lnTo>
                  <a:lnTo>
                    <a:pt x="3242" y="2296"/>
                  </a:lnTo>
                  <a:lnTo>
                    <a:pt x="6825" y="2296"/>
                  </a:lnTo>
                  <a:lnTo>
                    <a:pt x="6825" y="2203"/>
                  </a:lnTo>
                  <a:lnTo>
                    <a:pt x="3289" y="22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844;p58">
              <a:extLst>
                <a:ext uri="{FF2B5EF4-FFF2-40B4-BE49-F238E27FC236}">
                  <a16:creationId xmlns:a16="http://schemas.microsoft.com/office/drawing/2014/main" id="{E96A7269-A619-FEF5-0B75-4E8277B7073B}"/>
                </a:ext>
              </a:extLst>
            </p:cNvPr>
            <p:cNvSpPr/>
            <p:nvPr/>
          </p:nvSpPr>
          <p:spPr>
            <a:xfrm>
              <a:off x="225612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2" y="280"/>
                    <a:pt x="512" y="373"/>
                  </a:cubicBezTo>
                  <a:cubicBezTo>
                    <a:pt x="512" y="466"/>
                    <a:pt x="435" y="544"/>
                    <a:pt x="342" y="544"/>
                  </a:cubicBezTo>
                  <a:cubicBezTo>
                    <a:pt x="248" y="544"/>
                    <a:pt x="171" y="466"/>
                    <a:pt x="171" y="373"/>
                  </a:cubicBezTo>
                  <a:cubicBezTo>
                    <a:pt x="171" y="280"/>
                    <a:pt x="248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845;p58">
              <a:extLst>
                <a:ext uri="{FF2B5EF4-FFF2-40B4-BE49-F238E27FC236}">
                  <a16:creationId xmlns:a16="http://schemas.microsoft.com/office/drawing/2014/main" id="{C531BF62-F7E0-7CBB-1103-CF7C975AF1F4}"/>
                </a:ext>
              </a:extLst>
            </p:cNvPr>
            <p:cNvSpPr/>
            <p:nvPr/>
          </p:nvSpPr>
          <p:spPr>
            <a:xfrm>
              <a:off x="225612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846;p58">
              <a:extLst>
                <a:ext uri="{FF2B5EF4-FFF2-40B4-BE49-F238E27FC236}">
                  <a16:creationId xmlns:a16="http://schemas.microsoft.com/office/drawing/2014/main" id="{FA22FC28-0C36-6A7B-DB47-04357773E0A5}"/>
                </a:ext>
              </a:extLst>
            </p:cNvPr>
            <p:cNvSpPr/>
            <p:nvPr/>
          </p:nvSpPr>
          <p:spPr>
            <a:xfrm>
              <a:off x="225612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847;p58">
              <a:extLst>
                <a:ext uri="{FF2B5EF4-FFF2-40B4-BE49-F238E27FC236}">
                  <a16:creationId xmlns:a16="http://schemas.microsoft.com/office/drawing/2014/main" id="{5D9FC915-4180-819E-568C-F961A550F25F}"/>
                </a:ext>
              </a:extLst>
            </p:cNvPr>
            <p:cNvSpPr/>
            <p:nvPr/>
          </p:nvSpPr>
          <p:spPr>
            <a:xfrm>
              <a:off x="2276675" y="259750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6" y="466"/>
                    <a:pt x="186" y="373"/>
                  </a:cubicBezTo>
                  <a:cubicBezTo>
                    <a:pt x="186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57" y="699"/>
                  </a:cubicBezTo>
                  <a:cubicBezTo>
                    <a:pt x="543" y="699"/>
                    <a:pt x="729" y="544"/>
                    <a:pt x="698" y="358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848;p58">
              <a:extLst>
                <a:ext uri="{FF2B5EF4-FFF2-40B4-BE49-F238E27FC236}">
                  <a16:creationId xmlns:a16="http://schemas.microsoft.com/office/drawing/2014/main" id="{134B2CD0-FED7-B415-1611-B0508ABCB603}"/>
                </a:ext>
              </a:extLst>
            </p:cNvPr>
            <p:cNvSpPr/>
            <p:nvPr/>
          </p:nvSpPr>
          <p:spPr>
            <a:xfrm>
              <a:off x="2276675" y="2576575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849;p58">
              <a:extLst>
                <a:ext uri="{FF2B5EF4-FFF2-40B4-BE49-F238E27FC236}">
                  <a16:creationId xmlns:a16="http://schemas.microsoft.com/office/drawing/2014/main" id="{CF427926-4AF9-50D4-FAD0-6E4CD577DDB1}"/>
                </a:ext>
              </a:extLst>
            </p:cNvPr>
            <p:cNvSpPr/>
            <p:nvPr/>
          </p:nvSpPr>
          <p:spPr>
            <a:xfrm>
              <a:off x="2276675" y="255525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850;p58">
              <a:extLst>
                <a:ext uri="{FF2B5EF4-FFF2-40B4-BE49-F238E27FC236}">
                  <a16:creationId xmlns:a16="http://schemas.microsoft.com/office/drawing/2014/main" id="{A455A9D3-2CFF-DC08-7B0C-07E3980FA499}"/>
                </a:ext>
              </a:extLst>
            </p:cNvPr>
            <p:cNvSpPr/>
            <p:nvPr/>
          </p:nvSpPr>
          <p:spPr>
            <a:xfrm>
              <a:off x="2297600" y="259750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202"/>
                  </a:moveTo>
                  <a:cubicBezTo>
                    <a:pt x="451" y="202"/>
                    <a:pt x="528" y="280"/>
                    <a:pt x="528" y="373"/>
                  </a:cubicBezTo>
                  <a:cubicBezTo>
                    <a:pt x="528" y="466"/>
                    <a:pt x="451" y="544"/>
                    <a:pt x="358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58" y="202"/>
                  </a:cubicBezTo>
                  <a:close/>
                  <a:moveTo>
                    <a:pt x="358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58" y="699"/>
                  </a:cubicBezTo>
                  <a:cubicBezTo>
                    <a:pt x="544" y="699"/>
                    <a:pt x="714" y="544"/>
                    <a:pt x="699" y="358"/>
                  </a:cubicBezTo>
                  <a:cubicBezTo>
                    <a:pt x="699" y="156"/>
                    <a:pt x="54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851;p58">
              <a:extLst>
                <a:ext uri="{FF2B5EF4-FFF2-40B4-BE49-F238E27FC236}">
                  <a16:creationId xmlns:a16="http://schemas.microsoft.com/office/drawing/2014/main" id="{57E113E4-F66F-814A-36A9-75A2555F5298}"/>
                </a:ext>
              </a:extLst>
            </p:cNvPr>
            <p:cNvSpPr/>
            <p:nvPr/>
          </p:nvSpPr>
          <p:spPr>
            <a:xfrm>
              <a:off x="2297600" y="2576575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852;p58">
              <a:extLst>
                <a:ext uri="{FF2B5EF4-FFF2-40B4-BE49-F238E27FC236}">
                  <a16:creationId xmlns:a16="http://schemas.microsoft.com/office/drawing/2014/main" id="{C5A8D40B-11E2-59C9-F742-03FA5B4418B1}"/>
                </a:ext>
              </a:extLst>
            </p:cNvPr>
            <p:cNvSpPr/>
            <p:nvPr/>
          </p:nvSpPr>
          <p:spPr>
            <a:xfrm>
              <a:off x="2297600" y="255525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853;p58">
              <a:extLst>
                <a:ext uri="{FF2B5EF4-FFF2-40B4-BE49-F238E27FC236}">
                  <a16:creationId xmlns:a16="http://schemas.microsoft.com/office/drawing/2014/main" id="{9DB50FE6-481A-9ADA-25E6-EFB68C80C499}"/>
                </a:ext>
              </a:extLst>
            </p:cNvPr>
            <p:cNvSpPr/>
            <p:nvPr/>
          </p:nvSpPr>
          <p:spPr>
            <a:xfrm>
              <a:off x="2318550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42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59" y="699"/>
                    <a:pt x="714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854;p58">
              <a:extLst>
                <a:ext uri="{FF2B5EF4-FFF2-40B4-BE49-F238E27FC236}">
                  <a16:creationId xmlns:a16="http://schemas.microsoft.com/office/drawing/2014/main" id="{D6F6F707-0FC5-3F04-A33A-9D8DC498F67B}"/>
                </a:ext>
              </a:extLst>
            </p:cNvPr>
            <p:cNvSpPr/>
            <p:nvPr/>
          </p:nvSpPr>
          <p:spPr>
            <a:xfrm>
              <a:off x="2318550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855;p58">
              <a:extLst>
                <a:ext uri="{FF2B5EF4-FFF2-40B4-BE49-F238E27FC236}">
                  <a16:creationId xmlns:a16="http://schemas.microsoft.com/office/drawing/2014/main" id="{BFDCEE55-91BF-E2A5-D473-B1222D2F6479}"/>
                </a:ext>
              </a:extLst>
            </p:cNvPr>
            <p:cNvSpPr/>
            <p:nvPr/>
          </p:nvSpPr>
          <p:spPr>
            <a:xfrm>
              <a:off x="2318550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59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856;p58">
              <a:extLst>
                <a:ext uri="{FF2B5EF4-FFF2-40B4-BE49-F238E27FC236}">
                  <a16:creationId xmlns:a16="http://schemas.microsoft.com/office/drawing/2014/main" id="{DEE040AC-A0C8-4490-D77D-1F63BE9EBBAB}"/>
                </a:ext>
              </a:extLst>
            </p:cNvPr>
            <p:cNvSpPr/>
            <p:nvPr/>
          </p:nvSpPr>
          <p:spPr>
            <a:xfrm>
              <a:off x="233947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3" y="280"/>
                    <a:pt x="513" y="373"/>
                  </a:cubicBezTo>
                  <a:cubicBezTo>
                    <a:pt x="513" y="466"/>
                    <a:pt x="435" y="544"/>
                    <a:pt x="342" y="544"/>
                  </a:cubicBezTo>
                  <a:cubicBezTo>
                    <a:pt x="249" y="544"/>
                    <a:pt x="172" y="466"/>
                    <a:pt x="172" y="373"/>
                  </a:cubicBezTo>
                  <a:cubicBezTo>
                    <a:pt x="172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42" y="699"/>
                  </a:cubicBezTo>
                  <a:cubicBezTo>
                    <a:pt x="544" y="699"/>
                    <a:pt x="699" y="544"/>
                    <a:pt x="699" y="358"/>
                  </a:cubicBezTo>
                  <a:cubicBezTo>
                    <a:pt x="699" y="156"/>
                    <a:pt x="544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857;p58">
              <a:extLst>
                <a:ext uri="{FF2B5EF4-FFF2-40B4-BE49-F238E27FC236}">
                  <a16:creationId xmlns:a16="http://schemas.microsoft.com/office/drawing/2014/main" id="{54C570A4-361E-47ED-1A1E-E668BAA9E407}"/>
                </a:ext>
              </a:extLst>
            </p:cNvPr>
            <p:cNvSpPr/>
            <p:nvPr/>
          </p:nvSpPr>
          <p:spPr>
            <a:xfrm>
              <a:off x="233947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858;p58">
              <a:extLst>
                <a:ext uri="{FF2B5EF4-FFF2-40B4-BE49-F238E27FC236}">
                  <a16:creationId xmlns:a16="http://schemas.microsoft.com/office/drawing/2014/main" id="{BAF2C5C5-C525-C306-8002-CEA85B129A7F}"/>
                </a:ext>
              </a:extLst>
            </p:cNvPr>
            <p:cNvSpPr/>
            <p:nvPr/>
          </p:nvSpPr>
          <p:spPr>
            <a:xfrm>
              <a:off x="233947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859;p58">
              <a:extLst>
                <a:ext uri="{FF2B5EF4-FFF2-40B4-BE49-F238E27FC236}">
                  <a16:creationId xmlns:a16="http://schemas.microsoft.com/office/drawing/2014/main" id="{6637D8BA-D153-7DBC-C6BA-89B671098931}"/>
                </a:ext>
              </a:extLst>
            </p:cNvPr>
            <p:cNvSpPr/>
            <p:nvPr/>
          </p:nvSpPr>
          <p:spPr>
            <a:xfrm>
              <a:off x="2360425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202"/>
                  </a:moveTo>
                  <a:cubicBezTo>
                    <a:pt x="435" y="202"/>
                    <a:pt x="512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7" y="466"/>
                    <a:pt x="187" y="373"/>
                  </a:cubicBezTo>
                  <a:cubicBezTo>
                    <a:pt x="187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71" y="1"/>
                    <a:pt x="0" y="156"/>
                    <a:pt x="0" y="358"/>
                  </a:cubicBezTo>
                  <a:cubicBezTo>
                    <a:pt x="0" y="544"/>
                    <a:pt x="171" y="699"/>
                    <a:pt x="357" y="699"/>
                  </a:cubicBezTo>
                  <a:cubicBezTo>
                    <a:pt x="559" y="699"/>
                    <a:pt x="714" y="544"/>
                    <a:pt x="714" y="358"/>
                  </a:cubicBezTo>
                  <a:cubicBezTo>
                    <a:pt x="714" y="156"/>
                    <a:pt x="55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860;p58">
              <a:extLst>
                <a:ext uri="{FF2B5EF4-FFF2-40B4-BE49-F238E27FC236}">
                  <a16:creationId xmlns:a16="http://schemas.microsoft.com/office/drawing/2014/main" id="{61D456CB-2084-1CF0-3CE6-51D55161243E}"/>
                </a:ext>
              </a:extLst>
            </p:cNvPr>
            <p:cNvSpPr/>
            <p:nvPr/>
          </p:nvSpPr>
          <p:spPr>
            <a:xfrm>
              <a:off x="2360425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861;p58">
              <a:extLst>
                <a:ext uri="{FF2B5EF4-FFF2-40B4-BE49-F238E27FC236}">
                  <a16:creationId xmlns:a16="http://schemas.microsoft.com/office/drawing/2014/main" id="{8D0AE123-341E-6F65-55F0-A6D7029A343A}"/>
                </a:ext>
              </a:extLst>
            </p:cNvPr>
            <p:cNvSpPr/>
            <p:nvPr/>
          </p:nvSpPr>
          <p:spPr>
            <a:xfrm>
              <a:off x="218127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862;p58">
              <a:extLst>
                <a:ext uri="{FF2B5EF4-FFF2-40B4-BE49-F238E27FC236}">
                  <a16:creationId xmlns:a16="http://schemas.microsoft.com/office/drawing/2014/main" id="{23D277EA-4259-CED8-EA94-FA3FC8831DB2}"/>
                </a:ext>
              </a:extLst>
            </p:cNvPr>
            <p:cNvSpPr/>
            <p:nvPr/>
          </p:nvSpPr>
          <p:spPr>
            <a:xfrm>
              <a:off x="218127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863;p58">
              <a:extLst>
                <a:ext uri="{FF2B5EF4-FFF2-40B4-BE49-F238E27FC236}">
                  <a16:creationId xmlns:a16="http://schemas.microsoft.com/office/drawing/2014/main" id="{A4FA9402-3099-A4BD-C7CA-01B29279264B}"/>
                </a:ext>
              </a:extLst>
            </p:cNvPr>
            <p:cNvSpPr/>
            <p:nvPr/>
          </p:nvSpPr>
          <p:spPr>
            <a:xfrm>
              <a:off x="220222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864;p58">
              <a:extLst>
                <a:ext uri="{FF2B5EF4-FFF2-40B4-BE49-F238E27FC236}">
                  <a16:creationId xmlns:a16="http://schemas.microsoft.com/office/drawing/2014/main" id="{26AB2E54-2CD4-8AA1-4FD4-9C6C70193953}"/>
                </a:ext>
              </a:extLst>
            </p:cNvPr>
            <p:cNvSpPr/>
            <p:nvPr/>
          </p:nvSpPr>
          <p:spPr>
            <a:xfrm>
              <a:off x="220222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42"/>
                  </a:cubicBezTo>
                  <a:cubicBezTo>
                    <a:pt x="528" y="435"/>
                    <a:pt x="466" y="512"/>
                    <a:pt x="373" y="512"/>
                  </a:cubicBezTo>
                  <a:cubicBezTo>
                    <a:pt x="363" y="513"/>
                    <a:pt x="354" y="514"/>
                    <a:pt x="345" y="514"/>
                  </a:cubicBezTo>
                  <a:cubicBezTo>
                    <a:pt x="251" y="514"/>
                    <a:pt x="187" y="442"/>
                    <a:pt x="187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865;p58">
              <a:extLst>
                <a:ext uri="{FF2B5EF4-FFF2-40B4-BE49-F238E27FC236}">
                  <a16:creationId xmlns:a16="http://schemas.microsoft.com/office/drawing/2014/main" id="{12ACB417-97BE-ADB1-B5E9-CD3576ABDB47}"/>
                </a:ext>
              </a:extLst>
            </p:cNvPr>
            <p:cNvSpPr/>
            <p:nvPr/>
          </p:nvSpPr>
          <p:spPr>
            <a:xfrm>
              <a:off x="222317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866;p58">
              <a:extLst>
                <a:ext uri="{FF2B5EF4-FFF2-40B4-BE49-F238E27FC236}">
                  <a16:creationId xmlns:a16="http://schemas.microsoft.com/office/drawing/2014/main" id="{5A861E75-846B-DD62-1C75-48FD9729E0E4}"/>
                </a:ext>
              </a:extLst>
            </p:cNvPr>
            <p:cNvSpPr/>
            <p:nvPr/>
          </p:nvSpPr>
          <p:spPr>
            <a:xfrm>
              <a:off x="222317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867;p58">
              <a:extLst>
                <a:ext uri="{FF2B5EF4-FFF2-40B4-BE49-F238E27FC236}">
                  <a16:creationId xmlns:a16="http://schemas.microsoft.com/office/drawing/2014/main" id="{29687988-BA61-7336-BF72-77BFC722B2F6}"/>
                </a:ext>
              </a:extLst>
            </p:cNvPr>
            <p:cNvSpPr/>
            <p:nvPr/>
          </p:nvSpPr>
          <p:spPr>
            <a:xfrm>
              <a:off x="224372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868;p58">
              <a:extLst>
                <a:ext uri="{FF2B5EF4-FFF2-40B4-BE49-F238E27FC236}">
                  <a16:creationId xmlns:a16="http://schemas.microsoft.com/office/drawing/2014/main" id="{E0981DE4-F304-CF5D-2EDC-518626FF4F58}"/>
                </a:ext>
              </a:extLst>
            </p:cNvPr>
            <p:cNvSpPr/>
            <p:nvPr/>
          </p:nvSpPr>
          <p:spPr>
            <a:xfrm>
              <a:off x="224372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869;p58">
              <a:extLst>
                <a:ext uri="{FF2B5EF4-FFF2-40B4-BE49-F238E27FC236}">
                  <a16:creationId xmlns:a16="http://schemas.microsoft.com/office/drawing/2014/main" id="{262EE00E-F854-3FA8-603E-CD2711FBB4FB}"/>
                </a:ext>
              </a:extLst>
            </p:cNvPr>
            <p:cNvSpPr/>
            <p:nvPr/>
          </p:nvSpPr>
          <p:spPr>
            <a:xfrm>
              <a:off x="2360425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870;p58">
              <a:extLst>
                <a:ext uri="{FF2B5EF4-FFF2-40B4-BE49-F238E27FC236}">
                  <a16:creationId xmlns:a16="http://schemas.microsoft.com/office/drawing/2014/main" id="{1B2496F7-BE04-5FE0-4E88-4A9D34ECE50A}"/>
                </a:ext>
              </a:extLst>
            </p:cNvPr>
            <p:cNvSpPr/>
            <p:nvPr/>
          </p:nvSpPr>
          <p:spPr>
            <a:xfrm>
              <a:off x="2086675" y="2538950"/>
              <a:ext cx="171800" cy="46950"/>
            </a:xfrm>
            <a:custGeom>
              <a:avLst/>
              <a:gdLst/>
              <a:ahLst/>
              <a:cxnLst/>
              <a:rect l="l" t="t" r="r" b="b"/>
              <a:pathLst>
                <a:path w="6872" h="1878" extrusionOk="0">
                  <a:moveTo>
                    <a:pt x="1" y="1"/>
                  </a:moveTo>
                  <a:lnTo>
                    <a:pt x="1" y="78"/>
                  </a:lnTo>
                  <a:lnTo>
                    <a:pt x="1536" y="78"/>
                  </a:lnTo>
                  <a:lnTo>
                    <a:pt x="3335" y="1878"/>
                  </a:lnTo>
                  <a:lnTo>
                    <a:pt x="6871" y="1878"/>
                  </a:lnTo>
                  <a:lnTo>
                    <a:pt x="6871" y="1800"/>
                  </a:lnTo>
                  <a:lnTo>
                    <a:pt x="3382" y="1800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871;p58">
              <a:extLst>
                <a:ext uri="{FF2B5EF4-FFF2-40B4-BE49-F238E27FC236}">
                  <a16:creationId xmlns:a16="http://schemas.microsoft.com/office/drawing/2014/main" id="{5B8FEBAB-AED9-6A2E-236E-54D4154996E8}"/>
                </a:ext>
              </a:extLst>
            </p:cNvPr>
            <p:cNvSpPr/>
            <p:nvPr/>
          </p:nvSpPr>
          <p:spPr>
            <a:xfrm>
              <a:off x="2086675" y="2504850"/>
              <a:ext cx="171800" cy="60125"/>
            </a:xfrm>
            <a:custGeom>
              <a:avLst/>
              <a:gdLst/>
              <a:ahLst/>
              <a:cxnLst/>
              <a:rect l="l" t="t" r="r" b="b"/>
              <a:pathLst>
                <a:path w="6872" h="2405" extrusionOk="0">
                  <a:moveTo>
                    <a:pt x="1" y="0"/>
                  </a:moveTo>
                  <a:lnTo>
                    <a:pt x="1" y="109"/>
                  </a:lnTo>
                  <a:lnTo>
                    <a:pt x="3087" y="109"/>
                  </a:lnTo>
                  <a:lnTo>
                    <a:pt x="5398" y="2404"/>
                  </a:lnTo>
                  <a:lnTo>
                    <a:pt x="6871" y="2404"/>
                  </a:lnTo>
                  <a:lnTo>
                    <a:pt x="6871" y="2311"/>
                  </a:lnTo>
                  <a:lnTo>
                    <a:pt x="5429" y="23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872;p58">
              <a:extLst>
                <a:ext uri="{FF2B5EF4-FFF2-40B4-BE49-F238E27FC236}">
                  <a16:creationId xmlns:a16="http://schemas.microsoft.com/office/drawing/2014/main" id="{0EF01C03-1E9D-A8F7-1DF6-70CEC50F6BF5}"/>
                </a:ext>
              </a:extLst>
            </p:cNvPr>
            <p:cNvSpPr/>
            <p:nvPr/>
          </p:nvSpPr>
          <p:spPr>
            <a:xfrm>
              <a:off x="2086675" y="2447850"/>
              <a:ext cx="39575" cy="14350"/>
            </a:xfrm>
            <a:custGeom>
              <a:avLst/>
              <a:gdLst/>
              <a:ahLst/>
              <a:cxnLst/>
              <a:rect l="l" t="t" r="r" b="b"/>
              <a:pathLst>
                <a:path w="1583" h="574" extrusionOk="0">
                  <a:moveTo>
                    <a:pt x="1505" y="0"/>
                  </a:moveTo>
                  <a:lnTo>
                    <a:pt x="1040" y="481"/>
                  </a:lnTo>
                  <a:lnTo>
                    <a:pt x="1" y="481"/>
                  </a:lnTo>
                  <a:lnTo>
                    <a:pt x="1" y="574"/>
                  </a:lnTo>
                  <a:lnTo>
                    <a:pt x="1071" y="574"/>
                  </a:lnTo>
                  <a:lnTo>
                    <a:pt x="1583" y="78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873;p58">
              <a:extLst>
                <a:ext uri="{FF2B5EF4-FFF2-40B4-BE49-F238E27FC236}">
                  <a16:creationId xmlns:a16="http://schemas.microsoft.com/office/drawing/2014/main" id="{1D3ECC29-BCBA-AF08-DAB8-A4D33ECAAC96}"/>
                </a:ext>
              </a:extLst>
            </p:cNvPr>
            <p:cNvSpPr/>
            <p:nvPr/>
          </p:nvSpPr>
          <p:spPr>
            <a:xfrm>
              <a:off x="2086675" y="2448625"/>
              <a:ext cx="55875" cy="24825"/>
            </a:xfrm>
            <a:custGeom>
              <a:avLst/>
              <a:gdLst/>
              <a:ahLst/>
              <a:cxnLst/>
              <a:rect l="l" t="t" r="r" b="b"/>
              <a:pathLst>
                <a:path w="2235" h="993" extrusionOk="0">
                  <a:moveTo>
                    <a:pt x="2172" y="0"/>
                  </a:moveTo>
                  <a:lnTo>
                    <a:pt x="1288" y="900"/>
                  </a:lnTo>
                  <a:lnTo>
                    <a:pt x="1" y="900"/>
                  </a:lnTo>
                  <a:lnTo>
                    <a:pt x="1" y="993"/>
                  </a:lnTo>
                  <a:lnTo>
                    <a:pt x="1319" y="993"/>
                  </a:lnTo>
                  <a:lnTo>
                    <a:pt x="2234" y="62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874;p58">
              <a:extLst>
                <a:ext uri="{FF2B5EF4-FFF2-40B4-BE49-F238E27FC236}">
                  <a16:creationId xmlns:a16="http://schemas.microsoft.com/office/drawing/2014/main" id="{04ABEA98-8112-C82B-102C-2D1FF6BD4A44}"/>
                </a:ext>
              </a:extLst>
            </p:cNvPr>
            <p:cNvSpPr/>
            <p:nvPr/>
          </p:nvSpPr>
          <p:spPr>
            <a:xfrm>
              <a:off x="2166175" y="2371850"/>
              <a:ext cx="169850" cy="92300"/>
            </a:xfrm>
            <a:custGeom>
              <a:avLst/>
              <a:gdLst/>
              <a:ahLst/>
              <a:cxnLst/>
              <a:rect l="l" t="t" r="r" b="b"/>
              <a:pathLst>
                <a:path w="6794" h="3692" extrusionOk="0">
                  <a:moveTo>
                    <a:pt x="0" y="0"/>
                  </a:moveTo>
                  <a:lnTo>
                    <a:pt x="0" y="1877"/>
                  </a:lnTo>
                  <a:lnTo>
                    <a:pt x="1830" y="3692"/>
                  </a:lnTo>
                  <a:lnTo>
                    <a:pt x="6793" y="3692"/>
                  </a:lnTo>
                  <a:lnTo>
                    <a:pt x="6793" y="3598"/>
                  </a:lnTo>
                  <a:lnTo>
                    <a:pt x="1861" y="3598"/>
                  </a:lnTo>
                  <a:lnTo>
                    <a:pt x="109" y="183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875;p58">
              <a:extLst>
                <a:ext uri="{FF2B5EF4-FFF2-40B4-BE49-F238E27FC236}">
                  <a16:creationId xmlns:a16="http://schemas.microsoft.com/office/drawing/2014/main" id="{065E1CF4-DC15-D6E3-25AA-2A969895D96D}"/>
                </a:ext>
              </a:extLst>
            </p:cNvPr>
            <p:cNvSpPr/>
            <p:nvPr/>
          </p:nvSpPr>
          <p:spPr>
            <a:xfrm>
              <a:off x="2199900" y="2371850"/>
              <a:ext cx="136125" cy="62050"/>
            </a:xfrm>
            <a:custGeom>
              <a:avLst/>
              <a:gdLst/>
              <a:ahLst/>
              <a:cxnLst/>
              <a:rect l="l" t="t" r="r" b="b"/>
              <a:pathLst>
                <a:path w="5445" h="2482" extrusionOk="0">
                  <a:moveTo>
                    <a:pt x="0" y="0"/>
                  </a:moveTo>
                  <a:lnTo>
                    <a:pt x="0" y="1319"/>
                  </a:lnTo>
                  <a:lnTo>
                    <a:pt x="1164" y="2482"/>
                  </a:lnTo>
                  <a:lnTo>
                    <a:pt x="5444" y="2482"/>
                  </a:lnTo>
                  <a:lnTo>
                    <a:pt x="5444" y="2404"/>
                  </a:lnTo>
                  <a:lnTo>
                    <a:pt x="1195" y="2404"/>
                  </a:lnTo>
                  <a:lnTo>
                    <a:pt x="94" y="127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876;p58">
              <a:extLst>
                <a:ext uri="{FF2B5EF4-FFF2-40B4-BE49-F238E27FC236}">
                  <a16:creationId xmlns:a16="http://schemas.microsoft.com/office/drawing/2014/main" id="{7F0DD769-71FF-C598-4143-7B654153ADA0}"/>
                </a:ext>
              </a:extLst>
            </p:cNvPr>
            <p:cNvSpPr/>
            <p:nvPr/>
          </p:nvSpPr>
          <p:spPr>
            <a:xfrm>
              <a:off x="2211525" y="2371850"/>
              <a:ext cx="124500" cy="50800"/>
            </a:xfrm>
            <a:custGeom>
              <a:avLst/>
              <a:gdLst/>
              <a:ahLst/>
              <a:cxnLst/>
              <a:rect l="l" t="t" r="r" b="b"/>
              <a:pathLst>
                <a:path w="4980" h="2032" extrusionOk="0">
                  <a:moveTo>
                    <a:pt x="1" y="0"/>
                  </a:moveTo>
                  <a:lnTo>
                    <a:pt x="1" y="1024"/>
                  </a:lnTo>
                  <a:lnTo>
                    <a:pt x="1009" y="2032"/>
                  </a:lnTo>
                  <a:lnTo>
                    <a:pt x="4979" y="2032"/>
                  </a:lnTo>
                  <a:lnTo>
                    <a:pt x="4979" y="1954"/>
                  </a:lnTo>
                  <a:lnTo>
                    <a:pt x="1040" y="1954"/>
                  </a:lnTo>
                  <a:lnTo>
                    <a:pt x="78" y="9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877;p58">
              <a:extLst>
                <a:ext uri="{FF2B5EF4-FFF2-40B4-BE49-F238E27FC236}">
                  <a16:creationId xmlns:a16="http://schemas.microsoft.com/office/drawing/2014/main" id="{BB1F499E-56D2-B5B9-8EF3-DBBC38C420BB}"/>
                </a:ext>
              </a:extLst>
            </p:cNvPr>
            <p:cNvSpPr/>
            <p:nvPr/>
          </p:nvSpPr>
          <p:spPr>
            <a:xfrm>
              <a:off x="2311575" y="2495150"/>
              <a:ext cx="24450" cy="62050"/>
            </a:xfrm>
            <a:custGeom>
              <a:avLst/>
              <a:gdLst/>
              <a:ahLst/>
              <a:cxnLst/>
              <a:rect l="l" t="t" r="r" b="b"/>
              <a:pathLst>
                <a:path w="978" h="2482" extrusionOk="0">
                  <a:moveTo>
                    <a:pt x="528" y="0"/>
                  </a:moveTo>
                  <a:lnTo>
                    <a:pt x="0" y="528"/>
                  </a:lnTo>
                  <a:lnTo>
                    <a:pt x="0" y="1443"/>
                  </a:lnTo>
                  <a:lnTo>
                    <a:pt x="590" y="2017"/>
                  </a:lnTo>
                  <a:lnTo>
                    <a:pt x="590" y="2482"/>
                  </a:lnTo>
                  <a:lnTo>
                    <a:pt x="683" y="2482"/>
                  </a:lnTo>
                  <a:lnTo>
                    <a:pt x="683" y="1986"/>
                  </a:lnTo>
                  <a:lnTo>
                    <a:pt x="109" y="1396"/>
                  </a:lnTo>
                  <a:lnTo>
                    <a:pt x="109" y="574"/>
                  </a:lnTo>
                  <a:lnTo>
                    <a:pt x="574" y="109"/>
                  </a:lnTo>
                  <a:lnTo>
                    <a:pt x="977" y="10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878;p58">
              <a:extLst>
                <a:ext uri="{FF2B5EF4-FFF2-40B4-BE49-F238E27FC236}">
                  <a16:creationId xmlns:a16="http://schemas.microsoft.com/office/drawing/2014/main" id="{2D4D50AA-EEB3-1A0B-363A-F923796AEBCB}"/>
                </a:ext>
              </a:extLst>
            </p:cNvPr>
            <p:cNvSpPr/>
            <p:nvPr/>
          </p:nvSpPr>
          <p:spPr>
            <a:xfrm>
              <a:off x="2419750" y="2456375"/>
              <a:ext cx="31425" cy="19025"/>
            </a:xfrm>
            <a:custGeom>
              <a:avLst/>
              <a:gdLst/>
              <a:ahLst/>
              <a:cxnLst/>
              <a:rect l="l" t="t" r="r" b="b"/>
              <a:pathLst>
                <a:path w="1257" h="761" extrusionOk="0">
                  <a:moveTo>
                    <a:pt x="1179" y="0"/>
                  </a:moveTo>
                  <a:lnTo>
                    <a:pt x="528" y="667"/>
                  </a:lnTo>
                  <a:lnTo>
                    <a:pt x="0" y="667"/>
                  </a:lnTo>
                  <a:lnTo>
                    <a:pt x="0" y="760"/>
                  </a:lnTo>
                  <a:lnTo>
                    <a:pt x="559" y="760"/>
                  </a:lnTo>
                  <a:lnTo>
                    <a:pt x="1257" y="6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879;p58">
              <a:extLst>
                <a:ext uri="{FF2B5EF4-FFF2-40B4-BE49-F238E27FC236}">
                  <a16:creationId xmlns:a16="http://schemas.microsoft.com/office/drawing/2014/main" id="{64C1EAC2-8ABD-F6E2-1E71-6B79CE1C7164}"/>
                </a:ext>
              </a:extLst>
            </p:cNvPr>
            <p:cNvSpPr/>
            <p:nvPr/>
          </p:nvSpPr>
          <p:spPr>
            <a:xfrm>
              <a:off x="1980825" y="245985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880;p58">
              <a:extLst>
                <a:ext uri="{FF2B5EF4-FFF2-40B4-BE49-F238E27FC236}">
                  <a16:creationId xmlns:a16="http://schemas.microsoft.com/office/drawing/2014/main" id="{EF26A85C-C5BB-85CB-D953-D6DD4B510E0D}"/>
                </a:ext>
              </a:extLst>
            </p:cNvPr>
            <p:cNvSpPr/>
            <p:nvPr/>
          </p:nvSpPr>
          <p:spPr>
            <a:xfrm>
              <a:off x="1968025" y="2538950"/>
              <a:ext cx="40350" cy="25625"/>
            </a:xfrm>
            <a:custGeom>
              <a:avLst/>
              <a:gdLst/>
              <a:ahLst/>
              <a:cxnLst/>
              <a:rect l="l" t="t" r="r" b="b"/>
              <a:pathLst>
                <a:path w="1614" h="1025" extrusionOk="0">
                  <a:moveTo>
                    <a:pt x="947" y="1"/>
                  </a:moveTo>
                  <a:lnTo>
                    <a:pt x="1" y="947"/>
                  </a:lnTo>
                  <a:lnTo>
                    <a:pt x="63" y="1025"/>
                  </a:lnTo>
                  <a:lnTo>
                    <a:pt x="993" y="78"/>
                  </a:lnTo>
                  <a:lnTo>
                    <a:pt x="1614" y="78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881;p58">
              <a:extLst>
                <a:ext uri="{FF2B5EF4-FFF2-40B4-BE49-F238E27FC236}">
                  <a16:creationId xmlns:a16="http://schemas.microsoft.com/office/drawing/2014/main" id="{46F06809-0F1A-3EF4-F372-548DA35CF0CF}"/>
                </a:ext>
              </a:extLst>
            </p:cNvPr>
            <p:cNvSpPr/>
            <p:nvPr/>
          </p:nvSpPr>
          <p:spPr>
            <a:xfrm>
              <a:off x="1983925" y="2550600"/>
              <a:ext cx="24450" cy="13575"/>
            </a:xfrm>
            <a:custGeom>
              <a:avLst/>
              <a:gdLst/>
              <a:ahLst/>
              <a:cxnLst/>
              <a:rect l="l" t="t" r="r" b="b"/>
              <a:pathLst>
                <a:path w="978" h="543" extrusionOk="0">
                  <a:moveTo>
                    <a:pt x="497" y="0"/>
                  </a:moveTo>
                  <a:lnTo>
                    <a:pt x="1" y="481"/>
                  </a:lnTo>
                  <a:lnTo>
                    <a:pt x="78" y="543"/>
                  </a:lnTo>
                  <a:lnTo>
                    <a:pt x="528" y="93"/>
                  </a:lnTo>
                  <a:lnTo>
                    <a:pt x="978" y="9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882;p58">
              <a:extLst>
                <a:ext uri="{FF2B5EF4-FFF2-40B4-BE49-F238E27FC236}">
                  <a16:creationId xmlns:a16="http://schemas.microsoft.com/office/drawing/2014/main" id="{4EEB78EF-ABBD-26FA-1F1C-1E889EDD6961}"/>
                </a:ext>
              </a:extLst>
            </p:cNvPr>
            <p:cNvSpPr/>
            <p:nvPr/>
          </p:nvSpPr>
          <p:spPr>
            <a:xfrm>
              <a:off x="1980825" y="2516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883;p58">
              <a:extLst>
                <a:ext uri="{FF2B5EF4-FFF2-40B4-BE49-F238E27FC236}">
                  <a16:creationId xmlns:a16="http://schemas.microsoft.com/office/drawing/2014/main" id="{92A5C359-EDE4-75A4-365F-6485DFE942A2}"/>
                </a:ext>
              </a:extLst>
            </p:cNvPr>
            <p:cNvSpPr/>
            <p:nvPr/>
          </p:nvSpPr>
          <p:spPr>
            <a:xfrm>
              <a:off x="2086675" y="2449400"/>
              <a:ext cx="71750" cy="35300"/>
            </a:xfrm>
            <a:custGeom>
              <a:avLst/>
              <a:gdLst/>
              <a:ahLst/>
              <a:cxnLst/>
              <a:rect l="l" t="t" r="r" b="b"/>
              <a:pathLst>
                <a:path w="2870" h="1412" extrusionOk="0">
                  <a:moveTo>
                    <a:pt x="2792" y="0"/>
                  </a:moveTo>
                  <a:lnTo>
                    <a:pt x="1474" y="1334"/>
                  </a:lnTo>
                  <a:lnTo>
                    <a:pt x="1" y="1334"/>
                  </a:lnTo>
                  <a:lnTo>
                    <a:pt x="1" y="1412"/>
                  </a:lnTo>
                  <a:lnTo>
                    <a:pt x="1521" y="1412"/>
                  </a:lnTo>
                  <a:lnTo>
                    <a:pt x="2870" y="78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884;p58">
              <a:extLst>
                <a:ext uri="{FF2B5EF4-FFF2-40B4-BE49-F238E27FC236}">
                  <a16:creationId xmlns:a16="http://schemas.microsoft.com/office/drawing/2014/main" id="{FE1621DB-8290-D48D-8BFA-CC7CA1F9BE20}"/>
                </a:ext>
              </a:extLst>
            </p:cNvPr>
            <p:cNvSpPr/>
            <p:nvPr/>
          </p:nvSpPr>
          <p:spPr>
            <a:xfrm>
              <a:off x="1966475" y="2283450"/>
              <a:ext cx="68650" cy="26375"/>
            </a:xfrm>
            <a:custGeom>
              <a:avLst/>
              <a:gdLst/>
              <a:ahLst/>
              <a:cxnLst/>
              <a:rect l="l" t="t" r="r" b="b"/>
              <a:pathLst>
                <a:path w="2746" h="1055" extrusionOk="0">
                  <a:moveTo>
                    <a:pt x="528" y="0"/>
                  </a:moveTo>
                  <a:lnTo>
                    <a:pt x="1" y="527"/>
                  </a:lnTo>
                  <a:lnTo>
                    <a:pt x="1" y="1055"/>
                  </a:lnTo>
                  <a:lnTo>
                    <a:pt x="78" y="1055"/>
                  </a:lnTo>
                  <a:lnTo>
                    <a:pt x="78" y="558"/>
                  </a:lnTo>
                  <a:lnTo>
                    <a:pt x="575" y="78"/>
                  </a:lnTo>
                  <a:lnTo>
                    <a:pt x="2746" y="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885;p58">
              <a:extLst>
                <a:ext uri="{FF2B5EF4-FFF2-40B4-BE49-F238E27FC236}">
                  <a16:creationId xmlns:a16="http://schemas.microsoft.com/office/drawing/2014/main" id="{7C0940B4-9ACC-3A10-EA27-960DA51DD77A}"/>
                </a:ext>
              </a:extLst>
            </p:cNvPr>
            <p:cNvSpPr/>
            <p:nvPr/>
          </p:nvSpPr>
          <p:spPr>
            <a:xfrm>
              <a:off x="1966475" y="2355175"/>
              <a:ext cx="100450" cy="60125"/>
            </a:xfrm>
            <a:custGeom>
              <a:avLst/>
              <a:gdLst/>
              <a:ahLst/>
              <a:cxnLst/>
              <a:rect l="l" t="t" r="r" b="b"/>
              <a:pathLst>
                <a:path w="4018" h="2405" extrusionOk="0">
                  <a:moveTo>
                    <a:pt x="1" y="0"/>
                  </a:moveTo>
                  <a:lnTo>
                    <a:pt x="1" y="512"/>
                  </a:lnTo>
                  <a:lnTo>
                    <a:pt x="1924" y="2404"/>
                  </a:lnTo>
                  <a:lnTo>
                    <a:pt x="3490" y="2404"/>
                  </a:lnTo>
                  <a:lnTo>
                    <a:pt x="4018" y="1877"/>
                  </a:lnTo>
                  <a:lnTo>
                    <a:pt x="4018" y="667"/>
                  </a:lnTo>
                  <a:lnTo>
                    <a:pt x="3940" y="667"/>
                  </a:lnTo>
                  <a:lnTo>
                    <a:pt x="3940" y="1846"/>
                  </a:lnTo>
                  <a:lnTo>
                    <a:pt x="3459" y="2327"/>
                  </a:lnTo>
                  <a:lnTo>
                    <a:pt x="1970" y="2327"/>
                  </a:lnTo>
                  <a:lnTo>
                    <a:pt x="78" y="4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886;p58">
              <a:extLst>
                <a:ext uri="{FF2B5EF4-FFF2-40B4-BE49-F238E27FC236}">
                  <a16:creationId xmlns:a16="http://schemas.microsoft.com/office/drawing/2014/main" id="{1915EC23-6A25-9B2B-C429-42E4DEDE1B0F}"/>
                </a:ext>
              </a:extLst>
            </p:cNvPr>
            <p:cNvSpPr/>
            <p:nvPr/>
          </p:nvSpPr>
          <p:spPr>
            <a:xfrm>
              <a:off x="1966475" y="2182250"/>
              <a:ext cx="68650" cy="24825"/>
            </a:xfrm>
            <a:custGeom>
              <a:avLst/>
              <a:gdLst/>
              <a:ahLst/>
              <a:cxnLst/>
              <a:rect l="l" t="t" r="r" b="b"/>
              <a:pathLst>
                <a:path w="2746" h="993" extrusionOk="0">
                  <a:moveTo>
                    <a:pt x="512" y="0"/>
                  </a:moveTo>
                  <a:lnTo>
                    <a:pt x="1" y="527"/>
                  </a:lnTo>
                  <a:lnTo>
                    <a:pt x="1" y="993"/>
                  </a:lnTo>
                  <a:lnTo>
                    <a:pt x="78" y="993"/>
                  </a:lnTo>
                  <a:lnTo>
                    <a:pt x="78" y="558"/>
                  </a:lnTo>
                  <a:lnTo>
                    <a:pt x="544" y="93"/>
                  </a:lnTo>
                  <a:lnTo>
                    <a:pt x="2746" y="9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887;p58">
              <a:extLst>
                <a:ext uri="{FF2B5EF4-FFF2-40B4-BE49-F238E27FC236}">
                  <a16:creationId xmlns:a16="http://schemas.microsoft.com/office/drawing/2014/main" id="{BE41B6BF-D342-AC07-EA22-DBFF6846BE2C}"/>
                </a:ext>
              </a:extLst>
            </p:cNvPr>
            <p:cNvSpPr/>
            <p:nvPr/>
          </p:nvSpPr>
          <p:spPr>
            <a:xfrm>
              <a:off x="1966475" y="2252425"/>
              <a:ext cx="68650" cy="21725"/>
            </a:xfrm>
            <a:custGeom>
              <a:avLst/>
              <a:gdLst/>
              <a:ahLst/>
              <a:cxnLst/>
              <a:rect l="l" t="t" r="r" b="b"/>
              <a:pathLst>
                <a:path w="2746" h="869" extrusionOk="0">
                  <a:moveTo>
                    <a:pt x="1" y="0"/>
                  </a:moveTo>
                  <a:lnTo>
                    <a:pt x="1" y="310"/>
                  </a:lnTo>
                  <a:lnTo>
                    <a:pt x="575" y="869"/>
                  </a:lnTo>
                  <a:lnTo>
                    <a:pt x="2746" y="869"/>
                  </a:lnTo>
                  <a:lnTo>
                    <a:pt x="2746" y="791"/>
                  </a:lnTo>
                  <a:lnTo>
                    <a:pt x="606" y="791"/>
                  </a:lnTo>
                  <a:lnTo>
                    <a:pt x="78" y="27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888;p58">
              <a:extLst>
                <a:ext uri="{FF2B5EF4-FFF2-40B4-BE49-F238E27FC236}">
                  <a16:creationId xmlns:a16="http://schemas.microsoft.com/office/drawing/2014/main" id="{93299ADE-D6FA-575A-F436-EBB7673C4C0A}"/>
                </a:ext>
              </a:extLst>
            </p:cNvPr>
            <p:cNvSpPr/>
            <p:nvPr/>
          </p:nvSpPr>
          <p:spPr>
            <a:xfrm>
              <a:off x="2006425" y="2339650"/>
              <a:ext cx="28700" cy="2375"/>
            </a:xfrm>
            <a:custGeom>
              <a:avLst/>
              <a:gdLst/>
              <a:ahLst/>
              <a:cxnLst/>
              <a:rect l="l" t="t" r="r" b="b"/>
              <a:pathLst>
                <a:path w="1148" h="95" extrusionOk="0">
                  <a:moveTo>
                    <a:pt x="0" y="1"/>
                  </a:moveTo>
                  <a:lnTo>
                    <a:pt x="0" y="94"/>
                  </a:lnTo>
                  <a:lnTo>
                    <a:pt x="1148" y="94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889;p58">
              <a:extLst>
                <a:ext uri="{FF2B5EF4-FFF2-40B4-BE49-F238E27FC236}">
                  <a16:creationId xmlns:a16="http://schemas.microsoft.com/office/drawing/2014/main" id="{4119B608-5224-CD8A-C2CC-6C7783D012B2}"/>
                </a:ext>
              </a:extLst>
            </p:cNvPr>
            <p:cNvSpPr/>
            <p:nvPr/>
          </p:nvSpPr>
          <p:spPr>
            <a:xfrm>
              <a:off x="2006025" y="2350900"/>
              <a:ext cx="29100" cy="12050"/>
            </a:xfrm>
            <a:custGeom>
              <a:avLst/>
              <a:gdLst/>
              <a:ahLst/>
              <a:cxnLst/>
              <a:rect l="l" t="t" r="r" b="b"/>
              <a:pathLst>
                <a:path w="1164" h="482" extrusionOk="0">
                  <a:moveTo>
                    <a:pt x="419" y="1"/>
                  </a:moveTo>
                  <a:lnTo>
                    <a:pt x="1" y="419"/>
                  </a:lnTo>
                  <a:lnTo>
                    <a:pt x="47" y="482"/>
                  </a:lnTo>
                  <a:lnTo>
                    <a:pt x="435" y="94"/>
                  </a:lnTo>
                  <a:lnTo>
                    <a:pt x="1164" y="9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890;p58">
              <a:extLst>
                <a:ext uri="{FF2B5EF4-FFF2-40B4-BE49-F238E27FC236}">
                  <a16:creationId xmlns:a16="http://schemas.microsoft.com/office/drawing/2014/main" id="{54F9A123-2581-6CB6-2420-E82CDA6DA525}"/>
                </a:ext>
              </a:extLst>
            </p:cNvPr>
            <p:cNvSpPr/>
            <p:nvPr/>
          </p:nvSpPr>
          <p:spPr>
            <a:xfrm>
              <a:off x="2074650" y="2371850"/>
              <a:ext cx="26400" cy="55075"/>
            </a:xfrm>
            <a:custGeom>
              <a:avLst/>
              <a:gdLst/>
              <a:ahLst/>
              <a:cxnLst/>
              <a:rect l="l" t="t" r="r" b="b"/>
              <a:pathLst>
                <a:path w="1056" h="2203" extrusionOk="0">
                  <a:moveTo>
                    <a:pt x="978" y="0"/>
                  </a:moveTo>
                  <a:lnTo>
                    <a:pt x="978" y="1194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1056" y="1241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891;p58">
              <a:extLst>
                <a:ext uri="{FF2B5EF4-FFF2-40B4-BE49-F238E27FC236}">
                  <a16:creationId xmlns:a16="http://schemas.microsoft.com/office/drawing/2014/main" id="{EFBEA2D9-1A2C-BCD7-19F5-104EB945CFFB}"/>
                </a:ext>
              </a:extLst>
            </p:cNvPr>
            <p:cNvSpPr/>
            <p:nvPr/>
          </p:nvSpPr>
          <p:spPr>
            <a:xfrm>
              <a:off x="2095975" y="2371850"/>
              <a:ext cx="15925" cy="55075"/>
            </a:xfrm>
            <a:custGeom>
              <a:avLst/>
              <a:gdLst/>
              <a:ahLst/>
              <a:cxnLst/>
              <a:rect l="l" t="t" r="r" b="b"/>
              <a:pathLst>
                <a:path w="637" h="2203" extrusionOk="0">
                  <a:moveTo>
                    <a:pt x="559" y="0"/>
                  </a:moveTo>
                  <a:lnTo>
                    <a:pt x="559" y="1582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637" y="162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892;p58">
              <a:extLst>
                <a:ext uri="{FF2B5EF4-FFF2-40B4-BE49-F238E27FC236}">
                  <a16:creationId xmlns:a16="http://schemas.microsoft.com/office/drawing/2014/main" id="{CC9FC8CB-AAA6-E232-F8DC-8CC58F54AE8A}"/>
                </a:ext>
              </a:extLst>
            </p:cNvPr>
            <p:cNvSpPr/>
            <p:nvPr/>
          </p:nvSpPr>
          <p:spPr>
            <a:xfrm>
              <a:off x="2391050" y="2211700"/>
              <a:ext cx="57425" cy="42675"/>
            </a:xfrm>
            <a:custGeom>
              <a:avLst/>
              <a:gdLst/>
              <a:ahLst/>
              <a:cxnLst/>
              <a:rect l="l" t="t" r="r" b="b"/>
              <a:pathLst>
                <a:path w="2297" h="1707" extrusionOk="0">
                  <a:moveTo>
                    <a:pt x="1148" y="1"/>
                  </a:moveTo>
                  <a:lnTo>
                    <a:pt x="1148" y="78"/>
                  </a:lnTo>
                  <a:lnTo>
                    <a:pt x="1474" y="78"/>
                  </a:lnTo>
                  <a:lnTo>
                    <a:pt x="2203" y="792"/>
                  </a:lnTo>
                  <a:lnTo>
                    <a:pt x="2203" y="1102"/>
                  </a:lnTo>
                  <a:lnTo>
                    <a:pt x="1676" y="1614"/>
                  </a:lnTo>
                  <a:lnTo>
                    <a:pt x="1" y="1614"/>
                  </a:lnTo>
                  <a:lnTo>
                    <a:pt x="1" y="1707"/>
                  </a:lnTo>
                  <a:lnTo>
                    <a:pt x="1707" y="1707"/>
                  </a:lnTo>
                  <a:lnTo>
                    <a:pt x="2296" y="1133"/>
                  </a:lnTo>
                  <a:lnTo>
                    <a:pt x="2296" y="77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893;p58">
              <a:extLst>
                <a:ext uri="{FF2B5EF4-FFF2-40B4-BE49-F238E27FC236}">
                  <a16:creationId xmlns:a16="http://schemas.microsoft.com/office/drawing/2014/main" id="{069AC72E-E990-A156-488A-2354DD7B5112}"/>
                </a:ext>
              </a:extLst>
            </p:cNvPr>
            <p:cNvSpPr/>
            <p:nvPr/>
          </p:nvSpPr>
          <p:spPr>
            <a:xfrm>
              <a:off x="2419750" y="2200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1"/>
                  </a:moveTo>
                  <a:lnTo>
                    <a:pt x="0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894;p58">
              <a:extLst>
                <a:ext uri="{FF2B5EF4-FFF2-40B4-BE49-F238E27FC236}">
                  <a16:creationId xmlns:a16="http://schemas.microsoft.com/office/drawing/2014/main" id="{BDC4F72A-B71F-7AC5-CD01-C8F3CF1A0A94}"/>
                </a:ext>
              </a:extLst>
            </p:cNvPr>
            <p:cNvSpPr/>
            <p:nvPr/>
          </p:nvSpPr>
          <p:spPr>
            <a:xfrm>
              <a:off x="2419750" y="2170600"/>
              <a:ext cx="27950" cy="20975"/>
            </a:xfrm>
            <a:custGeom>
              <a:avLst/>
              <a:gdLst/>
              <a:ahLst/>
              <a:cxnLst/>
              <a:rect l="l" t="t" r="r" b="b"/>
              <a:pathLst>
                <a:path w="1118" h="839" extrusionOk="0">
                  <a:moveTo>
                    <a:pt x="1071" y="1"/>
                  </a:moveTo>
                  <a:lnTo>
                    <a:pt x="357" y="730"/>
                  </a:lnTo>
                  <a:lnTo>
                    <a:pt x="0" y="730"/>
                  </a:lnTo>
                  <a:lnTo>
                    <a:pt x="0" y="838"/>
                  </a:lnTo>
                  <a:lnTo>
                    <a:pt x="373" y="838"/>
                  </a:lnTo>
                  <a:lnTo>
                    <a:pt x="1117" y="78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895;p58">
              <a:extLst>
                <a:ext uri="{FF2B5EF4-FFF2-40B4-BE49-F238E27FC236}">
                  <a16:creationId xmlns:a16="http://schemas.microsoft.com/office/drawing/2014/main" id="{636991FD-1F24-21E9-1B91-C32C56055B4E}"/>
                </a:ext>
              </a:extLst>
            </p:cNvPr>
            <p:cNvSpPr/>
            <p:nvPr/>
          </p:nvSpPr>
          <p:spPr>
            <a:xfrm>
              <a:off x="2391050" y="2333850"/>
              <a:ext cx="48500" cy="88800"/>
            </a:xfrm>
            <a:custGeom>
              <a:avLst/>
              <a:gdLst/>
              <a:ahLst/>
              <a:cxnLst/>
              <a:rect l="l" t="t" r="r" b="b"/>
              <a:pathLst>
                <a:path w="1940" h="3552" extrusionOk="0">
                  <a:moveTo>
                    <a:pt x="1" y="0"/>
                  </a:moveTo>
                  <a:lnTo>
                    <a:pt x="1" y="78"/>
                  </a:lnTo>
                  <a:lnTo>
                    <a:pt x="1133" y="78"/>
                  </a:lnTo>
                  <a:lnTo>
                    <a:pt x="1846" y="791"/>
                  </a:lnTo>
                  <a:lnTo>
                    <a:pt x="1846" y="3242"/>
                  </a:lnTo>
                  <a:lnTo>
                    <a:pt x="1614" y="3474"/>
                  </a:lnTo>
                  <a:lnTo>
                    <a:pt x="1148" y="3474"/>
                  </a:lnTo>
                  <a:lnTo>
                    <a:pt x="1148" y="3552"/>
                  </a:lnTo>
                  <a:lnTo>
                    <a:pt x="1660" y="3552"/>
                  </a:lnTo>
                  <a:lnTo>
                    <a:pt x="1939" y="3273"/>
                  </a:lnTo>
                  <a:lnTo>
                    <a:pt x="1939" y="76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896;p58">
              <a:extLst>
                <a:ext uri="{FF2B5EF4-FFF2-40B4-BE49-F238E27FC236}">
                  <a16:creationId xmlns:a16="http://schemas.microsoft.com/office/drawing/2014/main" id="{54E3BAAA-D2E4-A6E9-626F-5DA206BB0CAB}"/>
                </a:ext>
              </a:extLst>
            </p:cNvPr>
            <p:cNvSpPr/>
            <p:nvPr/>
          </p:nvSpPr>
          <p:spPr>
            <a:xfrm>
              <a:off x="2392225" y="2312900"/>
              <a:ext cx="57800" cy="121000"/>
            </a:xfrm>
            <a:custGeom>
              <a:avLst/>
              <a:gdLst/>
              <a:ahLst/>
              <a:cxnLst/>
              <a:rect l="l" t="t" r="r" b="b"/>
              <a:pathLst>
                <a:path w="2312" h="4840" extrusionOk="0">
                  <a:moveTo>
                    <a:pt x="0" y="1"/>
                  </a:moveTo>
                  <a:lnTo>
                    <a:pt x="0" y="109"/>
                  </a:lnTo>
                  <a:lnTo>
                    <a:pt x="838" y="109"/>
                  </a:lnTo>
                  <a:lnTo>
                    <a:pt x="2203" y="1474"/>
                  </a:lnTo>
                  <a:lnTo>
                    <a:pt x="2203" y="4157"/>
                  </a:lnTo>
                  <a:lnTo>
                    <a:pt x="1629" y="4762"/>
                  </a:lnTo>
                  <a:lnTo>
                    <a:pt x="1101" y="4762"/>
                  </a:lnTo>
                  <a:lnTo>
                    <a:pt x="1101" y="4840"/>
                  </a:lnTo>
                  <a:lnTo>
                    <a:pt x="1660" y="4840"/>
                  </a:lnTo>
                  <a:lnTo>
                    <a:pt x="2311" y="4188"/>
                  </a:lnTo>
                  <a:lnTo>
                    <a:pt x="2311" y="145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897;p58">
              <a:extLst>
                <a:ext uri="{FF2B5EF4-FFF2-40B4-BE49-F238E27FC236}">
                  <a16:creationId xmlns:a16="http://schemas.microsoft.com/office/drawing/2014/main" id="{3F37F539-07E1-4D24-80B6-AEF656C3EC81}"/>
                </a:ext>
              </a:extLst>
            </p:cNvPr>
            <p:cNvSpPr/>
            <p:nvPr/>
          </p:nvSpPr>
          <p:spPr>
            <a:xfrm>
              <a:off x="2375550" y="2583925"/>
              <a:ext cx="55075" cy="13225"/>
            </a:xfrm>
            <a:custGeom>
              <a:avLst/>
              <a:gdLst/>
              <a:ahLst/>
              <a:cxnLst/>
              <a:rect l="l" t="t" r="r" b="b"/>
              <a:pathLst>
                <a:path w="2203" h="529" extrusionOk="0">
                  <a:moveTo>
                    <a:pt x="0" y="1"/>
                  </a:moveTo>
                  <a:lnTo>
                    <a:pt x="0" y="94"/>
                  </a:lnTo>
                  <a:lnTo>
                    <a:pt x="683" y="94"/>
                  </a:lnTo>
                  <a:lnTo>
                    <a:pt x="1117" y="528"/>
                  </a:lnTo>
                  <a:lnTo>
                    <a:pt x="2203" y="528"/>
                  </a:lnTo>
                  <a:lnTo>
                    <a:pt x="2203" y="435"/>
                  </a:lnTo>
                  <a:lnTo>
                    <a:pt x="1148" y="435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898;p58">
              <a:extLst>
                <a:ext uri="{FF2B5EF4-FFF2-40B4-BE49-F238E27FC236}">
                  <a16:creationId xmlns:a16="http://schemas.microsoft.com/office/drawing/2014/main" id="{54C9BBC9-0F00-0367-D24F-1069E382B237}"/>
                </a:ext>
              </a:extLst>
            </p:cNvPr>
            <p:cNvSpPr/>
            <p:nvPr/>
          </p:nvSpPr>
          <p:spPr>
            <a:xfrm>
              <a:off x="2377475" y="2605275"/>
              <a:ext cx="52375" cy="2350"/>
            </a:xfrm>
            <a:custGeom>
              <a:avLst/>
              <a:gdLst/>
              <a:ahLst/>
              <a:cxnLst/>
              <a:rect l="l" t="t" r="r" b="b"/>
              <a:pathLst>
                <a:path w="2095" h="94" extrusionOk="0">
                  <a:moveTo>
                    <a:pt x="1" y="0"/>
                  </a:moveTo>
                  <a:lnTo>
                    <a:pt x="1" y="93"/>
                  </a:lnTo>
                  <a:lnTo>
                    <a:pt x="2095" y="9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899;p58">
              <a:extLst>
                <a:ext uri="{FF2B5EF4-FFF2-40B4-BE49-F238E27FC236}">
                  <a16:creationId xmlns:a16="http://schemas.microsoft.com/office/drawing/2014/main" id="{09E10398-340E-9D8E-7B52-109D7D52BB61}"/>
                </a:ext>
              </a:extLst>
            </p:cNvPr>
            <p:cNvSpPr/>
            <p:nvPr/>
          </p:nvSpPr>
          <p:spPr>
            <a:xfrm>
              <a:off x="2347250" y="2495150"/>
              <a:ext cx="93850" cy="62050"/>
            </a:xfrm>
            <a:custGeom>
              <a:avLst/>
              <a:gdLst/>
              <a:ahLst/>
              <a:cxnLst/>
              <a:rect l="l" t="t" r="r" b="b"/>
              <a:pathLst>
                <a:path w="3754" h="2482" extrusionOk="0">
                  <a:moveTo>
                    <a:pt x="2900" y="0"/>
                  </a:moveTo>
                  <a:lnTo>
                    <a:pt x="2900" y="109"/>
                  </a:lnTo>
                  <a:lnTo>
                    <a:pt x="3412" y="109"/>
                  </a:lnTo>
                  <a:lnTo>
                    <a:pt x="3660" y="357"/>
                  </a:lnTo>
                  <a:lnTo>
                    <a:pt x="3660" y="807"/>
                  </a:lnTo>
                  <a:lnTo>
                    <a:pt x="3273" y="1210"/>
                  </a:lnTo>
                  <a:lnTo>
                    <a:pt x="791" y="1210"/>
                  </a:lnTo>
                  <a:lnTo>
                    <a:pt x="0" y="2001"/>
                  </a:lnTo>
                  <a:lnTo>
                    <a:pt x="0" y="2482"/>
                  </a:lnTo>
                  <a:lnTo>
                    <a:pt x="93" y="2482"/>
                  </a:lnTo>
                  <a:lnTo>
                    <a:pt x="93" y="2048"/>
                  </a:lnTo>
                  <a:lnTo>
                    <a:pt x="822" y="1303"/>
                  </a:lnTo>
                  <a:lnTo>
                    <a:pt x="3304" y="1303"/>
                  </a:lnTo>
                  <a:lnTo>
                    <a:pt x="3753" y="838"/>
                  </a:lnTo>
                  <a:lnTo>
                    <a:pt x="3753" y="310"/>
                  </a:ln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900;p58">
              <a:extLst>
                <a:ext uri="{FF2B5EF4-FFF2-40B4-BE49-F238E27FC236}">
                  <a16:creationId xmlns:a16="http://schemas.microsoft.com/office/drawing/2014/main" id="{BCA63BA2-B6D4-6299-E640-BE007823C6AA}"/>
                </a:ext>
              </a:extLst>
            </p:cNvPr>
            <p:cNvSpPr/>
            <p:nvPr/>
          </p:nvSpPr>
          <p:spPr>
            <a:xfrm>
              <a:off x="2375550" y="2563000"/>
              <a:ext cx="55075" cy="23300"/>
            </a:xfrm>
            <a:custGeom>
              <a:avLst/>
              <a:gdLst/>
              <a:ahLst/>
              <a:cxnLst/>
              <a:rect l="l" t="t" r="r" b="b"/>
              <a:pathLst>
                <a:path w="2203" h="932" extrusionOk="0">
                  <a:moveTo>
                    <a:pt x="0" y="0"/>
                  </a:moveTo>
                  <a:lnTo>
                    <a:pt x="0" y="78"/>
                  </a:lnTo>
                  <a:lnTo>
                    <a:pt x="528" y="78"/>
                  </a:lnTo>
                  <a:lnTo>
                    <a:pt x="1381" y="931"/>
                  </a:lnTo>
                  <a:lnTo>
                    <a:pt x="2203" y="931"/>
                  </a:lnTo>
                  <a:lnTo>
                    <a:pt x="2203" y="838"/>
                  </a:lnTo>
                  <a:lnTo>
                    <a:pt x="1427" y="838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901;p58">
              <a:extLst>
                <a:ext uri="{FF2B5EF4-FFF2-40B4-BE49-F238E27FC236}">
                  <a16:creationId xmlns:a16="http://schemas.microsoft.com/office/drawing/2014/main" id="{40D58F79-4941-DF5D-38EE-EAD051C650B1}"/>
                </a:ext>
              </a:extLst>
            </p:cNvPr>
            <p:cNvSpPr/>
            <p:nvPr/>
          </p:nvSpPr>
          <p:spPr>
            <a:xfrm>
              <a:off x="24717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902;p58">
              <a:extLst>
                <a:ext uri="{FF2B5EF4-FFF2-40B4-BE49-F238E27FC236}">
                  <a16:creationId xmlns:a16="http://schemas.microsoft.com/office/drawing/2014/main" id="{3C550F65-794E-EE57-5B1E-BA72759B0E12}"/>
                </a:ext>
              </a:extLst>
            </p:cNvPr>
            <p:cNvSpPr/>
            <p:nvPr/>
          </p:nvSpPr>
          <p:spPr>
            <a:xfrm>
              <a:off x="24577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02" y="93"/>
                    <a:pt x="248" y="140"/>
                    <a:pt x="248" y="171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71"/>
                  </a:cubicBezTo>
                  <a:cubicBezTo>
                    <a:pt x="93" y="140"/>
                    <a:pt x="124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903;p58">
              <a:extLst>
                <a:ext uri="{FF2B5EF4-FFF2-40B4-BE49-F238E27FC236}">
                  <a16:creationId xmlns:a16="http://schemas.microsoft.com/office/drawing/2014/main" id="{C065D35F-4589-1E0D-D947-13D1AD422F6F}"/>
                </a:ext>
              </a:extLst>
            </p:cNvPr>
            <p:cNvSpPr/>
            <p:nvPr/>
          </p:nvSpPr>
          <p:spPr>
            <a:xfrm>
              <a:off x="2460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904;p58">
              <a:extLst>
                <a:ext uri="{FF2B5EF4-FFF2-40B4-BE49-F238E27FC236}">
                  <a16:creationId xmlns:a16="http://schemas.microsoft.com/office/drawing/2014/main" id="{4D739575-B4C4-5EE2-2B3F-42117C6E8768}"/>
                </a:ext>
              </a:extLst>
            </p:cNvPr>
            <p:cNvSpPr/>
            <p:nvPr/>
          </p:nvSpPr>
          <p:spPr>
            <a:xfrm>
              <a:off x="236120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49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905;p58">
              <a:extLst>
                <a:ext uri="{FF2B5EF4-FFF2-40B4-BE49-F238E27FC236}">
                  <a16:creationId xmlns:a16="http://schemas.microsoft.com/office/drawing/2014/main" id="{735BC6FC-9FEA-B109-C958-9443455A9F45}"/>
                </a:ext>
              </a:extLst>
            </p:cNvPr>
            <p:cNvSpPr/>
            <p:nvPr/>
          </p:nvSpPr>
          <p:spPr>
            <a:xfrm>
              <a:off x="2363925" y="2134925"/>
              <a:ext cx="2725" cy="8575"/>
            </a:xfrm>
            <a:custGeom>
              <a:avLst/>
              <a:gdLst/>
              <a:ahLst/>
              <a:cxnLst/>
              <a:rect l="l" t="t" r="r" b="b"/>
              <a:pathLst>
                <a:path w="109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906;p58">
              <a:extLst>
                <a:ext uri="{FF2B5EF4-FFF2-40B4-BE49-F238E27FC236}">
                  <a16:creationId xmlns:a16="http://schemas.microsoft.com/office/drawing/2014/main" id="{6714E951-F81A-4CE4-244D-6BC1D5DB5344}"/>
                </a:ext>
              </a:extLst>
            </p:cNvPr>
            <p:cNvSpPr/>
            <p:nvPr/>
          </p:nvSpPr>
          <p:spPr>
            <a:xfrm>
              <a:off x="200255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907;p58">
              <a:extLst>
                <a:ext uri="{FF2B5EF4-FFF2-40B4-BE49-F238E27FC236}">
                  <a16:creationId xmlns:a16="http://schemas.microsoft.com/office/drawing/2014/main" id="{953C1779-4CFB-7B4A-EAD3-A4F818E65B24}"/>
                </a:ext>
              </a:extLst>
            </p:cNvPr>
            <p:cNvSpPr/>
            <p:nvPr/>
          </p:nvSpPr>
          <p:spPr>
            <a:xfrm>
              <a:off x="2005250" y="2569975"/>
              <a:ext cx="2750" cy="8175"/>
            </a:xfrm>
            <a:custGeom>
              <a:avLst/>
              <a:gdLst/>
              <a:ahLst/>
              <a:cxnLst/>
              <a:rect l="l" t="t" r="r" b="b"/>
              <a:pathLst>
                <a:path w="110" h="327" extrusionOk="0">
                  <a:moveTo>
                    <a:pt x="1" y="1"/>
                  </a:moveTo>
                  <a:lnTo>
                    <a:pt x="1" y="326"/>
                  </a:lnTo>
                  <a:lnTo>
                    <a:pt x="109" y="32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908;p58">
              <a:extLst>
                <a:ext uri="{FF2B5EF4-FFF2-40B4-BE49-F238E27FC236}">
                  <a16:creationId xmlns:a16="http://schemas.microsoft.com/office/drawing/2014/main" id="{008CE303-81D0-D40F-3BBA-EB92357625D5}"/>
                </a:ext>
              </a:extLst>
            </p:cNvPr>
            <p:cNvSpPr/>
            <p:nvPr/>
          </p:nvSpPr>
          <p:spPr>
            <a:xfrm>
              <a:off x="201300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64" y="342"/>
                    <a:pt x="342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909;p58">
              <a:extLst>
                <a:ext uri="{FF2B5EF4-FFF2-40B4-BE49-F238E27FC236}">
                  <a16:creationId xmlns:a16="http://schemas.microsoft.com/office/drawing/2014/main" id="{1270BEFA-0DC6-2D74-E774-3C89172C39AC}"/>
                </a:ext>
              </a:extLst>
            </p:cNvPr>
            <p:cNvSpPr/>
            <p:nvPr/>
          </p:nvSpPr>
          <p:spPr>
            <a:xfrm>
              <a:off x="201610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910;p58">
              <a:extLst>
                <a:ext uri="{FF2B5EF4-FFF2-40B4-BE49-F238E27FC236}">
                  <a16:creationId xmlns:a16="http://schemas.microsoft.com/office/drawing/2014/main" id="{13160A5B-D3D2-0F49-9119-997A905BA485}"/>
                </a:ext>
              </a:extLst>
            </p:cNvPr>
            <p:cNvSpPr/>
            <p:nvPr/>
          </p:nvSpPr>
          <p:spPr>
            <a:xfrm>
              <a:off x="2023875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911;p58">
              <a:extLst>
                <a:ext uri="{FF2B5EF4-FFF2-40B4-BE49-F238E27FC236}">
                  <a16:creationId xmlns:a16="http://schemas.microsoft.com/office/drawing/2014/main" id="{8F12B4FB-1DE9-B230-586B-082B657B3E23}"/>
                </a:ext>
              </a:extLst>
            </p:cNvPr>
            <p:cNvSpPr/>
            <p:nvPr/>
          </p:nvSpPr>
          <p:spPr>
            <a:xfrm>
              <a:off x="20273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912;p58">
              <a:extLst>
                <a:ext uri="{FF2B5EF4-FFF2-40B4-BE49-F238E27FC236}">
                  <a16:creationId xmlns:a16="http://schemas.microsoft.com/office/drawing/2014/main" id="{3305F24B-A5CC-CB97-0F40-959AED2838AD}"/>
                </a:ext>
              </a:extLst>
            </p:cNvPr>
            <p:cNvSpPr/>
            <p:nvPr/>
          </p:nvSpPr>
          <p:spPr>
            <a:xfrm>
              <a:off x="2034325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913;p58">
              <a:extLst>
                <a:ext uri="{FF2B5EF4-FFF2-40B4-BE49-F238E27FC236}">
                  <a16:creationId xmlns:a16="http://schemas.microsoft.com/office/drawing/2014/main" id="{8533D8D9-0999-A65A-F323-12771F49F9B6}"/>
                </a:ext>
              </a:extLst>
            </p:cNvPr>
            <p:cNvSpPr/>
            <p:nvPr/>
          </p:nvSpPr>
          <p:spPr>
            <a:xfrm>
              <a:off x="203782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914;p58">
              <a:extLst>
                <a:ext uri="{FF2B5EF4-FFF2-40B4-BE49-F238E27FC236}">
                  <a16:creationId xmlns:a16="http://schemas.microsoft.com/office/drawing/2014/main" id="{1E5853B3-9632-CBD7-DFD9-D38437ACFE3F}"/>
                </a:ext>
              </a:extLst>
            </p:cNvPr>
            <p:cNvSpPr/>
            <p:nvPr/>
          </p:nvSpPr>
          <p:spPr>
            <a:xfrm>
              <a:off x="204520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915;p58">
              <a:extLst>
                <a:ext uri="{FF2B5EF4-FFF2-40B4-BE49-F238E27FC236}">
                  <a16:creationId xmlns:a16="http://schemas.microsoft.com/office/drawing/2014/main" id="{5023AEDD-1819-7C39-2E6F-0F78B24301D4}"/>
                </a:ext>
              </a:extLst>
            </p:cNvPr>
            <p:cNvSpPr/>
            <p:nvPr/>
          </p:nvSpPr>
          <p:spPr>
            <a:xfrm>
              <a:off x="204867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916;p58">
              <a:extLst>
                <a:ext uri="{FF2B5EF4-FFF2-40B4-BE49-F238E27FC236}">
                  <a16:creationId xmlns:a16="http://schemas.microsoft.com/office/drawing/2014/main" id="{77937123-E7F6-FEE5-959F-6A2E3A0B497B}"/>
                </a:ext>
              </a:extLst>
            </p:cNvPr>
            <p:cNvSpPr/>
            <p:nvPr/>
          </p:nvSpPr>
          <p:spPr>
            <a:xfrm>
              <a:off x="205565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917;p58">
              <a:extLst>
                <a:ext uri="{FF2B5EF4-FFF2-40B4-BE49-F238E27FC236}">
                  <a16:creationId xmlns:a16="http://schemas.microsoft.com/office/drawing/2014/main" id="{78B29C77-5993-31EC-1FB0-7185486EACC0}"/>
                </a:ext>
              </a:extLst>
            </p:cNvPr>
            <p:cNvSpPr/>
            <p:nvPr/>
          </p:nvSpPr>
          <p:spPr>
            <a:xfrm>
              <a:off x="20591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918;p58">
              <a:extLst>
                <a:ext uri="{FF2B5EF4-FFF2-40B4-BE49-F238E27FC236}">
                  <a16:creationId xmlns:a16="http://schemas.microsoft.com/office/drawing/2014/main" id="{B5665DB2-0F7D-F337-4ABC-F7CE3A3AFB76}"/>
                </a:ext>
              </a:extLst>
            </p:cNvPr>
            <p:cNvSpPr/>
            <p:nvPr/>
          </p:nvSpPr>
          <p:spPr>
            <a:xfrm>
              <a:off x="2349950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33" y="93"/>
                    <a:pt x="280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919;p58">
              <a:extLst>
                <a:ext uri="{FF2B5EF4-FFF2-40B4-BE49-F238E27FC236}">
                  <a16:creationId xmlns:a16="http://schemas.microsoft.com/office/drawing/2014/main" id="{B6CF6129-841C-28AA-1905-001FF94A82E8}"/>
                </a:ext>
              </a:extLst>
            </p:cNvPr>
            <p:cNvSpPr/>
            <p:nvPr/>
          </p:nvSpPr>
          <p:spPr>
            <a:xfrm>
              <a:off x="2353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920;p58">
              <a:extLst>
                <a:ext uri="{FF2B5EF4-FFF2-40B4-BE49-F238E27FC236}">
                  <a16:creationId xmlns:a16="http://schemas.microsoft.com/office/drawing/2014/main" id="{08A4A5B6-F977-F2BD-383F-1FA2DF743C4E}"/>
                </a:ext>
              </a:extLst>
            </p:cNvPr>
            <p:cNvSpPr/>
            <p:nvPr/>
          </p:nvSpPr>
          <p:spPr>
            <a:xfrm>
              <a:off x="2339475" y="21419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93"/>
                  </a:moveTo>
                  <a:cubicBezTo>
                    <a:pt x="234" y="93"/>
                    <a:pt x="249" y="140"/>
                    <a:pt x="249" y="171"/>
                  </a:cubicBezTo>
                  <a:cubicBezTo>
                    <a:pt x="249" y="217"/>
                    <a:pt x="203" y="248"/>
                    <a:pt x="172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93"/>
                    <a:pt x="172" y="93"/>
                  </a:cubicBezTo>
                  <a:close/>
                  <a:moveTo>
                    <a:pt x="172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2" y="357"/>
                  </a:cubicBezTo>
                  <a:cubicBezTo>
                    <a:pt x="265" y="357"/>
                    <a:pt x="342" y="279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921;p58">
              <a:extLst>
                <a:ext uri="{FF2B5EF4-FFF2-40B4-BE49-F238E27FC236}">
                  <a16:creationId xmlns:a16="http://schemas.microsoft.com/office/drawing/2014/main" id="{1C94CAC3-5039-345B-4348-B9FEE944D944}"/>
                </a:ext>
              </a:extLst>
            </p:cNvPr>
            <p:cNvSpPr/>
            <p:nvPr/>
          </p:nvSpPr>
          <p:spPr>
            <a:xfrm>
              <a:off x="2342575" y="2134925"/>
              <a:ext cx="2375" cy="8575"/>
            </a:xfrm>
            <a:custGeom>
              <a:avLst/>
              <a:gdLst/>
              <a:ahLst/>
              <a:cxnLst/>
              <a:rect l="l" t="t" r="r" b="b"/>
              <a:pathLst>
                <a:path w="95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922;p58">
              <a:extLst>
                <a:ext uri="{FF2B5EF4-FFF2-40B4-BE49-F238E27FC236}">
                  <a16:creationId xmlns:a16="http://schemas.microsoft.com/office/drawing/2014/main" id="{F30BEFDC-D89E-FD6F-1BDD-549179743123}"/>
                </a:ext>
              </a:extLst>
            </p:cNvPr>
            <p:cNvSpPr/>
            <p:nvPr/>
          </p:nvSpPr>
          <p:spPr>
            <a:xfrm>
              <a:off x="2328625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923;p58">
              <a:extLst>
                <a:ext uri="{FF2B5EF4-FFF2-40B4-BE49-F238E27FC236}">
                  <a16:creationId xmlns:a16="http://schemas.microsoft.com/office/drawing/2014/main" id="{AC8A31A9-431D-5391-4EC1-28E6C78B4FC3}"/>
                </a:ext>
              </a:extLst>
            </p:cNvPr>
            <p:cNvSpPr/>
            <p:nvPr/>
          </p:nvSpPr>
          <p:spPr>
            <a:xfrm>
              <a:off x="23321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924;p58">
              <a:extLst>
                <a:ext uri="{FF2B5EF4-FFF2-40B4-BE49-F238E27FC236}">
                  <a16:creationId xmlns:a16="http://schemas.microsoft.com/office/drawing/2014/main" id="{A916BDD5-13A5-D0B0-53E9-2737C9D061D6}"/>
                </a:ext>
              </a:extLst>
            </p:cNvPr>
            <p:cNvSpPr/>
            <p:nvPr/>
          </p:nvSpPr>
          <p:spPr>
            <a:xfrm>
              <a:off x="242517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33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925;p58">
              <a:extLst>
                <a:ext uri="{FF2B5EF4-FFF2-40B4-BE49-F238E27FC236}">
                  <a16:creationId xmlns:a16="http://schemas.microsoft.com/office/drawing/2014/main" id="{CE9A84BE-E0ED-857D-5444-2703637540B3}"/>
                </a:ext>
              </a:extLst>
            </p:cNvPr>
            <p:cNvSpPr/>
            <p:nvPr/>
          </p:nvSpPr>
          <p:spPr>
            <a:xfrm>
              <a:off x="2428275" y="2134925"/>
              <a:ext cx="2750" cy="8575"/>
            </a:xfrm>
            <a:custGeom>
              <a:avLst/>
              <a:gdLst/>
              <a:ahLst/>
              <a:cxnLst/>
              <a:rect l="l" t="t" r="r" b="b"/>
              <a:pathLst>
                <a:path w="110" h="343" extrusionOk="0">
                  <a:moveTo>
                    <a:pt x="1" y="1"/>
                  </a:moveTo>
                  <a:lnTo>
                    <a:pt x="1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926;p58">
              <a:extLst>
                <a:ext uri="{FF2B5EF4-FFF2-40B4-BE49-F238E27FC236}">
                  <a16:creationId xmlns:a16="http://schemas.microsoft.com/office/drawing/2014/main" id="{6DCFA6D1-4AF1-1F24-113B-A59CE078B08B}"/>
                </a:ext>
              </a:extLst>
            </p:cNvPr>
            <p:cNvSpPr/>
            <p:nvPr/>
          </p:nvSpPr>
          <p:spPr>
            <a:xfrm>
              <a:off x="2414325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927;p58">
              <a:extLst>
                <a:ext uri="{FF2B5EF4-FFF2-40B4-BE49-F238E27FC236}">
                  <a16:creationId xmlns:a16="http://schemas.microsoft.com/office/drawing/2014/main" id="{995B1D93-B391-B859-9180-7CB07351E503}"/>
                </a:ext>
              </a:extLst>
            </p:cNvPr>
            <p:cNvSpPr/>
            <p:nvPr/>
          </p:nvSpPr>
          <p:spPr>
            <a:xfrm>
              <a:off x="24178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928;p58">
              <a:extLst>
                <a:ext uri="{FF2B5EF4-FFF2-40B4-BE49-F238E27FC236}">
                  <a16:creationId xmlns:a16="http://schemas.microsoft.com/office/drawing/2014/main" id="{D88D0575-1DCD-8A2E-303E-AAA78E5C43F0}"/>
                </a:ext>
              </a:extLst>
            </p:cNvPr>
            <p:cNvSpPr/>
            <p:nvPr/>
          </p:nvSpPr>
          <p:spPr>
            <a:xfrm>
              <a:off x="24038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929;p58">
              <a:extLst>
                <a:ext uri="{FF2B5EF4-FFF2-40B4-BE49-F238E27FC236}">
                  <a16:creationId xmlns:a16="http://schemas.microsoft.com/office/drawing/2014/main" id="{69986B50-5E7D-DCBA-2B62-A613C1B2A904}"/>
                </a:ext>
              </a:extLst>
            </p:cNvPr>
            <p:cNvSpPr/>
            <p:nvPr/>
          </p:nvSpPr>
          <p:spPr>
            <a:xfrm>
              <a:off x="24073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930;p58">
              <a:extLst>
                <a:ext uri="{FF2B5EF4-FFF2-40B4-BE49-F238E27FC236}">
                  <a16:creationId xmlns:a16="http://schemas.microsoft.com/office/drawing/2014/main" id="{A014DCF2-DC15-7B00-FE3D-4F247CC8ADA7}"/>
                </a:ext>
              </a:extLst>
            </p:cNvPr>
            <p:cNvSpPr/>
            <p:nvPr/>
          </p:nvSpPr>
          <p:spPr>
            <a:xfrm>
              <a:off x="2393000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931;p58">
              <a:extLst>
                <a:ext uri="{FF2B5EF4-FFF2-40B4-BE49-F238E27FC236}">
                  <a16:creationId xmlns:a16="http://schemas.microsoft.com/office/drawing/2014/main" id="{9E5BB0EF-4419-7B89-1546-356349AC5982}"/>
                </a:ext>
              </a:extLst>
            </p:cNvPr>
            <p:cNvSpPr/>
            <p:nvPr/>
          </p:nvSpPr>
          <p:spPr>
            <a:xfrm>
              <a:off x="239647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932;p58">
              <a:extLst>
                <a:ext uri="{FF2B5EF4-FFF2-40B4-BE49-F238E27FC236}">
                  <a16:creationId xmlns:a16="http://schemas.microsoft.com/office/drawing/2014/main" id="{1BCFF9ED-2E7C-1ECC-06BD-67E36A67A165}"/>
                </a:ext>
              </a:extLst>
            </p:cNvPr>
            <p:cNvSpPr/>
            <p:nvPr/>
          </p:nvSpPr>
          <p:spPr>
            <a:xfrm>
              <a:off x="2382525" y="2142250"/>
              <a:ext cx="8550" cy="8600"/>
            </a:xfrm>
            <a:custGeom>
              <a:avLst/>
              <a:gdLst/>
              <a:ahLst/>
              <a:cxnLst/>
              <a:rect l="l" t="t" r="r" b="b"/>
              <a:pathLst>
                <a:path w="342" h="344" extrusionOk="0">
                  <a:moveTo>
                    <a:pt x="171" y="80"/>
                  </a:moveTo>
                  <a:cubicBezTo>
                    <a:pt x="218" y="80"/>
                    <a:pt x="249" y="127"/>
                    <a:pt x="249" y="158"/>
                  </a:cubicBezTo>
                  <a:cubicBezTo>
                    <a:pt x="249" y="204"/>
                    <a:pt x="218" y="235"/>
                    <a:pt x="171" y="235"/>
                  </a:cubicBezTo>
                  <a:cubicBezTo>
                    <a:pt x="140" y="235"/>
                    <a:pt x="94" y="204"/>
                    <a:pt x="94" y="158"/>
                  </a:cubicBezTo>
                  <a:cubicBezTo>
                    <a:pt x="94" y="127"/>
                    <a:pt x="140" y="80"/>
                    <a:pt x="171" y="80"/>
                  </a:cubicBezTo>
                  <a:close/>
                  <a:moveTo>
                    <a:pt x="163" y="1"/>
                  </a:moveTo>
                  <a:cubicBezTo>
                    <a:pt x="81" y="1"/>
                    <a:pt x="16" y="73"/>
                    <a:pt x="16" y="158"/>
                  </a:cubicBezTo>
                  <a:cubicBezTo>
                    <a:pt x="0" y="266"/>
                    <a:pt x="78" y="344"/>
                    <a:pt x="171" y="344"/>
                  </a:cubicBezTo>
                  <a:cubicBezTo>
                    <a:pt x="264" y="344"/>
                    <a:pt x="342" y="266"/>
                    <a:pt x="342" y="189"/>
                  </a:cubicBezTo>
                  <a:cubicBezTo>
                    <a:pt x="342" y="80"/>
                    <a:pt x="295" y="3"/>
                    <a:pt x="187" y="3"/>
                  </a:cubicBezTo>
                  <a:cubicBezTo>
                    <a:pt x="179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933;p58">
              <a:extLst>
                <a:ext uri="{FF2B5EF4-FFF2-40B4-BE49-F238E27FC236}">
                  <a16:creationId xmlns:a16="http://schemas.microsoft.com/office/drawing/2014/main" id="{C9554E6D-EBF6-197F-1535-2BEA73A8781C}"/>
                </a:ext>
              </a:extLst>
            </p:cNvPr>
            <p:cNvSpPr/>
            <p:nvPr/>
          </p:nvSpPr>
          <p:spPr>
            <a:xfrm>
              <a:off x="23860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934;p58">
              <a:extLst>
                <a:ext uri="{FF2B5EF4-FFF2-40B4-BE49-F238E27FC236}">
                  <a16:creationId xmlns:a16="http://schemas.microsoft.com/office/drawing/2014/main" id="{C3C79EBC-CF10-E236-672E-44124F0CB61C}"/>
                </a:ext>
              </a:extLst>
            </p:cNvPr>
            <p:cNvSpPr/>
            <p:nvPr/>
          </p:nvSpPr>
          <p:spPr>
            <a:xfrm>
              <a:off x="1987025" y="2111275"/>
              <a:ext cx="125650" cy="52375"/>
            </a:xfrm>
            <a:custGeom>
              <a:avLst/>
              <a:gdLst/>
              <a:ahLst/>
              <a:cxnLst/>
              <a:rect l="l" t="t" r="r" b="b"/>
              <a:pathLst>
                <a:path w="5026" h="2095" extrusionOk="0">
                  <a:moveTo>
                    <a:pt x="1" y="1"/>
                  </a:moveTo>
                  <a:lnTo>
                    <a:pt x="1" y="109"/>
                  </a:lnTo>
                  <a:lnTo>
                    <a:pt x="3956" y="109"/>
                  </a:lnTo>
                  <a:lnTo>
                    <a:pt x="4917" y="1055"/>
                  </a:lnTo>
                  <a:lnTo>
                    <a:pt x="4917" y="2095"/>
                  </a:lnTo>
                  <a:lnTo>
                    <a:pt x="5026" y="2095"/>
                  </a:lnTo>
                  <a:lnTo>
                    <a:pt x="5026" y="1009"/>
                  </a:lnTo>
                  <a:lnTo>
                    <a:pt x="3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935;p58">
              <a:extLst>
                <a:ext uri="{FF2B5EF4-FFF2-40B4-BE49-F238E27FC236}">
                  <a16:creationId xmlns:a16="http://schemas.microsoft.com/office/drawing/2014/main" id="{1DE6F0EA-08AB-990A-6DB3-BB7CE1731A12}"/>
                </a:ext>
              </a:extLst>
            </p:cNvPr>
            <p:cNvSpPr/>
            <p:nvPr/>
          </p:nvSpPr>
          <p:spPr>
            <a:xfrm>
              <a:off x="2419350" y="2135325"/>
              <a:ext cx="33000" cy="33375"/>
            </a:xfrm>
            <a:custGeom>
              <a:avLst/>
              <a:gdLst/>
              <a:ahLst/>
              <a:cxnLst/>
              <a:rect l="l" t="t" r="r" b="b"/>
              <a:pathLst>
                <a:path w="1320" h="1335" extrusionOk="0">
                  <a:moveTo>
                    <a:pt x="1226" y="0"/>
                  </a:moveTo>
                  <a:lnTo>
                    <a:pt x="1226" y="729"/>
                  </a:lnTo>
                  <a:lnTo>
                    <a:pt x="699" y="1257"/>
                  </a:lnTo>
                  <a:lnTo>
                    <a:pt x="1" y="1257"/>
                  </a:lnTo>
                  <a:lnTo>
                    <a:pt x="1" y="1334"/>
                  </a:lnTo>
                  <a:lnTo>
                    <a:pt x="730" y="1334"/>
                  </a:lnTo>
                  <a:lnTo>
                    <a:pt x="1319" y="7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936;p58">
              <a:extLst>
                <a:ext uri="{FF2B5EF4-FFF2-40B4-BE49-F238E27FC236}">
                  <a16:creationId xmlns:a16="http://schemas.microsoft.com/office/drawing/2014/main" id="{74DBF11B-3D2E-C576-D1C9-0D7B0CBA2A27}"/>
                </a:ext>
              </a:extLst>
            </p:cNvPr>
            <p:cNvSpPr/>
            <p:nvPr/>
          </p:nvSpPr>
          <p:spPr>
            <a:xfrm>
              <a:off x="1987025" y="2143475"/>
              <a:ext cx="68650" cy="20175"/>
            </a:xfrm>
            <a:custGeom>
              <a:avLst/>
              <a:gdLst/>
              <a:ahLst/>
              <a:cxnLst/>
              <a:rect l="l" t="t" r="r" b="b"/>
              <a:pathLst>
                <a:path w="2746" h="807" extrusionOk="0">
                  <a:moveTo>
                    <a:pt x="1" y="0"/>
                  </a:moveTo>
                  <a:lnTo>
                    <a:pt x="1" y="93"/>
                  </a:lnTo>
                  <a:lnTo>
                    <a:pt x="2265" y="93"/>
                  </a:lnTo>
                  <a:lnTo>
                    <a:pt x="2668" y="496"/>
                  </a:lnTo>
                  <a:lnTo>
                    <a:pt x="2668" y="807"/>
                  </a:lnTo>
                  <a:lnTo>
                    <a:pt x="2746" y="807"/>
                  </a:lnTo>
                  <a:lnTo>
                    <a:pt x="2746" y="46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937;p58">
              <a:extLst>
                <a:ext uri="{FF2B5EF4-FFF2-40B4-BE49-F238E27FC236}">
                  <a16:creationId xmlns:a16="http://schemas.microsoft.com/office/drawing/2014/main" id="{E3616072-E447-3491-C701-BB68371EE3CE}"/>
                </a:ext>
              </a:extLst>
            </p:cNvPr>
            <p:cNvSpPr/>
            <p:nvPr/>
          </p:nvSpPr>
          <p:spPr>
            <a:xfrm>
              <a:off x="1987025" y="2132600"/>
              <a:ext cx="80300" cy="31050"/>
            </a:xfrm>
            <a:custGeom>
              <a:avLst/>
              <a:gdLst/>
              <a:ahLst/>
              <a:cxnLst/>
              <a:rect l="l" t="t" r="r" b="b"/>
              <a:pathLst>
                <a:path w="3212" h="1242" extrusionOk="0">
                  <a:moveTo>
                    <a:pt x="1" y="1"/>
                  </a:moveTo>
                  <a:lnTo>
                    <a:pt x="1" y="109"/>
                  </a:lnTo>
                  <a:lnTo>
                    <a:pt x="2327" y="109"/>
                  </a:lnTo>
                  <a:lnTo>
                    <a:pt x="3118" y="885"/>
                  </a:lnTo>
                  <a:lnTo>
                    <a:pt x="3118" y="1242"/>
                  </a:lnTo>
                  <a:lnTo>
                    <a:pt x="3211" y="1242"/>
                  </a:lnTo>
                  <a:lnTo>
                    <a:pt x="3211" y="83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938;p58">
              <a:extLst>
                <a:ext uri="{FF2B5EF4-FFF2-40B4-BE49-F238E27FC236}">
                  <a16:creationId xmlns:a16="http://schemas.microsoft.com/office/drawing/2014/main" id="{24D13E5C-03E2-B665-1F4D-69A40C08DC2D}"/>
                </a:ext>
              </a:extLst>
            </p:cNvPr>
            <p:cNvSpPr/>
            <p:nvPr/>
          </p:nvSpPr>
          <p:spPr>
            <a:xfrm>
              <a:off x="1987025" y="2122150"/>
              <a:ext cx="114025" cy="41500"/>
            </a:xfrm>
            <a:custGeom>
              <a:avLst/>
              <a:gdLst/>
              <a:ahLst/>
              <a:cxnLst/>
              <a:rect l="l" t="t" r="r" b="b"/>
              <a:pathLst>
                <a:path w="4561" h="1660" extrusionOk="0">
                  <a:moveTo>
                    <a:pt x="1" y="0"/>
                  </a:moveTo>
                  <a:lnTo>
                    <a:pt x="1" y="78"/>
                  </a:lnTo>
                  <a:lnTo>
                    <a:pt x="3630" y="78"/>
                  </a:lnTo>
                  <a:lnTo>
                    <a:pt x="4483" y="931"/>
                  </a:lnTo>
                  <a:lnTo>
                    <a:pt x="4483" y="1660"/>
                  </a:lnTo>
                  <a:lnTo>
                    <a:pt x="4561" y="1660"/>
                  </a:lnTo>
                  <a:lnTo>
                    <a:pt x="4561" y="884"/>
                  </a:lnTo>
                  <a:lnTo>
                    <a:pt x="3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939;p58">
              <a:extLst>
                <a:ext uri="{FF2B5EF4-FFF2-40B4-BE49-F238E27FC236}">
                  <a16:creationId xmlns:a16="http://schemas.microsoft.com/office/drawing/2014/main" id="{C9E4B85A-AC8B-C9C3-5487-C26EC4A8A617}"/>
                </a:ext>
              </a:extLst>
            </p:cNvPr>
            <p:cNvSpPr/>
            <p:nvPr/>
          </p:nvSpPr>
          <p:spPr>
            <a:xfrm>
              <a:off x="1987025" y="2100825"/>
              <a:ext cx="159000" cy="62825"/>
            </a:xfrm>
            <a:custGeom>
              <a:avLst/>
              <a:gdLst/>
              <a:ahLst/>
              <a:cxnLst/>
              <a:rect l="l" t="t" r="r" b="b"/>
              <a:pathLst>
                <a:path w="6360" h="2513" extrusionOk="0">
                  <a:moveTo>
                    <a:pt x="1" y="0"/>
                  </a:moveTo>
                  <a:lnTo>
                    <a:pt x="1" y="78"/>
                  </a:lnTo>
                  <a:lnTo>
                    <a:pt x="4793" y="78"/>
                  </a:lnTo>
                  <a:lnTo>
                    <a:pt x="6267" y="1567"/>
                  </a:lnTo>
                  <a:lnTo>
                    <a:pt x="6267" y="2513"/>
                  </a:lnTo>
                  <a:lnTo>
                    <a:pt x="6360" y="2513"/>
                  </a:lnTo>
                  <a:lnTo>
                    <a:pt x="6360" y="1535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940;p58">
              <a:extLst>
                <a:ext uri="{FF2B5EF4-FFF2-40B4-BE49-F238E27FC236}">
                  <a16:creationId xmlns:a16="http://schemas.microsoft.com/office/drawing/2014/main" id="{52874651-DE08-57FA-D37B-08223C52AB91}"/>
                </a:ext>
              </a:extLst>
            </p:cNvPr>
            <p:cNvSpPr/>
            <p:nvPr/>
          </p:nvSpPr>
          <p:spPr>
            <a:xfrm>
              <a:off x="1987025" y="2089950"/>
              <a:ext cx="170250" cy="73700"/>
            </a:xfrm>
            <a:custGeom>
              <a:avLst/>
              <a:gdLst/>
              <a:ahLst/>
              <a:cxnLst/>
              <a:rect l="l" t="t" r="r" b="b"/>
              <a:pathLst>
                <a:path w="6810" h="2948" extrusionOk="0">
                  <a:moveTo>
                    <a:pt x="1" y="1"/>
                  </a:moveTo>
                  <a:lnTo>
                    <a:pt x="1" y="78"/>
                  </a:lnTo>
                  <a:lnTo>
                    <a:pt x="4917" y="125"/>
                  </a:lnTo>
                  <a:lnTo>
                    <a:pt x="6732" y="1924"/>
                  </a:lnTo>
                  <a:lnTo>
                    <a:pt x="6732" y="2948"/>
                  </a:lnTo>
                  <a:lnTo>
                    <a:pt x="6809" y="2948"/>
                  </a:lnTo>
                  <a:lnTo>
                    <a:pt x="6809" y="1893"/>
                  </a:lnTo>
                  <a:lnTo>
                    <a:pt x="496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941;p58">
              <a:extLst>
                <a:ext uri="{FF2B5EF4-FFF2-40B4-BE49-F238E27FC236}">
                  <a16:creationId xmlns:a16="http://schemas.microsoft.com/office/drawing/2014/main" id="{B60E4F72-AA3C-9DBA-57A7-90F92AF90521}"/>
                </a:ext>
              </a:extLst>
            </p:cNvPr>
            <p:cNvSpPr/>
            <p:nvPr/>
          </p:nvSpPr>
          <p:spPr>
            <a:xfrm>
              <a:off x="2188650" y="2128350"/>
              <a:ext cx="2350" cy="35300"/>
            </a:xfrm>
            <a:custGeom>
              <a:avLst/>
              <a:gdLst/>
              <a:ahLst/>
              <a:cxnLst/>
              <a:rect l="l" t="t" r="r" b="b"/>
              <a:pathLst>
                <a:path w="94" h="1412" extrusionOk="0">
                  <a:moveTo>
                    <a:pt x="1" y="0"/>
                  </a:moveTo>
                  <a:lnTo>
                    <a:pt x="1" y="1412"/>
                  </a:lnTo>
                  <a:lnTo>
                    <a:pt x="94" y="141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942;p58">
              <a:extLst>
                <a:ext uri="{FF2B5EF4-FFF2-40B4-BE49-F238E27FC236}">
                  <a16:creationId xmlns:a16="http://schemas.microsoft.com/office/drawing/2014/main" id="{6512B809-BF41-DCDE-AF80-689BDCDF0807}"/>
                </a:ext>
              </a:extLst>
            </p:cNvPr>
            <p:cNvSpPr/>
            <p:nvPr/>
          </p:nvSpPr>
          <p:spPr>
            <a:xfrm>
              <a:off x="2222400" y="2128350"/>
              <a:ext cx="10475" cy="35300"/>
            </a:xfrm>
            <a:custGeom>
              <a:avLst/>
              <a:gdLst/>
              <a:ahLst/>
              <a:cxnLst/>
              <a:rect l="l" t="t" r="r" b="b"/>
              <a:pathLst>
                <a:path w="419" h="1412" extrusionOk="0">
                  <a:moveTo>
                    <a:pt x="341" y="0"/>
                  </a:moveTo>
                  <a:lnTo>
                    <a:pt x="341" y="621"/>
                  </a:lnTo>
                  <a:lnTo>
                    <a:pt x="0" y="931"/>
                  </a:lnTo>
                  <a:lnTo>
                    <a:pt x="0" y="1412"/>
                  </a:lnTo>
                  <a:lnTo>
                    <a:pt x="78" y="1412"/>
                  </a:lnTo>
                  <a:lnTo>
                    <a:pt x="78" y="977"/>
                  </a:lnTo>
                  <a:lnTo>
                    <a:pt x="419" y="63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943;p58">
              <a:extLst>
                <a:ext uri="{FF2B5EF4-FFF2-40B4-BE49-F238E27FC236}">
                  <a16:creationId xmlns:a16="http://schemas.microsoft.com/office/drawing/2014/main" id="{D8CD9286-CAE5-FA22-1484-800BE06A84CD}"/>
                </a:ext>
              </a:extLst>
            </p:cNvPr>
            <p:cNvSpPr/>
            <p:nvPr/>
          </p:nvSpPr>
          <p:spPr>
            <a:xfrm>
              <a:off x="2199900" y="2127950"/>
              <a:ext cx="12425" cy="35700"/>
            </a:xfrm>
            <a:custGeom>
              <a:avLst/>
              <a:gdLst/>
              <a:ahLst/>
              <a:cxnLst/>
              <a:rect l="l" t="t" r="r" b="b"/>
              <a:pathLst>
                <a:path w="497" h="1428" extrusionOk="0">
                  <a:moveTo>
                    <a:pt x="404" y="1"/>
                  </a:moveTo>
                  <a:lnTo>
                    <a:pt x="404" y="544"/>
                  </a:lnTo>
                  <a:lnTo>
                    <a:pt x="0" y="931"/>
                  </a:lnTo>
                  <a:lnTo>
                    <a:pt x="0" y="1428"/>
                  </a:lnTo>
                  <a:lnTo>
                    <a:pt x="94" y="1428"/>
                  </a:lnTo>
                  <a:lnTo>
                    <a:pt x="94" y="962"/>
                  </a:lnTo>
                  <a:lnTo>
                    <a:pt x="497" y="57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944;p58">
              <a:extLst>
                <a:ext uri="{FF2B5EF4-FFF2-40B4-BE49-F238E27FC236}">
                  <a16:creationId xmlns:a16="http://schemas.microsoft.com/office/drawing/2014/main" id="{5BEC4873-7810-8C34-39C1-9FFBFE9FB1BE}"/>
                </a:ext>
              </a:extLst>
            </p:cNvPr>
            <p:cNvSpPr/>
            <p:nvPr/>
          </p:nvSpPr>
          <p:spPr>
            <a:xfrm>
              <a:off x="2243325" y="2099650"/>
              <a:ext cx="70200" cy="107425"/>
            </a:xfrm>
            <a:custGeom>
              <a:avLst/>
              <a:gdLst/>
              <a:ahLst/>
              <a:cxnLst/>
              <a:rect l="l" t="t" r="r" b="b"/>
              <a:pathLst>
                <a:path w="2808" h="4297" extrusionOk="0">
                  <a:moveTo>
                    <a:pt x="621" y="1"/>
                  </a:moveTo>
                  <a:lnTo>
                    <a:pt x="621" y="78"/>
                  </a:lnTo>
                  <a:lnTo>
                    <a:pt x="1474" y="78"/>
                  </a:lnTo>
                  <a:lnTo>
                    <a:pt x="2715" y="1350"/>
                  </a:lnTo>
                  <a:lnTo>
                    <a:pt x="2715" y="3289"/>
                  </a:lnTo>
                  <a:lnTo>
                    <a:pt x="1800" y="4188"/>
                  </a:lnTo>
                  <a:lnTo>
                    <a:pt x="1" y="4188"/>
                  </a:lnTo>
                  <a:lnTo>
                    <a:pt x="1" y="4297"/>
                  </a:lnTo>
                  <a:lnTo>
                    <a:pt x="1846" y="4297"/>
                  </a:lnTo>
                  <a:lnTo>
                    <a:pt x="2808" y="3320"/>
                  </a:lnTo>
                  <a:lnTo>
                    <a:pt x="2808" y="130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945;p58">
              <a:extLst>
                <a:ext uri="{FF2B5EF4-FFF2-40B4-BE49-F238E27FC236}">
                  <a16:creationId xmlns:a16="http://schemas.microsoft.com/office/drawing/2014/main" id="{79F6B84D-7186-A4FF-B5FB-42F88A9A3E0C}"/>
                </a:ext>
              </a:extLst>
            </p:cNvPr>
            <p:cNvSpPr/>
            <p:nvPr/>
          </p:nvSpPr>
          <p:spPr>
            <a:xfrm>
              <a:off x="2440675" y="2602925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946;p58">
              <a:extLst>
                <a:ext uri="{FF2B5EF4-FFF2-40B4-BE49-F238E27FC236}">
                  <a16:creationId xmlns:a16="http://schemas.microsoft.com/office/drawing/2014/main" id="{60C31768-1AA9-B85A-5057-45B59C9B9997}"/>
                </a:ext>
              </a:extLst>
            </p:cNvPr>
            <p:cNvSpPr/>
            <p:nvPr/>
          </p:nvSpPr>
          <p:spPr>
            <a:xfrm>
              <a:off x="2430600" y="2605275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947;p58">
              <a:extLst>
                <a:ext uri="{FF2B5EF4-FFF2-40B4-BE49-F238E27FC236}">
                  <a16:creationId xmlns:a16="http://schemas.microsoft.com/office/drawing/2014/main" id="{D6DA8E5E-EE83-5511-48F4-26167D70BBF6}"/>
                </a:ext>
              </a:extLst>
            </p:cNvPr>
            <p:cNvSpPr/>
            <p:nvPr/>
          </p:nvSpPr>
          <p:spPr>
            <a:xfrm>
              <a:off x="2440675" y="2592075"/>
              <a:ext cx="37250" cy="7000"/>
            </a:xfrm>
            <a:custGeom>
              <a:avLst/>
              <a:gdLst/>
              <a:ahLst/>
              <a:cxnLst/>
              <a:rect l="l" t="t" r="r" b="b"/>
              <a:pathLst>
                <a:path w="1490" h="280" extrusionOk="0">
                  <a:moveTo>
                    <a:pt x="1" y="1"/>
                  </a:moveTo>
                  <a:lnTo>
                    <a:pt x="1" y="280"/>
                  </a:lnTo>
                  <a:lnTo>
                    <a:pt x="1490" y="28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948;p58">
              <a:extLst>
                <a:ext uri="{FF2B5EF4-FFF2-40B4-BE49-F238E27FC236}">
                  <a16:creationId xmlns:a16="http://schemas.microsoft.com/office/drawing/2014/main" id="{0EA1169D-BD57-9050-BEE8-796C08D1240D}"/>
                </a:ext>
              </a:extLst>
            </p:cNvPr>
            <p:cNvSpPr/>
            <p:nvPr/>
          </p:nvSpPr>
          <p:spPr>
            <a:xfrm>
              <a:off x="2430600" y="2594800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949;p58">
              <a:extLst>
                <a:ext uri="{FF2B5EF4-FFF2-40B4-BE49-F238E27FC236}">
                  <a16:creationId xmlns:a16="http://schemas.microsoft.com/office/drawing/2014/main" id="{75A61222-C1B9-A1EB-10D0-2D9F1856D5E9}"/>
                </a:ext>
              </a:extLst>
            </p:cNvPr>
            <p:cNvSpPr/>
            <p:nvPr/>
          </p:nvSpPr>
          <p:spPr>
            <a:xfrm>
              <a:off x="2440675" y="2581600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950;p58">
              <a:extLst>
                <a:ext uri="{FF2B5EF4-FFF2-40B4-BE49-F238E27FC236}">
                  <a16:creationId xmlns:a16="http://schemas.microsoft.com/office/drawing/2014/main" id="{0F436E05-373C-0137-709D-4AB6667EECF8}"/>
                </a:ext>
              </a:extLst>
            </p:cNvPr>
            <p:cNvSpPr/>
            <p:nvPr/>
          </p:nvSpPr>
          <p:spPr>
            <a:xfrm>
              <a:off x="2430600" y="2583550"/>
              <a:ext cx="10500" cy="2750"/>
            </a:xfrm>
            <a:custGeom>
              <a:avLst/>
              <a:gdLst/>
              <a:ahLst/>
              <a:cxnLst/>
              <a:rect l="l" t="t" r="r" b="b"/>
              <a:pathLst>
                <a:path w="420" h="110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951;p58">
              <a:extLst>
                <a:ext uri="{FF2B5EF4-FFF2-40B4-BE49-F238E27FC236}">
                  <a16:creationId xmlns:a16="http://schemas.microsoft.com/office/drawing/2014/main" id="{A852D558-1EA3-6A29-0CE8-00AF4C27B37C}"/>
                </a:ext>
              </a:extLst>
            </p:cNvPr>
            <p:cNvSpPr/>
            <p:nvPr/>
          </p:nvSpPr>
          <p:spPr>
            <a:xfrm>
              <a:off x="1939350" y="2141150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952;p58">
              <a:extLst>
                <a:ext uri="{FF2B5EF4-FFF2-40B4-BE49-F238E27FC236}">
                  <a16:creationId xmlns:a16="http://schemas.microsoft.com/office/drawing/2014/main" id="{663A6AA3-1D9C-02AE-01C9-63CE7AD37C51}"/>
                </a:ext>
              </a:extLst>
            </p:cNvPr>
            <p:cNvSpPr/>
            <p:nvPr/>
          </p:nvSpPr>
          <p:spPr>
            <a:xfrm>
              <a:off x="1976550" y="2143475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953;p58">
              <a:extLst>
                <a:ext uri="{FF2B5EF4-FFF2-40B4-BE49-F238E27FC236}">
                  <a16:creationId xmlns:a16="http://schemas.microsoft.com/office/drawing/2014/main" id="{106512D0-31B8-0094-3839-735836068E35}"/>
                </a:ext>
              </a:extLst>
            </p:cNvPr>
            <p:cNvSpPr/>
            <p:nvPr/>
          </p:nvSpPr>
          <p:spPr>
            <a:xfrm>
              <a:off x="1939350" y="2130275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954;p58">
              <a:extLst>
                <a:ext uri="{FF2B5EF4-FFF2-40B4-BE49-F238E27FC236}">
                  <a16:creationId xmlns:a16="http://schemas.microsoft.com/office/drawing/2014/main" id="{B9D49F7A-7C17-E37A-CB16-DCCE8A17B6B0}"/>
                </a:ext>
              </a:extLst>
            </p:cNvPr>
            <p:cNvSpPr/>
            <p:nvPr/>
          </p:nvSpPr>
          <p:spPr>
            <a:xfrm>
              <a:off x="1976550" y="2132600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1"/>
                  </a:moveTo>
                  <a:lnTo>
                    <a:pt x="1" y="125"/>
                  </a:lnTo>
                  <a:lnTo>
                    <a:pt x="435" y="1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955;p58">
              <a:extLst>
                <a:ext uri="{FF2B5EF4-FFF2-40B4-BE49-F238E27FC236}">
                  <a16:creationId xmlns:a16="http://schemas.microsoft.com/office/drawing/2014/main" id="{E3A5911A-9CF6-FCE8-C7FE-E81D80A43E49}"/>
                </a:ext>
              </a:extLst>
            </p:cNvPr>
            <p:cNvSpPr/>
            <p:nvPr/>
          </p:nvSpPr>
          <p:spPr>
            <a:xfrm>
              <a:off x="1939350" y="2119825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956;p58">
              <a:extLst>
                <a:ext uri="{FF2B5EF4-FFF2-40B4-BE49-F238E27FC236}">
                  <a16:creationId xmlns:a16="http://schemas.microsoft.com/office/drawing/2014/main" id="{7D7DD948-9861-A30E-A0E9-1865959E32CE}"/>
                </a:ext>
              </a:extLst>
            </p:cNvPr>
            <p:cNvSpPr/>
            <p:nvPr/>
          </p:nvSpPr>
          <p:spPr>
            <a:xfrm>
              <a:off x="1976550" y="212215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957;p58">
              <a:extLst>
                <a:ext uri="{FF2B5EF4-FFF2-40B4-BE49-F238E27FC236}">
                  <a16:creationId xmlns:a16="http://schemas.microsoft.com/office/drawing/2014/main" id="{74613EA5-E75C-4F26-27AE-4329A5999AE6}"/>
                </a:ext>
              </a:extLst>
            </p:cNvPr>
            <p:cNvSpPr/>
            <p:nvPr/>
          </p:nvSpPr>
          <p:spPr>
            <a:xfrm>
              <a:off x="1939350" y="2108950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958;p58">
              <a:extLst>
                <a:ext uri="{FF2B5EF4-FFF2-40B4-BE49-F238E27FC236}">
                  <a16:creationId xmlns:a16="http://schemas.microsoft.com/office/drawing/2014/main" id="{68E24DC9-49A1-7409-E12D-A63D6F3BBE15}"/>
                </a:ext>
              </a:extLst>
            </p:cNvPr>
            <p:cNvSpPr/>
            <p:nvPr/>
          </p:nvSpPr>
          <p:spPr>
            <a:xfrm>
              <a:off x="1976550" y="211090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959;p58">
              <a:extLst>
                <a:ext uri="{FF2B5EF4-FFF2-40B4-BE49-F238E27FC236}">
                  <a16:creationId xmlns:a16="http://schemas.microsoft.com/office/drawing/2014/main" id="{CCF6E3DF-2E72-6C57-3878-60DAA6229F8D}"/>
                </a:ext>
              </a:extLst>
            </p:cNvPr>
            <p:cNvSpPr/>
            <p:nvPr/>
          </p:nvSpPr>
          <p:spPr>
            <a:xfrm>
              <a:off x="1939350" y="2098100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0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960;p58">
              <a:extLst>
                <a:ext uri="{FF2B5EF4-FFF2-40B4-BE49-F238E27FC236}">
                  <a16:creationId xmlns:a16="http://schemas.microsoft.com/office/drawing/2014/main" id="{5C9F64CE-9FAD-1F70-F1CF-C998B7869466}"/>
                </a:ext>
              </a:extLst>
            </p:cNvPr>
            <p:cNvSpPr/>
            <p:nvPr/>
          </p:nvSpPr>
          <p:spPr>
            <a:xfrm>
              <a:off x="1976550" y="2100425"/>
              <a:ext cx="10900" cy="2750"/>
            </a:xfrm>
            <a:custGeom>
              <a:avLst/>
              <a:gdLst/>
              <a:ahLst/>
              <a:cxnLst/>
              <a:rect l="l" t="t" r="r" b="b"/>
              <a:pathLst>
                <a:path w="43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961;p58">
              <a:extLst>
                <a:ext uri="{FF2B5EF4-FFF2-40B4-BE49-F238E27FC236}">
                  <a16:creationId xmlns:a16="http://schemas.microsoft.com/office/drawing/2014/main" id="{22F532C9-7622-3199-F695-02F1996597E2}"/>
                </a:ext>
              </a:extLst>
            </p:cNvPr>
            <p:cNvSpPr/>
            <p:nvPr/>
          </p:nvSpPr>
          <p:spPr>
            <a:xfrm>
              <a:off x="1939350" y="2087625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1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962;p58">
              <a:extLst>
                <a:ext uri="{FF2B5EF4-FFF2-40B4-BE49-F238E27FC236}">
                  <a16:creationId xmlns:a16="http://schemas.microsoft.com/office/drawing/2014/main" id="{48174BD5-80F8-D186-7A72-E3F59BF986A6}"/>
                </a:ext>
              </a:extLst>
            </p:cNvPr>
            <p:cNvSpPr/>
            <p:nvPr/>
          </p:nvSpPr>
          <p:spPr>
            <a:xfrm>
              <a:off x="1976550" y="2089575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0"/>
                  </a:moveTo>
                  <a:lnTo>
                    <a:pt x="1" y="124"/>
                  </a:lnTo>
                  <a:lnTo>
                    <a:pt x="435" y="12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963;p58">
              <a:extLst>
                <a:ext uri="{FF2B5EF4-FFF2-40B4-BE49-F238E27FC236}">
                  <a16:creationId xmlns:a16="http://schemas.microsoft.com/office/drawing/2014/main" id="{04EF1B38-79B0-2A52-62EB-F6361AFA5BA0}"/>
                </a:ext>
              </a:extLst>
            </p:cNvPr>
            <p:cNvSpPr/>
            <p:nvPr/>
          </p:nvSpPr>
          <p:spPr>
            <a:xfrm>
              <a:off x="200292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80" y="149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964;p58">
              <a:extLst>
                <a:ext uri="{FF2B5EF4-FFF2-40B4-BE49-F238E27FC236}">
                  <a16:creationId xmlns:a16="http://schemas.microsoft.com/office/drawing/2014/main" id="{A6CAF0BB-F387-D584-5DD9-8DFEC55D9D69}"/>
                </a:ext>
              </a:extLst>
            </p:cNvPr>
            <p:cNvSpPr/>
            <p:nvPr/>
          </p:nvSpPr>
          <p:spPr>
            <a:xfrm>
              <a:off x="200525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965;p58">
              <a:extLst>
                <a:ext uri="{FF2B5EF4-FFF2-40B4-BE49-F238E27FC236}">
                  <a16:creationId xmlns:a16="http://schemas.microsoft.com/office/drawing/2014/main" id="{13E8FC64-E957-3CE9-53B8-D78ECD5D9697}"/>
                </a:ext>
              </a:extLst>
            </p:cNvPr>
            <p:cNvSpPr/>
            <p:nvPr/>
          </p:nvSpPr>
          <p:spPr>
            <a:xfrm>
              <a:off x="201417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966;p58">
              <a:extLst>
                <a:ext uri="{FF2B5EF4-FFF2-40B4-BE49-F238E27FC236}">
                  <a16:creationId xmlns:a16="http://schemas.microsoft.com/office/drawing/2014/main" id="{4BA9B91B-0B93-6460-D723-1938C685C24E}"/>
                </a:ext>
              </a:extLst>
            </p:cNvPr>
            <p:cNvSpPr/>
            <p:nvPr/>
          </p:nvSpPr>
          <p:spPr>
            <a:xfrm>
              <a:off x="201610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967;p58">
              <a:extLst>
                <a:ext uri="{FF2B5EF4-FFF2-40B4-BE49-F238E27FC236}">
                  <a16:creationId xmlns:a16="http://schemas.microsoft.com/office/drawing/2014/main" id="{DF82722F-B3C4-F6C4-9963-1B9E20A686CC}"/>
                </a:ext>
              </a:extLst>
            </p:cNvPr>
            <p:cNvSpPr/>
            <p:nvPr/>
          </p:nvSpPr>
          <p:spPr>
            <a:xfrm>
              <a:off x="2024650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968;p58">
              <a:extLst>
                <a:ext uri="{FF2B5EF4-FFF2-40B4-BE49-F238E27FC236}">
                  <a16:creationId xmlns:a16="http://schemas.microsoft.com/office/drawing/2014/main" id="{6A206E31-2901-7CEF-65BC-5CA929F502F4}"/>
                </a:ext>
              </a:extLst>
            </p:cNvPr>
            <p:cNvSpPr/>
            <p:nvPr/>
          </p:nvSpPr>
          <p:spPr>
            <a:xfrm>
              <a:off x="2026575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969;p58">
              <a:extLst>
                <a:ext uri="{FF2B5EF4-FFF2-40B4-BE49-F238E27FC236}">
                  <a16:creationId xmlns:a16="http://schemas.microsoft.com/office/drawing/2014/main" id="{F327CE5A-1E7E-25F0-5260-B173CD316590}"/>
                </a:ext>
              </a:extLst>
            </p:cNvPr>
            <p:cNvSpPr/>
            <p:nvPr/>
          </p:nvSpPr>
          <p:spPr>
            <a:xfrm>
              <a:off x="20355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970;p58">
              <a:extLst>
                <a:ext uri="{FF2B5EF4-FFF2-40B4-BE49-F238E27FC236}">
                  <a16:creationId xmlns:a16="http://schemas.microsoft.com/office/drawing/2014/main" id="{566F9E35-FE43-1B64-CCBF-0551E1099672}"/>
                </a:ext>
              </a:extLst>
            </p:cNvPr>
            <p:cNvSpPr/>
            <p:nvPr/>
          </p:nvSpPr>
          <p:spPr>
            <a:xfrm>
              <a:off x="2037425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971;p58">
              <a:extLst>
                <a:ext uri="{FF2B5EF4-FFF2-40B4-BE49-F238E27FC236}">
                  <a16:creationId xmlns:a16="http://schemas.microsoft.com/office/drawing/2014/main" id="{FA3FF20C-72BD-F75D-22D5-FB1518DA4054}"/>
                </a:ext>
              </a:extLst>
            </p:cNvPr>
            <p:cNvSpPr/>
            <p:nvPr/>
          </p:nvSpPr>
          <p:spPr>
            <a:xfrm>
              <a:off x="204597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972;p58">
              <a:extLst>
                <a:ext uri="{FF2B5EF4-FFF2-40B4-BE49-F238E27FC236}">
                  <a16:creationId xmlns:a16="http://schemas.microsoft.com/office/drawing/2014/main" id="{23A78C63-9733-A024-757A-1D021C50F1DB}"/>
                </a:ext>
              </a:extLst>
            </p:cNvPr>
            <p:cNvSpPr/>
            <p:nvPr/>
          </p:nvSpPr>
          <p:spPr>
            <a:xfrm>
              <a:off x="2047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973;p58">
              <a:extLst>
                <a:ext uri="{FF2B5EF4-FFF2-40B4-BE49-F238E27FC236}">
                  <a16:creationId xmlns:a16="http://schemas.microsoft.com/office/drawing/2014/main" id="{516C5EDD-D195-CF25-0775-2EA4473AFB34}"/>
                </a:ext>
              </a:extLst>
            </p:cNvPr>
            <p:cNvSpPr/>
            <p:nvPr/>
          </p:nvSpPr>
          <p:spPr>
            <a:xfrm>
              <a:off x="205682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974;p58">
              <a:extLst>
                <a:ext uri="{FF2B5EF4-FFF2-40B4-BE49-F238E27FC236}">
                  <a16:creationId xmlns:a16="http://schemas.microsoft.com/office/drawing/2014/main" id="{39C36752-3F54-5755-2145-227222155424}"/>
                </a:ext>
              </a:extLst>
            </p:cNvPr>
            <p:cNvSpPr/>
            <p:nvPr/>
          </p:nvSpPr>
          <p:spPr>
            <a:xfrm>
              <a:off x="205875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975;p58">
              <a:extLst>
                <a:ext uri="{FF2B5EF4-FFF2-40B4-BE49-F238E27FC236}">
                  <a16:creationId xmlns:a16="http://schemas.microsoft.com/office/drawing/2014/main" id="{4BEA8A44-2FB2-0A02-9525-5FAE461DC119}"/>
                </a:ext>
              </a:extLst>
            </p:cNvPr>
            <p:cNvSpPr/>
            <p:nvPr/>
          </p:nvSpPr>
          <p:spPr>
            <a:xfrm>
              <a:off x="19498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976;p58">
              <a:extLst>
                <a:ext uri="{FF2B5EF4-FFF2-40B4-BE49-F238E27FC236}">
                  <a16:creationId xmlns:a16="http://schemas.microsoft.com/office/drawing/2014/main" id="{8929C42D-EAFB-222E-9C2D-DF7B28702989}"/>
                </a:ext>
              </a:extLst>
            </p:cNvPr>
            <p:cNvSpPr/>
            <p:nvPr/>
          </p:nvSpPr>
          <p:spPr>
            <a:xfrm>
              <a:off x="1951750" y="2578125"/>
              <a:ext cx="2725" cy="10500"/>
            </a:xfrm>
            <a:custGeom>
              <a:avLst/>
              <a:gdLst/>
              <a:ahLst/>
              <a:cxnLst/>
              <a:rect l="l" t="t" r="r" b="b"/>
              <a:pathLst>
                <a:path w="109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977;p58">
              <a:extLst>
                <a:ext uri="{FF2B5EF4-FFF2-40B4-BE49-F238E27FC236}">
                  <a16:creationId xmlns:a16="http://schemas.microsoft.com/office/drawing/2014/main" id="{F5ED7682-6992-9E7F-C66C-C56AC465F7F9}"/>
                </a:ext>
              </a:extLst>
            </p:cNvPr>
            <p:cNvSpPr/>
            <p:nvPr/>
          </p:nvSpPr>
          <p:spPr>
            <a:xfrm>
              <a:off x="193895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978;p58">
              <a:extLst>
                <a:ext uri="{FF2B5EF4-FFF2-40B4-BE49-F238E27FC236}">
                  <a16:creationId xmlns:a16="http://schemas.microsoft.com/office/drawing/2014/main" id="{DC5A8612-5D0B-1B9A-8F74-2925D24AD386}"/>
                </a:ext>
              </a:extLst>
            </p:cNvPr>
            <p:cNvSpPr/>
            <p:nvPr/>
          </p:nvSpPr>
          <p:spPr>
            <a:xfrm>
              <a:off x="1940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24" y="41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979;p58">
              <a:extLst>
                <a:ext uri="{FF2B5EF4-FFF2-40B4-BE49-F238E27FC236}">
                  <a16:creationId xmlns:a16="http://schemas.microsoft.com/office/drawing/2014/main" id="{6160F1A0-7459-E079-9239-ECAEC177A0D5}"/>
                </a:ext>
              </a:extLst>
            </p:cNvPr>
            <p:cNvSpPr/>
            <p:nvPr/>
          </p:nvSpPr>
          <p:spPr>
            <a:xfrm>
              <a:off x="24046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980;p58">
              <a:extLst>
                <a:ext uri="{FF2B5EF4-FFF2-40B4-BE49-F238E27FC236}">
                  <a16:creationId xmlns:a16="http://schemas.microsoft.com/office/drawing/2014/main" id="{FDE5FEAE-EEA9-3D6B-4BAA-41387AB5695B}"/>
                </a:ext>
              </a:extLst>
            </p:cNvPr>
            <p:cNvSpPr/>
            <p:nvPr/>
          </p:nvSpPr>
          <p:spPr>
            <a:xfrm>
              <a:off x="24065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981;p58">
              <a:extLst>
                <a:ext uri="{FF2B5EF4-FFF2-40B4-BE49-F238E27FC236}">
                  <a16:creationId xmlns:a16="http://schemas.microsoft.com/office/drawing/2014/main" id="{79E9E7B2-8928-C0C9-7A8A-B1B39BF9C83A}"/>
                </a:ext>
              </a:extLst>
            </p:cNvPr>
            <p:cNvSpPr/>
            <p:nvPr/>
          </p:nvSpPr>
          <p:spPr>
            <a:xfrm>
              <a:off x="23941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982;p58">
              <a:extLst>
                <a:ext uri="{FF2B5EF4-FFF2-40B4-BE49-F238E27FC236}">
                  <a16:creationId xmlns:a16="http://schemas.microsoft.com/office/drawing/2014/main" id="{B56870B2-2E5F-BAE8-CD52-01E8133889C2}"/>
                </a:ext>
              </a:extLst>
            </p:cNvPr>
            <p:cNvSpPr/>
            <p:nvPr/>
          </p:nvSpPr>
          <p:spPr>
            <a:xfrm>
              <a:off x="239610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983;p58">
              <a:extLst>
                <a:ext uri="{FF2B5EF4-FFF2-40B4-BE49-F238E27FC236}">
                  <a16:creationId xmlns:a16="http://schemas.microsoft.com/office/drawing/2014/main" id="{92FA3740-988F-03F3-2F3E-F853BC27F683}"/>
                </a:ext>
              </a:extLst>
            </p:cNvPr>
            <p:cNvSpPr/>
            <p:nvPr/>
          </p:nvSpPr>
          <p:spPr>
            <a:xfrm>
              <a:off x="23833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984;p58">
              <a:extLst>
                <a:ext uri="{FF2B5EF4-FFF2-40B4-BE49-F238E27FC236}">
                  <a16:creationId xmlns:a16="http://schemas.microsoft.com/office/drawing/2014/main" id="{78DF82D5-2B4D-A4BA-9150-FADF8C9E1442}"/>
                </a:ext>
              </a:extLst>
            </p:cNvPr>
            <p:cNvSpPr/>
            <p:nvPr/>
          </p:nvSpPr>
          <p:spPr>
            <a:xfrm>
              <a:off x="23852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985;p58">
              <a:extLst>
                <a:ext uri="{FF2B5EF4-FFF2-40B4-BE49-F238E27FC236}">
                  <a16:creationId xmlns:a16="http://schemas.microsoft.com/office/drawing/2014/main" id="{24CB2495-5870-C0F6-DA7E-65A10E4FA911}"/>
                </a:ext>
              </a:extLst>
            </p:cNvPr>
            <p:cNvSpPr/>
            <p:nvPr/>
          </p:nvSpPr>
          <p:spPr>
            <a:xfrm>
              <a:off x="2361575" y="2087250"/>
              <a:ext cx="7025" cy="37250"/>
            </a:xfrm>
            <a:custGeom>
              <a:avLst/>
              <a:gdLst/>
              <a:ahLst/>
              <a:cxnLst/>
              <a:rect l="l" t="t" r="r" b="b"/>
              <a:pathLst>
                <a:path w="281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986;p58">
              <a:extLst>
                <a:ext uri="{FF2B5EF4-FFF2-40B4-BE49-F238E27FC236}">
                  <a16:creationId xmlns:a16="http://schemas.microsoft.com/office/drawing/2014/main" id="{02A46368-EEA8-7916-F665-2F7F4300CE41}"/>
                </a:ext>
              </a:extLst>
            </p:cNvPr>
            <p:cNvSpPr/>
            <p:nvPr/>
          </p:nvSpPr>
          <p:spPr>
            <a:xfrm>
              <a:off x="236392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987;p58">
              <a:extLst>
                <a:ext uri="{FF2B5EF4-FFF2-40B4-BE49-F238E27FC236}">
                  <a16:creationId xmlns:a16="http://schemas.microsoft.com/office/drawing/2014/main" id="{60CA1183-44E4-1973-A318-BC46881F1770}"/>
                </a:ext>
              </a:extLst>
            </p:cNvPr>
            <p:cNvSpPr/>
            <p:nvPr/>
          </p:nvSpPr>
          <p:spPr>
            <a:xfrm>
              <a:off x="23507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988;p58">
              <a:extLst>
                <a:ext uri="{FF2B5EF4-FFF2-40B4-BE49-F238E27FC236}">
                  <a16:creationId xmlns:a16="http://schemas.microsoft.com/office/drawing/2014/main" id="{91B1F677-BFA9-C9F4-D078-103DF3EC0905}"/>
                </a:ext>
              </a:extLst>
            </p:cNvPr>
            <p:cNvSpPr/>
            <p:nvPr/>
          </p:nvSpPr>
          <p:spPr>
            <a:xfrm>
              <a:off x="235345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989;p58">
              <a:extLst>
                <a:ext uri="{FF2B5EF4-FFF2-40B4-BE49-F238E27FC236}">
                  <a16:creationId xmlns:a16="http://schemas.microsoft.com/office/drawing/2014/main" id="{A3414ED7-E739-35BC-16C7-2C0F6A12134E}"/>
                </a:ext>
              </a:extLst>
            </p:cNvPr>
            <p:cNvSpPr/>
            <p:nvPr/>
          </p:nvSpPr>
          <p:spPr>
            <a:xfrm>
              <a:off x="23402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5" y="148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990;p58">
              <a:extLst>
                <a:ext uri="{FF2B5EF4-FFF2-40B4-BE49-F238E27FC236}">
                  <a16:creationId xmlns:a16="http://schemas.microsoft.com/office/drawing/2014/main" id="{0FA719C9-A3FF-116F-9996-7A0F203548E8}"/>
                </a:ext>
              </a:extLst>
            </p:cNvPr>
            <p:cNvSpPr/>
            <p:nvPr/>
          </p:nvSpPr>
          <p:spPr>
            <a:xfrm>
              <a:off x="2342575" y="2124475"/>
              <a:ext cx="3150" cy="10875"/>
            </a:xfrm>
            <a:custGeom>
              <a:avLst/>
              <a:gdLst/>
              <a:ahLst/>
              <a:cxnLst/>
              <a:rect l="l" t="t" r="r" b="b"/>
              <a:pathLst>
                <a:path w="126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991;p58">
              <a:extLst>
                <a:ext uri="{FF2B5EF4-FFF2-40B4-BE49-F238E27FC236}">
                  <a16:creationId xmlns:a16="http://schemas.microsoft.com/office/drawing/2014/main" id="{EE46EF19-494A-FA8A-9273-D01111DFBBCD}"/>
                </a:ext>
              </a:extLst>
            </p:cNvPr>
            <p:cNvSpPr/>
            <p:nvPr/>
          </p:nvSpPr>
          <p:spPr>
            <a:xfrm>
              <a:off x="2329800" y="2087250"/>
              <a:ext cx="6600" cy="37250"/>
            </a:xfrm>
            <a:custGeom>
              <a:avLst/>
              <a:gdLst/>
              <a:ahLst/>
              <a:cxnLst/>
              <a:rect l="l" t="t" r="r" b="b"/>
              <a:pathLst>
                <a:path w="264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992;p58">
              <a:extLst>
                <a:ext uri="{FF2B5EF4-FFF2-40B4-BE49-F238E27FC236}">
                  <a16:creationId xmlns:a16="http://schemas.microsoft.com/office/drawing/2014/main" id="{E6589CC1-7A3C-32DE-E470-A12ACF9BB76C}"/>
                </a:ext>
              </a:extLst>
            </p:cNvPr>
            <p:cNvSpPr/>
            <p:nvPr/>
          </p:nvSpPr>
          <p:spPr>
            <a:xfrm>
              <a:off x="23313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993;p58">
              <a:extLst>
                <a:ext uri="{FF2B5EF4-FFF2-40B4-BE49-F238E27FC236}">
                  <a16:creationId xmlns:a16="http://schemas.microsoft.com/office/drawing/2014/main" id="{EA961081-16B8-4D87-234B-11A6E8A7F521}"/>
                </a:ext>
              </a:extLst>
            </p:cNvPr>
            <p:cNvSpPr/>
            <p:nvPr/>
          </p:nvSpPr>
          <p:spPr>
            <a:xfrm>
              <a:off x="2415475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994;p58">
              <a:extLst>
                <a:ext uri="{FF2B5EF4-FFF2-40B4-BE49-F238E27FC236}">
                  <a16:creationId xmlns:a16="http://schemas.microsoft.com/office/drawing/2014/main" id="{5F53E56A-A193-1A34-8393-CC084B10DB40}"/>
                </a:ext>
              </a:extLst>
            </p:cNvPr>
            <p:cNvSpPr/>
            <p:nvPr/>
          </p:nvSpPr>
          <p:spPr>
            <a:xfrm>
              <a:off x="24174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995;p58">
              <a:extLst>
                <a:ext uri="{FF2B5EF4-FFF2-40B4-BE49-F238E27FC236}">
                  <a16:creationId xmlns:a16="http://schemas.microsoft.com/office/drawing/2014/main" id="{8F6A9ADE-E730-98EB-7137-69927DE2D4E5}"/>
                </a:ext>
              </a:extLst>
            </p:cNvPr>
            <p:cNvSpPr/>
            <p:nvPr/>
          </p:nvSpPr>
          <p:spPr>
            <a:xfrm>
              <a:off x="242595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996;p58">
              <a:extLst>
                <a:ext uri="{FF2B5EF4-FFF2-40B4-BE49-F238E27FC236}">
                  <a16:creationId xmlns:a16="http://schemas.microsoft.com/office/drawing/2014/main" id="{9BF00F73-C994-178E-191B-4599870C5037}"/>
                </a:ext>
              </a:extLst>
            </p:cNvPr>
            <p:cNvSpPr/>
            <p:nvPr/>
          </p:nvSpPr>
          <p:spPr>
            <a:xfrm>
              <a:off x="24282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997;p58">
              <a:extLst>
                <a:ext uri="{FF2B5EF4-FFF2-40B4-BE49-F238E27FC236}">
                  <a16:creationId xmlns:a16="http://schemas.microsoft.com/office/drawing/2014/main" id="{760DCE23-EDCA-9F41-F4D0-2FB260A360BA}"/>
                </a:ext>
              </a:extLst>
            </p:cNvPr>
            <p:cNvSpPr/>
            <p:nvPr/>
          </p:nvSpPr>
          <p:spPr>
            <a:xfrm>
              <a:off x="244727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998;p58">
              <a:extLst>
                <a:ext uri="{FF2B5EF4-FFF2-40B4-BE49-F238E27FC236}">
                  <a16:creationId xmlns:a16="http://schemas.microsoft.com/office/drawing/2014/main" id="{FC0DFC23-37AC-E220-2EC8-2B498FBD542C}"/>
                </a:ext>
              </a:extLst>
            </p:cNvPr>
            <p:cNvSpPr/>
            <p:nvPr/>
          </p:nvSpPr>
          <p:spPr>
            <a:xfrm>
              <a:off x="244960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999;p58">
              <a:extLst>
                <a:ext uri="{FF2B5EF4-FFF2-40B4-BE49-F238E27FC236}">
                  <a16:creationId xmlns:a16="http://schemas.microsoft.com/office/drawing/2014/main" id="{ADA10319-62E8-720F-DA61-EAB78DB63B27}"/>
                </a:ext>
              </a:extLst>
            </p:cNvPr>
            <p:cNvSpPr/>
            <p:nvPr/>
          </p:nvSpPr>
          <p:spPr>
            <a:xfrm>
              <a:off x="24585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4000;p58">
              <a:extLst>
                <a:ext uri="{FF2B5EF4-FFF2-40B4-BE49-F238E27FC236}">
                  <a16:creationId xmlns:a16="http://schemas.microsoft.com/office/drawing/2014/main" id="{CD2C20FC-8038-DB5E-E27F-514FE6502071}"/>
                </a:ext>
              </a:extLst>
            </p:cNvPr>
            <p:cNvSpPr/>
            <p:nvPr/>
          </p:nvSpPr>
          <p:spPr>
            <a:xfrm>
              <a:off x="24604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4001;p58">
              <a:extLst>
                <a:ext uri="{FF2B5EF4-FFF2-40B4-BE49-F238E27FC236}">
                  <a16:creationId xmlns:a16="http://schemas.microsoft.com/office/drawing/2014/main" id="{B72C1D23-FDCA-12B6-31C2-9A512FACAFA7}"/>
                </a:ext>
              </a:extLst>
            </p:cNvPr>
            <p:cNvSpPr/>
            <p:nvPr/>
          </p:nvSpPr>
          <p:spPr>
            <a:xfrm>
              <a:off x="24690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79" y="148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4002;p58">
              <a:extLst>
                <a:ext uri="{FF2B5EF4-FFF2-40B4-BE49-F238E27FC236}">
                  <a16:creationId xmlns:a16="http://schemas.microsoft.com/office/drawing/2014/main" id="{BC282D20-BCD2-DC67-1885-25548C0620BA}"/>
                </a:ext>
              </a:extLst>
            </p:cNvPr>
            <p:cNvSpPr/>
            <p:nvPr/>
          </p:nvSpPr>
          <p:spPr>
            <a:xfrm>
              <a:off x="24713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4003;p58">
              <a:extLst>
                <a:ext uri="{FF2B5EF4-FFF2-40B4-BE49-F238E27FC236}">
                  <a16:creationId xmlns:a16="http://schemas.microsoft.com/office/drawing/2014/main" id="{509B5774-72C6-F96A-5990-839A5AAEE81B}"/>
                </a:ext>
              </a:extLst>
            </p:cNvPr>
            <p:cNvSpPr/>
            <p:nvPr/>
          </p:nvSpPr>
          <p:spPr>
            <a:xfrm>
              <a:off x="1941275" y="2471100"/>
              <a:ext cx="67100" cy="107050"/>
            </a:xfrm>
            <a:custGeom>
              <a:avLst/>
              <a:gdLst/>
              <a:ahLst/>
              <a:cxnLst/>
              <a:rect l="l" t="t" r="r" b="b"/>
              <a:pathLst>
                <a:path w="2684" h="4282" extrusionOk="0">
                  <a:moveTo>
                    <a:pt x="1520" y="1"/>
                  </a:moveTo>
                  <a:lnTo>
                    <a:pt x="1" y="1505"/>
                  </a:lnTo>
                  <a:lnTo>
                    <a:pt x="1" y="4281"/>
                  </a:lnTo>
                  <a:lnTo>
                    <a:pt x="109" y="4281"/>
                  </a:lnTo>
                  <a:lnTo>
                    <a:pt x="109" y="1552"/>
                  </a:lnTo>
                  <a:lnTo>
                    <a:pt x="1552" y="94"/>
                  </a:lnTo>
                  <a:lnTo>
                    <a:pt x="2684" y="94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4004;p58">
              <a:extLst>
                <a:ext uri="{FF2B5EF4-FFF2-40B4-BE49-F238E27FC236}">
                  <a16:creationId xmlns:a16="http://schemas.microsoft.com/office/drawing/2014/main" id="{6B1FDB7D-3F50-1DCD-8F70-D2CFF849311D}"/>
                </a:ext>
              </a:extLst>
            </p:cNvPr>
            <p:cNvSpPr/>
            <p:nvPr/>
          </p:nvSpPr>
          <p:spPr>
            <a:xfrm>
              <a:off x="1952125" y="2482350"/>
              <a:ext cx="56250" cy="95800"/>
            </a:xfrm>
            <a:custGeom>
              <a:avLst/>
              <a:gdLst/>
              <a:ahLst/>
              <a:cxnLst/>
              <a:rect l="l" t="t" r="r" b="b"/>
              <a:pathLst>
                <a:path w="2250" h="3832" extrusionOk="0">
                  <a:moveTo>
                    <a:pt x="1195" y="0"/>
                  </a:moveTo>
                  <a:lnTo>
                    <a:pt x="1" y="1210"/>
                  </a:lnTo>
                  <a:lnTo>
                    <a:pt x="1" y="3831"/>
                  </a:lnTo>
                  <a:lnTo>
                    <a:pt x="94" y="3831"/>
                  </a:lnTo>
                  <a:lnTo>
                    <a:pt x="94" y="1257"/>
                  </a:lnTo>
                  <a:lnTo>
                    <a:pt x="1242" y="94"/>
                  </a:lnTo>
                  <a:lnTo>
                    <a:pt x="2250" y="94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4005;p58">
              <a:extLst>
                <a:ext uri="{FF2B5EF4-FFF2-40B4-BE49-F238E27FC236}">
                  <a16:creationId xmlns:a16="http://schemas.microsoft.com/office/drawing/2014/main" id="{2B967BB9-DA04-46DE-6791-7705A77AF133}"/>
                </a:ext>
              </a:extLst>
            </p:cNvPr>
            <p:cNvSpPr/>
            <p:nvPr/>
          </p:nvSpPr>
          <p:spPr>
            <a:xfrm>
              <a:off x="2292175" y="2484300"/>
              <a:ext cx="43850" cy="13975"/>
            </a:xfrm>
            <a:custGeom>
              <a:avLst/>
              <a:gdLst/>
              <a:ahLst/>
              <a:cxnLst/>
              <a:rect l="l" t="t" r="r" b="b"/>
              <a:pathLst>
                <a:path w="1754" h="559" extrusionOk="0">
                  <a:moveTo>
                    <a:pt x="497" y="0"/>
                  </a:moveTo>
                  <a:lnTo>
                    <a:pt x="1" y="496"/>
                  </a:lnTo>
                  <a:lnTo>
                    <a:pt x="63" y="558"/>
                  </a:lnTo>
                  <a:lnTo>
                    <a:pt x="528" y="93"/>
                  </a:lnTo>
                  <a:lnTo>
                    <a:pt x="1753" y="93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4006;p58">
              <a:extLst>
                <a:ext uri="{FF2B5EF4-FFF2-40B4-BE49-F238E27FC236}">
                  <a16:creationId xmlns:a16="http://schemas.microsoft.com/office/drawing/2014/main" id="{59B01D20-0E4F-E6BB-6EB6-43D640B37489}"/>
                </a:ext>
              </a:extLst>
            </p:cNvPr>
            <p:cNvSpPr/>
            <p:nvPr/>
          </p:nvSpPr>
          <p:spPr>
            <a:xfrm>
              <a:off x="2263875" y="2513375"/>
              <a:ext cx="13600" cy="43825"/>
            </a:xfrm>
            <a:custGeom>
              <a:avLst/>
              <a:gdLst/>
              <a:ahLst/>
              <a:cxnLst/>
              <a:rect l="l" t="t" r="r" b="b"/>
              <a:pathLst>
                <a:path w="544" h="1753" extrusionOk="0">
                  <a:moveTo>
                    <a:pt x="466" y="0"/>
                  </a:moveTo>
                  <a:lnTo>
                    <a:pt x="1" y="466"/>
                  </a:lnTo>
                  <a:lnTo>
                    <a:pt x="1" y="1753"/>
                  </a:lnTo>
                  <a:lnTo>
                    <a:pt x="94" y="1753"/>
                  </a:lnTo>
                  <a:lnTo>
                    <a:pt x="94" y="497"/>
                  </a:lnTo>
                  <a:lnTo>
                    <a:pt x="543" y="4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4007;p58">
              <a:extLst>
                <a:ext uri="{FF2B5EF4-FFF2-40B4-BE49-F238E27FC236}">
                  <a16:creationId xmlns:a16="http://schemas.microsoft.com/office/drawing/2014/main" id="{8B4881C8-41E9-0888-A7D5-635E228D5AA5}"/>
                </a:ext>
              </a:extLst>
            </p:cNvPr>
            <p:cNvSpPr/>
            <p:nvPr/>
          </p:nvSpPr>
          <p:spPr>
            <a:xfrm>
              <a:off x="2083575" y="2603325"/>
              <a:ext cx="25" cy="1575"/>
            </a:xfrm>
            <a:custGeom>
              <a:avLst/>
              <a:gdLst/>
              <a:ahLst/>
              <a:cxnLst/>
              <a:rect l="l" t="t" r="r" b="b"/>
              <a:pathLst>
                <a:path w="1" h="63" extrusionOk="0">
                  <a:moveTo>
                    <a:pt x="1" y="0"/>
                  </a:moveTo>
                  <a:lnTo>
                    <a:pt x="1" y="6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4008;p58">
              <a:extLst>
                <a:ext uri="{FF2B5EF4-FFF2-40B4-BE49-F238E27FC236}">
                  <a16:creationId xmlns:a16="http://schemas.microsoft.com/office/drawing/2014/main" id="{689688A1-15FC-C182-5589-AAC19CB6D8AE}"/>
                </a:ext>
              </a:extLst>
            </p:cNvPr>
            <p:cNvSpPr/>
            <p:nvPr/>
          </p:nvSpPr>
          <p:spPr>
            <a:xfrm>
              <a:off x="1941275" y="24397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64"/>
                  </a:moveTo>
                  <a:cubicBezTo>
                    <a:pt x="590" y="264"/>
                    <a:pt x="667" y="357"/>
                    <a:pt x="667" y="466"/>
                  </a:cubicBezTo>
                  <a:cubicBezTo>
                    <a:pt x="667" y="574"/>
                    <a:pt x="574" y="652"/>
                    <a:pt x="466" y="652"/>
                  </a:cubicBezTo>
                  <a:cubicBezTo>
                    <a:pt x="357" y="652"/>
                    <a:pt x="280" y="574"/>
                    <a:pt x="280" y="466"/>
                  </a:cubicBezTo>
                  <a:cubicBezTo>
                    <a:pt x="280" y="342"/>
                    <a:pt x="373" y="264"/>
                    <a:pt x="466" y="264"/>
                  </a:cubicBezTo>
                  <a:close/>
                  <a:moveTo>
                    <a:pt x="466" y="0"/>
                  </a:moveTo>
                  <a:cubicBezTo>
                    <a:pt x="218" y="0"/>
                    <a:pt x="1" y="202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14"/>
                    <a:pt x="931" y="466"/>
                  </a:cubicBezTo>
                  <a:cubicBezTo>
                    <a:pt x="931" y="202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4009;p58">
              <a:extLst>
                <a:ext uri="{FF2B5EF4-FFF2-40B4-BE49-F238E27FC236}">
                  <a16:creationId xmlns:a16="http://schemas.microsoft.com/office/drawing/2014/main" id="{36187097-3558-7173-F43C-7FF56CE87F13}"/>
                </a:ext>
              </a:extLst>
            </p:cNvPr>
            <p:cNvSpPr/>
            <p:nvPr/>
          </p:nvSpPr>
          <p:spPr>
            <a:xfrm>
              <a:off x="1941275" y="24114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3"/>
                    <a:pt x="466" y="683"/>
                  </a:cubicBezTo>
                  <a:cubicBezTo>
                    <a:pt x="357" y="683"/>
                    <a:pt x="280" y="590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45"/>
                    <a:pt x="931" y="466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4010;p58">
              <a:extLst>
                <a:ext uri="{FF2B5EF4-FFF2-40B4-BE49-F238E27FC236}">
                  <a16:creationId xmlns:a16="http://schemas.microsoft.com/office/drawing/2014/main" id="{30470159-1EEF-7F7B-B7FF-9B7C1BECA7B4}"/>
                </a:ext>
              </a:extLst>
            </p:cNvPr>
            <p:cNvSpPr/>
            <p:nvPr/>
          </p:nvSpPr>
          <p:spPr>
            <a:xfrm>
              <a:off x="2446900" y="2545550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295"/>
                  </a:moveTo>
                  <a:cubicBezTo>
                    <a:pt x="589" y="295"/>
                    <a:pt x="667" y="373"/>
                    <a:pt x="667" y="497"/>
                  </a:cubicBezTo>
                  <a:cubicBezTo>
                    <a:pt x="667" y="605"/>
                    <a:pt x="589" y="683"/>
                    <a:pt x="465" y="683"/>
                  </a:cubicBezTo>
                  <a:cubicBezTo>
                    <a:pt x="357" y="683"/>
                    <a:pt x="279" y="590"/>
                    <a:pt x="279" y="497"/>
                  </a:cubicBezTo>
                  <a:cubicBezTo>
                    <a:pt x="279" y="373"/>
                    <a:pt x="372" y="295"/>
                    <a:pt x="465" y="295"/>
                  </a:cubicBezTo>
                  <a:close/>
                  <a:moveTo>
                    <a:pt x="465" y="1"/>
                  </a:moveTo>
                  <a:cubicBezTo>
                    <a:pt x="217" y="1"/>
                    <a:pt x="0" y="218"/>
                    <a:pt x="0" y="466"/>
                  </a:cubicBezTo>
                  <a:cubicBezTo>
                    <a:pt x="0" y="714"/>
                    <a:pt x="217" y="931"/>
                    <a:pt x="465" y="931"/>
                  </a:cubicBezTo>
                  <a:cubicBezTo>
                    <a:pt x="713" y="931"/>
                    <a:pt x="931" y="729"/>
                    <a:pt x="931" y="466"/>
                  </a:cubicBezTo>
                  <a:cubicBezTo>
                    <a:pt x="931" y="218"/>
                    <a:pt x="7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4011;p58">
              <a:extLst>
                <a:ext uri="{FF2B5EF4-FFF2-40B4-BE49-F238E27FC236}">
                  <a16:creationId xmlns:a16="http://schemas.microsoft.com/office/drawing/2014/main" id="{DD8C3ABA-ED4A-9D97-A0A6-E6BC587AF288}"/>
                </a:ext>
              </a:extLst>
            </p:cNvPr>
            <p:cNvSpPr/>
            <p:nvPr/>
          </p:nvSpPr>
          <p:spPr>
            <a:xfrm>
              <a:off x="1941275" y="23838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2"/>
                    <a:pt x="466" y="682"/>
                  </a:cubicBezTo>
                  <a:cubicBezTo>
                    <a:pt x="357" y="682"/>
                    <a:pt x="280" y="574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5"/>
                  </a:cubicBezTo>
                  <a:cubicBezTo>
                    <a:pt x="1" y="713"/>
                    <a:pt x="218" y="931"/>
                    <a:pt x="466" y="931"/>
                  </a:cubicBezTo>
                  <a:cubicBezTo>
                    <a:pt x="730" y="931"/>
                    <a:pt x="931" y="713"/>
                    <a:pt x="931" y="465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4012;p58">
              <a:extLst>
                <a:ext uri="{FF2B5EF4-FFF2-40B4-BE49-F238E27FC236}">
                  <a16:creationId xmlns:a16="http://schemas.microsoft.com/office/drawing/2014/main" id="{A6E2ABB5-BD79-9BCA-329E-C8DEA60BB08E}"/>
                </a:ext>
              </a:extLst>
            </p:cNvPr>
            <p:cNvSpPr/>
            <p:nvPr/>
          </p:nvSpPr>
          <p:spPr>
            <a:xfrm>
              <a:off x="1798125" y="2581125"/>
              <a:ext cx="353850" cy="364650"/>
            </a:xfrm>
            <a:custGeom>
              <a:avLst/>
              <a:gdLst/>
              <a:ahLst/>
              <a:cxnLst/>
              <a:rect l="l" t="t" r="r" b="b"/>
              <a:pathLst>
                <a:path w="14154" h="14586" extrusionOk="0">
                  <a:moveTo>
                    <a:pt x="712" y="0"/>
                  </a:moveTo>
                  <a:cubicBezTo>
                    <a:pt x="242" y="0"/>
                    <a:pt x="1" y="600"/>
                    <a:pt x="221" y="1881"/>
                  </a:cubicBezTo>
                  <a:cubicBezTo>
                    <a:pt x="934" y="5929"/>
                    <a:pt x="2609" y="10861"/>
                    <a:pt x="3385" y="11668"/>
                  </a:cubicBezTo>
                  <a:cubicBezTo>
                    <a:pt x="4377" y="12722"/>
                    <a:pt x="10736" y="14537"/>
                    <a:pt x="11062" y="14583"/>
                  </a:cubicBezTo>
                  <a:cubicBezTo>
                    <a:pt x="11072" y="14585"/>
                    <a:pt x="11082" y="14586"/>
                    <a:pt x="11092" y="14586"/>
                  </a:cubicBezTo>
                  <a:cubicBezTo>
                    <a:pt x="11952" y="14586"/>
                    <a:pt x="14153" y="9494"/>
                    <a:pt x="13280" y="9326"/>
                  </a:cubicBezTo>
                  <a:cubicBezTo>
                    <a:pt x="11915" y="9047"/>
                    <a:pt x="7045" y="8100"/>
                    <a:pt x="6781" y="7790"/>
                  </a:cubicBezTo>
                  <a:cubicBezTo>
                    <a:pt x="6487" y="7465"/>
                    <a:pt x="4532" y="4704"/>
                    <a:pt x="2516" y="1633"/>
                  </a:cubicBezTo>
                  <a:cubicBezTo>
                    <a:pt x="1843" y="569"/>
                    <a:pt x="1169" y="0"/>
                    <a:pt x="712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4013;p58">
              <a:extLst>
                <a:ext uri="{FF2B5EF4-FFF2-40B4-BE49-F238E27FC236}">
                  <a16:creationId xmlns:a16="http://schemas.microsoft.com/office/drawing/2014/main" id="{D0EB1AFA-A03A-A183-6147-7082E8B40DBF}"/>
                </a:ext>
              </a:extLst>
            </p:cNvPr>
            <p:cNvSpPr/>
            <p:nvPr/>
          </p:nvSpPr>
          <p:spPr>
            <a:xfrm>
              <a:off x="2063425" y="2810400"/>
              <a:ext cx="242350" cy="154125"/>
            </a:xfrm>
            <a:custGeom>
              <a:avLst/>
              <a:gdLst/>
              <a:ahLst/>
              <a:cxnLst/>
              <a:rect l="l" t="t" r="r" b="b"/>
              <a:pathLst>
                <a:path w="9694" h="6165" extrusionOk="0">
                  <a:moveTo>
                    <a:pt x="3581" y="1"/>
                  </a:moveTo>
                  <a:cubicBezTo>
                    <a:pt x="2069" y="1"/>
                    <a:pt x="931" y="155"/>
                    <a:pt x="931" y="155"/>
                  </a:cubicBezTo>
                  <a:cubicBezTo>
                    <a:pt x="47" y="1023"/>
                    <a:pt x="0" y="5304"/>
                    <a:pt x="0" y="5304"/>
                  </a:cubicBezTo>
                  <a:cubicBezTo>
                    <a:pt x="109" y="5350"/>
                    <a:pt x="1380" y="5847"/>
                    <a:pt x="2156" y="6002"/>
                  </a:cubicBezTo>
                  <a:cubicBezTo>
                    <a:pt x="2457" y="6065"/>
                    <a:pt x="3036" y="6165"/>
                    <a:pt x="3558" y="6165"/>
                  </a:cubicBezTo>
                  <a:cubicBezTo>
                    <a:pt x="4059" y="6165"/>
                    <a:pt x="4508" y="6073"/>
                    <a:pt x="4606" y="5769"/>
                  </a:cubicBezTo>
                  <a:cubicBezTo>
                    <a:pt x="4731" y="5350"/>
                    <a:pt x="3769" y="5056"/>
                    <a:pt x="3086" y="4839"/>
                  </a:cubicBezTo>
                  <a:cubicBezTo>
                    <a:pt x="2714" y="4730"/>
                    <a:pt x="2280" y="4420"/>
                    <a:pt x="2342" y="4187"/>
                  </a:cubicBezTo>
                  <a:cubicBezTo>
                    <a:pt x="2390" y="4048"/>
                    <a:pt x="2532" y="3994"/>
                    <a:pt x="2723" y="3994"/>
                  </a:cubicBezTo>
                  <a:cubicBezTo>
                    <a:pt x="3086" y="3994"/>
                    <a:pt x="3626" y="4190"/>
                    <a:pt x="4033" y="4373"/>
                  </a:cubicBezTo>
                  <a:cubicBezTo>
                    <a:pt x="4951" y="4820"/>
                    <a:pt x="6132" y="5550"/>
                    <a:pt x="6911" y="5550"/>
                  </a:cubicBezTo>
                  <a:cubicBezTo>
                    <a:pt x="7131" y="5550"/>
                    <a:pt x="7320" y="5491"/>
                    <a:pt x="7460" y="5350"/>
                  </a:cubicBezTo>
                  <a:cubicBezTo>
                    <a:pt x="7693" y="5118"/>
                    <a:pt x="7367" y="4746"/>
                    <a:pt x="6886" y="4404"/>
                  </a:cubicBezTo>
                  <a:lnTo>
                    <a:pt x="6886" y="4404"/>
                  </a:lnTo>
                  <a:cubicBezTo>
                    <a:pt x="7447" y="4690"/>
                    <a:pt x="8024" y="4917"/>
                    <a:pt x="8407" y="4917"/>
                  </a:cubicBezTo>
                  <a:cubicBezTo>
                    <a:pt x="8543" y="4917"/>
                    <a:pt x="8655" y="4888"/>
                    <a:pt x="8732" y="4823"/>
                  </a:cubicBezTo>
                  <a:cubicBezTo>
                    <a:pt x="8887" y="4668"/>
                    <a:pt x="8887" y="4497"/>
                    <a:pt x="8763" y="4296"/>
                  </a:cubicBezTo>
                  <a:lnTo>
                    <a:pt x="8763" y="4296"/>
                  </a:lnTo>
                  <a:cubicBezTo>
                    <a:pt x="8837" y="4315"/>
                    <a:pt x="8907" y="4326"/>
                    <a:pt x="8973" y="4326"/>
                  </a:cubicBezTo>
                  <a:cubicBezTo>
                    <a:pt x="9114" y="4326"/>
                    <a:pt x="9232" y="4278"/>
                    <a:pt x="9306" y="4172"/>
                  </a:cubicBezTo>
                  <a:cubicBezTo>
                    <a:pt x="9523" y="3892"/>
                    <a:pt x="9368" y="3551"/>
                    <a:pt x="9073" y="3195"/>
                  </a:cubicBezTo>
                  <a:cubicBezTo>
                    <a:pt x="9166" y="3179"/>
                    <a:pt x="9228" y="3117"/>
                    <a:pt x="9275" y="3039"/>
                  </a:cubicBezTo>
                  <a:cubicBezTo>
                    <a:pt x="9694" y="2248"/>
                    <a:pt x="7026" y="310"/>
                    <a:pt x="6142" y="170"/>
                  </a:cubicBezTo>
                  <a:cubicBezTo>
                    <a:pt x="5259" y="43"/>
                    <a:pt x="4369" y="1"/>
                    <a:pt x="358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4014;p58">
              <a:extLst>
                <a:ext uri="{FF2B5EF4-FFF2-40B4-BE49-F238E27FC236}">
                  <a16:creationId xmlns:a16="http://schemas.microsoft.com/office/drawing/2014/main" id="{E3910355-2E58-A703-2F31-08F2FFAB8607}"/>
                </a:ext>
              </a:extLst>
            </p:cNvPr>
            <p:cNvSpPr/>
            <p:nvPr/>
          </p:nvSpPr>
          <p:spPr>
            <a:xfrm>
              <a:off x="2151425" y="2876675"/>
              <a:ext cx="87050" cy="44775"/>
            </a:xfrm>
            <a:custGeom>
              <a:avLst/>
              <a:gdLst/>
              <a:ahLst/>
              <a:cxnLst/>
              <a:rect l="l" t="t" r="r" b="b"/>
              <a:pathLst>
                <a:path w="3482" h="1791" extrusionOk="0">
                  <a:moveTo>
                    <a:pt x="1" y="1"/>
                  </a:moveTo>
                  <a:lnTo>
                    <a:pt x="1" y="1"/>
                  </a:lnTo>
                  <a:cubicBezTo>
                    <a:pt x="621" y="78"/>
                    <a:pt x="1195" y="264"/>
                    <a:pt x="1738" y="606"/>
                  </a:cubicBezTo>
                  <a:cubicBezTo>
                    <a:pt x="2033" y="776"/>
                    <a:pt x="3180" y="1567"/>
                    <a:pt x="3444" y="1784"/>
                  </a:cubicBezTo>
                  <a:cubicBezTo>
                    <a:pt x="3448" y="1789"/>
                    <a:pt x="3454" y="1791"/>
                    <a:pt x="3460" y="1791"/>
                  </a:cubicBezTo>
                  <a:cubicBezTo>
                    <a:pt x="3472" y="1791"/>
                    <a:pt x="3481" y="1780"/>
                    <a:pt x="3459" y="1769"/>
                  </a:cubicBezTo>
                  <a:cubicBezTo>
                    <a:pt x="2886" y="1319"/>
                    <a:pt x="2420" y="869"/>
                    <a:pt x="1738" y="513"/>
                  </a:cubicBezTo>
                  <a:cubicBezTo>
                    <a:pt x="1195" y="218"/>
                    <a:pt x="590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4015;p58">
              <a:extLst>
                <a:ext uri="{FF2B5EF4-FFF2-40B4-BE49-F238E27FC236}">
                  <a16:creationId xmlns:a16="http://schemas.microsoft.com/office/drawing/2014/main" id="{25C74B2F-44BA-0C69-CB39-C74F4F3F89D8}"/>
                </a:ext>
              </a:extLst>
            </p:cNvPr>
            <p:cNvSpPr/>
            <p:nvPr/>
          </p:nvSpPr>
          <p:spPr>
            <a:xfrm>
              <a:off x="2160350" y="2848775"/>
              <a:ext cx="122050" cy="68025"/>
            </a:xfrm>
            <a:custGeom>
              <a:avLst/>
              <a:gdLst/>
              <a:ahLst/>
              <a:cxnLst/>
              <a:rect l="l" t="t" r="r" b="b"/>
              <a:pathLst>
                <a:path w="4882" h="2721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93"/>
                    <a:pt x="807" y="171"/>
                    <a:pt x="1210" y="264"/>
                  </a:cubicBezTo>
                  <a:cubicBezTo>
                    <a:pt x="1893" y="465"/>
                    <a:pt x="2529" y="791"/>
                    <a:pt x="3087" y="1241"/>
                  </a:cubicBezTo>
                  <a:cubicBezTo>
                    <a:pt x="3692" y="1706"/>
                    <a:pt x="4266" y="2202"/>
                    <a:pt x="4855" y="2714"/>
                  </a:cubicBezTo>
                  <a:cubicBezTo>
                    <a:pt x="4859" y="2718"/>
                    <a:pt x="4863" y="2720"/>
                    <a:pt x="4867" y="2720"/>
                  </a:cubicBezTo>
                  <a:cubicBezTo>
                    <a:pt x="4877" y="2720"/>
                    <a:pt x="4882" y="2706"/>
                    <a:pt x="4870" y="2683"/>
                  </a:cubicBezTo>
                  <a:cubicBezTo>
                    <a:pt x="4545" y="2373"/>
                    <a:pt x="4219" y="2063"/>
                    <a:pt x="3862" y="1784"/>
                  </a:cubicBezTo>
                  <a:cubicBezTo>
                    <a:pt x="3304" y="1287"/>
                    <a:pt x="2715" y="791"/>
                    <a:pt x="2017" y="496"/>
                  </a:cubicBezTo>
                  <a:cubicBezTo>
                    <a:pt x="1381" y="248"/>
                    <a:pt x="683" y="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4016;p58">
              <a:extLst>
                <a:ext uri="{FF2B5EF4-FFF2-40B4-BE49-F238E27FC236}">
                  <a16:creationId xmlns:a16="http://schemas.microsoft.com/office/drawing/2014/main" id="{E90868C8-DB12-EFDB-0BEE-7537844B6524}"/>
                </a:ext>
              </a:extLst>
            </p:cNvPr>
            <p:cNvSpPr/>
            <p:nvPr/>
          </p:nvSpPr>
          <p:spPr>
            <a:xfrm>
              <a:off x="2175850" y="2823950"/>
              <a:ext cx="115850" cy="66100"/>
            </a:xfrm>
            <a:custGeom>
              <a:avLst/>
              <a:gdLst/>
              <a:ahLst/>
              <a:cxnLst/>
              <a:rect l="l" t="t" r="r" b="b"/>
              <a:pathLst>
                <a:path w="4634" h="2644" extrusionOk="0">
                  <a:moveTo>
                    <a:pt x="1" y="0"/>
                  </a:moveTo>
                  <a:lnTo>
                    <a:pt x="1" y="0"/>
                  </a:lnTo>
                  <a:cubicBezTo>
                    <a:pt x="58" y="7"/>
                    <a:pt x="115" y="14"/>
                    <a:pt x="171" y="20"/>
                  </a:cubicBezTo>
                  <a:lnTo>
                    <a:pt x="171" y="20"/>
                  </a:lnTo>
                  <a:cubicBezTo>
                    <a:pt x="115" y="13"/>
                    <a:pt x="58" y="6"/>
                    <a:pt x="1" y="0"/>
                  </a:cubicBezTo>
                  <a:close/>
                  <a:moveTo>
                    <a:pt x="171" y="20"/>
                  </a:moveTo>
                  <a:cubicBezTo>
                    <a:pt x="561" y="71"/>
                    <a:pt x="938" y="154"/>
                    <a:pt x="1304" y="249"/>
                  </a:cubicBezTo>
                  <a:cubicBezTo>
                    <a:pt x="1738" y="404"/>
                    <a:pt x="2126" y="605"/>
                    <a:pt x="2467" y="869"/>
                  </a:cubicBezTo>
                  <a:cubicBezTo>
                    <a:pt x="3211" y="1412"/>
                    <a:pt x="3925" y="2001"/>
                    <a:pt x="4607" y="2637"/>
                  </a:cubicBezTo>
                  <a:cubicBezTo>
                    <a:pt x="4612" y="2642"/>
                    <a:pt x="4616" y="2643"/>
                    <a:pt x="4620" y="2643"/>
                  </a:cubicBezTo>
                  <a:cubicBezTo>
                    <a:pt x="4629" y="2643"/>
                    <a:pt x="4634" y="2633"/>
                    <a:pt x="4623" y="2622"/>
                  </a:cubicBezTo>
                  <a:cubicBezTo>
                    <a:pt x="4313" y="2327"/>
                    <a:pt x="4018" y="2032"/>
                    <a:pt x="3708" y="1769"/>
                  </a:cubicBezTo>
                  <a:cubicBezTo>
                    <a:pt x="3413" y="1505"/>
                    <a:pt x="2622" y="807"/>
                    <a:pt x="1831" y="419"/>
                  </a:cubicBezTo>
                  <a:cubicBezTo>
                    <a:pt x="1278" y="164"/>
                    <a:pt x="765" y="9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4017;p58">
              <a:extLst>
                <a:ext uri="{FF2B5EF4-FFF2-40B4-BE49-F238E27FC236}">
                  <a16:creationId xmlns:a16="http://schemas.microsoft.com/office/drawing/2014/main" id="{E9B3D301-6C94-2ECC-A016-103CC273D8F2}"/>
                </a:ext>
              </a:extLst>
            </p:cNvPr>
            <p:cNvSpPr/>
            <p:nvPr/>
          </p:nvSpPr>
          <p:spPr>
            <a:xfrm>
              <a:off x="1797600" y="2578725"/>
              <a:ext cx="306550" cy="378625"/>
            </a:xfrm>
            <a:custGeom>
              <a:avLst/>
              <a:gdLst/>
              <a:ahLst/>
              <a:cxnLst/>
              <a:rect l="l" t="t" r="r" b="b"/>
              <a:pathLst>
                <a:path w="12262" h="15145" extrusionOk="0">
                  <a:moveTo>
                    <a:pt x="827" y="1"/>
                  </a:moveTo>
                  <a:cubicBezTo>
                    <a:pt x="306" y="1"/>
                    <a:pt x="1" y="666"/>
                    <a:pt x="226" y="2194"/>
                  </a:cubicBezTo>
                  <a:cubicBezTo>
                    <a:pt x="629" y="5017"/>
                    <a:pt x="2258" y="10895"/>
                    <a:pt x="3251" y="12058"/>
                  </a:cubicBezTo>
                  <a:cubicBezTo>
                    <a:pt x="4243" y="13237"/>
                    <a:pt x="9827" y="15145"/>
                    <a:pt x="9827" y="15145"/>
                  </a:cubicBezTo>
                  <a:lnTo>
                    <a:pt x="12262" y="8600"/>
                  </a:lnTo>
                  <a:cubicBezTo>
                    <a:pt x="12262" y="8600"/>
                    <a:pt x="7035" y="7824"/>
                    <a:pt x="6864" y="7716"/>
                  </a:cubicBezTo>
                  <a:cubicBezTo>
                    <a:pt x="6678" y="7592"/>
                    <a:pt x="3638" y="3156"/>
                    <a:pt x="2444" y="1341"/>
                  </a:cubicBezTo>
                  <a:cubicBezTo>
                    <a:pt x="1879" y="489"/>
                    <a:pt x="1273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4018;p58">
              <a:extLst>
                <a:ext uri="{FF2B5EF4-FFF2-40B4-BE49-F238E27FC236}">
                  <a16:creationId xmlns:a16="http://schemas.microsoft.com/office/drawing/2014/main" id="{18FC35C4-F340-E400-99CF-F87BEEF2EAB9}"/>
                </a:ext>
              </a:extLst>
            </p:cNvPr>
            <p:cNvSpPr/>
            <p:nvPr/>
          </p:nvSpPr>
          <p:spPr>
            <a:xfrm>
              <a:off x="2008750" y="2793700"/>
              <a:ext cx="52750" cy="141550"/>
            </a:xfrm>
            <a:custGeom>
              <a:avLst/>
              <a:gdLst/>
              <a:ahLst/>
              <a:cxnLst/>
              <a:rect l="l" t="t" r="r" b="b"/>
              <a:pathLst>
                <a:path w="2110" h="5662" extrusionOk="0">
                  <a:moveTo>
                    <a:pt x="2094" y="1"/>
                  </a:moveTo>
                  <a:cubicBezTo>
                    <a:pt x="1784" y="730"/>
                    <a:pt x="1489" y="1443"/>
                    <a:pt x="1225" y="2203"/>
                  </a:cubicBezTo>
                  <a:cubicBezTo>
                    <a:pt x="946" y="2932"/>
                    <a:pt x="683" y="3645"/>
                    <a:pt x="403" y="4390"/>
                  </a:cubicBezTo>
                  <a:cubicBezTo>
                    <a:pt x="248" y="4809"/>
                    <a:pt x="124" y="5212"/>
                    <a:pt x="0" y="5646"/>
                  </a:cubicBezTo>
                  <a:lnTo>
                    <a:pt x="0" y="5662"/>
                  </a:lnTo>
                  <a:lnTo>
                    <a:pt x="16" y="5662"/>
                  </a:lnTo>
                  <a:cubicBezTo>
                    <a:pt x="326" y="4948"/>
                    <a:pt x="621" y="4219"/>
                    <a:pt x="900" y="3475"/>
                  </a:cubicBezTo>
                  <a:cubicBezTo>
                    <a:pt x="1163" y="2746"/>
                    <a:pt x="1458" y="2017"/>
                    <a:pt x="1691" y="1288"/>
                  </a:cubicBezTo>
                  <a:cubicBezTo>
                    <a:pt x="1830" y="854"/>
                    <a:pt x="1985" y="450"/>
                    <a:pt x="2110" y="32"/>
                  </a:cubicBezTo>
                  <a:cubicBezTo>
                    <a:pt x="2110" y="1"/>
                    <a:pt x="2094" y="1"/>
                    <a:pt x="2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4019;p58">
              <a:extLst>
                <a:ext uri="{FF2B5EF4-FFF2-40B4-BE49-F238E27FC236}">
                  <a16:creationId xmlns:a16="http://schemas.microsoft.com/office/drawing/2014/main" id="{CF1B733B-53EA-3025-6903-CBA9AEFA3BB2}"/>
                </a:ext>
              </a:extLst>
            </p:cNvPr>
            <p:cNvSpPr/>
            <p:nvPr/>
          </p:nvSpPr>
          <p:spPr>
            <a:xfrm>
              <a:off x="1800525" y="2579200"/>
              <a:ext cx="172575" cy="351800"/>
            </a:xfrm>
            <a:custGeom>
              <a:avLst/>
              <a:gdLst/>
              <a:ahLst/>
              <a:cxnLst/>
              <a:rect l="l" t="t" r="r" b="b"/>
              <a:pathLst>
                <a:path w="6903" h="14072" extrusionOk="0">
                  <a:moveTo>
                    <a:pt x="663" y="0"/>
                  </a:moveTo>
                  <a:cubicBezTo>
                    <a:pt x="267" y="0"/>
                    <a:pt x="1" y="398"/>
                    <a:pt x="1" y="1291"/>
                  </a:cubicBezTo>
                  <a:cubicBezTo>
                    <a:pt x="16" y="1586"/>
                    <a:pt x="32" y="1865"/>
                    <a:pt x="47" y="2067"/>
                  </a:cubicBezTo>
                  <a:lnTo>
                    <a:pt x="47" y="2098"/>
                  </a:lnTo>
                  <a:cubicBezTo>
                    <a:pt x="47" y="2129"/>
                    <a:pt x="78" y="2144"/>
                    <a:pt x="78" y="2191"/>
                  </a:cubicBezTo>
                  <a:cubicBezTo>
                    <a:pt x="497" y="5013"/>
                    <a:pt x="2110" y="10892"/>
                    <a:pt x="3102" y="12055"/>
                  </a:cubicBezTo>
                  <a:lnTo>
                    <a:pt x="3149" y="12117"/>
                  </a:lnTo>
                  <a:lnTo>
                    <a:pt x="3211" y="12179"/>
                  </a:lnTo>
                  <a:cubicBezTo>
                    <a:pt x="3428" y="12365"/>
                    <a:pt x="3661" y="12536"/>
                    <a:pt x="3893" y="12675"/>
                  </a:cubicBezTo>
                  <a:lnTo>
                    <a:pt x="4002" y="12737"/>
                  </a:lnTo>
                  <a:cubicBezTo>
                    <a:pt x="4157" y="12830"/>
                    <a:pt x="4343" y="12908"/>
                    <a:pt x="4514" y="13001"/>
                  </a:cubicBezTo>
                  <a:lnTo>
                    <a:pt x="4653" y="13078"/>
                  </a:lnTo>
                  <a:lnTo>
                    <a:pt x="4684" y="13109"/>
                  </a:lnTo>
                  <a:cubicBezTo>
                    <a:pt x="4715" y="13125"/>
                    <a:pt x="4778" y="13140"/>
                    <a:pt x="4824" y="13156"/>
                  </a:cubicBezTo>
                  <a:cubicBezTo>
                    <a:pt x="4917" y="13218"/>
                    <a:pt x="4995" y="13265"/>
                    <a:pt x="5088" y="13296"/>
                  </a:cubicBezTo>
                  <a:cubicBezTo>
                    <a:pt x="5150" y="13311"/>
                    <a:pt x="5212" y="13358"/>
                    <a:pt x="5274" y="13373"/>
                  </a:cubicBezTo>
                  <a:cubicBezTo>
                    <a:pt x="5708" y="13575"/>
                    <a:pt x="6173" y="13776"/>
                    <a:pt x="6639" y="13978"/>
                  </a:cubicBezTo>
                  <a:lnTo>
                    <a:pt x="6902" y="14071"/>
                  </a:lnTo>
                  <a:cubicBezTo>
                    <a:pt x="6049" y="12163"/>
                    <a:pt x="3289" y="4812"/>
                    <a:pt x="1427" y="361"/>
                  </a:cubicBezTo>
                  <a:cubicBezTo>
                    <a:pt x="1148" y="126"/>
                    <a:pt x="885" y="0"/>
                    <a:pt x="6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4020;p58">
              <a:extLst>
                <a:ext uri="{FF2B5EF4-FFF2-40B4-BE49-F238E27FC236}">
                  <a16:creationId xmlns:a16="http://schemas.microsoft.com/office/drawing/2014/main" id="{E15C2233-3085-8A8F-3536-4E3E3DBF16E6}"/>
                </a:ext>
              </a:extLst>
            </p:cNvPr>
            <p:cNvSpPr/>
            <p:nvPr/>
          </p:nvSpPr>
          <p:spPr>
            <a:xfrm>
              <a:off x="1574075" y="2565125"/>
              <a:ext cx="333100" cy="402700"/>
            </a:xfrm>
            <a:custGeom>
              <a:avLst/>
              <a:gdLst/>
              <a:ahLst/>
              <a:cxnLst/>
              <a:rect l="l" t="t" r="r" b="b"/>
              <a:pathLst>
                <a:path w="13324" h="16108" extrusionOk="0">
                  <a:moveTo>
                    <a:pt x="8313" y="1"/>
                  </a:moveTo>
                  <a:cubicBezTo>
                    <a:pt x="7833" y="1"/>
                    <a:pt x="7393" y="105"/>
                    <a:pt x="7120" y="350"/>
                  </a:cubicBezTo>
                  <a:lnTo>
                    <a:pt x="7011" y="427"/>
                  </a:lnTo>
                  <a:cubicBezTo>
                    <a:pt x="2886" y="4212"/>
                    <a:pt x="559" y="13610"/>
                    <a:pt x="1" y="16107"/>
                  </a:cubicBezTo>
                  <a:lnTo>
                    <a:pt x="13324" y="16107"/>
                  </a:lnTo>
                  <a:cubicBezTo>
                    <a:pt x="12983" y="13393"/>
                    <a:pt x="12083" y="6336"/>
                    <a:pt x="11695" y="4165"/>
                  </a:cubicBezTo>
                  <a:cubicBezTo>
                    <a:pt x="11664" y="4088"/>
                    <a:pt x="11664" y="4010"/>
                    <a:pt x="11649" y="3948"/>
                  </a:cubicBezTo>
                  <a:cubicBezTo>
                    <a:pt x="11649" y="3901"/>
                    <a:pt x="11633" y="3855"/>
                    <a:pt x="11633" y="3824"/>
                  </a:cubicBezTo>
                  <a:cubicBezTo>
                    <a:pt x="11633" y="3762"/>
                    <a:pt x="11618" y="3715"/>
                    <a:pt x="11618" y="3684"/>
                  </a:cubicBezTo>
                  <a:cubicBezTo>
                    <a:pt x="11571" y="3483"/>
                    <a:pt x="11509" y="3297"/>
                    <a:pt x="11463" y="3095"/>
                  </a:cubicBezTo>
                  <a:cubicBezTo>
                    <a:pt x="11090" y="1978"/>
                    <a:pt x="10454" y="893"/>
                    <a:pt x="10098" y="505"/>
                  </a:cubicBezTo>
                  <a:cubicBezTo>
                    <a:pt x="10067" y="443"/>
                    <a:pt x="10005" y="412"/>
                    <a:pt x="9943" y="365"/>
                  </a:cubicBezTo>
                  <a:cubicBezTo>
                    <a:pt x="9477" y="141"/>
                    <a:pt x="8868" y="1"/>
                    <a:pt x="8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4021;p58">
              <a:extLst>
                <a:ext uri="{FF2B5EF4-FFF2-40B4-BE49-F238E27FC236}">
                  <a16:creationId xmlns:a16="http://schemas.microsoft.com/office/drawing/2014/main" id="{C413C4CD-48B4-3A7A-346E-57F1A12FBC95}"/>
                </a:ext>
              </a:extLst>
            </p:cNvPr>
            <p:cNvSpPr/>
            <p:nvPr/>
          </p:nvSpPr>
          <p:spPr>
            <a:xfrm>
              <a:off x="1567100" y="2573800"/>
              <a:ext cx="227625" cy="394025"/>
            </a:xfrm>
            <a:custGeom>
              <a:avLst/>
              <a:gdLst/>
              <a:ahLst/>
              <a:cxnLst/>
              <a:rect l="l" t="t" r="r" b="b"/>
              <a:pathLst>
                <a:path w="9105" h="15761" extrusionOk="0">
                  <a:moveTo>
                    <a:pt x="7377" y="1"/>
                  </a:moveTo>
                  <a:cubicBezTo>
                    <a:pt x="7223" y="1"/>
                    <a:pt x="6247" y="207"/>
                    <a:pt x="3677" y="4811"/>
                  </a:cubicBezTo>
                  <a:cubicBezTo>
                    <a:pt x="2095" y="7633"/>
                    <a:pt x="838" y="12178"/>
                    <a:pt x="1" y="15760"/>
                  </a:cubicBezTo>
                  <a:lnTo>
                    <a:pt x="9105" y="15760"/>
                  </a:lnTo>
                  <a:cubicBezTo>
                    <a:pt x="8919" y="11542"/>
                    <a:pt x="8717" y="6765"/>
                    <a:pt x="8717" y="6315"/>
                  </a:cubicBezTo>
                  <a:cubicBezTo>
                    <a:pt x="8671" y="5524"/>
                    <a:pt x="7399" y="3"/>
                    <a:pt x="7399" y="3"/>
                  </a:cubicBezTo>
                  <a:cubicBezTo>
                    <a:pt x="7399" y="3"/>
                    <a:pt x="7392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4022;p58">
              <a:extLst>
                <a:ext uri="{FF2B5EF4-FFF2-40B4-BE49-F238E27FC236}">
                  <a16:creationId xmlns:a16="http://schemas.microsoft.com/office/drawing/2014/main" id="{DE3C30F3-9952-05DE-53EA-1F3E8AD7F594}"/>
                </a:ext>
              </a:extLst>
            </p:cNvPr>
            <p:cNvSpPr/>
            <p:nvPr/>
          </p:nvSpPr>
          <p:spPr>
            <a:xfrm>
              <a:off x="1721050" y="2575400"/>
              <a:ext cx="67100" cy="260200"/>
            </a:xfrm>
            <a:custGeom>
              <a:avLst/>
              <a:gdLst/>
              <a:ahLst/>
              <a:cxnLst/>
              <a:rect l="l" t="t" r="r" b="b"/>
              <a:pathLst>
                <a:path w="2684" h="10408" extrusionOk="0">
                  <a:moveTo>
                    <a:pt x="1163" y="1"/>
                  </a:moveTo>
                  <a:cubicBezTo>
                    <a:pt x="1055" y="342"/>
                    <a:pt x="962" y="699"/>
                    <a:pt x="869" y="1024"/>
                  </a:cubicBezTo>
                  <a:lnTo>
                    <a:pt x="574" y="2064"/>
                  </a:lnTo>
                  <a:cubicBezTo>
                    <a:pt x="388" y="2761"/>
                    <a:pt x="202" y="3459"/>
                    <a:pt x="16" y="4142"/>
                  </a:cubicBezTo>
                  <a:lnTo>
                    <a:pt x="0" y="4204"/>
                  </a:lnTo>
                  <a:lnTo>
                    <a:pt x="47" y="4235"/>
                  </a:lnTo>
                  <a:lnTo>
                    <a:pt x="1134" y="4887"/>
                  </a:lnTo>
                  <a:lnTo>
                    <a:pt x="1134" y="4887"/>
                  </a:lnTo>
                  <a:lnTo>
                    <a:pt x="357" y="6236"/>
                  </a:lnTo>
                  <a:lnTo>
                    <a:pt x="341" y="6282"/>
                  </a:lnTo>
                  <a:lnTo>
                    <a:pt x="357" y="6313"/>
                  </a:lnTo>
                  <a:cubicBezTo>
                    <a:pt x="729" y="7011"/>
                    <a:pt x="1117" y="7694"/>
                    <a:pt x="1505" y="8376"/>
                  </a:cubicBezTo>
                  <a:cubicBezTo>
                    <a:pt x="1706" y="8717"/>
                    <a:pt x="1892" y="9043"/>
                    <a:pt x="2094" y="9400"/>
                  </a:cubicBezTo>
                  <a:cubicBezTo>
                    <a:pt x="2280" y="9741"/>
                    <a:pt x="2482" y="10082"/>
                    <a:pt x="2683" y="10408"/>
                  </a:cubicBezTo>
                  <a:cubicBezTo>
                    <a:pt x="2513" y="10051"/>
                    <a:pt x="2342" y="9710"/>
                    <a:pt x="2171" y="9338"/>
                  </a:cubicBezTo>
                  <a:cubicBezTo>
                    <a:pt x="1985" y="8996"/>
                    <a:pt x="1799" y="8640"/>
                    <a:pt x="1629" y="8298"/>
                  </a:cubicBezTo>
                  <a:lnTo>
                    <a:pt x="538" y="6253"/>
                  </a:lnTo>
                  <a:lnTo>
                    <a:pt x="538" y="6253"/>
                  </a:lnTo>
                  <a:lnTo>
                    <a:pt x="1349" y="4855"/>
                  </a:lnTo>
                  <a:lnTo>
                    <a:pt x="1411" y="4778"/>
                  </a:lnTo>
                  <a:lnTo>
                    <a:pt x="1334" y="4731"/>
                  </a:lnTo>
                  <a:cubicBezTo>
                    <a:pt x="965" y="4510"/>
                    <a:pt x="596" y="4289"/>
                    <a:pt x="201" y="4081"/>
                  </a:cubicBezTo>
                  <a:lnTo>
                    <a:pt x="201" y="4081"/>
                  </a:lnTo>
                  <a:cubicBezTo>
                    <a:pt x="366" y="3403"/>
                    <a:pt x="517" y="2726"/>
                    <a:pt x="683" y="2048"/>
                  </a:cubicBezTo>
                  <a:lnTo>
                    <a:pt x="915" y="1009"/>
                  </a:lnTo>
                  <a:cubicBezTo>
                    <a:pt x="1008" y="699"/>
                    <a:pt x="1086" y="342"/>
                    <a:pt x="11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4023;p58">
              <a:extLst>
                <a:ext uri="{FF2B5EF4-FFF2-40B4-BE49-F238E27FC236}">
                  <a16:creationId xmlns:a16="http://schemas.microsoft.com/office/drawing/2014/main" id="{B0C339D7-C55D-2BF6-C668-8D7F7B02A8BE}"/>
                </a:ext>
              </a:extLst>
            </p:cNvPr>
            <p:cNvSpPr/>
            <p:nvPr/>
          </p:nvSpPr>
          <p:spPr>
            <a:xfrm>
              <a:off x="1632625" y="2936775"/>
              <a:ext cx="128000" cy="31425"/>
            </a:xfrm>
            <a:custGeom>
              <a:avLst/>
              <a:gdLst/>
              <a:ahLst/>
              <a:cxnLst/>
              <a:rect l="l" t="t" r="r" b="b"/>
              <a:pathLst>
                <a:path w="5120" h="1257" extrusionOk="0">
                  <a:moveTo>
                    <a:pt x="156" y="1"/>
                  </a:moveTo>
                  <a:cubicBezTo>
                    <a:pt x="141" y="1"/>
                    <a:pt x="63" y="652"/>
                    <a:pt x="1" y="1241"/>
                  </a:cubicBezTo>
                  <a:lnTo>
                    <a:pt x="141" y="1241"/>
                  </a:lnTo>
                  <a:cubicBezTo>
                    <a:pt x="141" y="1148"/>
                    <a:pt x="156" y="1040"/>
                    <a:pt x="156" y="947"/>
                  </a:cubicBezTo>
                  <a:cubicBezTo>
                    <a:pt x="528" y="1071"/>
                    <a:pt x="900" y="1164"/>
                    <a:pt x="1288" y="1241"/>
                  </a:cubicBezTo>
                  <a:lnTo>
                    <a:pt x="2389" y="1241"/>
                  </a:lnTo>
                  <a:cubicBezTo>
                    <a:pt x="1629" y="1164"/>
                    <a:pt x="900" y="1009"/>
                    <a:pt x="172" y="792"/>
                  </a:cubicBezTo>
                  <a:cubicBezTo>
                    <a:pt x="187" y="559"/>
                    <a:pt x="218" y="373"/>
                    <a:pt x="234" y="140"/>
                  </a:cubicBezTo>
                  <a:cubicBezTo>
                    <a:pt x="559" y="249"/>
                    <a:pt x="1691" y="513"/>
                    <a:pt x="2545" y="575"/>
                  </a:cubicBezTo>
                  <a:cubicBezTo>
                    <a:pt x="3091" y="628"/>
                    <a:pt x="3823" y="645"/>
                    <a:pt x="4387" y="645"/>
                  </a:cubicBezTo>
                  <a:cubicBezTo>
                    <a:pt x="4639" y="645"/>
                    <a:pt x="4857" y="641"/>
                    <a:pt x="5011" y="637"/>
                  </a:cubicBezTo>
                  <a:lnTo>
                    <a:pt x="5011" y="637"/>
                  </a:lnTo>
                  <a:cubicBezTo>
                    <a:pt x="4980" y="792"/>
                    <a:pt x="4964" y="1086"/>
                    <a:pt x="4948" y="1257"/>
                  </a:cubicBezTo>
                  <a:lnTo>
                    <a:pt x="5104" y="1257"/>
                  </a:lnTo>
                  <a:cubicBezTo>
                    <a:pt x="5119" y="993"/>
                    <a:pt x="5119" y="730"/>
                    <a:pt x="5119" y="637"/>
                  </a:cubicBezTo>
                  <a:cubicBezTo>
                    <a:pt x="5119" y="575"/>
                    <a:pt x="5119" y="528"/>
                    <a:pt x="5088" y="528"/>
                  </a:cubicBezTo>
                  <a:cubicBezTo>
                    <a:pt x="4747" y="513"/>
                    <a:pt x="3646" y="513"/>
                    <a:pt x="2529" y="404"/>
                  </a:cubicBezTo>
                  <a:cubicBezTo>
                    <a:pt x="1722" y="311"/>
                    <a:pt x="932" y="171"/>
                    <a:pt x="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4024;p58">
              <a:extLst>
                <a:ext uri="{FF2B5EF4-FFF2-40B4-BE49-F238E27FC236}">
                  <a16:creationId xmlns:a16="http://schemas.microsoft.com/office/drawing/2014/main" id="{00203A66-D80C-E7B7-1C7F-F076C667F251}"/>
                </a:ext>
              </a:extLst>
            </p:cNvPr>
            <p:cNvSpPr/>
            <p:nvPr/>
          </p:nvSpPr>
          <p:spPr>
            <a:xfrm>
              <a:off x="1826900" y="2575400"/>
              <a:ext cx="86475" cy="392425"/>
            </a:xfrm>
            <a:custGeom>
              <a:avLst/>
              <a:gdLst/>
              <a:ahLst/>
              <a:cxnLst/>
              <a:rect l="l" t="t" r="r" b="b"/>
              <a:pathLst>
                <a:path w="3459" h="15697" extrusionOk="0">
                  <a:moveTo>
                    <a:pt x="0" y="1"/>
                  </a:moveTo>
                  <a:cubicBezTo>
                    <a:pt x="0" y="1"/>
                    <a:pt x="0" y="32"/>
                    <a:pt x="16" y="94"/>
                  </a:cubicBezTo>
                  <a:cubicBezTo>
                    <a:pt x="140" y="776"/>
                    <a:pt x="1039" y="5321"/>
                    <a:pt x="1055" y="6018"/>
                  </a:cubicBezTo>
                  <a:cubicBezTo>
                    <a:pt x="1055" y="6453"/>
                    <a:pt x="1505" y="11354"/>
                    <a:pt x="1892" y="15696"/>
                  </a:cubicBezTo>
                  <a:lnTo>
                    <a:pt x="3459" y="15696"/>
                  </a:lnTo>
                  <a:cubicBezTo>
                    <a:pt x="2792" y="11044"/>
                    <a:pt x="2001" y="5476"/>
                    <a:pt x="1722" y="3646"/>
                  </a:cubicBezTo>
                  <a:cubicBezTo>
                    <a:pt x="1691" y="3444"/>
                    <a:pt x="1644" y="3273"/>
                    <a:pt x="1629" y="3180"/>
                  </a:cubicBezTo>
                  <a:cubicBezTo>
                    <a:pt x="1288" y="147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4025;p58">
              <a:extLst>
                <a:ext uri="{FF2B5EF4-FFF2-40B4-BE49-F238E27FC236}">
                  <a16:creationId xmlns:a16="http://schemas.microsoft.com/office/drawing/2014/main" id="{49F3B5F2-B0ED-DDE7-C028-599D9E5D5FB0}"/>
                </a:ext>
              </a:extLst>
            </p:cNvPr>
            <p:cNvSpPr/>
            <p:nvPr/>
          </p:nvSpPr>
          <p:spPr>
            <a:xfrm>
              <a:off x="1828450" y="2582375"/>
              <a:ext cx="42675" cy="237325"/>
            </a:xfrm>
            <a:custGeom>
              <a:avLst/>
              <a:gdLst/>
              <a:ahLst/>
              <a:cxnLst/>
              <a:rect l="l" t="t" r="r" b="b"/>
              <a:pathLst>
                <a:path w="1707" h="9493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280"/>
                    <a:pt x="248" y="544"/>
                    <a:pt x="373" y="838"/>
                  </a:cubicBezTo>
                  <a:cubicBezTo>
                    <a:pt x="497" y="1118"/>
                    <a:pt x="621" y="1381"/>
                    <a:pt x="760" y="1660"/>
                  </a:cubicBezTo>
                  <a:cubicBezTo>
                    <a:pt x="997" y="2179"/>
                    <a:pt x="1248" y="2697"/>
                    <a:pt x="1500" y="3216"/>
                  </a:cubicBezTo>
                  <a:lnTo>
                    <a:pt x="1500" y="3216"/>
                  </a:lnTo>
                  <a:lnTo>
                    <a:pt x="853" y="3863"/>
                  </a:lnTo>
                  <a:lnTo>
                    <a:pt x="791" y="3925"/>
                  </a:lnTo>
                  <a:lnTo>
                    <a:pt x="838" y="4002"/>
                  </a:lnTo>
                  <a:lnTo>
                    <a:pt x="1504" y="5173"/>
                  </a:lnTo>
                  <a:lnTo>
                    <a:pt x="1396" y="7321"/>
                  </a:lnTo>
                  <a:cubicBezTo>
                    <a:pt x="1381" y="7678"/>
                    <a:pt x="1365" y="8035"/>
                    <a:pt x="1365" y="8407"/>
                  </a:cubicBezTo>
                  <a:cubicBezTo>
                    <a:pt x="1334" y="8764"/>
                    <a:pt x="1334" y="9121"/>
                    <a:pt x="1319" y="9493"/>
                  </a:cubicBezTo>
                  <a:cubicBezTo>
                    <a:pt x="1365" y="9121"/>
                    <a:pt x="1396" y="8764"/>
                    <a:pt x="1443" y="8423"/>
                  </a:cubicBezTo>
                  <a:cubicBezTo>
                    <a:pt x="1474" y="8066"/>
                    <a:pt x="1489" y="7709"/>
                    <a:pt x="1536" y="7352"/>
                  </a:cubicBezTo>
                  <a:lnTo>
                    <a:pt x="1706" y="5197"/>
                  </a:lnTo>
                  <a:lnTo>
                    <a:pt x="1706" y="5166"/>
                  </a:lnTo>
                  <a:lnTo>
                    <a:pt x="1691" y="5150"/>
                  </a:lnTo>
                  <a:lnTo>
                    <a:pt x="1037" y="4003"/>
                  </a:lnTo>
                  <a:lnTo>
                    <a:pt x="1037" y="4003"/>
                  </a:lnTo>
                  <a:cubicBezTo>
                    <a:pt x="1245" y="3786"/>
                    <a:pt x="1432" y="3548"/>
                    <a:pt x="1644" y="3336"/>
                  </a:cubicBezTo>
                  <a:lnTo>
                    <a:pt x="1691" y="3289"/>
                  </a:lnTo>
                  <a:lnTo>
                    <a:pt x="1644" y="3227"/>
                  </a:lnTo>
                  <a:cubicBezTo>
                    <a:pt x="1381" y="2684"/>
                    <a:pt x="1086" y="2141"/>
                    <a:pt x="822" y="1614"/>
                  </a:cubicBezTo>
                  <a:cubicBezTo>
                    <a:pt x="683" y="1350"/>
                    <a:pt x="528" y="1087"/>
                    <a:pt x="388" y="823"/>
                  </a:cubicBezTo>
                  <a:cubicBezTo>
                    <a:pt x="295" y="544"/>
                    <a:pt x="155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4026;p58">
              <a:extLst>
                <a:ext uri="{FF2B5EF4-FFF2-40B4-BE49-F238E27FC236}">
                  <a16:creationId xmlns:a16="http://schemas.microsoft.com/office/drawing/2014/main" id="{4EE30A78-AA54-6A99-A603-B7F5C4A6C9E7}"/>
                </a:ext>
              </a:extLst>
            </p:cNvPr>
            <p:cNvSpPr/>
            <p:nvPr/>
          </p:nvSpPr>
          <p:spPr>
            <a:xfrm>
              <a:off x="1797025" y="2633950"/>
              <a:ext cx="31825" cy="40750"/>
            </a:xfrm>
            <a:custGeom>
              <a:avLst/>
              <a:gdLst/>
              <a:ahLst/>
              <a:cxnLst/>
              <a:rect l="l" t="t" r="r" b="b"/>
              <a:pathLst>
                <a:path w="1273" h="1630" extrusionOk="0">
                  <a:moveTo>
                    <a:pt x="621" y="1"/>
                  </a:moveTo>
                  <a:lnTo>
                    <a:pt x="1" y="962"/>
                  </a:lnTo>
                  <a:lnTo>
                    <a:pt x="373" y="1629"/>
                  </a:lnTo>
                  <a:lnTo>
                    <a:pt x="1102" y="1490"/>
                  </a:lnTo>
                  <a:lnTo>
                    <a:pt x="1273" y="776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4027;p58">
              <a:extLst>
                <a:ext uri="{FF2B5EF4-FFF2-40B4-BE49-F238E27FC236}">
                  <a16:creationId xmlns:a16="http://schemas.microsoft.com/office/drawing/2014/main" id="{DA4E7F8B-4EE3-B1D2-1375-6FC24F24E30E}"/>
                </a:ext>
              </a:extLst>
            </p:cNvPr>
            <p:cNvSpPr/>
            <p:nvPr/>
          </p:nvSpPr>
          <p:spPr>
            <a:xfrm>
              <a:off x="1804400" y="2671175"/>
              <a:ext cx="51600" cy="277650"/>
            </a:xfrm>
            <a:custGeom>
              <a:avLst/>
              <a:gdLst/>
              <a:ahLst/>
              <a:cxnLst/>
              <a:rect l="l" t="t" r="r" b="b"/>
              <a:pathLst>
                <a:path w="2064" h="11106" extrusionOk="0">
                  <a:moveTo>
                    <a:pt x="807" y="1"/>
                  </a:moveTo>
                  <a:lnTo>
                    <a:pt x="78" y="140"/>
                  </a:lnTo>
                  <a:lnTo>
                    <a:pt x="1" y="8515"/>
                  </a:lnTo>
                  <a:lnTo>
                    <a:pt x="1071" y="11106"/>
                  </a:lnTo>
                  <a:lnTo>
                    <a:pt x="2063" y="8298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4028;p58">
              <a:extLst>
                <a:ext uri="{FF2B5EF4-FFF2-40B4-BE49-F238E27FC236}">
                  <a16:creationId xmlns:a16="http://schemas.microsoft.com/office/drawing/2014/main" id="{CF121F8D-6653-0A85-0B90-4A5327E42D51}"/>
                </a:ext>
              </a:extLst>
            </p:cNvPr>
            <p:cNvSpPr/>
            <p:nvPr/>
          </p:nvSpPr>
          <p:spPr>
            <a:xfrm>
              <a:off x="1897850" y="2716550"/>
              <a:ext cx="68275" cy="251650"/>
            </a:xfrm>
            <a:custGeom>
              <a:avLst/>
              <a:gdLst/>
              <a:ahLst/>
              <a:cxnLst/>
              <a:rect l="l" t="t" r="r" b="b"/>
              <a:pathLst>
                <a:path w="2731" h="10066" extrusionOk="0">
                  <a:moveTo>
                    <a:pt x="2191" y="1"/>
                  </a:moveTo>
                  <a:cubicBezTo>
                    <a:pt x="2139" y="1"/>
                    <a:pt x="2085" y="6"/>
                    <a:pt x="2032" y="16"/>
                  </a:cubicBezTo>
                  <a:cubicBezTo>
                    <a:pt x="1738" y="47"/>
                    <a:pt x="1489" y="248"/>
                    <a:pt x="1350" y="497"/>
                  </a:cubicBezTo>
                  <a:cubicBezTo>
                    <a:pt x="1055" y="993"/>
                    <a:pt x="0" y="5878"/>
                    <a:pt x="156" y="7011"/>
                  </a:cubicBezTo>
                  <a:cubicBezTo>
                    <a:pt x="311" y="8050"/>
                    <a:pt x="435" y="10035"/>
                    <a:pt x="435" y="10050"/>
                  </a:cubicBezTo>
                  <a:lnTo>
                    <a:pt x="636" y="10066"/>
                  </a:lnTo>
                  <a:cubicBezTo>
                    <a:pt x="636" y="10050"/>
                    <a:pt x="497" y="8081"/>
                    <a:pt x="342" y="7011"/>
                  </a:cubicBezTo>
                  <a:cubicBezTo>
                    <a:pt x="171" y="5894"/>
                    <a:pt x="1241" y="1101"/>
                    <a:pt x="1505" y="590"/>
                  </a:cubicBezTo>
                  <a:cubicBezTo>
                    <a:pt x="1598" y="372"/>
                    <a:pt x="1815" y="248"/>
                    <a:pt x="2048" y="202"/>
                  </a:cubicBezTo>
                  <a:cubicBezTo>
                    <a:pt x="2088" y="196"/>
                    <a:pt x="2128" y="193"/>
                    <a:pt x="2167" y="193"/>
                  </a:cubicBezTo>
                  <a:cubicBezTo>
                    <a:pt x="2323" y="193"/>
                    <a:pt x="2467" y="242"/>
                    <a:pt x="2591" y="341"/>
                  </a:cubicBezTo>
                  <a:lnTo>
                    <a:pt x="2730" y="202"/>
                  </a:lnTo>
                  <a:cubicBezTo>
                    <a:pt x="2572" y="68"/>
                    <a:pt x="2385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4029;p58">
              <a:extLst>
                <a:ext uri="{FF2B5EF4-FFF2-40B4-BE49-F238E27FC236}">
                  <a16:creationId xmlns:a16="http://schemas.microsoft.com/office/drawing/2014/main" id="{0F258343-2E4F-F98E-D0B0-DC91939DCC96}"/>
                </a:ext>
              </a:extLst>
            </p:cNvPr>
            <p:cNvSpPr/>
            <p:nvPr/>
          </p:nvSpPr>
          <p:spPr>
            <a:xfrm>
              <a:off x="1969200" y="2728950"/>
              <a:ext cx="150850" cy="160175"/>
            </a:xfrm>
            <a:custGeom>
              <a:avLst/>
              <a:gdLst/>
              <a:ahLst/>
              <a:cxnLst/>
              <a:rect l="l" t="t" r="r" b="b"/>
              <a:pathLst>
                <a:path w="6034" h="6407" extrusionOk="0">
                  <a:moveTo>
                    <a:pt x="574" y="1"/>
                  </a:moveTo>
                  <a:lnTo>
                    <a:pt x="0" y="528"/>
                  </a:lnTo>
                  <a:lnTo>
                    <a:pt x="5460" y="6406"/>
                  </a:lnTo>
                  <a:lnTo>
                    <a:pt x="6033" y="587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4030;p58">
              <a:extLst>
                <a:ext uri="{FF2B5EF4-FFF2-40B4-BE49-F238E27FC236}">
                  <a16:creationId xmlns:a16="http://schemas.microsoft.com/office/drawing/2014/main" id="{467E604C-DB5B-E03F-6E08-083E66A41A63}"/>
                </a:ext>
              </a:extLst>
            </p:cNvPr>
            <p:cNvSpPr/>
            <p:nvPr/>
          </p:nvSpPr>
          <p:spPr>
            <a:xfrm>
              <a:off x="1960275" y="2718875"/>
              <a:ext cx="20575" cy="21350"/>
            </a:xfrm>
            <a:custGeom>
              <a:avLst/>
              <a:gdLst/>
              <a:ahLst/>
              <a:cxnLst/>
              <a:rect l="l" t="t" r="r" b="b"/>
              <a:pathLst>
                <a:path w="823" h="854" extrusionOk="0">
                  <a:moveTo>
                    <a:pt x="357" y="0"/>
                  </a:moveTo>
                  <a:lnTo>
                    <a:pt x="1" y="342"/>
                  </a:lnTo>
                  <a:lnTo>
                    <a:pt x="466" y="853"/>
                  </a:lnTo>
                  <a:lnTo>
                    <a:pt x="823" y="51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4031;p58">
              <a:extLst>
                <a:ext uri="{FF2B5EF4-FFF2-40B4-BE49-F238E27FC236}">
                  <a16:creationId xmlns:a16="http://schemas.microsoft.com/office/drawing/2014/main" id="{60403DBA-E9A2-0884-2D57-C367F80484A6}"/>
                </a:ext>
              </a:extLst>
            </p:cNvPr>
            <p:cNvSpPr/>
            <p:nvPr/>
          </p:nvSpPr>
          <p:spPr>
            <a:xfrm>
              <a:off x="1969975" y="2727800"/>
              <a:ext cx="10875" cy="11650"/>
            </a:xfrm>
            <a:custGeom>
              <a:avLst/>
              <a:gdLst/>
              <a:ahLst/>
              <a:cxnLst/>
              <a:rect l="l" t="t" r="r" b="b"/>
              <a:pathLst>
                <a:path w="435" h="466" extrusionOk="0">
                  <a:moveTo>
                    <a:pt x="310" y="0"/>
                  </a:moveTo>
                  <a:lnTo>
                    <a:pt x="0" y="388"/>
                  </a:lnTo>
                  <a:lnTo>
                    <a:pt x="78" y="465"/>
                  </a:lnTo>
                  <a:lnTo>
                    <a:pt x="435" y="14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4032;p58">
              <a:extLst>
                <a:ext uri="{FF2B5EF4-FFF2-40B4-BE49-F238E27FC236}">
                  <a16:creationId xmlns:a16="http://schemas.microsoft.com/office/drawing/2014/main" id="{01938E06-35C8-6947-8E46-0407E5A92A80}"/>
                </a:ext>
              </a:extLst>
            </p:cNvPr>
            <p:cNvSpPr/>
            <p:nvPr/>
          </p:nvSpPr>
          <p:spPr>
            <a:xfrm>
              <a:off x="2108400" y="2878625"/>
              <a:ext cx="15525" cy="15150"/>
            </a:xfrm>
            <a:custGeom>
              <a:avLst/>
              <a:gdLst/>
              <a:ahLst/>
              <a:cxnLst/>
              <a:rect l="l" t="t" r="r" b="b"/>
              <a:pathLst>
                <a:path w="621" h="606" extrusionOk="0">
                  <a:moveTo>
                    <a:pt x="357" y="0"/>
                  </a:moveTo>
                  <a:lnTo>
                    <a:pt x="0" y="326"/>
                  </a:lnTo>
                  <a:lnTo>
                    <a:pt x="264" y="605"/>
                  </a:lnTo>
                  <a:lnTo>
                    <a:pt x="621" y="27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4033;p58">
              <a:extLst>
                <a:ext uri="{FF2B5EF4-FFF2-40B4-BE49-F238E27FC236}">
                  <a16:creationId xmlns:a16="http://schemas.microsoft.com/office/drawing/2014/main" id="{66F5B6A0-90CC-AC07-B758-C32285C7FE38}"/>
                </a:ext>
              </a:extLst>
            </p:cNvPr>
            <p:cNvSpPr/>
            <p:nvPr/>
          </p:nvSpPr>
          <p:spPr>
            <a:xfrm>
              <a:off x="2108775" y="2878225"/>
              <a:ext cx="10500" cy="12050"/>
            </a:xfrm>
            <a:custGeom>
              <a:avLst/>
              <a:gdLst/>
              <a:ahLst/>
              <a:cxnLst/>
              <a:rect l="l" t="t" r="r" b="b"/>
              <a:pathLst>
                <a:path w="420" h="482" extrusionOk="0">
                  <a:moveTo>
                    <a:pt x="342" y="1"/>
                  </a:moveTo>
                  <a:lnTo>
                    <a:pt x="1" y="342"/>
                  </a:lnTo>
                  <a:lnTo>
                    <a:pt x="109" y="482"/>
                  </a:lnTo>
                  <a:lnTo>
                    <a:pt x="419" y="7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4034;p58">
              <a:extLst>
                <a:ext uri="{FF2B5EF4-FFF2-40B4-BE49-F238E27FC236}">
                  <a16:creationId xmlns:a16="http://schemas.microsoft.com/office/drawing/2014/main" id="{0BA80823-08AA-34FF-EF1C-9459BAAB6B49}"/>
                </a:ext>
              </a:extLst>
            </p:cNvPr>
            <p:cNvSpPr/>
            <p:nvPr/>
          </p:nvSpPr>
          <p:spPr>
            <a:xfrm>
              <a:off x="2118475" y="2888700"/>
              <a:ext cx="18625" cy="19400"/>
            </a:xfrm>
            <a:custGeom>
              <a:avLst/>
              <a:gdLst/>
              <a:ahLst/>
              <a:cxnLst/>
              <a:rect l="l" t="t" r="r" b="b"/>
              <a:pathLst>
                <a:path w="745" h="776" extrusionOk="0">
                  <a:moveTo>
                    <a:pt x="93" y="1"/>
                  </a:moveTo>
                  <a:lnTo>
                    <a:pt x="0" y="94"/>
                  </a:lnTo>
                  <a:lnTo>
                    <a:pt x="636" y="776"/>
                  </a:lnTo>
                  <a:lnTo>
                    <a:pt x="745" y="6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4035;p58">
              <a:extLst>
                <a:ext uri="{FF2B5EF4-FFF2-40B4-BE49-F238E27FC236}">
                  <a16:creationId xmlns:a16="http://schemas.microsoft.com/office/drawing/2014/main" id="{2888231B-242A-2BEA-07AE-EF2E92661A95}"/>
                </a:ext>
              </a:extLst>
            </p:cNvPr>
            <p:cNvSpPr/>
            <p:nvPr/>
          </p:nvSpPr>
          <p:spPr>
            <a:xfrm>
              <a:off x="1661325" y="2586925"/>
              <a:ext cx="125350" cy="398575"/>
            </a:xfrm>
            <a:custGeom>
              <a:avLst/>
              <a:gdLst/>
              <a:ahLst/>
              <a:cxnLst/>
              <a:rect l="l" t="t" r="r" b="b"/>
              <a:pathLst>
                <a:path w="5014" h="15943" extrusionOk="0">
                  <a:moveTo>
                    <a:pt x="3193" y="0"/>
                  </a:moveTo>
                  <a:cubicBezTo>
                    <a:pt x="2741" y="0"/>
                    <a:pt x="2217" y="1115"/>
                    <a:pt x="2001" y="1820"/>
                  </a:cubicBezTo>
                  <a:cubicBezTo>
                    <a:pt x="528" y="6519"/>
                    <a:pt x="1" y="14848"/>
                    <a:pt x="1397" y="15825"/>
                  </a:cubicBezTo>
                  <a:cubicBezTo>
                    <a:pt x="1515" y="15905"/>
                    <a:pt x="1636" y="15943"/>
                    <a:pt x="1759" y="15943"/>
                  </a:cubicBezTo>
                  <a:cubicBezTo>
                    <a:pt x="3252" y="15943"/>
                    <a:pt x="5014" y="10486"/>
                    <a:pt x="4871" y="10257"/>
                  </a:cubicBezTo>
                  <a:cubicBezTo>
                    <a:pt x="4747" y="10055"/>
                    <a:pt x="4219" y="5325"/>
                    <a:pt x="3878" y="1835"/>
                  </a:cubicBezTo>
                  <a:cubicBezTo>
                    <a:pt x="3750" y="472"/>
                    <a:pt x="3486" y="0"/>
                    <a:pt x="3193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4036;p58">
              <a:extLst>
                <a:ext uri="{FF2B5EF4-FFF2-40B4-BE49-F238E27FC236}">
                  <a16:creationId xmlns:a16="http://schemas.microsoft.com/office/drawing/2014/main" id="{935A83C9-E035-1C38-7AFE-803F74EB51F1}"/>
                </a:ext>
              </a:extLst>
            </p:cNvPr>
            <p:cNvSpPr/>
            <p:nvPr/>
          </p:nvSpPr>
          <p:spPr>
            <a:xfrm>
              <a:off x="1659775" y="2585675"/>
              <a:ext cx="124100" cy="401300"/>
            </a:xfrm>
            <a:custGeom>
              <a:avLst/>
              <a:gdLst/>
              <a:ahLst/>
              <a:cxnLst/>
              <a:rect l="l" t="t" r="r" b="b"/>
              <a:pathLst>
                <a:path w="4964" h="16052" extrusionOk="0">
                  <a:moveTo>
                    <a:pt x="3204" y="1"/>
                  </a:moveTo>
                  <a:cubicBezTo>
                    <a:pt x="2860" y="1"/>
                    <a:pt x="2440" y="537"/>
                    <a:pt x="2001" y="1715"/>
                  </a:cubicBezTo>
                  <a:cubicBezTo>
                    <a:pt x="1102" y="4072"/>
                    <a:pt x="1" y="10741"/>
                    <a:pt x="559" y="13874"/>
                  </a:cubicBezTo>
                  <a:cubicBezTo>
                    <a:pt x="826" y="15399"/>
                    <a:pt x="1313" y="16052"/>
                    <a:pt x="1877" y="16052"/>
                  </a:cubicBezTo>
                  <a:cubicBezTo>
                    <a:pt x="2426" y="16052"/>
                    <a:pt x="3048" y="15434"/>
                    <a:pt x="3614" y="14401"/>
                  </a:cubicBezTo>
                  <a:cubicBezTo>
                    <a:pt x="4560" y="12664"/>
                    <a:pt x="4964" y="10291"/>
                    <a:pt x="4964" y="10291"/>
                  </a:cubicBezTo>
                  <a:cubicBezTo>
                    <a:pt x="4871" y="9795"/>
                    <a:pt x="4235" y="3498"/>
                    <a:pt x="3956" y="1544"/>
                  </a:cubicBezTo>
                  <a:cubicBezTo>
                    <a:pt x="3823" y="552"/>
                    <a:pt x="3552" y="1"/>
                    <a:pt x="3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4037;p58">
              <a:extLst>
                <a:ext uri="{FF2B5EF4-FFF2-40B4-BE49-F238E27FC236}">
                  <a16:creationId xmlns:a16="http://schemas.microsoft.com/office/drawing/2014/main" id="{537784CB-9319-79F9-B391-0D8430023B3F}"/>
                </a:ext>
              </a:extLst>
            </p:cNvPr>
            <p:cNvSpPr/>
            <p:nvPr/>
          </p:nvSpPr>
          <p:spPr>
            <a:xfrm>
              <a:off x="1766400" y="2687075"/>
              <a:ext cx="19800" cy="176050"/>
            </a:xfrm>
            <a:custGeom>
              <a:avLst/>
              <a:gdLst/>
              <a:ahLst/>
              <a:cxnLst/>
              <a:rect l="l" t="t" r="r" b="b"/>
              <a:pathLst>
                <a:path w="792" h="7042" extrusionOk="0">
                  <a:moveTo>
                    <a:pt x="1" y="1"/>
                  </a:moveTo>
                  <a:cubicBezTo>
                    <a:pt x="47" y="590"/>
                    <a:pt x="78" y="1164"/>
                    <a:pt x="140" y="1769"/>
                  </a:cubicBezTo>
                  <a:cubicBezTo>
                    <a:pt x="202" y="2374"/>
                    <a:pt x="249" y="2947"/>
                    <a:pt x="311" y="3537"/>
                  </a:cubicBezTo>
                  <a:cubicBezTo>
                    <a:pt x="373" y="4142"/>
                    <a:pt x="451" y="4715"/>
                    <a:pt x="528" y="5305"/>
                  </a:cubicBezTo>
                  <a:cubicBezTo>
                    <a:pt x="606" y="5879"/>
                    <a:pt x="699" y="6468"/>
                    <a:pt x="792" y="7042"/>
                  </a:cubicBezTo>
                  <a:cubicBezTo>
                    <a:pt x="761" y="6468"/>
                    <a:pt x="714" y="5879"/>
                    <a:pt x="668" y="5274"/>
                  </a:cubicBezTo>
                  <a:cubicBezTo>
                    <a:pt x="606" y="4684"/>
                    <a:pt x="544" y="4095"/>
                    <a:pt x="482" y="3521"/>
                  </a:cubicBezTo>
                  <a:cubicBezTo>
                    <a:pt x="435" y="2916"/>
                    <a:pt x="357" y="2327"/>
                    <a:pt x="280" y="1753"/>
                  </a:cubicBezTo>
                  <a:cubicBezTo>
                    <a:pt x="202" y="1164"/>
                    <a:pt x="94" y="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4038;p58">
              <a:extLst>
                <a:ext uri="{FF2B5EF4-FFF2-40B4-BE49-F238E27FC236}">
                  <a16:creationId xmlns:a16="http://schemas.microsoft.com/office/drawing/2014/main" id="{8F5A9C92-0E4F-6AA8-B387-2243D1C66B16}"/>
                </a:ext>
              </a:extLst>
            </p:cNvPr>
            <p:cNvSpPr/>
            <p:nvPr/>
          </p:nvSpPr>
          <p:spPr>
            <a:xfrm>
              <a:off x="1770675" y="2697925"/>
              <a:ext cx="3125" cy="23300"/>
            </a:xfrm>
            <a:custGeom>
              <a:avLst/>
              <a:gdLst/>
              <a:ahLst/>
              <a:cxnLst/>
              <a:rect l="l" t="t" r="r" b="b"/>
              <a:pathLst>
                <a:path w="125" h="932" extrusionOk="0">
                  <a:moveTo>
                    <a:pt x="109" y="1"/>
                  </a:moveTo>
                  <a:cubicBezTo>
                    <a:pt x="62" y="156"/>
                    <a:pt x="47" y="311"/>
                    <a:pt x="31" y="466"/>
                  </a:cubicBezTo>
                  <a:cubicBezTo>
                    <a:pt x="0" y="621"/>
                    <a:pt x="0" y="776"/>
                    <a:pt x="0" y="931"/>
                  </a:cubicBezTo>
                  <a:cubicBezTo>
                    <a:pt x="47" y="776"/>
                    <a:pt x="78" y="621"/>
                    <a:pt x="109" y="466"/>
                  </a:cubicBezTo>
                  <a:cubicBezTo>
                    <a:pt x="124" y="311"/>
                    <a:pt x="124" y="15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4039;p58">
              <a:extLst>
                <a:ext uri="{FF2B5EF4-FFF2-40B4-BE49-F238E27FC236}">
                  <a16:creationId xmlns:a16="http://schemas.microsoft.com/office/drawing/2014/main" id="{5DF6DF29-327C-008F-440E-ECBD283225FF}"/>
                </a:ext>
              </a:extLst>
            </p:cNvPr>
            <p:cNvSpPr/>
            <p:nvPr/>
          </p:nvSpPr>
          <p:spPr>
            <a:xfrm>
              <a:off x="1676850" y="2799025"/>
              <a:ext cx="250875" cy="190575"/>
            </a:xfrm>
            <a:custGeom>
              <a:avLst/>
              <a:gdLst/>
              <a:ahLst/>
              <a:cxnLst/>
              <a:rect l="l" t="t" r="r" b="b"/>
              <a:pathLst>
                <a:path w="10035" h="7623" extrusionOk="0">
                  <a:moveTo>
                    <a:pt x="9266" y="0"/>
                  </a:moveTo>
                  <a:cubicBezTo>
                    <a:pt x="9254" y="0"/>
                    <a:pt x="9241" y="2"/>
                    <a:pt x="9228" y="5"/>
                  </a:cubicBezTo>
                  <a:cubicBezTo>
                    <a:pt x="8220" y="237"/>
                    <a:pt x="4343" y="1385"/>
                    <a:pt x="4064" y="1494"/>
                  </a:cubicBezTo>
                  <a:cubicBezTo>
                    <a:pt x="1784" y="2502"/>
                    <a:pt x="0" y="6922"/>
                    <a:pt x="838" y="7372"/>
                  </a:cubicBezTo>
                  <a:cubicBezTo>
                    <a:pt x="1161" y="7542"/>
                    <a:pt x="1526" y="7623"/>
                    <a:pt x="1984" y="7623"/>
                  </a:cubicBezTo>
                  <a:cubicBezTo>
                    <a:pt x="3284" y="7623"/>
                    <a:pt x="5329" y="6968"/>
                    <a:pt x="9275" y="5821"/>
                  </a:cubicBezTo>
                  <a:cubicBezTo>
                    <a:pt x="10007" y="5607"/>
                    <a:pt x="10034" y="0"/>
                    <a:pt x="926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4040;p58">
              <a:extLst>
                <a:ext uri="{FF2B5EF4-FFF2-40B4-BE49-F238E27FC236}">
                  <a16:creationId xmlns:a16="http://schemas.microsoft.com/office/drawing/2014/main" id="{863DB75C-E47A-C723-E20B-FA0A0B5AB68E}"/>
                </a:ext>
              </a:extLst>
            </p:cNvPr>
            <p:cNvSpPr/>
            <p:nvPr/>
          </p:nvSpPr>
          <p:spPr>
            <a:xfrm>
              <a:off x="1865275" y="2776250"/>
              <a:ext cx="232225" cy="190400"/>
            </a:xfrm>
            <a:custGeom>
              <a:avLst/>
              <a:gdLst/>
              <a:ahLst/>
              <a:cxnLst/>
              <a:rect l="l" t="t" r="r" b="b"/>
              <a:pathLst>
                <a:path w="9289" h="7616" extrusionOk="0">
                  <a:moveTo>
                    <a:pt x="4793" y="1"/>
                  </a:moveTo>
                  <a:cubicBezTo>
                    <a:pt x="3733" y="1"/>
                    <a:pt x="1" y="1583"/>
                    <a:pt x="1" y="1583"/>
                  </a:cubicBezTo>
                  <a:lnTo>
                    <a:pt x="544" y="7027"/>
                  </a:lnTo>
                  <a:cubicBezTo>
                    <a:pt x="1012" y="7055"/>
                    <a:pt x="3350" y="7616"/>
                    <a:pt x="4410" y="7616"/>
                  </a:cubicBezTo>
                  <a:cubicBezTo>
                    <a:pt x="4508" y="7616"/>
                    <a:pt x="4595" y="7611"/>
                    <a:pt x="4669" y="7600"/>
                  </a:cubicBezTo>
                  <a:cubicBezTo>
                    <a:pt x="5553" y="7492"/>
                    <a:pt x="6918" y="7337"/>
                    <a:pt x="7306" y="6515"/>
                  </a:cubicBezTo>
                  <a:cubicBezTo>
                    <a:pt x="7430" y="6205"/>
                    <a:pt x="7445" y="5863"/>
                    <a:pt x="7352" y="5538"/>
                  </a:cubicBezTo>
                  <a:cubicBezTo>
                    <a:pt x="7352" y="5538"/>
                    <a:pt x="8050" y="4964"/>
                    <a:pt x="7957" y="4468"/>
                  </a:cubicBezTo>
                  <a:cubicBezTo>
                    <a:pt x="7880" y="4157"/>
                    <a:pt x="7724" y="3863"/>
                    <a:pt x="7492" y="3645"/>
                  </a:cubicBezTo>
                  <a:cubicBezTo>
                    <a:pt x="7492" y="3645"/>
                    <a:pt x="8236" y="3211"/>
                    <a:pt x="8081" y="2684"/>
                  </a:cubicBezTo>
                  <a:cubicBezTo>
                    <a:pt x="7973" y="2234"/>
                    <a:pt x="7538" y="1986"/>
                    <a:pt x="7538" y="1986"/>
                  </a:cubicBezTo>
                  <a:lnTo>
                    <a:pt x="7538" y="1986"/>
                  </a:lnTo>
                  <a:cubicBezTo>
                    <a:pt x="7538" y="1986"/>
                    <a:pt x="7596" y="1989"/>
                    <a:pt x="7691" y="1989"/>
                  </a:cubicBezTo>
                  <a:cubicBezTo>
                    <a:pt x="8117" y="1989"/>
                    <a:pt x="9288" y="1937"/>
                    <a:pt x="9275" y="1366"/>
                  </a:cubicBezTo>
                  <a:cubicBezTo>
                    <a:pt x="9229" y="280"/>
                    <a:pt x="5708" y="1"/>
                    <a:pt x="4809" y="1"/>
                  </a:cubicBezTo>
                  <a:cubicBezTo>
                    <a:pt x="4804" y="1"/>
                    <a:pt x="4799" y="1"/>
                    <a:pt x="4793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4041;p58">
              <a:extLst>
                <a:ext uri="{FF2B5EF4-FFF2-40B4-BE49-F238E27FC236}">
                  <a16:creationId xmlns:a16="http://schemas.microsoft.com/office/drawing/2014/main" id="{9F004F6C-D877-4373-AC4A-FCAFAB62E1C0}"/>
                </a:ext>
              </a:extLst>
            </p:cNvPr>
            <p:cNvSpPr/>
            <p:nvPr/>
          </p:nvSpPr>
          <p:spPr>
            <a:xfrm>
              <a:off x="1981600" y="2818525"/>
              <a:ext cx="72925" cy="7775"/>
            </a:xfrm>
            <a:custGeom>
              <a:avLst/>
              <a:gdLst/>
              <a:ahLst/>
              <a:cxnLst/>
              <a:rect l="l" t="t" r="r" b="b"/>
              <a:pathLst>
                <a:path w="2917" h="311" extrusionOk="0">
                  <a:moveTo>
                    <a:pt x="16" y="0"/>
                  </a:moveTo>
                  <a:lnTo>
                    <a:pt x="1" y="16"/>
                  </a:lnTo>
                  <a:cubicBezTo>
                    <a:pt x="1" y="16"/>
                    <a:pt x="1" y="47"/>
                    <a:pt x="16" y="47"/>
                  </a:cubicBezTo>
                  <a:cubicBezTo>
                    <a:pt x="978" y="47"/>
                    <a:pt x="1939" y="295"/>
                    <a:pt x="2870" y="310"/>
                  </a:cubicBezTo>
                  <a:cubicBezTo>
                    <a:pt x="2885" y="310"/>
                    <a:pt x="2916" y="310"/>
                    <a:pt x="2885" y="264"/>
                  </a:cubicBezTo>
                  <a:cubicBezTo>
                    <a:pt x="1955" y="31"/>
                    <a:pt x="978" y="16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4042;p58">
              <a:extLst>
                <a:ext uri="{FF2B5EF4-FFF2-40B4-BE49-F238E27FC236}">
                  <a16:creationId xmlns:a16="http://schemas.microsoft.com/office/drawing/2014/main" id="{64BBF9AB-6A4D-B9BA-F207-028A475876A6}"/>
                </a:ext>
              </a:extLst>
            </p:cNvPr>
            <p:cNvSpPr/>
            <p:nvPr/>
          </p:nvSpPr>
          <p:spPr>
            <a:xfrm>
              <a:off x="1983150" y="2864800"/>
              <a:ext cx="69825" cy="5700"/>
            </a:xfrm>
            <a:custGeom>
              <a:avLst/>
              <a:gdLst/>
              <a:ahLst/>
              <a:cxnLst/>
              <a:rect l="l" t="t" r="r" b="b"/>
              <a:pathLst>
                <a:path w="2793" h="228" extrusionOk="0">
                  <a:moveTo>
                    <a:pt x="2392" y="0"/>
                  </a:moveTo>
                  <a:cubicBezTo>
                    <a:pt x="2300" y="0"/>
                    <a:pt x="2206" y="4"/>
                    <a:pt x="2110" y="10"/>
                  </a:cubicBezTo>
                  <a:cubicBezTo>
                    <a:pt x="1877" y="26"/>
                    <a:pt x="1645" y="26"/>
                    <a:pt x="1412" y="57"/>
                  </a:cubicBezTo>
                  <a:cubicBezTo>
                    <a:pt x="947" y="88"/>
                    <a:pt x="481" y="135"/>
                    <a:pt x="16" y="181"/>
                  </a:cubicBezTo>
                  <a:cubicBezTo>
                    <a:pt x="1" y="181"/>
                    <a:pt x="1" y="228"/>
                    <a:pt x="16" y="228"/>
                  </a:cubicBezTo>
                  <a:cubicBezTo>
                    <a:pt x="481" y="181"/>
                    <a:pt x="947" y="166"/>
                    <a:pt x="1396" y="150"/>
                  </a:cubicBezTo>
                  <a:cubicBezTo>
                    <a:pt x="1629" y="150"/>
                    <a:pt x="1862" y="135"/>
                    <a:pt x="2094" y="135"/>
                  </a:cubicBezTo>
                  <a:cubicBezTo>
                    <a:pt x="2149" y="138"/>
                    <a:pt x="2204" y="140"/>
                    <a:pt x="2259" y="140"/>
                  </a:cubicBezTo>
                  <a:cubicBezTo>
                    <a:pt x="2426" y="140"/>
                    <a:pt x="2595" y="123"/>
                    <a:pt x="2746" y="88"/>
                  </a:cubicBezTo>
                  <a:cubicBezTo>
                    <a:pt x="2777" y="88"/>
                    <a:pt x="2777" y="72"/>
                    <a:pt x="2777" y="57"/>
                  </a:cubicBezTo>
                  <a:cubicBezTo>
                    <a:pt x="2792" y="57"/>
                    <a:pt x="2777" y="26"/>
                    <a:pt x="2777" y="26"/>
                  </a:cubicBezTo>
                  <a:cubicBezTo>
                    <a:pt x="2650" y="8"/>
                    <a:pt x="2522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4043;p58">
              <a:extLst>
                <a:ext uri="{FF2B5EF4-FFF2-40B4-BE49-F238E27FC236}">
                  <a16:creationId xmlns:a16="http://schemas.microsoft.com/office/drawing/2014/main" id="{9BD45C24-0709-E29E-84A2-6179DF6A32B9}"/>
                </a:ext>
              </a:extLst>
            </p:cNvPr>
            <p:cNvSpPr/>
            <p:nvPr/>
          </p:nvSpPr>
          <p:spPr>
            <a:xfrm>
              <a:off x="1986650" y="2914400"/>
              <a:ext cx="62800" cy="6125"/>
            </a:xfrm>
            <a:custGeom>
              <a:avLst/>
              <a:gdLst/>
              <a:ahLst/>
              <a:cxnLst/>
              <a:rect l="l" t="t" r="r" b="b"/>
              <a:pathLst>
                <a:path w="2512" h="245" extrusionOk="0">
                  <a:moveTo>
                    <a:pt x="2497" y="27"/>
                  </a:moveTo>
                  <a:cubicBezTo>
                    <a:pt x="2502" y="32"/>
                    <a:pt x="2506" y="34"/>
                    <a:pt x="2508" y="34"/>
                  </a:cubicBezTo>
                  <a:cubicBezTo>
                    <a:pt x="2511" y="34"/>
                    <a:pt x="2508" y="27"/>
                    <a:pt x="2497" y="27"/>
                  </a:cubicBezTo>
                  <a:close/>
                  <a:moveTo>
                    <a:pt x="2318" y="0"/>
                  </a:moveTo>
                  <a:cubicBezTo>
                    <a:pt x="2182" y="0"/>
                    <a:pt x="2034" y="32"/>
                    <a:pt x="1908" y="43"/>
                  </a:cubicBezTo>
                  <a:lnTo>
                    <a:pt x="1272" y="105"/>
                  </a:lnTo>
                  <a:cubicBezTo>
                    <a:pt x="853" y="136"/>
                    <a:pt x="419" y="182"/>
                    <a:pt x="16" y="198"/>
                  </a:cubicBezTo>
                  <a:cubicBezTo>
                    <a:pt x="0" y="198"/>
                    <a:pt x="0" y="244"/>
                    <a:pt x="16" y="244"/>
                  </a:cubicBezTo>
                  <a:lnTo>
                    <a:pt x="1287" y="182"/>
                  </a:lnTo>
                  <a:cubicBezTo>
                    <a:pt x="1505" y="167"/>
                    <a:pt x="1722" y="167"/>
                    <a:pt x="1939" y="136"/>
                  </a:cubicBezTo>
                  <a:cubicBezTo>
                    <a:pt x="2109" y="120"/>
                    <a:pt x="2342" y="120"/>
                    <a:pt x="2497" y="27"/>
                  </a:cubicBezTo>
                  <a:cubicBezTo>
                    <a:pt x="2443" y="7"/>
                    <a:pt x="238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4044;p58">
              <a:extLst>
                <a:ext uri="{FF2B5EF4-FFF2-40B4-BE49-F238E27FC236}">
                  <a16:creationId xmlns:a16="http://schemas.microsoft.com/office/drawing/2014/main" id="{2B2F032C-5BCA-E188-6EEA-B0EA273B646E}"/>
                </a:ext>
              </a:extLst>
            </p:cNvPr>
            <p:cNvSpPr/>
            <p:nvPr/>
          </p:nvSpPr>
          <p:spPr>
            <a:xfrm>
              <a:off x="1676850" y="2800675"/>
              <a:ext cx="214825" cy="190375"/>
            </a:xfrm>
            <a:custGeom>
              <a:avLst/>
              <a:gdLst/>
              <a:ahLst/>
              <a:cxnLst/>
              <a:rect l="l" t="t" r="r" b="b"/>
              <a:pathLst>
                <a:path w="8593" h="7615" extrusionOk="0">
                  <a:moveTo>
                    <a:pt x="8592" y="1"/>
                  </a:moveTo>
                  <a:lnTo>
                    <a:pt x="4296" y="1350"/>
                  </a:lnTo>
                  <a:cubicBezTo>
                    <a:pt x="1675" y="2265"/>
                    <a:pt x="0" y="6841"/>
                    <a:pt x="791" y="7352"/>
                  </a:cubicBezTo>
                  <a:cubicBezTo>
                    <a:pt x="1088" y="7542"/>
                    <a:pt x="1597" y="7614"/>
                    <a:pt x="2198" y="7614"/>
                  </a:cubicBezTo>
                  <a:cubicBezTo>
                    <a:pt x="4049" y="7614"/>
                    <a:pt x="6762" y="6934"/>
                    <a:pt x="6762" y="6934"/>
                  </a:cubicBezTo>
                  <a:lnTo>
                    <a:pt x="8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4045;p58">
              <a:extLst>
                <a:ext uri="{FF2B5EF4-FFF2-40B4-BE49-F238E27FC236}">
                  <a16:creationId xmlns:a16="http://schemas.microsoft.com/office/drawing/2014/main" id="{8C8A4531-C24D-20C8-5080-A62AEC407454}"/>
                </a:ext>
              </a:extLst>
            </p:cNvPr>
            <p:cNvSpPr/>
            <p:nvPr/>
          </p:nvSpPr>
          <p:spPr>
            <a:xfrm>
              <a:off x="1721425" y="2834025"/>
              <a:ext cx="63625" cy="57375"/>
            </a:xfrm>
            <a:custGeom>
              <a:avLst/>
              <a:gdLst/>
              <a:ahLst/>
              <a:cxnLst/>
              <a:rect l="l" t="t" r="r" b="b"/>
              <a:pathLst>
                <a:path w="2545" h="2295" extrusionOk="0">
                  <a:moveTo>
                    <a:pt x="2513" y="1"/>
                  </a:moveTo>
                  <a:cubicBezTo>
                    <a:pt x="1009" y="544"/>
                    <a:pt x="249" y="1784"/>
                    <a:pt x="1" y="2265"/>
                  </a:cubicBezTo>
                  <a:cubicBezTo>
                    <a:pt x="295" y="1846"/>
                    <a:pt x="1459" y="544"/>
                    <a:pt x="2544" y="16"/>
                  </a:cubicBezTo>
                  <a:cubicBezTo>
                    <a:pt x="2544" y="16"/>
                    <a:pt x="2544" y="1"/>
                    <a:pt x="2513" y="1"/>
                  </a:cubicBezTo>
                  <a:close/>
                  <a:moveTo>
                    <a:pt x="1" y="2265"/>
                  </a:moveTo>
                  <a:cubicBezTo>
                    <a:pt x="1" y="2282"/>
                    <a:pt x="5" y="2294"/>
                    <a:pt x="7" y="2294"/>
                  </a:cubicBezTo>
                  <a:cubicBezTo>
                    <a:pt x="8" y="2294"/>
                    <a:pt x="8" y="2286"/>
                    <a:pt x="1" y="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4046;p58">
              <a:extLst>
                <a:ext uri="{FF2B5EF4-FFF2-40B4-BE49-F238E27FC236}">
                  <a16:creationId xmlns:a16="http://schemas.microsoft.com/office/drawing/2014/main" id="{1B22005C-2E7F-45B2-585C-B0856E628A54}"/>
                </a:ext>
              </a:extLst>
            </p:cNvPr>
            <p:cNvSpPr/>
            <p:nvPr/>
          </p:nvSpPr>
          <p:spPr>
            <a:xfrm>
              <a:off x="1806725" y="2822225"/>
              <a:ext cx="39575" cy="147450"/>
            </a:xfrm>
            <a:custGeom>
              <a:avLst/>
              <a:gdLst/>
              <a:ahLst/>
              <a:cxnLst/>
              <a:rect l="l" t="t" r="r" b="b"/>
              <a:pathLst>
                <a:path w="1583" h="5898" extrusionOk="0">
                  <a:moveTo>
                    <a:pt x="1571" y="0"/>
                  </a:moveTo>
                  <a:cubicBezTo>
                    <a:pt x="1569" y="0"/>
                    <a:pt x="1567" y="2"/>
                    <a:pt x="1567" y="7"/>
                  </a:cubicBezTo>
                  <a:cubicBezTo>
                    <a:pt x="1428" y="442"/>
                    <a:pt x="1288" y="860"/>
                    <a:pt x="1179" y="1295"/>
                  </a:cubicBezTo>
                  <a:cubicBezTo>
                    <a:pt x="962" y="2039"/>
                    <a:pt x="761" y="2799"/>
                    <a:pt x="559" y="3575"/>
                  </a:cubicBezTo>
                  <a:cubicBezTo>
                    <a:pt x="373" y="4350"/>
                    <a:pt x="156" y="5110"/>
                    <a:pt x="1" y="5886"/>
                  </a:cubicBezTo>
                  <a:cubicBezTo>
                    <a:pt x="1" y="5893"/>
                    <a:pt x="5" y="5897"/>
                    <a:pt x="8" y="5897"/>
                  </a:cubicBezTo>
                  <a:cubicBezTo>
                    <a:pt x="12" y="5897"/>
                    <a:pt x="16" y="5893"/>
                    <a:pt x="16" y="5886"/>
                  </a:cubicBezTo>
                  <a:cubicBezTo>
                    <a:pt x="156" y="5451"/>
                    <a:pt x="295" y="5032"/>
                    <a:pt x="404" y="4598"/>
                  </a:cubicBezTo>
                  <a:cubicBezTo>
                    <a:pt x="621" y="3854"/>
                    <a:pt x="823" y="3094"/>
                    <a:pt x="1024" y="2318"/>
                  </a:cubicBezTo>
                  <a:cubicBezTo>
                    <a:pt x="1210" y="1543"/>
                    <a:pt x="1428" y="783"/>
                    <a:pt x="1583" y="7"/>
                  </a:cubicBezTo>
                  <a:cubicBezTo>
                    <a:pt x="1583" y="7"/>
                    <a:pt x="1576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4047;p58">
              <a:extLst>
                <a:ext uri="{FF2B5EF4-FFF2-40B4-BE49-F238E27FC236}">
                  <a16:creationId xmlns:a16="http://schemas.microsoft.com/office/drawing/2014/main" id="{201E85C6-A2C5-B811-2850-8CA2E4315C41}"/>
                </a:ext>
              </a:extLst>
            </p:cNvPr>
            <p:cNvSpPr/>
            <p:nvPr/>
          </p:nvSpPr>
          <p:spPr>
            <a:xfrm>
              <a:off x="1775800" y="2799125"/>
              <a:ext cx="117025" cy="39450"/>
            </a:xfrm>
            <a:custGeom>
              <a:avLst/>
              <a:gdLst/>
              <a:ahLst/>
              <a:cxnLst/>
              <a:rect l="l" t="t" r="r" b="b"/>
              <a:pathLst>
                <a:path w="4681" h="1578" extrusionOk="0">
                  <a:moveTo>
                    <a:pt x="4603" y="1"/>
                  </a:moveTo>
                  <a:cubicBezTo>
                    <a:pt x="4293" y="63"/>
                    <a:pt x="4014" y="140"/>
                    <a:pt x="3719" y="233"/>
                  </a:cubicBezTo>
                  <a:cubicBezTo>
                    <a:pt x="3425" y="327"/>
                    <a:pt x="3130" y="404"/>
                    <a:pt x="2851" y="513"/>
                  </a:cubicBezTo>
                  <a:cubicBezTo>
                    <a:pt x="2261" y="699"/>
                    <a:pt x="1005" y="1024"/>
                    <a:pt x="12" y="1552"/>
                  </a:cubicBezTo>
                  <a:cubicBezTo>
                    <a:pt x="1" y="1552"/>
                    <a:pt x="50" y="1578"/>
                    <a:pt x="76" y="1578"/>
                  </a:cubicBezTo>
                  <a:cubicBezTo>
                    <a:pt x="84" y="1578"/>
                    <a:pt x="90" y="1575"/>
                    <a:pt x="90" y="1567"/>
                  </a:cubicBezTo>
                  <a:cubicBezTo>
                    <a:pt x="555" y="1304"/>
                    <a:pt x="4278" y="233"/>
                    <a:pt x="4572" y="125"/>
                  </a:cubicBezTo>
                  <a:lnTo>
                    <a:pt x="4572" y="202"/>
                  </a:lnTo>
                  <a:cubicBezTo>
                    <a:pt x="4572" y="218"/>
                    <a:pt x="4588" y="218"/>
                    <a:pt x="4603" y="218"/>
                  </a:cubicBezTo>
                  <a:lnTo>
                    <a:pt x="4665" y="94"/>
                  </a:lnTo>
                  <a:cubicBezTo>
                    <a:pt x="4681" y="78"/>
                    <a:pt x="4665" y="47"/>
                    <a:pt x="4650" y="47"/>
                  </a:cubicBezTo>
                  <a:cubicBezTo>
                    <a:pt x="4634" y="1"/>
                    <a:pt x="4603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4048;p58">
              <a:extLst>
                <a:ext uri="{FF2B5EF4-FFF2-40B4-BE49-F238E27FC236}">
                  <a16:creationId xmlns:a16="http://schemas.microsoft.com/office/drawing/2014/main" id="{22DC06FD-9483-D1BF-8042-7926FF7F4CE7}"/>
                </a:ext>
              </a:extLst>
            </p:cNvPr>
            <p:cNvSpPr/>
            <p:nvPr/>
          </p:nvSpPr>
          <p:spPr>
            <a:xfrm>
              <a:off x="1669075" y="2711900"/>
              <a:ext cx="19800" cy="254375"/>
            </a:xfrm>
            <a:custGeom>
              <a:avLst/>
              <a:gdLst/>
              <a:ahLst/>
              <a:cxnLst/>
              <a:rect l="l" t="t" r="r" b="b"/>
              <a:pathLst>
                <a:path w="792" h="10175" extrusionOk="0">
                  <a:moveTo>
                    <a:pt x="792" y="0"/>
                  </a:moveTo>
                  <a:lnTo>
                    <a:pt x="792" y="0"/>
                  </a:lnTo>
                  <a:cubicBezTo>
                    <a:pt x="637" y="853"/>
                    <a:pt x="482" y="1691"/>
                    <a:pt x="373" y="2544"/>
                  </a:cubicBezTo>
                  <a:cubicBezTo>
                    <a:pt x="233" y="3397"/>
                    <a:pt x="140" y="4250"/>
                    <a:pt x="78" y="5103"/>
                  </a:cubicBezTo>
                  <a:cubicBezTo>
                    <a:pt x="1" y="5956"/>
                    <a:pt x="1" y="6824"/>
                    <a:pt x="32" y="7677"/>
                  </a:cubicBezTo>
                  <a:cubicBezTo>
                    <a:pt x="63" y="7895"/>
                    <a:pt x="63" y="8096"/>
                    <a:pt x="94" y="8313"/>
                  </a:cubicBezTo>
                  <a:cubicBezTo>
                    <a:pt x="109" y="8437"/>
                    <a:pt x="109" y="8546"/>
                    <a:pt x="140" y="8655"/>
                  </a:cubicBezTo>
                  <a:lnTo>
                    <a:pt x="187" y="8965"/>
                  </a:lnTo>
                  <a:cubicBezTo>
                    <a:pt x="264" y="9383"/>
                    <a:pt x="404" y="9787"/>
                    <a:pt x="575" y="10174"/>
                  </a:cubicBezTo>
                  <a:cubicBezTo>
                    <a:pt x="264" y="9383"/>
                    <a:pt x="187" y="8515"/>
                    <a:pt x="171" y="7677"/>
                  </a:cubicBezTo>
                  <a:lnTo>
                    <a:pt x="171" y="7042"/>
                  </a:lnTo>
                  <a:lnTo>
                    <a:pt x="187" y="6406"/>
                  </a:lnTo>
                  <a:lnTo>
                    <a:pt x="218" y="5754"/>
                  </a:lnTo>
                  <a:lnTo>
                    <a:pt x="249" y="5118"/>
                  </a:lnTo>
                  <a:cubicBezTo>
                    <a:pt x="327" y="4265"/>
                    <a:pt x="404" y="3412"/>
                    <a:pt x="497" y="2559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4049;p58">
              <a:extLst>
                <a:ext uri="{FF2B5EF4-FFF2-40B4-BE49-F238E27FC236}">
                  <a16:creationId xmlns:a16="http://schemas.microsoft.com/office/drawing/2014/main" id="{613F8E50-1632-7BF4-F937-B6C8222A279E}"/>
                </a:ext>
              </a:extLst>
            </p:cNvPr>
            <p:cNvSpPr/>
            <p:nvPr/>
          </p:nvSpPr>
          <p:spPr>
            <a:xfrm>
              <a:off x="1680725" y="2717325"/>
              <a:ext cx="3500" cy="23275"/>
            </a:xfrm>
            <a:custGeom>
              <a:avLst/>
              <a:gdLst/>
              <a:ahLst/>
              <a:cxnLst/>
              <a:rect l="l" t="t" r="r" b="b"/>
              <a:pathLst>
                <a:path w="140" h="931" extrusionOk="0">
                  <a:moveTo>
                    <a:pt x="78" y="0"/>
                  </a:moveTo>
                  <a:cubicBezTo>
                    <a:pt x="16" y="155"/>
                    <a:pt x="0" y="310"/>
                    <a:pt x="16" y="466"/>
                  </a:cubicBezTo>
                  <a:cubicBezTo>
                    <a:pt x="16" y="636"/>
                    <a:pt x="62" y="791"/>
                    <a:pt x="140" y="931"/>
                  </a:cubicBezTo>
                  <a:cubicBezTo>
                    <a:pt x="93" y="776"/>
                    <a:pt x="78" y="621"/>
                    <a:pt x="78" y="466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4050;p58">
              <a:extLst>
                <a:ext uri="{FF2B5EF4-FFF2-40B4-BE49-F238E27FC236}">
                  <a16:creationId xmlns:a16="http://schemas.microsoft.com/office/drawing/2014/main" id="{4390C1D6-A02E-56E1-D9C4-29C25A83E506}"/>
                </a:ext>
              </a:extLst>
            </p:cNvPr>
            <p:cNvSpPr/>
            <p:nvPr/>
          </p:nvSpPr>
          <p:spPr>
            <a:xfrm>
              <a:off x="1754775" y="2496925"/>
              <a:ext cx="96950" cy="137125"/>
            </a:xfrm>
            <a:custGeom>
              <a:avLst/>
              <a:gdLst/>
              <a:ahLst/>
              <a:cxnLst/>
              <a:rect l="l" t="t" r="r" b="b"/>
              <a:pathLst>
                <a:path w="3878" h="5485" extrusionOk="0">
                  <a:moveTo>
                    <a:pt x="759" y="1"/>
                  </a:moveTo>
                  <a:cubicBezTo>
                    <a:pt x="750" y="1"/>
                    <a:pt x="745" y="3"/>
                    <a:pt x="745" y="7"/>
                  </a:cubicBezTo>
                  <a:cubicBezTo>
                    <a:pt x="667" y="534"/>
                    <a:pt x="528" y="1093"/>
                    <a:pt x="404" y="1604"/>
                  </a:cubicBezTo>
                  <a:cubicBezTo>
                    <a:pt x="202" y="2442"/>
                    <a:pt x="0" y="3093"/>
                    <a:pt x="16" y="3171"/>
                  </a:cubicBezTo>
                  <a:cubicBezTo>
                    <a:pt x="378" y="4152"/>
                    <a:pt x="1474" y="5485"/>
                    <a:pt x="2262" y="5485"/>
                  </a:cubicBezTo>
                  <a:cubicBezTo>
                    <a:pt x="2284" y="5485"/>
                    <a:pt x="2305" y="5484"/>
                    <a:pt x="2327" y="5482"/>
                  </a:cubicBezTo>
                  <a:cubicBezTo>
                    <a:pt x="3102" y="5404"/>
                    <a:pt x="3257" y="3915"/>
                    <a:pt x="3273" y="3481"/>
                  </a:cubicBezTo>
                  <a:lnTo>
                    <a:pt x="3273" y="3450"/>
                  </a:lnTo>
                  <a:cubicBezTo>
                    <a:pt x="3257" y="3372"/>
                    <a:pt x="3273" y="3310"/>
                    <a:pt x="3273" y="3233"/>
                  </a:cubicBezTo>
                  <a:cubicBezTo>
                    <a:pt x="3397" y="2333"/>
                    <a:pt x="3878" y="1294"/>
                    <a:pt x="3878" y="1294"/>
                  </a:cubicBezTo>
                  <a:cubicBezTo>
                    <a:pt x="3878" y="1294"/>
                    <a:pt x="989" y="1"/>
                    <a:pt x="75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4051;p58">
              <a:extLst>
                <a:ext uri="{FF2B5EF4-FFF2-40B4-BE49-F238E27FC236}">
                  <a16:creationId xmlns:a16="http://schemas.microsoft.com/office/drawing/2014/main" id="{720C6F1B-4CA8-502F-D668-20171C06AD5E}"/>
                </a:ext>
              </a:extLst>
            </p:cNvPr>
            <p:cNvSpPr/>
            <p:nvPr/>
          </p:nvSpPr>
          <p:spPr>
            <a:xfrm>
              <a:off x="1778050" y="2498250"/>
              <a:ext cx="73675" cy="85700"/>
            </a:xfrm>
            <a:custGeom>
              <a:avLst/>
              <a:gdLst/>
              <a:ahLst/>
              <a:cxnLst/>
              <a:rect l="l" t="t" r="r" b="b"/>
              <a:pathLst>
                <a:path w="2947" h="3428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915"/>
                    <a:pt x="248" y="3102"/>
                    <a:pt x="2001" y="3397"/>
                  </a:cubicBezTo>
                  <a:cubicBezTo>
                    <a:pt x="2109" y="3412"/>
                    <a:pt x="2233" y="3428"/>
                    <a:pt x="2326" y="3428"/>
                  </a:cubicBezTo>
                  <a:lnTo>
                    <a:pt x="2326" y="3397"/>
                  </a:lnTo>
                  <a:cubicBezTo>
                    <a:pt x="2326" y="3319"/>
                    <a:pt x="2326" y="3242"/>
                    <a:pt x="2342" y="3180"/>
                  </a:cubicBezTo>
                  <a:cubicBezTo>
                    <a:pt x="2482" y="2265"/>
                    <a:pt x="2947" y="1226"/>
                    <a:pt x="2947" y="1226"/>
                  </a:cubicBezTo>
                  <a:cubicBezTo>
                    <a:pt x="2947" y="1226"/>
                    <a:pt x="682" y="249"/>
                    <a:pt x="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4052;p58">
              <a:extLst>
                <a:ext uri="{FF2B5EF4-FFF2-40B4-BE49-F238E27FC236}">
                  <a16:creationId xmlns:a16="http://schemas.microsoft.com/office/drawing/2014/main" id="{4742B7F6-0987-4934-011C-BE2BC5EA19A8}"/>
                </a:ext>
              </a:extLst>
            </p:cNvPr>
            <p:cNvSpPr/>
            <p:nvPr/>
          </p:nvSpPr>
          <p:spPr>
            <a:xfrm>
              <a:off x="1764075" y="2365900"/>
              <a:ext cx="159775" cy="200725"/>
            </a:xfrm>
            <a:custGeom>
              <a:avLst/>
              <a:gdLst/>
              <a:ahLst/>
              <a:cxnLst/>
              <a:rect l="l" t="t" r="r" b="b"/>
              <a:pathLst>
                <a:path w="6391" h="8029" extrusionOk="0">
                  <a:moveTo>
                    <a:pt x="3435" y="1"/>
                  </a:moveTo>
                  <a:cubicBezTo>
                    <a:pt x="2582" y="1"/>
                    <a:pt x="1732" y="343"/>
                    <a:pt x="1226" y="1060"/>
                  </a:cubicBezTo>
                  <a:cubicBezTo>
                    <a:pt x="497" y="2053"/>
                    <a:pt x="1" y="5449"/>
                    <a:pt x="544" y="6442"/>
                  </a:cubicBezTo>
                  <a:cubicBezTo>
                    <a:pt x="1074" y="7389"/>
                    <a:pt x="2073" y="8029"/>
                    <a:pt x="3080" y="8029"/>
                  </a:cubicBezTo>
                  <a:cubicBezTo>
                    <a:pt x="3574" y="8029"/>
                    <a:pt x="4070" y="7875"/>
                    <a:pt x="4514" y="7528"/>
                  </a:cubicBezTo>
                  <a:cubicBezTo>
                    <a:pt x="5817" y="6473"/>
                    <a:pt x="6391" y="2053"/>
                    <a:pt x="5739" y="1107"/>
                  </a:cubicBezTo>
                  <a:cubicBezTo>
                    <a:pt x="5238" y="382"/>
                    <a:pt x="4335" y="1"/>
                    <a:pt x="3435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4053;p58">
              <a:extLst>
                <a:ext uri="{FF2B5EF4-FFF2-40B4-BE49-F238E27FC236}">
                  <a16:creationId xmlns:a16="http://schemas.microsoft.com/office/drawing/2014/main" id="{F718A868-817B-F6C4-059D-7AD8C3E64A9F}"/>
                </a:ext>
              </a:extLst>
            </p:cNvPr>
            <p:cNvSpPr/>
            <p:nvPr/>
          </p:nvSpPr>
          <p:spPr>
            <a:xfrm>
              <a:off x="1848225" y="2467625"/>
              <a:ext cx="8550" cy="14750"/>
            </a:xfrm>
            <a:custGeom>
              <a:avLst/>
              <a:gdLst/>
              <a:ahLst/>
              <a:cxnLst/>
              <a:rect l="l" t="t" r="r" b="b"/>
              <a:pathLst>
                <a:path w="342" h="590" extrusionOk="0">
                  <a:moveTo>
                    <a:pt x="310" y="0"/>
                  </a:moveTo>
                  <a:cubicBezTo>
                    <a:pt x="310" y="0"/>
                    <a:pt x="295" y="0"/>
                    <a:pt x="295" y="16"/>
                  </a:cubicBezTo>
                  <a:cubicBezTo>
                    <a:pt x="279" y="248"/>
                    <a:pt x="217" y="512"/>
                    <a:pt x="0" y="558"/>
                  </a:cubicBezTo>
                  <a:lnTo>
                    <a:pt x="0" y="589"/>
                  </a:lnTo>
                  <a:cubicBezTo>
                    <a:pt x="264" y="589"/>
                    <a:pt x="341" y="233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4054;p58">
              <a:extLst>
                <a:ext uri="{FF2B5EF4-FFF2-40B4-BE49-F238E27FC236}">
                  <a16:creationId xmlns:a16="http://schemas.microsoft.com/office/drawing/2014/main" id="{2C171BB4-1373-4E17-791A-124F39F2C6B2}"/>
                </a:ext>
              </a:extLst>
            </p:cNvPr>
            <p:cNvSpPr/>
            <p:nvPr/>
          </p:nvSpPr>
          <p:spPr>
            <a:xfrm>
              <a:off x="1840125" y="2461275"/>
              <a:ext cx="19050" cy="18475"/>
            </a:xfrm>
            <a:custGeom>
              <a:avLst/>
              <a:gdLst/>
              <a:ahLst/>
              <a:cxnLst/>
              <a:rect l="l" t="t" r="r" b="b"/>
              <a:pathLst>
                <a:path w="762" h="739" extrusionOk="0">
                  <a:moveTo>
                    <a:pt x="410" y="0"/>
                  </a:moveTo>
                  <a:cubicBezTo>
                    <a:pt x="82" y="0"/>
                    <a:pt x="0" y="661"/>
                    <a:pt x="324" y="735"/>
                  </a:cubicBezTo>
                  <a:cubicBezTo>
                    <a:pt x="338" y="737"/>
                    <a:pt x="352" y="739"/>
                    <a:pt x="365" y="739"/>
                  </a:cubicBezTo>
                  <a:cubicBezTo>
                    <a:pt x="674" y="739"/>
                    <a:pt x="761" y="65"/>
                    <a:pt x="464" y="6"/>
                  </a:cubicBezTo>
                  <a:cubicBezTo>
                    <a:pt x="445" y="2"/>
                    <a:pt x="427" y="0"/>
                    <a:pt x="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4055;p58">
              <a:extLst>
                <a:ext uri="{FF2B5EF4-FFF2-40B4-BE49-F238E27FC236}">
                  <a16:creationId xmlns:a16="http://schemas.microsoft.com/office/drawing/2014/main" id="{FB620BC3-B2D8-DD05-C725-4E5E65BC4119}"/>
                </a:ext>
              </a:extLst>
            </p:cNvPr>
            <p:cNvSpPr/>
            <p:nvPr/>
          </p:nvSpPr>
          <p:spPr>
            <a:xfrm>
              <a:off x="1885825" y="2473050"/>
              <a:ext cx="6225" cy="15925"/>
            </a:xfrm>
            <a:custGeom>
              <a:avLst/>
              <a:gdLst/>
              <a:ahLst/>
              <a:cxnLst/>
              <a:rect l="l" t="t" r="r" b="b"/>
              <a:pathLst>
                <a:path w="249" h="637" extrusionOk="0">
                  <a:moveTo>
                    <a:pt x="94" y="0"/>
                  </a:moveTo>
                  <a:lnTo>
                    <a:pt x="94" y="0"/>
                  </a:lnTo>
                  <a:cubicBezTo>
                    <a:pt x="16" y="217"/>
                    <a:pt x="1" y="559"/>
                    <a:pt x="249" y="636"/>
                  </a:cubicBezTo>
                  <a:lnTo>
                    <a:pt x="249" y="621"/>
                  </a:lnTo>
                  <a:cubicBezTo>
                    <a:pt x="47" y="497"/>
                    <a:pt x="78" y="248"/>
                    <a:pt x="109" y="16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4056;p58">
              <a:extLst>
                <a:ext uri="{FF2B5EF4-FFF2-40B4-BE49-F238E27FC236}">
                  <a16:creationId xmlns:a16="http://schemas.microsoft.com/office/drawing/2014/main" id="{592FCF5F-795B-AFFE-3A42-178D99E4721F}"/>
                </a:ext>
              </a:extLst>
            </p:cNvPr>
            <p:cNvSpPr/>
            <p:nvPr/>
          </p:nvSpPr>
          <p:spPr>
            <a:xfrm>
              <a:off x="1884375" y="2467600"/>
              <a:ext cx="18750" cy="18675"/>
            </a:xfrm>
            <a:custGeom>
              <a:avLst/>
              <a:gdLst/>
              <a:ahLst/>
              <a:cxnLst/>
              <a:rect l="l" t="t" r="r" b="b"/>
              <a:pathLst>
                <a:path w="750" h="747" extrusionOk="0">
                  <a:moveTo>
                    <a:pt x="375" y="1"/>
                  </a:moveTo>
                  <a:cubicBezTo>
                    <a:pt x="73" y="1"/>
                    <a:pt x="0" y="715"/>
                    <a:pt x="322" y="746"/>
                  </a:cubicBezTo>
                  <a:cubicBezTo>
                    <a:pt x="329" y="746"/>
                    <a:pt x="337" y="747"/>
                    <a:pt x="343" y="747"/>
                  </a:cubicBezTo>
                  <a:cubicBezTo>
                    <a:pt x="682" y="747"/>
                    <a:pt x="749" y="16"/>
                    <a:pt x="384" y="1"/>
                  </a:cubicBezTo>
                  <a:cubicBezTo>
                    <a:pt x="381" y="1"/>
                    <a:pt x="378" y="1"/>
                    <a:pt x="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4057;p58">
              <a:extLst>
                <a:ext uri="{FF2B5EF4-FFF2-40B4-BE49-F238E27FC236}">
                  <a16:creationId xmlns:a16="http://schemas.microsoft.com/office/drawing/2014/main" id="{98AB69B9-0B38-3AF9-D7DD-E04C6917EC2A}"/>
                </a:ext>
              </a:extLst>
            </p:cNvPr>
            <p:cNvSpPr/>
            <p:nvPr/>
          </p:nvSpPr>
          <p:spPr>
            <a:xfrm>
              <a:off x="1841250" y="2448550"/>
              <a:ext cx="21350" cy="11850"/>
            </a:xfrm>
            <a:custGeom>
              <a:avLst/>
              <a:gdLst/>
              <a:ahLst/>
              <a:cxnLst/>
              <a:rect l="l" t="t" r="r" b="b"/>
              <a:pathLst>
                <a:path w="854" h="474" extrusionOk="0">
                  <a:moveTo>
                    <a:pt x="325" y="1"/>
                  </a:moveTo>
                  <a:cubicBezTo>
                    <a:pt x="251" y="1"/>
                    <a:pt x="175" y="16"/>
                    <a:pt x="109" y="50"/>
                  </a:cubicBezTo>
                  <a:cubicBezTo>
                    <a:pt x="31" y="81"/>
                    <a:pt x="0" y="189"/>
                    <a:pt x="31" y="282"/>
                  </a:cubicBezTo>
                  <a:cubicBezTo>
                    <a:pt x="78" y="313"/>
                    <a:pt x="109" y="344"/>
                    <a:pt x="155" y="360"/>
                  </a:cubicBezTo>
                  <a:cubicBezTo>
                    <a:pt x="248" y="375"/>
                    <a:pt x="341" y="422"/>
                    <a:pt x="434" y="437"/>
                  </a:cubicBezTo>
                  <a:cubicBezTo>
                    <a:pt x="519" y="448"/>
                    <a:pt x="582" y="473"/>
                    <a:pt x="648" y="473"/>
                  </a:cubicBezTo>
                  <a:cubicBezTo>
                    <a:pt x="679" y="473"/>
                    <a:pt x="710" y="468"/>
                    <a:pt x="745" y="453"/>
                  </a:cubicBezTo>
                  <a:cubicBezTo>
                    <a:pt x="807" y="422"/>
                    <a:pt x="853" y="360"/>
                    <a:pt x="822" y="282"/>
                  </a:cubicBezTo>
                  <a:cubicBezTo>
                    <a:pt x="791" y="143"/>
                    <a:pt x="651" y="65"/>
                    <a:pt x="512" y="34"/>
                  </a:cubicBezTo>
                  <a:cubicBezTo>
                    <a:pt x="454" y="13"/>
                    <a:pt x="39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4058;p58">
              <a:extLst>
                <a:ext uri="{FF2B5EF4-FFF2-40B4-BE49-F238E27FC236}">
                  <a16:creationId xmlns:a16="http://schemas.microsoft.com/office/drawing/2014/main" id="{45CD59F2-A241-ED91-266E-86E88257E5C1}"/>
                </a:ext>
              </a:extLst>
            </p:cNvPr>
            <p:cNvSpPr/>
            <p:nvPr/>
          </p:nvSpPr>
          <p:spPr>
            <a:xfrm>
              <a:off x="1890475" y="2441975"/>
              <a:ext cx="21350" cy="12800"/>
            </a:xfrm>
            <a:custGeom>
              <a:avLst/>
              <a:gdLst/>
              <a:ahLst/>
              <a:cxnLst/>
              <a:rect l="l" t="t" r="r" b="b"/>
              <a:pathLst>
                <a:path w="854" h="512" extrusionOk="0">
                  <a:moveTo>
                    <a:pt x="287" y="0"/>
                  </a:moveTo>
                  <a:cubicBezTo>
                    <a:pt x="195" y="0"/>
                    <a:pt x="108" y="25"/>
                    <a:pt x="47" y="96"/>
                  </a:cubicBezTo>
                  <a:cubicBezTo>
                    <a:pt x="1" y="158"/>
                    <a:pt x="1" y="235"/>
                    <a:pt x="47" y="297"/>
                  </a:cubicBezTo>
                  <a:cubicBezTo>
                    <a:pt x="125" y="390"/>
                    <a:pt x="233" y="406"/>
                    <a:pt x="327" y="421"/>
                  </a:cubicBezTo>
                  <a:cubicBezTo>
                    <a:pt x="435" y="468"/>
                    <a:pt x="528" y="483"/>
                    <a:pt x="621" y="499"/>
                  </a:cubicBezTo>
                  <a:cubicBezTo>
                    <a:pt x="635" y="508"/>
                    <a:pt x="647" y="512"/>
                    <a:pt x="659" y="512"/>
                  </a:cubicBezTo>
                  <a:cubicBezTo>
                    <a:pt x="689" y="512"/>
                    <a:pt x="717" y="490"/>
                    <a:pt x="761" y="468"/>
                  </a:cubicBezTo>
                  <a:cubicBezTo>
                    <a:pt x="838" y="406"/>
                    <a:pt x="854" y="313"/>
                    <a:pt x="792" y="235"/>
                  </a:cubicBezTo>
                  <a:cubicBezTo>
                    <a:pt x="699" y="111"/>
                    <a:pt x="559" y="34"/>
                    <a:pt x="435" y="18"/>
                  </a:cubicBezTo>
                  <a:cubicBezTo>
                    <a:pt x="386" y="7"/>
                    <a:pt x="336" y="0"/>
                    <a:pt x="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4059;p58">
              <a:extLst>
                <a:ext uri="{FF2B5EF4-FFF2-40B4-BE49-F238E27FC236}">
                  <a16:creationId xmlns:a16="http://schemas.microsoft.com/office/drawing/2014/main" id="{3622510B-39A2-00A0-7F4D-FE631518D1FF}"/>
                </a:ext>
              </a:extLst>
            </p:cNvPr>
            <p:cNvSpPr/>
            <p:nvPr/>
          </p:nvSpPr>
          <p:spPr>
            <a:xfrm>
              <a:off x="1837750" y="2519175"/>
              <a:ext cx="11650" cy="5925"/>
            </a:xfrm>
            <a:custGeom>
              <a:avLst/>
              <a:gdLst/>
              <a:ahLst/>
              <a:cxnLst/>
              <a:rect l="l" t="t" r="r" b="b"/>
              <a:pathLst>
                <a:path w="466" h="237" extrusionOk="0">
                  <a:moveTo>
                    <a:pt x="1" y="1"/>
                  </a:moveTo>
                  <a:cubicBezTo>
                    <a:pt x="1" y="94"/>
                    <a:pt x="63" y="187"/>
                    <a:pt x="156" y="218"/>
                  </a:cubicBezTo>
                  <a:cubicBezTo>
                    <a:pt x="186" y="231"/>
                    <a:pt x="218" y="237"/>
                    <a:pt x="250" y="237"/>
                  </a:cubicBezTo>
                  <a:cubicBezTo>
                    <a:pt x="331" y="237"/>
                    <a:pt x="410" y="200"/>
                    <a:pt x="466" y="156"/>
                  </a:cubicBezTo>
                  <a:lnTo>
                    <a:pt x="450" y="156"/>
                  </a:lnTo>
                  <a:cubicBezTo>
                    <a:pt x="395" y="167"/>
                    <a:pt x="325" y="178"/>
                    <a:pt x="261" y="178"/>
                  </a:cubicBezTo>
                  <a:cubicBezTo>
                    <a:pt x="235" y="178"/>
                    <a:pt x="209" y="176"/>
                    <a:pt x="187" y="171"/>
                  </a:cubicBezTo>
                  <a:cubicBezTo>
                    <a:pt x="109" y="156"/>
                    <a:pt x="47" y="78"/>
                    <a:pt x="16" y="16"/>
                  </a:cubicBezTo>
                  <a:cubicBezTo>
                    <a:pt x="1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4060;p58">
              <a:extLst>
                <a:ext uri="{FF2B5EF4-FFF2-40B4-BE49-F238E27FC236}">
                  <a16:creationId xmlns:a16="http://schemas.microsoft.com/office/drawing/2014/main" id="{4E945EF1-0450-1D06-BD16-420922EA25DC}"/>
                </a:ext>
              </a:extLst>
            </p:cNvPr>
            <p:cNvSpPr/>
            <p:nvPr/>
          </p:nvSpPr>
          <p:spPr>
            <a:xfrm>
              <a:off x="1847050" y="2445525"/>
              <a:ext cx="37250" cy="69800"/>
            </a:xfrm>
            <a:custGeom>
              <a:avLst/>
              <a:gdLst/>
              <a:ahLst/>
              <a:cxnLst/>
              <a:rect l="l" t="t" r="r" b="b"/>
              <a:pathLst>
                <a:path w="1490" h="2792" extrusionOk="0">
                  <a:moveTo>
                    <a:pt x="1366" y="0"/>
                  </a:moveTo>
                  <a:cubicBezTo>
                    <a:pt x="1366" y="0"/>
                    <a:pt x="1350" y="0"/>
                    <a:pt x="1350" y="16"/>
                  </a:cubicBezTo>
                  <a:cubicBezTo>
                    <a:pt x="1257" y="745"/>
                    <a:pt x="1273" y="1489"/>
                    <a:pt x="1195" y="2249"/>
                  </a:cubicBezTo>
                  <a:cubicBezTo>
                    <a:pt x="1086" y="2171"/>
                    <a:pt x="962" y="2109"/>
                    <a:pt x="854" y="2063"/>
                  </a:cubicBezTo>
                  <a:cubicBezTo>
                    <a:pt x="823" y="2063"/>
                    <a:pt x="807" y="2590"/>
                    <a:pt x="792" y="2668"/>
                  </a:cubicBezTo>
                  <a:cubicBezTo>
                    <a:pt x="482" y="2668"/>
                    <a:pt x="280" y="2528"/>
                    <a:pt x="16" y="2295"/>
                  </a:cubicBezTo>
                  <a:cubicBezTo>
                    <a:pt x="16" y="2288"/>
                    <a:pt x="12" y="2284"/>
                    <a:pt x="8" y="2284"/>
                  </a:cubicBezTo>
                  <a:cubicBezTo>
                    <a:pt x="5" y="2284"/>
                    <a:pt x="1" y="2288"/>
                    <a:pt x="1" y="2295"/>
                  </a:cubicBezTo>
                  <a:cubicBezTo>
                    <a:pt x="94" y="2497"/>
                    <a:pt x="249" y="2652"/>
                    <a:pt x="466" y="2730"/>
                  </a:cubicBezTo>
                  <a:cubicBezTo>
                    <a:pt x="559" y="2761"/>
                    <a:pt x="637" y="2792"/>
                    <a:pt x="730" y="2792"/>
                  </a:cubicBezTo>
                  <a:lnTo>
                    <a:pt x="854" y="2792"/>
                  </a:lnTo>
                  <a:cubicBezTo>
                    <a:pt x="869" y="2792"/>
                    <a:pt x="885" y="2761"/>
                    <a:pt x="900" y="2745"/>
                  </a:cubicBezTo>
                  <a:lnTo>
                    <a:pt x="900" y="2730"/>
                  </a:lnTo>
                  <a:lnTo>
                    <a:pt x="900" y="2714"/>
                  </a:lnTo>
                  <a:cubicBezTo>
                    <a:pt x="947" y="2528"/>
                    <a:pt x="962" y="2264"/>
                    <a:pt x="962" y="2264"/>
                  </a:cubicBezTo>
                  <a:cubicBezTo>
                    <a:pt x="1014" y="2291"/>
                    <a:pt x="1242" y="2437"/>
                    <a:pt x="1313" y="2437"/>
                  </a:cubicBezTo>
                  <a:cubicBezTo>
                    <a:pt x="1327" y="2437"/>
                    <a:pt x="1335" y="2432"/>
                    <a:pt x="1335" y="2420"/>
                  </a:cubicBezTo>
                  <a:cubicBezTo>
                    <a:pt x="1412" y="1644"/>
                    <a:pt x="1490" y="791"/>
                    <a:pt x="1397" y="16"/>
                  </a:cubicBezTo>
                  <a:cubicBezTo>
                    <a:pt x="1397" y="0"/>
                    <a:pt x="1366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4061;p58">
              <a:extLst>
                <a:ext uri="{FF2B5EF4-FFF2-40B4-BE49-F238E27FC236}">
                  <a16:creationId xmlns:a16="http://schemas.microsoft.com/office/drawing/2014/main" id="{74C39D0D-D91A-A069-0CDB-8A5D823161A5}"/>
                </a:ext>
              </a:extLst>
            </p:cNvPr>
            <p:cNvSpPr/>
            <p:nvPr/>
          </p:nvSpPr>
          <p:spPr>
            <a:xfrm>
              <a:off x="1842400" y="2502900"/>
              <a:ext cx="20975" cy="16075"/>
            </a:xfrm>
            <a:custGeom>
              <a:avLst/>
              <a:gdLst/>
              <a:ahLst/>
              <a:cxnLst/>
              <a:rect l="l" t="t" r="r" b="b"/>
              <a:pathLst>
                <a:path w="839" h="643" extrusionOk="0">
                  <a:moveTo>
                    <a:pt x="202" y="0"/>
                  </a:moveTo>
                  <a:cubicBezTo>
                    <a:pt x="156" y="78"/>
                    <a:pt x="125" y="140"/>
                    <a:pt x="78" y="218"/>
                  </a:cubicBezTo>
                  <a:cubicBezTo>
                    <a:pt x="32" y="357"/>
                    <a:pt x="1" y="528"/>
                    <a:pt x="187" y="605"/>
                  </a:cubicBezTo>
                  <a:cubicBezTo>
                    <a:pt x="229" y="631"/>
                    <a:pt x="277" y="642"/>
                    <a:pt x="324" y="642"/>
                  </a:cubicBezTo>
                  <a:cubicBezTo>
                    <a:pt x="362" y="642"/>
                    <a:pt x="400" y="635"/>
                    <a:pt x="435" y="621"/>
                  </a:cubicBezTo>
                  <a:cubicBezTo>
                    <a:pt x="590" y="590"/>
                    <a:pt x="730" y="512"/>
                    <a:pt x="838" y="388"/>
                  </a:cubicBezTo>
                  <a:cubicBezTo>
                    <a:pt x="590" y="342"/>
                    <a:pt x="357" y="202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4062;p58">
              <a:extLst>
                <a:ext uri="{FF2B5EF4-FFF2-40B4-BE49-F238E27FC236}">
                  <a16:creationId xmlns:a16="http://schemas.microsoft.com/office/drawing/2014/main" id="{CA6A6BA8-0026-1312-3A62-0F8E36EA966A}"/>
                </a:ext>
              </a:extLst>
            </p:cNvPr>
            <p:cNvSpPr/>
            <p:nvPr/>
          </p:nvSpPr>
          <p:spPr>
            <a:xfrm>
              <a:off x="1842400" y="2508325"/>
              <a:ext cx="10875" cy="10650"/>
            </a:xfrm>
            <a:custGeom>
              <a:avLst/>
              <a:gdLst/>
              <a:ahLst/>
              <a:cxnLst/>
              <a:rect l="l" t="t" r="r" b="b"/>
              <a:pathLst>
                <a:path w="435" h="426" extrusionOk="0">
                  <a:moveTo>
                    <a:pt x="78" y="1"/>
                  </a:moveTo>
                  <a:cubicBezTo>
                    <a:pt x="16" y="140"/>
                    <a:pt x="1" y="311"/>
                    <a:pt x="171" y="388"/>
                  </a:cubicBezTo>
                  <a:cubicBezTo>
                    <a:pt x="214" y="414"/>
                    <a:pt x="266" y="425"/>
                    <a:pt x="317" y="425"/>
                  </a:cubicBezTo>
                  <a:cubicBezTo>
                    <a:pt x="359" y="425"/>
                    <a:pt x="400" y="418"/>
                    <a:pt x="435" y="404"/>
                  </a:cubicBezTo>
                  <a:cubicBezTo>
                    <a:pt x="435" y="218"/>
                    <a:pt x="264" y="47"/>
                    <a:pt x="7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4063;p58">
              <a:extLst>
                <a:ext uri="{FF2B5EF4-FFF2-40B4-BE49-F238E27FC236}">
                  <a16:creationId xmlns:a16="http://schemas.microsoft.com/office/drawing/2014/main" id="{55755E6D-3911-3B63-DAAD-9ADFA4E011A3}"/>
                </a:ext>
              </a:extLst>
            </p:cNvPr>
            <p:cNvSpPr/>
            <p:nvPr/>
          </p:nvSpPr>
          <p:spPr>
            <a:xfrm>
              <a:off x="1768350" y="2341950"/>
              <a:ext cx="171800" cy="127050"/>
            </a:xfrm>
            <a:custGeom>
              <a:avLst/>
              <a:gdLst/>
              <a:ahLst/>
              <a:cxnLst/>
              <a:rect l="l" t="t" r="r" b="b"/>
              <a:pathLst>
                <a:path w="6872" h="5082" extrusionOk="0">
                  <a:moveTo>
                    <a:pt x="2714" y="1"/>
                  </a:moveTo>
                  <a:cubicBezTo>
                    <a:pt x="2524" y="1"/>
                    <a:pt x="2142" y="137"/>
                    <a:pt x="2001" y="219"/>
                  </a:cubicBezTo>
                  <a:cubicBezTo>
                    <a:pt x="1846" y="312"/>
                    <a:pt x="1706" y="452"/>
                    <a:pt x="1613" y="591"/>
                  </a:cubicBezTo>
                  <a:cubicBezTo>
                    <a:pt x="1474" y="514"/>
                    <a:pt x="1334" y="436"/>
                    <a:pt x="1179" y="390"/>
                  </a:cubicBezTo>
                  <a:cubicBezTo>
                    <a:pt x="1105" y="367"/>
                    <a:pt x="1019" y="357"/>
                    <a:pt x="935" y="357"/>
                  </a:cubicBezTo>
                  <a:cubicBezTo>
                    <a:pt x="739" y="357"/>
                    <a:pt x="549" y="408"/>
                    <a:pt x="528" y="452"/>
                  </a:cubicBezTo>
                  <a:cubicBezTo>
                    <a:pt x="481" y="514"/>
                    <a:pt x="807" y="669"/>
                    <a:pt x="1039" y="762"/>
                  </a:cubicBezTo>
                  <a:cubicBezTo>
                    <a:pt x="1039" y="762"/>
                    <a:pt x="388" y="1212"/>
                    <a:pt x="217" y="1739"/>
                  </a:cubicBezTo>
                  <a:cubicBezTo>
                    <a:pt x="31" y="2251"/>
                    <a:pt x="0" y="4965"/>
                    <a:pt x="171" y="5074"/>
                  </a:cubicBezTo>
                  <a:cubicBezTo>
                    <a:pt x="186" y="5079"/>
                    <a:pt x="203" y="5081"/>
                    <a:pt x="221" y="5081"/>
                  </a:cubicBezTo>
                  <a:cubicBezTo>
                    <a:pt x="523" y="5081"/>
                    <a:pt x="1236" y="4393"/>
                    <a:pt x="1412" y="4174"/>
                  </a:cubicBezTo>
                  <a:cubicBezTo>
                    <a:pt x="1861" y="3616"/>
                    <a:pt x="1861" y="2390"/>
                    <a:pt x="2296" y="2220"/>
                  </a:cubicBezTo>
                  <a:cubicBezTo>
                    <a:pt x="2387" y="2181"/>
                    <a:pt x="2479" y="2163"/>
                    <a:pt x="2572" y="2163"/>
                  </a:cubicBezTo>
                  <a:cubicBezTo>
                    <a:pt x="3399" y="2163"/>
                    <a:pt x="4304" y="3573"/>
                    <a:pt x="5196" y="3879"/>
                  </a:cubicBezTo>
                  <a:cubicBezTo>
                    <a:pt x="5402" y="3954"/>
                    <a:pt x="5589" y="3988"/>
                    <a:pt x="5755" y="3988"/>
                  </a:cubicBezTo>
                  <a:cubicBezTo>
                    <a:pt x="6352" y="3988"/>
                    <a:pt x="6690" y="3545"/>
                    <a:pt x="6762" y="2902"/>
                  </a:cubicBezTo>
                  <a:cubicBezTo>
                    <a:pt x="6871" y="2065"/>
                    <a:pt x="6375" y="1320"/>
                    <a:pt x="5367" y="777"/>
                  </a:cubicBezTo>
                  <a:cubicBezTo>
                    <a:pt x="4780" y="471"/>
                    <a:pt x="4153" y="372"/>
                    <a:pt x="3599" y="372"/>
                  </a:cubicBezTo>
                  <a:cubicBezTo>
                    <a:pt x="3172" y="372"/>
                    <a:pt x="2788" y="431"/>
                    <a:pt x="2497" y="498"/>
                  </a:cubicBezTo>
                  <a:cubicBezTo>
                    <a:pt x="2497" y="498"/>
                    <a:pt x="2870" y="188"/>
                    <a:pt x="2823" y="49"/>
                  </a:cubicBezTo>
                  <a:cubicBezTo>
                    <a:pt x="2816" y="15"/>
                    <a:pt x="2775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4064;p58">
              <a:extLst>
                <a:ext uri="{FF2B5EF4-FFF2-40B4-BE49-F238E27FC236}">
                  <a16:creationId xmlns:a16="http://schemas.microsoft.com/office/drawing/2014/main" id="{E98DEE19-1232-53A7-3C98-2A8E56CC0B85}"/>
                </a:ext>
              </a:extLst>
            </p:cNvPr>
            <p:cNvSpPr/>
            <p:nvPr/>
          </p:nvSpPr>
          <p:spPr>
            <a:xfrm>
              <a:off x="1764850" y="2360200"/>
              <a:ext cx="32950" cy="94850"/>
            </a:xfrm>
            <a:custGeom>
              <a:avLst/>
              <a:gdLst/>
              <a:ahLst/>
              <a:cxnLst/>
              <a:rect l="l" t="t" r="r" b="b"/>
              <a:pathLst>
                <a:path w="1318" h="3794" extrusionOk="0">
                  <a:moveTo>
                    <a:pt x="1304" y="1"/>
                  </a:moveTo>
                  <a:cubicBezTo>
                    <a:pt x="1309" y="6"/>
                    <a:pt x="1312" y="8"/>
                    <a:pt x="1314" y="8"/>
                  </a:cubicBezTo>
                  <a:cubicBezTo>
                    <a:pt x="1317" y="8"/>
                    <a:pt x="1314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606" y="125"/>
                    <a:pt x="218" y="792"/>
                    <a:pt x="125" y="1428"/>
                  </a:cubicBezTo>
                  <a:cubicBezTo>
                    <a:pt x="1" y="2203"/>
                    <a:pt x="125" y="3025"/>
                    <a:pt x="233" y="3770"/>
                  </a:cubicBezTo>
                  <a:cubicBezTo>
                    <a:pt x="233" y="3785"/>
                    <a:pt x="245" y="3793"/>
                    <a:pt x="257" y="3793"/>
                  </a:cubicBezTo>
                  <a:cubicBezTo>
                    <a:pt x="268" y="3793"/>
                    <a:pt x="280" y="3785"/>
                    <a:pt x="280" y="3770"/>
                  </a:cubicBezTo>
                  <a:cubicBezTo>
                    <a:pt x="218" y="3056"/>
                    <a:pt x="94" y="2343"/>
                    <a:pt x="187" y="1598"/>
                  </a:cubicBezTo>
                  <a:cubicBezTo>
                    <a:pt x="202" y="1242"/>
                    <a:pt x="342" y="869"/>
                    <a:pt x="544" y="559"/>
                  </a:cubicBezTo>
                  <a:cubicBezTo>
                    <a:pt x="745" y="311"/>
                    <a:pt x="1009" y="125"/>
                    <a:pt x="1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4065;p58">
              <a:extLst>
                <a:ext uri="{FF2B5EF4-FFF2-40B4-BE49-F238E27FC236}">
                  <a16:creationId xmlns:a16="http://schemas.microsoft.com/office/drawing/2014/main" id="{EF2CF3EB-C22B-2AD2-8C87-631C05D38EF4}"/>
                </a:ext>
              </a:extLst>
            </p:cNvPr>
            <p:cNvSpPr/>
            <p:nvPr/>
          </p:nvSpPr>
          <p:spPr>
            <a:xfrm>
              <a:off x="1826125" y="2391225"/>
              <a:ext cx="76400" cy="51600"/>
            </a:xfrm>
            <a:custGeom>
              <a:avLst/>
              <a:gdLst/>
              <a:ahLst/>
              <a:cxnLst/>
              <a:rect l="l" t="t" r="r" b="b"/>
              <a:pathLst>
                <a:path w="3056" h="2064" extrusionOk="0">
                  <a:moveTo>
                    <a:pt x="0" y="1"/>
                  </a:moveTo>
                  <a:cubicBezTo>
                    <a:pt x="0" y="16"/>
                    <a:pt x="0" y="32"/>
                    <a:pt x="16" y="32"/>
                  </a:cubicBezTo>
                  <a:cubicBezTo>
                    <a:pt x="326" y="156"/>
                    <a:pt x="652" y="264"/>
                    <a:pt x="931" y="482"/>
                  </a:cubicBezTo>
                  <a:cubicBezTo>
                    <a:pt x="1163" y="668"/>
                    <a:pt x="1334" y="947"/>
                    <a:pt x="1551" y="1164"/>
                  </a:cubicBezTo>
                  <a:cubicBezTo>
                    <a:pt x="1970" y="1583"/>
                    <a:pt x="2451" y="1939"/>
                    <a:pt x="3056" y="2064"/>
                  </a:cubicBezTo>
                  <a:cubicBezTo>
                    <a:pt x="2420" y="1893"/>
                    <a:pt x="1923" y="1459"/>
                    <a:pt x="1474" y="978"/>
                  </a:cubicBezTo>
                  <a:cubicBezTo>
                    <a:pt x="1256" y="776"/>
                    <a:pt x="1101" y="513"/>
                    <a:pt x="853" y="357"/>
                  </a:cubicBezTo>
                  <a:cubicBezTo>
                    <a:pt x="590" y="187"/>
                    <a:pt x="326" y="47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4066;p58">
              <a:extLst>
                <a:ext uri="{FF2B5EF4-FFF2-40B4-BE49-F238E27FC236}">
                  <a16:creationId xmlns:a16="http://schemas.microsoft.com/office/drawing/2014/main" id="{613C4D10-09AF-7598-3174-01936F5A0796}"/>
                </a:ext>
              </a:extLst>
            </p:cNvPr>
            <p:cNvSpPr/>
            <p:nvPr/>
          </p:nvSpPr>
          <p:spPr>
            <a:xfrm>
              <a:off x="1847825" y="2351725"/>
              <a:ext cx="94250" cy="82950"/>
            </a:xfrm>
            <a:custGeom>
              <a:avLst/>
              <a:gdLst/>
              <a:ahLst/>
              <a:cxnLst/>
              <a:rect l="l" t="t" r="r" b="b"/>
              <a:pathLst>
                <a:path w="3770" h="3318" extrusionOk="0">
                  <a:moveTo>
                    <a:pt x="645" y="1"/>
                  </a:moveTo>
                  <a:cubicBezTo>
                    <a:pt x="429" y="1"/>
                    <a:pt x="213" y="16"/>
                    <a:pt x="1" y="45"/>
                  </a:cubicBezTo>
                  <a:cubicBezTo>
                    <a:pt x="109" y="42"/>
                    <a:pt x="218" y="40"/>
                    <a:pt x="327" y="40"/>
                  </a:cubicBezTo>
                  <a:cubicBezTo>
                    <a:pt x="703" y="40"/>
                    <a:pt x="1082" y="63"/>
                    <a:pt x="1443" y="123"/>
                  </a:cubicBezTo>
                  <a:cubicBezTo>
                    <a:pt x="2188" y="262"/>
                    <a:pt x="2994" y="588"/>
                    <a:pt x="3397" y="1286"/>
                  </a:cubicBezTo>
                  <a:cubicBezTo>
                    <a:pt x="3770" y="1937"/>
                    <a:pt x="3614" y="2759"/>
                    <a:pt x="3103" y="3287"/>
                  </a:cubicBezTo>
                  <a:lnTo>
                    <a:pt x="3103" y="3318"/>
                  </a:lnTo>
                  <a:lnTo>
                    <a:pt x="3149" y="3318"/>
                  </a:lnTo>
                  <a:cubicBezTo>
                    <a:pt x="3428" y="3054"/>
                    <a:pt x="3630" y="2682"/>
                    <a:pt x="3661" y="2279"/>
                  </a:cubicBezTo>
                  <a:cubicBezTo>
                    <a:pt x="3770" y="1472"/>
                    <a:pt x="3258" y="821"/>
                    <a:pt x="2606" y="449"/>
                  </a:cubicBezTo>
                  <a:cubicBezTo>
                    <a:pt x="2219" y="262"/>
                    <a:pt x="1784" y="123"/>
                    <a:pt x="1366" y="61"/>
                  </a:cubicBezTo>
                  <a:cubicBezTo>
                    <a:pt x="1128" y="20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4067;p58">
              <a:extLst>
                <a:ext uri="{FF2B5EF4-FFF2-40B4-BE49-F238E27FC236}">
                  <a16:creationId xmlns:a16="http://schemas.microsoft.com/office/drawing/2014/main" id="{B17B3924-2F84-78BD-01A2-DA4216A1B419}"/>
                </a:ext>
              </a:extLst>
            </p:cNvPr>
            <p:cNvSpPr/>
            <p:nvPr/>
          </p:nvSpPr>
          <p:spPr>
            <a:xfrm>
              <a:off x="1748950" y="2438700"/>
              <a:ext cx="69050" cy="30500"/>
            </a:xfrm>
            <a:custGeom>
              <a:avLst/>
              <a:gdLst/>
              <a:ahLst/>
              <a:cxnLst/>
              <a:rect l="l" t="t" r="r" b="b"/>
              <a:pathLst>
                <a:path w="2762" h="1220" extrusionOk="0">
                  <a:moveTo>
                    <a:pt x="816" y="1"/>
                  </a:moveTo>
                  <a:cubicBezTo>
                    <a:pt x="583" y="1"/>
                    <a:pt x="389" y="16"/>
                    <a:pt x="280" y="56"/>
                  </a:cubicBezTo>
                  <a:cubicBezTo>
                    <a:pt x="78" y="133"/>
                    <a:pt x="1" y="862"/>
                    <a:pt x="94" y="1002"/>
                  </a:cubicBezTo>
                  <a:cubicBezTo>
                    <a:pt x="156" y="1080"/>
                    <a:pt x="1335" y="987"/>
                    <a:pt x="2498" y="1219"/>
                  </a:cubicBezTo>
                  <a:cubicBezTo>
                    <a:pt x="2498" y="1219"/>
                    <a:pt x="2498" y="583"/>
                    <a:pt x="2762" y="165"/>
                  </a:cubicBezTo>
                  <a:cubicBezTo>
                    <a:pt x="2762" y="165"/>
                    <a:pt x="1579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4068;p58">
              <a:extLst>
                <a:ext uri="{FF2B5EF4-FFF2-40B4-BE49-F238E27FC236}">
                  <a16:creationId xmlns:a16="http://schemas.microsoft.com/office/drawing/2014/main" id="{EB2D7C18-4DD8-028C-5534-02963399380E}"/>
                </a:ext>
              </a:extLst>
            </p:cNvPr>
            <p:cNvSpPr/>
            <p:nvPr/>
          </p:nvSpPr>
          <p:spPr>
            <a:xfrm>
              <a:off x="1809050" y="2425975"/>
              <a:ext cx="110150" cy="77675"/>
            </a:xfrm>
            <a:custGeom>
              <a:avLst/>
              <a:gdLst/>
              <a:ahLst/>
              <a:cxnLst/>
              <a:rect l="l" t="t" r="r" b="b"/>
              <a:pathLst>
                <a:path w="4406" h="3107" extrusionOk="0">
                  <a:moveTo>
                    <a:pt x="1602" y="1"/>
                  </a:moveTo>
                  <a:cubicBezTo>
                    <a:pt x="1360" y="1"/>
                    <a:pt x="1143" y="32"/>
                    <a:pt x="978" y="100"/>
                  </a:cubicBezTo>
                  <a:cubicBezTo>
                    <a:pt x="916" y="115"/>
                    <a:pt x="854" y="162"/>
                    <a:pt x="823" y="177"/>
                  </a:cubicBezTo>
                  <a:lnTo>
                    <a:pt x="761" y="208"/>
                  </a:lnTo>
                  <a:cubicBezTo>
                    <a:pt x="668" y="286"/>
                    <a:pt x="590" y="363"/>
                    <a:pt x="497" y="441"/>
                  </a:cubicBezTo>
                  <a:cubicBezTo>
                    <a:pt x="420" y="549"/>
                    <a:pt x="373" y="642"/>
                    <a:pt x="311" y="736"/>
                  </a:cubicBezTo>
                  <a:cubicBezTo>
                    <a:pt x="63" y="1201"/>
                    <a:pt x="1" y="1790"/>
                    <a:pt x="156" y="2054"/>
                  </a:cubicBezTo>
                  <a:cubicBezTo>
                    <a:pt x="318" y="2334"/>
                    <a:pt x="929" y="2614"/>
                    <a:pt x="1403" y="2614"/>
                  </a:cubicBezTo>
                  <a:cubicBezTo>
                    <a:pt x="1427" y="2614"/>
                    <a:pt x="1451" y="2614"/>
                    <a:pt x="1474" y="2612"/>
                  </a:cubicBezTo>
                  <a:cubicBezTo>
                    <a:pt x="1536" y="2612"/>
                    <a:pt x="1567" y="2597"/>
                    <a:pt x="1614" y="2597"/>
                  </a:cubicBezTo>
                  <a:cubicBezTo>
                    <a:pt x="1629" y="2597"/>
                    <a:pt x="1660" y="2581"/>
                    <a:pt x="1691" y="2581"/>
                  </a:cubicBezTo>
                  <a:cubicBezTo>
                    <a:pt x="1707" y="2581"/>
                    <a:pt x="1753" y="2566"/>
                    <a:pt x="1769" y="2566"/>
                  </a:cubicBezTo>
                  <a:cubicBezTo>
                    <a:pt x="1877" y="2535"/>
                    <a:pt x="2002" y="2504"/>
                    <a:pt x="2110" y="2488"/>
                  </a:cubicBezTo>
                  <a:cubicBezTo>
                    <a:pt x="2190" y="2470"/>
                    <a:pt x="2264" y="2461"/>
                    <a:pt x="2336" y="2461"/>
                  </a:cubicBezTo>
                  <a:cubicBezTo>
                    <a:pt x="2446" y="2461"/>
                    <a:pt x="2550" y="2482"/>
                    <a:pt x="2653" y="2519"/>
                  </a:cubicBezTo>
                  <a:cubicBezTo>
                    <a:pt x="2948" y="2612"/>
                    <a:pt x="3010" y="2829"/>
                    <a:pt x="3149" y="2953"/>
                  </a:cubicBezTo>
                  <a:cubicBezTo>
                    <a:pt x="3276" y="3061"/>
                    <a:pt x="3397" y="3107"/>
                    <a:pt x="3511" y="3107"/>
                  </a:cubicBezTo>
                  <a:cubicBezTo>
                    <a:pt x="3579" y="3107"/>
                    <a:pt x="3644" y="3091"/>
                    <a:pt x="3708" y="3062"/>
                  </a:cubicBezTo>
                  <a:lnTo>
                    <a:pt x="3816" y="3000"/>
                  </a:lnTo>
                  <a:cubicBezTo>
                    <a:pt x="3878" y="2969"/>
                    <a:pt x="3925" y="2907"/>
                    <a:pt x="3971" y="2829"/>
                  </a:cubicBezTo>
                  <a:cubicBezTo>
                    <a:pt x="4157" y="2566"/>
                    <a:pt x="4281" y="2255"/>
                    <a:pt x="4343" y="1945"/>
                  </a:cubicBezTo>
                  <a:cubicBezTo>
                    <a:pt x="4359" y="1837"/>
                    <a:pt x="4390" y="1744"/>
                    <a:pt x="4390" y="1651"/>
                  </a:cubicBezTo>
                  <a:cubicBezTo>
                    <a:pt x="4406" y="1449"/>
                    <a:pt x="4359" y="1247"/>
                    <a:pt x="4281" y="1046"/>
                  </a:cubicBezTo>
                  <a:cubicBezTo>
                    <a:pt x="4157" y="798"/>
                    <a:pt x="3801" y="565"/>
                    <a:pt x="3351" y="363"/>
                  </a:cubicBezTo>
                  <a:cubicBezTo>
                    <a:pt x="3242" y="332"/>
                    <a:pt x="3103" y="270"/>
                    <a:pt x="2963" y="239"/>
                  </a:cubicBezTo>
                  <a:cubicBezTo>
                    <a:pt x="2839" y="193"/>
                    <a:pt x="2715" y="162"/>
                    <a:pt x="2606" y="131"/>
                  </a:cubicBezTo>
                  <a:lnTo>
                    <a:pt x="2420" y="100"/>
                  </a:lnTo>
                  <a:cubicBezTo>
                    <a:pt x="2141" y="36"/>
                    <a:pt x="1857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4069;p58">
              <a:extLst>
                <a:ext uri="{FF2B5EF4-FFF2-40B4-BE49-F238E27FC236}">
                  <a16:creationId xmlns:a16="http://schemas.microsoft.com/office/drawing/2014/main" id="{40BE4562-D630-4981-719A-363065A997C9}"/>
                </a:ext>
              </a:extLst>
            </p:cNvPr>
            <p:cNvSpPr/>
            <p:nvPr/>
          </p:nvSpPr>
          <p:spPr>
            <a:xfrm>
              <a:off x="1880400" y="2471150"/>
              <a:ext cx="27175" cy="31375"/>
            </a:xfrm>
            <a:custGeom>
              <a:avLst/>
              <a:gdLst/>
              <a:ahLst/>
              <a:cxnLst/>
              <a:rect l="l" t="t" r="r" b="b"/>
              <a:pathLst>
                <a:path w="1087" h="1255" extrusionOk="0">
                  <a:moveTo>
                    <a:pt x="175" y="0"/>
                  </a:moveTo>
                  <a:cubicBezTo>
                    <a:pt x="140" y="0"/>
                    <a:pt x="106" y="9"/>
                    <a:pt x="78" y="30"/>
                  </a:cubicBezTo>
                  <a:cubicBezTo>
                    <a:pt x="16" y="92"/>
                    <a:pt x="1" y="185"/>
                    <a:pt x="63" y="262"/>
                  </a:cubicBezTo>
                  <a:lnTo>
                    <a:pt x="854" y="1255"/>
                  </a:lnTo>
                  <a:lnTo>
                    <a:pt x="962" y="1193"/>
                  </a:lnTo>
                  <a:cubicBezTo>
                    <a:pt x="1024" y="1162"/>
                    <a:pt x="1071" y="1100"/>
                    <a:pt x="1086" y="1038"/>
                  </a:cubicBezTo>
                  <a:lnTo>
                    <a:pt x="311" y="61"/>
                  </a:lnTo>
                  <a:lnTo>
                    <a:pt x="295" y="30"/>
                  </a:lnTo>
                  <a:cubicBezTo>
                    <a:pt x="261" y="13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4070;p58">
              <a:extLst>
                <a:ext uri="{FF2B5EF4-FFF2-40B4-BE49-F238E27FC236}">
                  <a16:creationId xmlns:a16="http://schemas.microsoft.com/office/drawing/2014/main" id="{1AE7AEC8-8AB4-399E-32B5-BD1B8504AB8D}"/>
                </a:ext>
              </a:extLst>
            </p:cNvPr>
            <p:cNvSpPr/>
            <p:nvPr/>
          </p:nvSpPr>
          <p:spPr>
            <a:xfrm>
              <a:off x="1817200" y="2436975"/>
              <a:ext cx="45400" cy="53150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202" y="1"/>
                  </a:moveTo>
                  <a:cubicBezTo>
                    <a:pt x="125" y="109"/>
                    <a:pt x="63" y="202"/>
                    <a:pt x="0" y="296"/>
                  </a:cubicBezTo>
                  <a:lnTo>
                    <a:pt x="1458" y="2126"/>
                  </a:lnTo>
                  <a:cubicBezTo>
                    <a:pt x="1582" y="2095"/>
                    <a:pt x="1691" y="2064"/>
                    <a:pt x="1815" y="2048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4071;p58">
              <a:extLst>
                <a:ext uri="{FF2B5EF4-FFF2-40B4-BE49-F238E27FC236}">
                  <a16:creationId xmlns:a16="http://schemas.microsoft.com/office/drawing/2014/main" id="{FE088966-79FF-1B6C-5CDB-FC8A0CA2A5E1}"/>
                </a:ext>
              </a:extLst>
            </p:cNvPr>
            <p:cNvSpPr/>
            <p:nvPr/>
          </p:nvSpPr>
          <p:spPr>
            <a:xfrm>
              <a:off x="1828050" y="2428450"/>
              <a:ext cx="29500" cy="34625"/>
            </a:xfrm>
            <a:custGeom>
              <a:avLst/>
              <a:gdLst/>
              <a:ahLst/>
              <a:cxnLst/>
              <a:rect l="l" t="t" r="r" b="b"/>
              <a:pathLst>
                <a:path w="1180" h="1385" extrusionOk="0">
                  <a:moveTo>
                    <a:pt x="218" y="1"/>
                  </a:moveTo>
                  <a:cubicBezTo>
                    <a:pt x="156" y="16"/>
                    <a:pt x="94" y="47"/>
                    <a:pt x="63" y="78"/>
                  </a:cubicBezTo>
                  <a:lnTo>
                    <a:pt x="1" y="109"/>
                  </a:lnTo>
                  <a:lnTo>
                    <a:pt x="962" y="1334"/>
                  </a:lnTo>
                  <a:lnTo>
                    <a:pt x="993" y="1350"/>
                  </a:lnTo>
                  <a:cubicBezTo>
                    <a:pt x="1009" y="1373"/>
                    <a:pt x="1032" y="1385"/>
                    <a:pt x="1055" y="1385"/>
                  </a:cubicBezTo>
                  <a:cubicBezTo>
                    <a:pt x="1079" y="1385"/>
                    <a:pt x="1102" y="1373"/>
                    <a:pt x="1117" y="1350"/>
                  </a:cubicBezTo>
                  <a:cubicBezTo>
                    <a:pt x="1164" y="1319"/>
                    <a:pt x="1179" y="1257"/>
                    <a:pt x="1164" y="1179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4072;p58">
              <a:extLst>
                <a:ext uri="{FF2B5EF4-FFF2-40B4-BE49-F238E27FC236}">
                  <a16:creationId xmlns:a16="http://schemas.microsoft.com/office/drawing/2014/main" id="{4DBE3F1E-8610-CD08-3FA3-245A9DFBD2D4}"/>
                </a:ext>
              </a:extLst>
            </p:cNvPr>
            <p:cNvSpPr/>
            <p:nvPr/>
          </p:nvSpPr>
          <p:spPr>
            <a:xfrm>
              <a:off x="1882350" y="2432325"/>
              <a:ext cx="35300" cy="43075"/>
            </a:xfrm>
            <a:custGeom>
              <a:avLst/>
              <a:gdLst/>
              <a:ahLst/>
              <a:cxnLst/>
              <a:rect l="l" t="t" r="r" b="b"/>
              <a:pathLst>
                <a:path w="1412" h="1723" extrusionOk="0">
                  <a:moveTo>
                    <a:pt x="0" y="1"/>
                  </a:moveTo>
                  <a:lnTo>
                    <a:pt x="1380" y="1722"/>
                  </a:lnTo>
                  <a:cubicBezTo>
                    <a:pt x="1396" y="1629"/>
                    <a:pt x="1411" y="1536"/>
                    <a:pt x="1411" y="1412"/>
                  </a:cubicBezTo>
                  <a:lnTo>
                    <a:pt x="388" y="140"/>
                  </a:lnTo>
                  <a:cubicBezTo>
                    <a:pt x="264" y="94"/>
                    <a:pt x="140" y="3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4073;p58">
              <a:extLst>
                <a:ext uri="{FF2B5EF4-FFF2-40B4-BE49-F238E27FC236}">
                  <a16:creationId xmlns:a16="http://schemas.microsoft.com/office/drawing/2014/main" id="{21A77986-C975-4B4C-AD5D-85A30DB06235}"/>
                </a:ext>
              </a:extLst>
            </p:cNvPr>
            <p:cNvSpPr/>
            <p:nvPr/>
          </p:nvSpPr>
          <p:spPr>
            <a:xfrm>
              <a:off x="1869150" y="2428850"/>
              <a:ext cx="38425" cy="45575"/>
            </a:xfrm>
            <a:custGeom>
              <a:avLst/>
              <a:gdLst/>
              <a:ahLst/>
              <a:cxnLst/>
              <a:rect l="l" t="t" r="r" b="b"/>
              <a:pathLst>
                <a:path w="1537" h="1823" extrusionOk="0">
                  <a:moveTo>
                    <a:pt x="1" y="0"/>
                  </a:moveTo>
                  <a:lnTo>
                    <a:pt x="1459" y="1799"/>
                  </a:lnTo>
                  <a:cubicBezTo>
                    <a:pt x="1466" y="1815"/>
                    <a:pt x="1474" y="1823"/>
                    <a:pt x="1484" y="1823"/>
                  </a:cubicBezTo>
                  <a:cubicBezTo>
                    <a:pt x="1494" y="1823"/>
                    <a:pt x="1505" y="1815"/>
                    <a:pt x="1521" y="1799"/>
                  </a:cubicBezTo>
                  <a:cubicBezTo>
                    <a:pt x="1536" y="1784"/>
                    <a:pt x="1536" y="1753"/>
                    <a:pt x="1521" y="1722"/>
                  </a:cubicBezTo>
                  <a:lnTo>
                    <a:pt x="17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4074;p58">
              <a:extLst>
                <a:ext uri="{FF2B5EF4-FFF2-40B4-BE49-F238E27FC236}">
                  <a16:creationId xmlns:a16="http://schemas.microsoft.com/office/drawing/2014/main" id="{D699E33A-DCF0-5BEC-3454-C4D9978BD4B7}"/>
                </a:ext>
              </a:extLst>
            </p:cNvPr>
            <p:cNvSpPr/>
            <p:nvPr/>
          </p:nvSpPr>
          <p:spPr>
            <a:xfrm>
              <a:off x="1826900" y="2465775"/>
              <a:ext cx="22500" cy="25525"/>
            </a:xfrm>
            <a:custGeom>
              <a:avLst/>
              <a:gdLst/>
              <a:ahLst/>
              <a:cxnLst/>
              <a:rect l="l" t="t" r="r" b="b"/>
              <a:pathLst>
                <a:path w="900" h="1021" extrusionOk="0">
                  <a:moveTo>
                    <a:pt x="64" y="0"/>
                  </a:moveTo>
                  <a:cubicBezTo>
                    <a:pt x="51" y="0"/>
                    <a:pt x="39" y="4"/>
                    <a:pt x="31" y="12"/>
                  </a:cubicBezTo>
                  <a:cubicBezTo>
                    <a:pt x="0" y="43"/>
                    <a:pt x="0" y="74"/>
                    <a:pt x="31" y="90"/>
                  </a:cubicBezTo>
                  <a:lnTo>
                    <a:pt x="760" y="1020"/>
                  </a:lnTo>
                  <a:cubicBezTo>
                    <a:pt x="822" y="1020"/>
                    <a:pt x="853" y="1005"/>
                    <a:pt x="900" y="1005"/>
                  </a:cubicBezTo>
                  <a:lnTo>
                    <a:pt x="109" y="12"/>
                  </a:lnTo>
                  <a:cubicBezTo>
                    <a:pt x="93" y="4"/>
                    <a:pt x="78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4075;p58">
              <a:extLst>
                <a:ext uri="{FF2B5EF4-FFF2-40B4-BE49-F238E27FC236}">
                  <a16:creationId xmlns:a16="http://schemas.microsoft.com/office/drawing/2014/main" id="{03ABAC8A-B2A8-F116-942C-8760F428AF69}"/>
                </a:ext>
              </a:extLst>
            </p:cNvPr>
            <p:cNvSpPr/>
            <p:nvPr/>
          </p:nvSpPr>
          <p:spPr>
            <a:xfrm>
              <a:off x="1806725" y="2424950"/>
              <a:ext cx="118300" cy="80100"/>
            </a:xfrm>
            <a:custGeom>
              <a:avLst/>
              <a:gdLst/>
              <a:ahLst/>
              <a:cxnLst/>
              <a:rect l="l" t="t" r="r" b="b"/>
              <a:pathLst>
                <a:path w="4732" h="3204" extrusionOk="0">
                  <a:moveTo>
                    <a:pt x="1699" y="119"/>
                  </a:moveTo>
                  <a:cubicBezTo>
                    <a:pt x="2042" y="119"/>
                    <a:pt x="2452" y="177"/>
                    <a:pt x="2886" y="296"/>
                  </a:cubicBezTo>
                  <a:cubicBezTo>
                    <a:pt x="3599" y="513"/>
                    <a:pt x="4157" y="839"/>
                    <a:pt x="4312" y="1149"/>
                  </a:cubicBezTo>
                  <a:cubicBezTo>
                    <a:pt x="4638" y="1769"/>
                    <a:pt x="4173" y="2777"/>
                    <a:pt x="3894" y="3010"/>
                  </a:cubicBezTo>
                  <a:cubicBezTo>
                    <a:pt x="3816" y="3075"/>
                    <a:pt x="3732" y="3102"/>
                    <a:pt x="3648" y="3102"/>
                  </a:cubicBezTo>
                  <a:cubicBezTo>
                    <a:pt x="3513" y="3102"/>
                    <a:pt x="3378" y="3034"/>
                    <a:pt x="3273" y="2948"/>
                  </a:cubicBezTo>
                  <a:cubicBezTo>
                    <a:pt x="3211" y="2917"/>
                    <a:pt x="3180" y="2870"/>
                    <a:pt x="3134" y="2808"/>
                  </a:cubicBezTo>
                  <a:cubicBezTo>
                    <a:pt x="3041" y="2700"/>
                    <a:pt x="2932" y="2576"/>
                    <a:pt x="2777" y="2529"/>
                  </a:cubicBezTo>
                  <a:cubicBezTo>
                    <a:pt x="2650" y="2478"/>
                    <a:pt x="2539" y="2456"/>
                    <a:pt x="2418" y="2456"/>
                  </a:cubicBezTo>
                  <a:cubicBezTo>
                    <a:pt x="2245" y="2456"/>
                    <a:pt x="2053" y="2502"/>
                    <a:pt x="1769" y="2576"/>
                  </a:cubicBezTo>
                  <a:cubicBezTo>
                    <a:pt x="1661" y="2607"/>
                    <a:pt x="1545" y="2621"/>
                    <a:pt x="1427" y="2621"/>
                  </a:cubicBezTo>
                  <a:cubicBezTo>
                    <a:pt x="952" y="2621"/>
                    <a:pt x="448" y="2390"/>
                    <a:pt x="311" y="2079"/>
                  </a:cubicBezTo>
                  <a:cubicBezTo>
                    <a:pt x="109" y="1630"/>
                    <a:pt x="311" y="668"/>
                    <a:pt x="931" y="280"/>
                  </a:cubicBezTo>
                  <a:cubicBezTo>
                    <a:pt x="1099" y="174"/>
                    <a:pt x="1368" y="119"/>
                    <a:pt x="1699" y="119"/>
                  </a:cubicBezTo>
                  <a:close/>
                  <a:moveTo>
                    <a:pt x="1681" y="1"/>
                  </a:moveTo>
                  <a:cubicBezTo>
                    <a:pt x="1361" y="1"/>
                    <a:pt x="1068" y="48"/>
                    <a:pt x="869" y="172"/>
                  </a:cubicBezTo>
                  <a:cubicBezTo>
                    <a:pt x="187" y="606"/>
                    <a:pt x="1" y="1645"/>
                    <a:pt x="218" y="2110"/>
                  </a:cubicBezTo>
                  <a:cubicBezTo>
                    <a:pt x="264" y="2234"/>
                    <a:pt x="342" y="2327"/>
                    <a:pt x="451" y="2405"/>
                  </a:cubicBezTo>
                  <a:cubicBezTo>
                    <a:pt x="725" y="2603"/>
                    <a:pt x="1054" y="2707"/>
                    <a:pt x="1394" y="2707"/>
                  </a:cubicBezTo>
                  <a:cubicBezTo>
                    <a:pt x="1533" y="2707"/>
                    <a:pt x="1675" y="2689"/>
                    <a:pt x="1815" y="2653"/>
                  </a:cubicBezTo>
                  <a:cubicBezTo>
                    <a:pt x="2124" y="2588"/>
                    <a:pt x="2308" y="2545"/>
                    <a:pt x="2461" y="2545"/>
                  </a:cubicBezTo>
                  <a:cubicBezTo>
                    <a:pt x="2561" y="2545"/>
                    <a:pt x="2647" y="2564"/>
                    <a:pt x="2746" y="2607"/>
                  </a:cubicBezTo>
                  <a:cubicBezTo>
                    <a:pt x="2870" y="2653"/>
                    <a:pt x="2979" y="2762"/>
                    <a:pt x="3056" y="2870"/>
                  </a:cubicBezTo>
                  <a:cubicBezTo>
                    <a:pt x="3103" y="2932"/>
                    <a:pt x="3134" y="2994"/>
                    <a:pt x="3196" y="3025"/>
                  </a:cubicBezTo>
                  <a:cubicBezTo>
                    <a:pt x="3332" y="3145"/>
                    <a:pt x="3488" y="3203"/>
                    <a:pt x="3633" y="3203"/>
                  </a:cubicBezTo>
                  <a:cubicBezTo>
                    <a:pt x="3752" y="3203"/>
                    <a:pt x="3865" y="3164"/>
                    <a:pt x="3956" y="3087"/>
                  </a:cubicBezTo>
                  <a:cubicBezTo>
                    <a:pt x="4250" y="2808"/>
                    <a:pt x="4731" y="1769"/>
                    <a:pt x="4405" y="1087"/>
                  </a:cubicBezTo>
                  <a:cubicBezTo>
                    <a:pt x="4204" y="668"/>
                    <a:pt x="3490" y="358"/>
                    <a:pt x="2886" y="172"/>
                  </a:cubicBezTo>
                  <a:cubicBezTo>
                    <a:pt x="2531" y="76"/>
                    <a:pt x="2084" y="1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4076;p58">
              <a:extLst>
                <a:ext uri="{FF2B5EF4-FFF2-40B4-BE49-F238E27FC236}">
                  <a16:creationId xmlns:a16="http://schemas.microsoft.com/office/drawing/2014/main" id="{1627EB8E-285D-56A1-D6F5-A4431188DCB6}"/>
                </a:ext>
              </a:extLst>
            </p:cNvPr>
            <p:cNvSpPr/>
            <p:nvPr/>
          </p:nvSpPr>
          <p:spPr>
            <a:xfrm>
              <a:off x="1751275" y="2434050"/>
              <a:ext cx="38025" cy="58200"/>
            </a:xfrm>
            <a:custGeom>
              <a:avLst/>
              <a:gdLst/>
              <a:ahLst/>
              <a:cxnLst/>
              <a:rect l="l" t="t" r="r" b="b"/>
              <a:pathLst>
                <a:path w="1521" h="2328" extrusionOk="0">
                  <a:moveTo>
                    <a:pt x="651" y="1"/>
                  </a:moveTo>
                  <a:cubicBezTo>
                    <a:pt x="626" y="1"/>
                    <a:pt x="600" y="4"/>
                    <a:pt x="575" y="9"/>
                  </a:cubicBezTo>
                  <a:cubicBezTo>
                    <a:pt x="1" y="118"/>
                    <a:pt x="78" y="1793"/>
                    <a:pt x="575" y="2181"/>
                  </a:cubicBezTo>
                  <a:cubicBezTo>
                    <a:pt x="681" y="2280"/>
                    <a:pt x="820" y="2327"/>
                    <a:pt x="958" y="2327"/>
                  </a:cubicBezTo>
                  <a:cubicBezTo>
                    <a:pt x="1123" y="2327"/>
                    <a:pt x="1287" y="2260"/>
                    <a:pt x="1397" y="2134"/>
                  </a:cubicBezTo>
                  <a:lnTo>
                    <a:pt x="1412" y="2119"/>
                  </a:lnTo>
                  <a:lnTo>
                    <a:pt x="1521" y="1173"/>
                  </a:lnTo>
                  <a:cubicBezTo>
                    <a:pt x="1521" y="1173"/>
                    <a:pt x="1168" y="1"/>
                    <a:pt x="6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4077;p58">
              <a:extLst>
                <a:ext uri="{FF2B5EF4-FFF2-40B4-BE49-F238E27FC236}">
                  <a16:creationId xmlns:a16="http://schemas.microsoft.com/office/drawing/2014/main" id="{C70DA525-D386-7A4D-0570-50AF7F0EB302}"/>
                </a:ext>
              </a:extLst>
            </p:cNvPr>
            <p:cNvSpPr/>
            <p:nvPr/>
          </p:nvSpPr>
          <p:spPr>
            <a:xfrm>
              <a:off x="1766025" y="2446300"/>
              <a:ext cx="17475" cy="39650"/>
            </a:xfrm>
            <a:custGeom>
              <a:avLst/>
              <a:gdLst/>
              <a:ahLst/>
              <a:cxnLst/>
              <a:rect l="l" t="t" r="r" b="b"/>
              <a:pathLst>
                <a:path w="699" h="1586" extrusionOk="0">
                  <a:moveTo>
                    <a:pt x="16" y="0"/>
                  </a:moveTo>
                  <a:cubicBezTo>
                    <a:pt x="341" y="295"/>
                    <a:pt x="450" y="714"/>
                    <a:pt x="466" y="1148"/>
                  </a:cubicBezTo>
                  <a:cubicBezTo>
                    <a:pt x="403" y="1010"/>
                    <a:pt x="310" y="893"/>
                    <a:pt x="147" y="893"/>
                  </a:cubicBezTo>
                  <a:cubicBezTo>
                    <a:pt x="108" y="893"/>
                    <a:pt x="64" y="900"/>
                    <a:pt x="16" y="915"/>
                  </a:cubicBezTo>
                  <a:cubicBezTo>
                    <a:pt x="0" y="915"/>
                    <a:pt x="16" y="931"/>
                    <a:pt x="16" y="931"/>
                  </a:cubicBezTo>
                  <a:cubicBezTo>
                    <a:pt x="171" y="931"/>
                    <a:pt x="310" y="1024"/>
                    <a:pt x="372" y="1179"/>
                  </a:cubicBezTo>
                  <a:cubicBezTo>
                    <a:pt x="403" y="1303"/>
                    <a:pt x="450" y="1411"/>
                    <a:pt x="450" y="1551"/>
                  </a:cubicBezTo>
                  <a:cubicBezTo>
                    <a:pt x="450" y="1574"/>
                    <a:pt x="469" y="1586"/>
                    <a:pt x="489" y="1586"/>
                  </a:cubicBezTo>
                  <a:cubicBezTo>
                    <a:pt x="508" y="1586"/>
                    <a:pt x="528" y="1574"/>
                    <a:pt x="528" y="1551"/>
                  </a:cubicBezTo>
                  <a:lnTo>
                    <a:pt x="528" y="1536"/>
                  </a:lnTo>
                  <a:cubicBezTo>
                    <a:pt x="698" y="1024"/>
                    <a:pt x="543" y="21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4078;p58">
              <a:extLst>
                <a:ext uri="{FF2B5EF4-FFF2-40B4-BE49-F238E27FC236}">
                  <a16:creationId xmlns:a16="http://schemas.microsoft.com/office/drawing/2014/main" id="{802C61D6-8B4B-78EA-8BC2-CF1F3D014D7F}"/>
                </a:ext>
              </a:extLst>
            </p:cNvPr>
            <p:cNvSpPr/>
            <p:nvPr/>
          </p:nvSpPr>
          <p:spPr>
            <a:xfrm>
              <a:off x="1743525" y="2559900"/>
              <a:ext cx="97350" cy="107575"/>
            </a:xfrm>
            <a:custGeom>
              <a:avLst/>
              <a:gdLst/>
              <a:ahLst/>
              <a:cxnLst/>
              <a:rect l="l" t="t" r="r" b="b"/>
              <a:pathLst>
                <a:path w="3894" h="4303" extrusionOk="0">
                  <a:moveTo>
                    <a:pt x="621" y="0"/>
                  </a:moveTo>
                  <a:lnTo>
                    <a:pt x="1" y="791"/>
                  </a:lnTo>
                  <a:cubicBezTo>
                    <a:pt x="1" y="791"/>
                    <a:pt x="1764" y="4302"/>
                    <a:pt x="1858" y="4302"/>
                  </a:cubicBezTo>
                  <a:cubicBezTo>
                    <a:pt x="1860" y="4302"/>
                    <a:pt x="1861" y="4300"/>
                    <a:pt x="1862" y="4297"/>
                  </a:cubicBezTo>
                  <a:lnTo>
                    <a:pt x="2761" y="2885"/>
                  </a:lnTo>
                  <a:lnTo>
                    <a:pt x="3723" y="4033"/>
                  </a:lnTo>
                  <a:lnTo>
                    <a:pt x="3894" y="1427"/>
                  </a:lnTo>
                  <a:lnTo>
                    <a:pt x="3707" y="869"/>
                  </a:lnTo>
                  <a:lnTo>
                    <a:pt x="2715" y="255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4079;p58">
              <a:extLst>
                <a:ext uri="{FF2B5EF4-FFF2-40B4-BE49-F238E27FC236}">
                  <a16:creationId xmlns:a16="http://schemas.microsoft.com/office/drawing/2014/main" id="{E74BF616-DEDE-8606-9333-B1C0624D2615}"/>
                </a:ext>
              </a:extLst>
            </p:cNvPr>
            <p:cNvSpPr/>
            <p:nvPr/>
          </p:nvSpPr>
          <p:spPr>
            <a:xfrm>
              <a:off x="1742475" y="2579900"/>
              <a:ext cx="99175" cy="91700"/>
            </a:xfrm>
            <a:custGeom>
              <a:avLst/>
              <a:gdLst/>
              <a:ahLst/>
              <a:cxnLst/>
              <a:rect l="l" t="t" r="r" b="b"/>
              <a:pathLst>
                <a:path w="3967" h="3668" extrusionOk="0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cubicBezTo>
                    <a:pt x="259" y="624"/>
                    <a:pt x="1857" y="3667"/>
                    <a:pt x="1888" y="3667"/>
                  </a:cubicBezTo>
                  <a:cubicBezTo>
                    <a:pt x="1888" y="3667"/>
                    <a:pt x="1888" y="3667"/>
                    <a:pt x="1888" y="3667"/>
                  </a:cubicBezTo>
                  <a:cubicBezTo>
                    <a:pt x="1888" y="3668"/>
                    <a:pt x="1889" y="3668"/>
                    <a:pt x="1889" y="3668"/>
                  </a:cubicBezTo>
                  <a:cubicBezTo>
                    <a:pt x="1923" y="3668"/>
                    <a:pt x="2712" y="2423"/>
                    <a:pt x="2819" y="2178"/>
                  </a:cubicBezTo>
                  <a:cubicBezTo>
                    <a:pt x="2954" y="2388"/>
                    <a:pt x="3767" y="3392"/>
                    <a:pt x="3824" y="3392"/>
                  </a:cubicBezTo>
                  <a:cubicBezTo>
                    <a:pt x="3826" y="3392"/>
                    <a:pt x="3827" y="3391"/>
                    <a:pt x="3827" y="3388"/>
                  </a:cubicBezTo>
                  <a:cubicBezTo>
                    <a:pt x="3889" y="2923"/>
                    <a:pt x="3905" y="2426"/>
                    <a:pt x="3920" y="1961"/>
                  </a:cubicBezTo>
                  <a:cubicBezTo>
                    <a:pt x="3936" y="1542"/>
                    <a:pt x="3967" y="1093"/>
                    <a:pt x="3967" y="674"/>
                  </a:cubicBezTo>
                  <a:cubicBezTo>
                    <a:pt x="3967" y="658"/>
                    <a:pt x="3959" y="651"/>
                    <a:pt x="3949" y="651"/>
                  </a:cubicBezTo>
                  <a:cubicBezTo>
                    <a:pt x="3939" y="651"/>
                    <a:pt x="3928" y="658"/>
                    <a:pt x="3920" y="674"/>
                  </a:cubicBezTo>
                  <a:cubicBezTo>
                    <a:pt x="3796" y="1077"/>
                    <a:pt x="3749" y="2721"/>
                    <a:pt x="3718" y="3109"/>
                  </a:cubicBezTo>
                  <a:cubicBezTo>
                    <a:pt x="3672" y="3047"/>
                    <a:pt x="2817" y="2116"/>
                    <a:pt x="2804" y="2116"/>
                  </a:cubicBezTo>
                  <a:cubicBezTo>
                    <a:pt x="2803" y="2116"/>
                    <a:pt x="2803" y="2116"/>
                    <a:pt x="2803" y="2116"/>
                  </a:cubicBezTo>
                  <a:cubicBezTo>
                    <a:pt x="2633" y="2333"/>
                    <a:pt x="1966" y="3357"/>
                    <a:pt x="1935" y="3466"/>
                  </a:cubicBezTo>
                  <a:cubicBezTo>
                    <a:pt x="1640" y="2876"/>
                    <a:pt x="399" y="565"/>
                    <a:pt x="27" y="7"/>
                  </a:cubicBez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4080;p58">
              <a:extLst>
                <a:ext uri="{FF2B5EF4-FFF2-40B4-BE49-F238E27FC236}">
                  <a16:creationId xmlns:a16="http://schemas.microsoft.com/office/drawing/2014/main" id="{C7503B95-3FAD-446F-37FB-3C63A515D43B}"/>
                </a:ext>
              </a:extLst>
            </p:cNvPr>
            <p:cNvSpPr/>
            <p:nvPr/>
          </p:nvSpPr>
          <p:spPr>
            <a:xfrm>
              <a:off x="2119250" y="2915075"/>
              <a:ext cx="34925" cy="52750"/>
            </a:xfrm>
            <a:custGeom>
              <a:avLst/>
              <a:gdLst/>
              <a:ahLst/>
              <a:cxnLst/>
              <a:rect l="l" t="t" r="r" b="b"/>
              <a:pathLst>
                <a:path w="1397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1396" y="210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4081;p58">
              <a:extLst>
                <a:ext uri="{FF2B5EF4-FFF2-40B4-BE49-F238E27FC236}">
                  <a16:creationId xmlns:a16="http://schemas.microsoft.com/office/drawing/2014/main" id="{7E13E10A-DCDA-4C98-CC96-6E8236A7CB8F}"/>
                </a:ext>
              </a:extLst>
            </p:cNvPr>
            <p:cNvSpPr/>
            <p:nvPr/>
          </p:nvSpPr>
          <p:spPr>
            <a:xfrm>
              <a:off x="2333675" y="2851100"/>
              <a:ext cx="34925" cy="116725"/>
            </a:xfrm>
            <a:custGeom>
              <a:avLst/>
              <a:gdLst/>
              <a:ahLst/>
              <a:cxnLst/>
              <a:rect l="l" t="t" r="r" b="b"/>
              <a:pathLst>
                <a:path w="1397" h="4669" extrusionOk="0">
                  <a:moveTo>
                    <a:pt x="0" y="0"/>
                  </a:moveTo>
                  <a:lnTo>
                    <a:pt x="0" y="4668"/>
                  </a:lnTo>
                  <a:lnTo>
                    <a:pt x="1396" y="466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4082;p58">
              <a:extLst>
                <a:ext uri="{FF2B5EF4-FFF2-40B4-BE49-F238E27FC236}">
                  <a16:creationId xmlns:a16="http://schemas.microsoft.com/office/drawing/2014/main" id="{1CB2A3CB-8E82-2D57-0F9E-FE6B4ECB3B9F}"/>
                </a:ext>
              </a:extLst>
            </p:cNvPr>
            <p:cNvSpPr/>
            <p:nvPr/>
          </p:nvSpPr>
          <p:spPr>
            <a:xfrm>
              <a:off x="2119250" y="2833650"/>
              <a:ext cx="249350" cy="99275"/>
            </a:xfrm>
            <a:custGeom>
              <a:avLst/>
              <a:gdLst/>
              <a:ahLst/>
              <a:cxnLst/>
              <a:rect l="l" t="t" r="r" b="b"/>
              <a:pathLst>
                <a:path w="9974" h="3971" extrusionOk="0">
                  <a:moveTo>
                    <a:pt x="9973" y="0"/>
                  </a:moveTo>
                  <a:lnTo>
                    <a:pt x="0" y="3257"/>
                  </a:lnTo>
                  <a:lnTo>
                    <a:pt x="0" y="3971"/>
                  </a:lnTo>
                  <a:lnTo>
                    <a:pt x="9973" y="714"/>
                  </a:lnTo>
                  <a:lnTo>
                    <a:pt x="9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291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2445" y="495954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491246" y="1456300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dataset under consideration comprises sensor data obtained from a permanent magnet synchronous motor (PMSM) deployed on a test bench, representing a prototype model of a leading German OEM.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These measurements were meticulously gathered by the LEA department at Paderborn University, utilizing a range of driving cycles to simulate real-world conditions.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Each recording, sampled at 2 Hz, spans one to six hours and is distinguished by a unique "profile _id.”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r>
              <a:rPr lang="en-US" dirty="0">
                <a:solidFill>
                  <a:schemeClr val="dk1"/>
                </a:solidFill>
              </a:rPr>
              <a:t>The motor operates under a hand-designed driving cycle, defining reference speed and torque, with resulting quantities such as motor speed and torque derived from standard control strategies.</a:t>
            </a:r>
          </a:p>
          <a:p>
            <a:pPr marL="139700" lvl="0" indent="0" algn="l" rtl="0"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098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2445" y="495954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509451" y="1283715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motivation for this proposal stems from the challenges in measuring crucial parameters like rotor temperature (pm"), stator temperatures ("stator_*"), and torque in a commercial vehicle in a reliable and cost-effective manner.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Rotor temperature and torque are particularly difficult to measure economically but are pivotal for efficient motor operation.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A robust estimator for rotor temperature not only aids in manufacturing motors with reduced material but also empowers control strategies to optimize the motor's performance.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r>
              <a:rPr lang="en-US" dirty="0">
                <a:solidFill>
                  <a:schemeClr val="dk1"/>
                </a:solidFill>
              </a:rPr>
              <a:t>Accurate torque estimates enhance motor control, leading to reduced power losses and minimizing heat build-up, thereby improving overall efficiency.</a:t>
            </a: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245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372445" y="495954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491246" y="1446499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primary goal of this proposal is to develop advanced predictive models for the key features of interest, including rotor temperature, stator temperatures, and torque.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Leveraging machine learning techniques, we aim to create robust estimators that can predict these critical motor parameters with high accuracy.</a:t>
            </a:r>
          </a:p>
          <a:p>
            <a:pPr marL="457200" lvl="0" indent="-317500" algn="l" rtl="0"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Such models have the potential to revolutionize the automotive industry by enabling the manufacturing of motors with optimized materials, improving control strategies, and ultimately enhancing the efficiency of electric vehicles.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lt2"/>
              </a:buClr>
            </a:pPr>
            <a:r>
              <a:rPr lang="en-US" dirty="0">
                <a:solidFill>
                  <a:schemeClr val="dk1"/>
                </a:solidFill>
              </a:rPr>
              <a:t>The proposed predictive models will contribute to a deeper understanding of motor behavior and facilitate advancements in motor design and control strategies.</a:t>
            </a: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679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THE DATASET</a:t>
            </a:r>
            <a:endParaRPr dirty="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46" name="Google Shape;1046;p37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047" name="Google Shape;1047;p37"/>
            <p:cNvSpPr/>
            <p:nvPr/>
          </p:nvSpPr>
          <p:spPr>
            <a:xfrm>
              <a:off x="826831" y="839894"/>
              <a:ext cx="425556" cy="432527"/>
            </a:xfrm>
            <a:custGeom>
              <a:avLst/>
              <a:gdLst/>
              <a:ahLst/>
              <a:cxnLst/>
              <a:rect l="l" t="t" r="r" b="b"/>
              <a:pathLst>
                <a:path w="4762" h="4840" extrusionOk="0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306363" y="1241857"/>
              <a:ext cx="296692" cy="298122"/>
            </a:xfrm>
            <a:custGeom>
              <a:avLst/>
              <a:gdLst/>
              <a:ahLst/>
              <a:cxnLst/>
              <a:rect l="l" t="t" r="r" b="b"/>
              <a:pathLst>
                <a:path w="3320" h="3336" extrusionOk="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254425" y="3072767"/>
              <a:ext cx="296692" cy="300892"/>
            </a:xfrm>
            <a:custGeom>
              <a:avLst/>
              <a:gdLst/>
              <a:ahLst/>
              <a:cxnLst/>
              <a:rect l="l" t="t" r="r" b="b"/>
              <a:pathLst>
                <a:path w="3320" h="3367" extrusionOk="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147025" y="2417186"/>
              <a:ext cx="299462" cy="1495613"/>
            </a:xfrm>
            <a:custGeom>
              <a:avLst/>
              <a:gdLst/>
              <a:ahLst/>
              <a:cxnLst/>
              <a:rect l="l" t="t" r="r" b="b"/>
              <a:pathLst>
                <a:path w="3351" h="16736" extrusionOk="0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119322" y="2361780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070797" y="2620938"/>
              <a:ext cx="300803" cy="1291860"/>
            </a:xfrm>
            <a:custGeom>
              <a:avLst/>
              <a:gdLst/>
              <a:ahLst/>
              <a:cxnLst/>
              <a:rect l="l" t="t" r="r" b="b"/>
              <a:pathLst>
                <a:path w="3366" h="14456" extrusionOk="0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044434" y="256410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1508775" y="2719329"/>
              <a:ext cx="11171" cy="1192129"/>
            </a:xfrm>
            <a:custGeom>
              <a:avLst/>
              <a:gdLst/>
              <a:ahLst/>
              <a:cxnLst/>
              <a:rect l="l" t="t" r="r" b="b"/>
              <a:pathLst>
                <a:path w="125" h="13340" extrusionOk="0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1482412" y="266258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578033" y="2146946"/>
              <a:ext cx="208042" cy="1760312"/>
            </a:xfrm>
            <a:custGeom>
              <a:avLst/>
              <a:gdLst/>
              <a:ahLst/>
              <a:cxnLst/>
              <a:rect l="l" t="t" r="r" b="b"/>
              <a:pathLst>
                <a:path w="2328" h="19698" extrusionOk="0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749882" y="2088769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647380" y="2472681"/>
              <a:ext cx="242626" cy="1436006"/>
            </a:xfrm>
            <a:custGeom>
              <a:avLst/>
              <a:gdLst/>
              <a:ahLst/>
              <a:cxnLst/>
              <a:rect l="l" t="t" r="r" b="b"/>
              <a:pathLst>
                <a:path w="2715" h="16069" extrusionOk="0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53903" y="2414415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984185" y="1345610"/>
              <a:ext cx="550310" cy="480605"/>
            </a:xfrm>
            <a:custGeom>
              <a:avLst/>
              <a:gdLst/>
              <a:ahLst/>
              <a:cxnLst/>
              <a:rect l="l" t="t" r="r" b="b"/>
              <a:pathLst>
                <a:path w="6158" h="5378" extrusionOk="0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093658" y="1774115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966134" y="1621659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970334" y="1426217"/>
              <a:ext cx="97050" cy="106791"/>
            </a:xfrm>
            <a:custGeom>
              <a:avLst/>
              <a:gdLst/>
              <a:ahLst/>
              <a:cxnLst/>
              <a:rect l="l" t="t" r="r" b="b"/>
              <a:pathLst>
                <a:path w="1086" h="1195" extrusionOk="0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115820" y="1297353"/>
              <a:ext cx="104021" cy="91510"/>
            </a:xfrm>
            <a:custGeom>
              <a:avLst/>
              <a:gdLst/>
              <a:ahLst/>
              <a:cxnLst/>
              <a:rect l="l" t="t" r="r" b="b"/>
              <a:pathLst>
                <a:path w="1164" h="1024" extrusionOk="0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308491" y="1304234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454067" y="1448380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41556" y="1642481"/>
              <a:ext cx="97140" cy="105361"/>
            </a:xfrm>
            <a:custGeom>
              <a:avLst/>
              <a:gdLst/>
              <a:ahLst/>
              <a:cxnLst/>
              <a:rect l="l" t="t" r="r" b="b"/>
              <a:pathLst>
                <a:path w="1087" h="1179" extrusionOk="0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89099" y="1786626"/>
              <a:ext cx="104021" cy="90169"/>
            </a:xfrm>
            <a:custGeom>
              <a:avLst/>
              <a:gdLst/>
              <a:ahLst/>
              <a:cxnLst/>
              <a:rect l="l" t="t" r="r" b="b"/>
              <a:pathLst>
                <a:path w="1164" h="1009" extrusionOk="0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936381" y="663398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019490" y="1000751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919670" y="881538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923870" y="727651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038882" y="625149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191339" y="63069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303671" y="744273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295360" y="89673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176147" y="1010402"/>
              <a:ext cx="80428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415913" y="609153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05814" y="128073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390981" y="1056157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384010" y="756784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587762" y="541951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87135" y="53498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121361" y="740162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128331" y="103953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905187" y="127376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711086" y="8551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26831" y="4171957"/>
              <a:ext cx="3728487" cy="436637"/>
            </a:xfrm>
            <a:custGeom>
              <a:avLst/>
              <a:gdLst/>
              <a:ahLst/>
              <a:cxnLst/>
              <a:rect l="l" t="t" r="r" b="b"/>
              <a:pathLst>
                <a:path w="41722" h="4886" extrusionOk="0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442276" y="3479468"/>
              <a:ext cx="147005" cy="112779"/>
            </a:xfrm>
            <a:custGeom>
              <a:avLst/>
              <a:gdLst/>
              <a:ahLst/>
              <a:cxnLst/>
              <a:rect l="l" t="t" r="r" b="b"/>
              <a:pathLst>
                <a:path w="1645" h="1262" extrusionOk="0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464439" y="3507349"/>
              <a:ext cx="122073" cy="82573"/>
            </a:xfrm>
            <a:custGeom>
              <a:avLst/>
              <a:gdLst/>
              <a:ahLst/>
              <a:cxnLst/>
              <a:rect l="l" t="t" r="r" b="b"/>
              <a:pathLst>
                <a:path w="1366" h="924" extrusionOk="0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559791" y="3414231"/>
              <a:ext cx="66845" cy="199195"/>
            </a:xfrm>
            <a:custGeom>
              <a:avLst/>
              <a:gdLst/>
              <a:ahLst/>
              <a:cxnLst/>
              <a:rect l="l" t="t" r="r" b="b"/>
              <a:pathLst>
                <a:path w="748" h="2229" extrusionOk="0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584992" y="3453999"/>
              <a:ext cx="29222" cy="160053"/>
            </a:xfrm>
            <a:custGeom>
              <a:avLst/>
              <a:gdLst/>
              <a:ahLst/>
              <a:cxnLst/>
              <a:rect l="l" t="t" r="r" b="b"/>
              <a:pathLst>
                <a:path w="327" h="1791" extrusionOk="0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489371" y="3602523"/>
              <a:ext cx="131724" cy="99642"/>
            </a:xfrm>
            <a:custGeom>
              <a:avLst/>
              <a:gdLst/>
              <a:ahLst/>
              <a:cxnLst/>
              <a:rect l="l" t="t" r="r" b="b"/>
              <a:pathLst>
                <a:path w="1474" h="1115" extrusionOk="0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511534" y="3630763"/>
              <a:ext cx="109561" cy="68632"/>
            </a:xfrm>
            <a:custGeom>
              <a:avLst/>
              <a:gdLst/>
              <a:ahLst/>
              <a:cxnLst/>
              <a:rect l="l" t="t" r="r" b="b"/>
              <a:pathLst>
                <a:path w="1226" h="768" extrusionOk="0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622436" y="3540236"/>
              <a:ext cx="56926" cy="186862"/>
            </a:xfrm>
            <a:custGeom>
              <a:avLst/>
              <a:gdLst/>
              <a:ahLst/>
              <a:cxnLst/>
              <a:rect l="l" t="t" r="r" b="b"/>
              <a:pathLst>
                <a:path w="637" h="2091" extrusionOk="0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621006" y="3578305"/>
              <a:ext cx="44504" cy="148793"/>
            </a:xfrm>
            <a:custGeom>
              <a:avLst/>
              <a:gdLst/>
              <a:ahLst/>
              <a:cxnLst/>
              <a:rect l="l" t="t" r="r" b="b"/>
              <a:pathLst>
                <a:path w="498" h="1665" extrusionOk="0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461668" y="3398503"/>
              <a:ext cx="167738" cy="415905"/>
            </a:xfrm>
            <a:custGeom>
              <a:avLst/>
              <a:gdLst/>
              <a:ahLst/>
              <a:cxnLst/>
              <a:rect l="l" t="t" r="r" b="b"/>
              <a:pathLst>
                <a:path w="1877" h="4654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414484" y="3336126"/>
              <a:ext cx="112421" cy="164253"/>
            </a:xfrm>
            <a:custGeom>
              <a:avLst/>
              <a:gdLst/>
              <a:ahLst/>
              <a:cxnLst/>
              <a:rect l="l" t="t" r="r" b="b"/>
              <a:pathLst>
                <a:path w="1258" h="1838" extrusionOk="0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455949" y="3367404"/>
              <a:ext cx="70956" cy="128239"/>
            </a:xfrm>
            <a:custGeom>
              <a:avLst/>
              <a:gdLst/>
              <a:ahLst/>
              <a:cxnLst/>
              <a:rect l="l" t="t" r="r" b="b"/>
              <a:pathLst>
                <a:path w="794" h="1435" extrusionOk="0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759623" y="3411103"/>
              <a:ext cx="54155" cy="225915"/>
            </a:xfrm>
            <a:custGeom>
              <a:avLst/>
              <a:gdLst/>
              <a:ahLst/>
              <a:cxnLst/>
              <a:rect l="l" t="t" r="r" b="b"/>
              <a:pathLst>
                <a:path w="606" h="2528" extrusionOk="0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766504" y="3447028"/>
              <a:ext cx="33423" cy="191330"/>
            </a:xfrm>
            <a:custGeom>
              <a:avLst/>
              <a:gdLst/>
              <a:ahLst/>
              <a:cxnLst/>
              <a:rect l="l" t="t" r="r" b="b"/>
              <a:pathLst>
                <a:path w="374" h="2141" extrusionOk="0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780445" y="3528886"/>
              <a:ext cx="162197" cy="160768"/>
            </a:xfrm>
            <a:custGeom>
              <a:avLst/>
              <a:gdLst/>
              <a:ahLst/>
              <a:cxnLst/>
              <a:rect l="l" t="t" r="r" b="b"/>
              <a:pathLst>
                <a:path w="1815" h="1799" extrusionOk="0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783215" y="3552121"/>
              <a:ext cx="133064" cy="137533"/>
            </a:xfrm>
            <a:custGeom>
              <a:avLst/>
              <a:gdLst/>
              <a:ahLst/>
              <a:cxnLst/>
              <a:rect l="l" t="t" r="r" b="b"/>
              <a:pathLst>
                <a:path w="1489" h="1539" extrusionOk="0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700016" y="3570977"/>
              <a:ext cx="77748" cy="188024"/>
            </a:xfrm>
            <a:custGeom>
              <a:avLst/>
              <a:gdLst/>
              <a:ahLst/>
              <a:cxnLst/>
              <a:rect l="l" t="t" r="r" b="b"/>
              <a:pathLst>
                <a:path w="870" h="2104" extrusionOk="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712795" y="3599217"/>
              <a:ext cx="66309" cy="158355"/>
            </a:xfrm>
            <a:custGeom>
              <a:avLst/>
              <a:gdLst/>
              <a:ahLst/>
              <a:cxnLst/>
              <a:rect l="l" t="t" r="r" b="b"/>
              <a:pathLst>
                <a:path w="742" h="1772" extrusionOk="0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84555" y="3660342"/>
              <a:ext cx="83288" cy="142984"/>
            </a:xfrm>
            <a:custGeom>
              <a:avLst/>
              <a:gdLst/>
              <a:ahLst/>
              <a:cxnLst/>
              <a:rect l="l" t="t" r="r" b="b"/>
              <a:pathLst>
                <a:path w="932" h="1600" extrusionOk="0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784555" y="3680718"/>
              <a:ext cx="70777" cy="117068"/>
            </a:xfrm>
            <a:custGeom>
              <a:avLst/>
              <a:gdLst/>
              <a:ahLst/>
              <a:cxnLst/>
              <a:rect l="l" t="t" r="r" b="b"/>
              <a:pathLst>
                <a:path w="792" h="1310" extrusionOk="0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820569" y="3347386"/>
              <a:ext cx="147005" cy="195352"/>
            </a:xfrm>
            <a:custGeom>
              <a:avLst/>
              <a:gdLst/>
              <a:ahLst/>
              <a:cxnLst/>
              <a:rect l="l" t="t" r="r" b="b"/>
              <a:pathLst>
                <a:path w="1645" h="2186" extrusionOk="0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820569" y="3385634"/>
              <a:ext cx="124843" cy="157104"/>
            </a:xfrm>
            <a:custGeom>
              <a:avLst/>
              <a:gdLst/>
              <a:ahLst/>
              <a:cxnLst/>
              <a:rect l="l" t="t" r="r" b="b"/>
              <a:pathLst>
                <a:path w="1397" h="1758" extrusionOk="0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773474" y="3457484"/>
              <a:ext cx="88293" cy="356924"/>
            </a:xfrm>
            <a:custGeom>
              <a:avLst/>
              <a:gdLst/>
              <a:ahLst/>
              <a:cxnLst/>
              <a:rect l="l" t="t" r="r" b="b"/>
              <a:pathLst>
                <a:path w="988" h="3994" extrusionOk="0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20129" y="3808778"/>
              <a:ext cx="3940460" cy="11171"/>
            </a:xfrm>
            <a:custGeom>
              <a:avLst/>
              <a:gdLst/>
              <a:ahLst/>
              <a:cxnLst/>
              <a:rect l="l" t="t" r="r" b="b"/>
              <a:pathLst>
                <a:path w="44094" h="125" extrusionOk="0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83487" y="679751"/>
              <a:ext cx="1746460" cy="1385515"/>
            </a:xfrm>
            <a:custGeom>
              <a:avLst/>
              <a:gdLst/>
              <a:ahLst/>
              <a:cxnLst/>
              <a:rect l="l" t="t" r="r" b="b"/>
              <a:pathLst>
                <a:path w="19543" h="15504" extrusionOk="0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263468" y="1739442"/>
              <a:ext cx="73458" cy="95710"/>
            </a:xfrm>
            <a:custGeom>
              <a:avLst/>
              <a:gdLst/>
              <a:ahLst/>
              <a:cxnLst/>
              <a:rect l="l" t="t" r="r" b="b"/>
              <a:pathLst>
                <a:path w="822" h="1071" extrusionOk="0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389562" y="1610577"/>
              <a:ext cx="819209" cy="135924"/>
            </a:xfrm>
            <a:custGeom>
              <a:avLst/>
              <a:gdLst/>
              <a:ahLst/>
              <a:cxnLst/>
              <a:rect l="l" t="t" r="r" b="b"/>
              <a:pathLst>
                <a:path w="9167" h="1521" extrusionOk="0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389562" y="1684035"/>
              <a:ext cx="528147" cy="115102"/>
            </a:xfrm>
            <a:custGeom>
              <a:avLst/>
              <a:gdLst/>
              <a:ahLst/>
              <a:cxnLst/>
              <a:rect l="l" t="t" r="r" b="b"/>
              <a:pathLst>
                <a:path w="5910" h="1288" extrusionOk="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214943" y="861162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214943" y="988150"/>
              <a:ext cx="1284890" cy="162376"/>
            </a:xfrm>
            <a:custGeom>
              <a:avLst/>
              <a:gdLst/>
              <a:ahLst/>
              <a:cxnLst/>
              <a:rect l="l" t="t" r="r" b="b"/>
              <a:pathLst>
                <a:path w="14378" h="1817" extrusionOk="0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214943" y="1116210"/>
              <a:ext cx="1284890" cy="161840"/>
            </a:xfrm>
            <a:custGeom>
              <a:avLst/>
              <a:gdLst/>
              <a:ahLst/>
              <a:cxnLst/>
              <a:rect l="l" t="t" r="r" b="b"/>
              <a:pathLst>
                <a:path w="14378" h="1811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214943" y="1242304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214943" y="1369381"/>
              <a:ext cx="1284890" cy="162287"/>
            </a:xfrm>
            <a:custGeom>
              <a:avLst/>
              <a:gdLst/>
              <a:ahLst/>
              <a:cxnLst/>
              <a:rect l="l" t="t" r="r" b="b"/>
              <a:pathLst>
                <a:path w="14378" h="1816" extrusionOk="0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471331" y="873227"/>
              <a:ext cx="2860" cy="712507"/>
            </a:xfrm>
            <a:custGeom>
              <a:avLst/>
              <a:gdLst/>
              <a:ahLst/>
              <a:cxnLst/>
              <a:rect l="l" t="t" r="r" b="b"/>
              <a:pathLst>
                <a:path w="32" h="7973" extrusionOk="0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693046" y="830242"/>
              <a:ext cx="2860" cy="711077"/>
            </a:xfrm>
            <a:custGeom>
              <a:avLst/>
              <a:gdLst/>
              <a:ahLst/>
              <a:cxnLst/>
              <a:rect l="l" t="t" r="r" b="b"/>
              <a:pathLst>
                <a:path w="32" h="7957" extrusionOk="0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916279" y="798339"/>
              <a:ext cx="2860" cy="713937"/>
            </a:xfrm>
            <a:custGeom>
              <a:avLst/>
              <a:gdLst/>
              <a:ahLst/>
              <a:cxnLst/>
              <a:rect l="l" t="t" r="r" b="b"/>
              <a:pathLst>
                <a:path w="32" h="7989" extrusionOk="0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139424" y="783147"/>
              <a:ext cx="4200" cy="713848"/>
            </a:xfrm>
            <a:custGeom>
              <a:avLst/>
              <a:gdLst/>
              <a:ahLst/>
              <a:cxnLst/>
              <a:rect l="l" t="t" r="r" b="b"/>
              <a:pathLst>
                <a:path w="47" h="7988" extrusionOk="0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61138" y="777606"/>
              <a:ext cx="4290" cy="713848"/>
            </a:xfrm>
            <a:custGeom>
              <a:avLst/>
              <a:gdLst/>
              <a:ahLst/>
              <a:cxnLst/>
              <a:rect l="l" t="t" r="r" b="b"/>
              <a:pathLst>
                <a:path w="48" h="7988" extrusionOk="0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244691" y="992350"/>
              <a:ext cx="1254417" cy="651560"/>
            </a:xfrm>
            <a:custGeom>
              <a:avLst/>
              <a:gdLst/>
              <a:ahLst/>
              <a:cxnLst/>
              <a:rect l="l" t="t" r="r" b="b"/>
              <a:pathLst>
                <a:path w="14037" h="7291" extrusionOk="0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45416" y="989491"/>
              <a:ext cx="1254417" cy="446557"/>
            </a:xfrm>
            <a:custGeom>
              <a:avLst/>
              <a:gdLst/>
              <a:ahLst/>
              <a:cxnLst/>
              <a:rect l="l" t="t" r="r" b="b"/>
              <a:pathLst>
                <a:path w="14037" h="4997" extrusionOk="0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243986" y="938374"/>
              <a:ext cx="1255846" cy="708307"/>
            </a:xfrm>
            <a:custGeom>
              <a:avLst/>
              <a:gdLst/>
              <a:ahLst/>
              <a:cxnLst/>
              <a:rect l="l" t="t" r="r" b="b"/>
              <a:pathLst>
                <a:path w="14053" h="7926" extrusionOk="0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643169" y="2556416"/>
              <a:ext cx="373010" cy="316888"/>
            </a:xfrm>
            <a:custGeom>
              <a:avLst/>
              <a:gdLst/>
              <a:ahLst/>
              <a:cxnLst/>
              <a:rect l="l" t="t" r="r" b="b"/>
              <a:pathLst>
                <a:path w="4174" h="3546" extrusionOk="0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178197" y="2896808"/>
              <a:ext cx="152546" cy="496244"/>
            </a:xfrm>
            <a:custGeom>
              <a:avLst/>
              <a:gdLst/>
              <a:ahLst/>
              <a:cxnLst/>
              <a:rect l="l" t="t" r="r" b="b"/>
              <a:pathLst>
                <a:path w="1707" h="5553" extrusionOk="0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379899" y="4102610"/>
              <a:ext cx="1280690" cy="221893"/>
            </a:xfrm>
            <a:custGeom>
              <a:avLst/>
              <a:gdLst/>
              <a:ahLst/>
              <a:cxnLst/>
              <a:rect l="l" t="t" r="r" b="b"/>
              <a:pathLst>
                <a:path w="14331" h="2483" extrusionOk="0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353369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53369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859432" y="3231212"/>
              <a:ext cx="508755" cy="617155"/>
            </a:xfrm>
            <a:custGeom>
              <a:avLst/>
              <a:gdLst/>
              <a:ahLst/>
              <a:cxnLst/>
              <a:rect l="l" t="t" r="r" b="b"/>
              <a:pathLst>
                <a:path w="5693" h="6906" extrusionOk="0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883024" y="3588761"/>
              <a:ext cx="273099" cy="241822"/>
            </a:xfrm>
            <a:custGeom>
              <a:avLst/>
              <a:gdLst/>
              <a:ahLst/>
              <a:cxnLst/>
              <a:rect l="l" t="t" r="r" b="b"/>
              <a:pathLst>
                <a:path w="3056" h="2706" extrusionOk="0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934230" y="3625847"/>
              <a:ext cx="169257" cy="169168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64345" y="3252391"/>
              <a:ext cx="180249" cy="158265"/>
            </a:xfrm>
            <a:custGeom>
              <a:avLst/>
              <a:gdLst/>
              <a:ahLst/>
              <a:cxnLst/>
              <a:rect l="l" t="t" r="r" b="b"/>
              <a:pathLst>
                <a:path w="2017" h="1771" extrusionOk="0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92048" y="3276788"/>
              <a:ext cx="124843" cy="109383"/>
            </a:xfrm>
            <a:custGeom>
              <a:avLst/>
              <a:gdLst/>
              <a:ahLst/>
              <a:cxnLst/>
              <a:rect l="l" t="t" r="r" b="b"/>
              <a:pathLst>
                <a:path w="1397" h="1224" extrusionOk="0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851121" y="2552842"/>
              <a:ext cx="486592" cy="500444"/>
            </a:xfrm>
            <a:custGeom>
              <a:avLst/>
              <a:gdLst/>
              <a:ahLst/>
              <a:cxnLst/>
              <a:rect l="l" t="t" r="r" b="b"/>
              <a:pathLst>
                <a:path w="5445" h="5600" extrusionOk="0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222522" y="2946584"/>
              <a:ext cx="58355" cy="55764"/>
            </a:xfrm>
            <a:custGeom>
              <a:avLst/>
              <a:gdLst/>
              <a:ahLst/>
              <a:cxnLst/>
              <a:rect l="l" t="t" r="r" b="b"/>
              <a:pathLst>
                <a:path w="653" h="624" extrusionOk="0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900987" y="2598418"/>
              <a:ext cx="61126" cy="57372"/>
            </a:xfrm>
            <a:custGeom>
              <a:avLst/>
              <a:gdLst/>
              <a:ahLst/>
              <a:cxnLst/>
              <a:rect l="l" t="t" r="r" b="b"/>
              <a:pathLst>
                <a:path w="684" h="642" extrusionOk="0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594733" y="2755432"/>
              <a:ext cx="138694" cy="162197"/>
            </a:xfrm>
            <a:custGeom>
              <a:avLst/>
              <a:gdLst/>
              <a:ahLst/>
              <a:cxnLst/>
              <a:rect l="l" t="t" r="r" b="b"/>
              <a:pathLst>
                <a:path w="1552" h="1815" extrusionOk="0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475520" y="2801187"/>
              <a:ext cx="209382" cy="202412"/>
            </a:xfrm>
            <a:custGeom>
              <a:avLst/>
              <a:gdLst/>
              <a:ahLst/>
              <a:cxnLst/>
              <a:rect l="l" t="t" r="r" b="b"/>
              <a:pathLst>
                <a:path w="2343" h="2265" extrusionOk="0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68818" y="2855164"/>
              <a:ext cx="220463" cy="249596"/>
            </a:xfrm>
            <a:custGeom>
              <a:avLst/>
              <a:gdLst/>
              <a:ahLst/>
              <a:cxnLst/>
              <a:rect l="l" t="t" r="r" b="b"/>
              <a:pathLst>
                <a:path w="2467" h="2793" extrusionOk="0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408943" y="2900650"/>
              <a:ext cx="47274" cy="41733"/>
            </a:xfrm>
            <a:custGeom>
              <a:avLst/>
              <a:gdLst/>
              <a:ahLst/>
              <a:cxnLst/>
              <a:rect l="l" t="t" r="r" b="b"/>
              <a:pathLst>
                <a:path w="529" h="467" extrusionOk="0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01793" y="3019953"/>
              <a:ext cx="48615" cy="42002"/>
            </a:xfrm>
            <a:custGeom>
              <a:avLst/>
              <a:gdLst/>
              <a:ahLst/>
              <a:cxnLst/>
              <a:rect l="l" t="t" r="r" b="b"/>
              <a:pathLst>
                <a:path w="544" h="470" extrusionOk="0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141474" y="2927281"/>
              <a:ext cx="302232" cy="79088"/>
            </a:xfrm>
            <a:custGeom>
              <a:avLst/>
              <a:gdLst/>
              <a:ahLst/>
              <a:cxnLst/>
              <a:rect l="l" t="t" r="r" b="b"/>
              <a:pathLst>
                <a:path w="3382" h="885" extrusionOk="0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074986" y="2932822"/>
              <a:ext cx="105361" cy="178909"/>
            </a:xfrm>
            <a:custGeom>
              <a:avLst/>
              <a:gdLst/>
              <a:ahLst/>
              <a:cxnLst/>
              <a:rect l="l" t="t" r="r" b="b"/>
              <a:pathLst>
                <a:path w="1179" h="2002" extrusionOk="0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400632" y="3009050"/>
              <a:ext cx="105451" cy="311973"/>
            </a:xfrm>
            <a:custGeom>
              <a:avLst/>
              <a:gdLst/>
              <a:ahLst/>
              <a:cxnLst/>
              <a:rect l="l" t="t" r="r" b="b"/>
              <a:pathLst>
                <a:path w="1180" h="3491" extrusionOk="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256486" y="3269639"/>
              <a:ext cx="184449" cy="76318"/>
            </a:xfrm>
            <a:custGeom>
              <a:avLst/>
              <a:gdLst/>
              <a:ahLst/>
              <a:cxnLst/>
              <a:rect l="l" t="t" r="r" b="b"/>
              <a:pathLst>
                <a:path w="2064" h="854" extrusionOk="0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789387" y="2176079"/>
              <a:ext cx="384001" cy="299909"/>
            </a:xfrm>
            <a:custGeom>
              <a:avLst/>
              <a:gdLst/>
              <a:ahLst/>
              <a:cxnLst/>
              <a:rect l="l" t="t" r="r" b="b"/>
              <a:pathLst>
                <a:path w="4297" h="3356" extrusionOk="0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855964" y="2804851"/>
              <a:ext cx="580783" cy="547807"/>
            </a:xfrm>
            <a:custGeom>
              <a:avLst/>
              <a:gdLst/>
              <a:ahLst/>
              <a:cxnLst/>
              <a:rect l="l" t="t" r="r" b="b"/>
              <a:pathLst>
                <a:path w="6499" h="6130" extrusionOk="0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720129" y="4102610"/>
              <a:ext cx="1280779" cy="221893"/>
            </a:xfrm>
            <a:custGeom>
              <a:avLst/>
              <a:gdLst/>
              <a:ahLst/>
              <a:cxnLst/>
              <a:rect l="l" t="t" r="r" b="b"/>
              <a:pathLst>
                <a:path w="14332" h="2483" extrusionOk="0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87535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87535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216283" y="3187870"/>
              <a:ext cx="285611" cy="684715"/>
            </a:xfrm>
            <a:custGeom>
              <a:avLst/>
              <a:gdLst/>
              <a:ahLst/>
              <a:cxnLst/>
              <a:rect l="l" t="t" r="r" b="b"/>
              <a:pathLst>
                <a:path w="3196" h="7662" extrusionOk="0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238446" y="3611996"/>
              <a:ext cx="242626" cy="242626"/>
            </a:xfrm>
            <a:custGeom>
              <a:avLst/>
              <a:gdLst/>
              <a:ahLst/>
              <a:cxnLst/>
              <a:rect l="l" t="t" r="r" b="b"/>
              <a:pathLst>
                <a:path w="2715" h="2715" extrusionOk="0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274549" y="3648010"/>
              <a:ext cx="170508" cy="170598"/>
            </a:xfrm>
            <a:custGeom>
              <a:avLst/>
              <a:gdLst/>
              <a:ahLst/>
              <a:cxnLst/>
              <a:rect l="l" t="t" r="r" b="b"/>
              <a:pathLst>
                <a:path w="1908" h="1909" extrusionOk="0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74549" y="3207977"/>
              <a:ext cx="170508" cy="156657"/>
            </a:xfrm>
            <a:custGeom>
              <a:avLst/>
              <a:gdLst/>
              <a:ahLst/>
              <a:cxnLst/>
              <a:rect l="l" t="t" r="r" b="b"/>
              <a:pathLst>
                <a:path w="1908" h="1753" extrusionOk="0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03593" y="3230854"/>
              <a:ext cx="112421" cy="110902"/>
            </a:xfrm>
            <a:custGeom>
              <a:avLst/>
              <a:gdLst/>
              <a:ahLst/>
              <a:cxnLst/>
              <a:rect l="l" t="t" r="r" b="b"/>
              <a:pathLst>
                <a:path w="1258" h="1241" extrusionOk="0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792157" y="2325050"/>
              <a:ext cx="224664" cy="618227"/>
            </a:xfrm>
            <a:custGeom>
              <a:avLst/>
              <a:gdLst/>
              <a:ahLst/>
              <a:cxnLst/>
              <a:rect l="l" t="t" r="r" b="b"/>
              <a:pathLst>
                <a:path w="2514" h="6918" extrusionOk="0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04489" y="2836576"/>
              <a:ext cx="63807" cy="56300"/>
            </a:xfrm>
            <a:custGeom>
              <a:avLst/>
              <a:gdLst/>
              <a:ahLst/>
              <a:cxnLst/>
              <a:rect l="l" t="t" r="r" b="b"/>
              <a:pathLst>
                <a:path w="714" h="630" extrusionOk="0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7912" y="2370269"/>
              <a:ext cx="65236" cy="56568"/>
            </a:xfrm>
            <a:custGeom>
              <a:avLst/>
              <a:gdLst/>
              <a:ahLst/>
              <a:cxnLst/>
              <a:rect l="l" t="t" r="r" b="b"/>
              <a:pathLst>
                <a:path w="730" h="633" extrusionOk="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92960" y="2134435"/>
              <a:ext cx="128954" cy="167827"/>
            </a:xfrm>
            <a:custGeom>
              <a:avLst/>
              <a:gdLst/>
              <a:ahLst/>
              <a:cxnLst/>
              <a:rect l="l" t="t" r="r" b="b"/>
              <a:pathLst>
                <a:path w="1443" h="1878" extrusionOk="0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141485" y="2060977"/>
              <a:ext cx="209382" cy="196960"/>
            </a:xfrm>
            <a:custGeom>
              <a:avLst/>
              <a:gdLst/>
              <a:ahLst/>
              <a:cxnLst/>
              <a:rect l="l" t="t" r="r" b="b"/>
              <a:pathLst>
                <a:path w="2343" h="2204" extrusionOk="0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249527" y="1961246"/>
              <a:ext cx="208042" cy="255137"/>
            </a:xfrm>
            <a:custGeom>
              <a:avLst/>
              <a:gdLst/>
              <a:ahLst/>
              <a:cxnLst/>
              <a:rect l="l" t="t" r="r" b="b"/>
              <a:pathLst>
                <a:path w="2328" h="2855" extrusionOk="0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288401" y="2003336"/>
              <a:ext cx="47185" cy="43521"/>
            </a:xfrm>
            <a:custGeom>
              <a:avLst/>
              <a:gdLst/>
              <a:ahLst/>
              <a:cxnLst/>
              <a:rect l="l" t="t" r="r" b="b"/>
              <a:pathLst>
                <a:path w="528" h="487" extrusionOk="0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370170" y="2130682"/>
              <a:ext cx="49955" cy="43074"/>
            </a:xfrm>
            <a:custGeom>
              <a:avLst/>
              <a:gdLst/>
              <a:ahLst/>
              <a:cxnLst/>
              <a:rect l="l" t="t" r="r" b="b"/>
              <a:pathLst>
                <a:path w="559" h="482" extrusionOk="0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334066" y="1753293"/>
              <a:ext cx="119302" cy="310543"/>
            </a:xfrm>
            <a:custGeom>
              <a:avLst/>
              <a:gdLst/>
              <a:ahLst/>
              <a:cxnLst/>
              <a:rect l="l" t="t" r="r" b="b"/>
              <a:pathLst>
                <a:path w="1335" h="3475" extrusionOk="0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417265" y="1740871"/>
              <a:ext cx="183020" cy="68007"/>
            </a:xfrm>
            <a:custGeom>
              <a:avLst/>
              <a:gdLst/>
              <a:ahLst/>
              <a:cxnLst/>
              <a:rect l="l" t="t" r="r" b="b"/>
              <a:pathLst>
                <a:path w="2048" h="761" extrusionOk="0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389562" y="2066518"/>
              <a:ext cx="296692" cy="97140"/>
            </a:xfrm>
            <a:custGeom>
              <a:avLst/>
              <a:gdLst/>
              <a:ahLst/>
              <a:cxnLst/>
              <a:rect l="l" t="t" r="r" b="b"/>
              <a:pathLst>
                <a:path w="3320" h="1087" extrusionOk="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648721" y="1988949"/>
              <a:ext cx="115102" cy="174709"/>
            </a:xfrm>
            <a:custGeom>
              <a:avLst/>
              <a:gdLst/>
              <a:ahLst/>
              <a:cxnLst/>
              <a:rect l="l" t="t" r="r" b="b"/>
              <a:pathLst>
                <a:path w="1288" h="1955" extrusionOk="0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283570" y="4219052"/>
              <a:ext cx="770684" cy="192492"/>
            </a:xfrm>
            <a:custGeom>
              <a:avLst/>
              <a:gdLst/>
              <a:ahLst/>
              <a:cxnLst/>
              <a:rect l="l" t="t" r="r" b="b"/>
              <a:pathLst>
                <a:path w="8624" h="2154" extrusionOk="0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311273" y="4011100"/>
              <a:ext cx="705537" cy="347987"/>
            </a:xfrm>
            <a:custGeom>
              <a:avLst/>
              <a:gdLst/>
              <a:ahLst/>
              <a:cxnLst/>
              <a:rect l="l" t="t" r="r" b="b"/>
              <a:pathLst>
                <a:path w="7895" h="3894" extrusionOk="0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458189" y="2654807"/>
              <a:ext cx="389542" cy="735116"/>
            </a:xfrm>
            <a:custGeom>
              <a:avLst/>
              <a:gdLst/>
              <a:ahLst/>
              <a:cxnLst/>
              <a:rect l="l" t="t" r="r" b="b"/>
              <a:pathLst>
                <a:path w="4359" h="8226" extrusionOk="0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725658" y="2734074"/>
              <a:ext cx="15907" cy="16443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727088" y="2805566"/>
              <a:ext cx="15907" cy="15639"/>
            </a:xfrm>
            <a:custGeom>
              <a:avLst/>
              <a:gdLst/>
              <a:ahLst/>
              <a:cxnLst/>
              <a:rect l="l" t="t" r="r" b="b"/>
              <a:pathLst>
                <a:path w="178" h="175" extrusionOk="0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728428" y="2878220"/>
              <a:ext cx="18141" cy="15639"/>
            </a:xfrm>
            <a:custGeom>
              <a:avLst/>
              <a:gdLst/>
              <a:ahLst/>
              <a:cxnLst/>
              <a:rect l="l" t="t" r="r" b="b"/>
              <a:pathLst>
                <a:path w="203" h="175" extrusionOk="0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722888" y="2948908"/>
              <a:ext cx="17337" cy="17784"/>
            </a:xfrm>
            <a:custGeom>
              <a:avLst/>
              <a:gdLst/>
              <a:ahLst/>
              <a:cxnLst/>
              <a:rect l="l" t="t" r="r" b="b"/>
              <a:pathLst>
                <a:path w="194" h="199" extrusionOk="0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720118" y="3022366"/>
              <a:ext cx="16622" cy="15013"/>
            </a:xfrm>
            <a:custGeom>
              <a:avLst/>
              <a:gdLst/>
              <a:ahLst/>
              <a:cxnLst/>
              <a:rect l="l" t="t" r="r" b="b"/>
              <a:pathLst>
                <a:path w="186" h="168" extrusionOk="0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714577" y="3086172"/>
              <a:ext cx="17784" cy="155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706266" y="3149889"/>
              <a:ext cx="16711" cy="16354"/>
            </a:xfrm>
            <a:custGeom>
              <a:avLst/>
              <a:gdLst/>
              <a:ahLst/>
              <a:cxnLst/>
              <a:rect l="l" t="t" r="r" b="b"/>
              <a:pathLst>
                <a:path w="187" h="183" extrusionOk="0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99474" y="3213070"/>
              <a:ext cx="15818" cy="17516"/>
            </a:xfrm>
            <a:custGeom>
              <a:avLst/>
              <a:gdLst/>
              <a:ahLst/>
              <a:cxnLst/>
              <a:rect l="l" t="t" r="r" b="b"/>
              <a:pathLst>
                <a:path w="177" h="196" extrusionOk="0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90985" y="3270443"/>
              <a:ext cx="16711" cy="16979"/>
            </a:xfrm>
            <a:custGeom>
              <a:avLst/>
              <a:gdLst/>
              <a:ahLst/>
              <a:cxnLst/>
              <a:rect l="l" t="t" r="r" b="b"/>
              <a:pathLst>
                <a:path w="187" h="190" extrusionOk="0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79903" y="3329156"/>
              <a:ext cx="16711" cy="17337"/>
            </a:xfrm>
            <a:custGeom>
              <a:avLst/>
              <a:gdLst/>
              <a:ahLst/>
              <a:cxnLst/>
              <a:rect l="l" t="t" r="r" b="b"/>
              <a:pathLst>
                <a:path w="187" h="194" extrusionOk="0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704836" y="2704137"/>
              <a:ext cx="63896" cy="655671"/>
            </a:xfrm>
            <a:custGeom>
              <a:avLst/>
              <a:gdLst/>
              <a:ahLst/>
              <a:cxnLst/>
              <a:rect l="l" t="t" r="r" b="b"/>
              <a:pathLst>
                <a:path w="715" h="7337" extrusionOk="0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470610" y="3367761"/>
              <a:ext cx="476941" cy="685608"/>
            </a:xfrm>
            <a:custGeom>
              <a:avLst/>
              <a:gdLst/>
              <a:ahLst/>
              <a:cxnLst/>
              <a:rect l="l" t="t" r="r" b="b"/>
              <a:pathLst>
                <a:path w="5337" h="7672" extrusionOk="0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704836" y="3445688"/>
              <a:ext cx="16801" cy="15281"/>
            </a:xfrm>
            <a:custGeom>
              <a:avLst/>
              <a:gdLst/>
              <a:ahLst/>
              <a:cxnLst/>
              <a:rect l="l" t="t" r="r" b="b"/>
              <a:pathLst>
                <a:path w="188" h="171" extrusionOk="0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743710" y="3494123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781064" y="3542649"/>
              <a:ext cx="15371" cy="15371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808857" y="3591174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822709" y="3654891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837901" y="3789385"/>
              <a:ext cx="15371" cy="15281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853182" y="3927097"/>
              <a:ext cx="18141" cy="15103"/>
            </a:xfrm>
            <a:custGeom>
              <a:avLst/>
              <a:gdLst/>
              <a:ahLst/>
              <a:cxnLst/>
              <a:rect l="l" t="t" r="r" b="b"/>
              <a:pathLst>
                <a:path w="203" h="169" extrusionOk="0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2829590" y="3721468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843441" y="3855873"/>
              <a:ext cx="15371" cy="16711"/>
            </a:xfrm>
            <a:custGeom>
              <a:avLst/>
              <a:gdLst/>
              <a:ahLst/>
              <a:cxnLst/>
              <a:rect l="l" t="t" r="r" b="b"/>
              <a:pathLst>
                <a:path w="172" h="187" extrusionOk="0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720118" y="3412444"/>
              <a:ext cx="165057" cy="540569"/>
            </a:xfrm>
            <a:custGeom>
              <a:avLst/>
              <a:gdLst/>
              <a:ahLst/>
              <a:cxnLst/>
              <a:rect l="l" t="t" r="r" b="b"/>
              <a:pathLst>
                <a:path w="1847" h="6049" extrusionOk="0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466500" y="3207172"/>
              <a:ext cx="307058" cy="396959"/>
            </a:xfrm>
            <a:custGeom>
              <a:avLst/>
              <a:gdLst/>
              <a:ahLst/>
              <a:cxnLst/>
              <a:rect l="l" t="t" r="r" b="b"/>
              <a:pathLst>
                <a:path w="3436" h="4442" extrusionOk="0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2436026" y="3287601"/>
              <a:ext cx="170508" cy="228864"/>
            </a:xfrm>
            <a:custGeom>
              <a:avLst/>
              <a:gdLst/>
              <a:ahLst/>
              <a:cxnLst/>
              <a:rect l="l" t="t" r="r" b="b"/>
              <a:pathLst>
                <a:path w="1908" h="2561" extrusionOk="0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629859" y="3970260"/>
              <a:ext cx="313492" cy="129937"/>
            </a:xfrm>
            <a:custGeom>
              <a:avLst/>
              <a:gdLst/>
              <a:ahLst/>
              <a:cxnLst/>
              <a:rect l="l" t="t" r="r" b="b"/>
              <a:pathLst>
                <a:path w="3508" h="1454" extrusionOk="0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570431" y="2609767"/>
              <a:ext cx="277300" cy="202680"/>
            </a:xfrm>
            <a:custGeom>
              <a:avLst/>
              <a:gdLst/>
              <a:ahLst/>
              <a:cxnLst/>
              <a:rect l="l" t="t" r="r" b="b"/>
              <a:pathLst>
                <a:path w="3103" h="2268" extrusionOk="0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979276" y="4311188"/>
              <a:ext cx="629398" cy="182662"/>
            </a:xfrm>
            <a:custGeom>
              <a:avLst/>
              <a:gdLst/>
              <a:ahLst/>
              <a:cxnLst/>
              <a:rect l="l" t="t" r="r" b="b"/>
              <a:pathLst>
                <a:path w="7043" h="2044" extrusionOk="0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005639" y="4096444"/>
              <a:ext cx="576672" cy="338961"/>
            </a:xfrm>
            <a:custGeom>
              <a:avLst/>
              <a:gdLst/>
              <a:ahLst/>
              <a:cxnLst/>
              <a:rect l="l" t="t" r="r" b="b"/>
              <a:pathLst>
                <a:path w="6453" h="3793" extrusionOk="0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831020" y="2650071"/>
              <a:ext cx="450489" cy="729486"/>
            </a:xfrm>
            <a:custGeom>
              <a:avLst/>
              <a:gdLst/>
              <a:ahLst/>
              <a:cxnLst/>
              <a:rect l="l" t="t" r="r" b="b"/>
              <a:pathLst>
                <a:path w="5041" h="8163" extrusionOk="0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907248" y="2749087"/>
              <a:ext cx="13852" cy="15728"/>
            </a:xfrm>
            <a:custGeom>
              <a:avLst/>
              <a:gdLst/>
              <a:ahLst/>
              <a:cxnLst/>
              <a:rect l="l" t="t" r="r" b="b"/>
              <a:pathLst>
                <a:path w="155" h="176" extrusionOk="0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2914129" y="281986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2921099" y="2892786"/>
              <a:ext cx="16711" cy="15013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2934951" y="2963921"/>
              <a:ext cx="16711" cy="15460"/>
            </a:xfrm>
            <a:custGeom>
              <a:avLst/>
              <a:gdLst/>
              <a:ahLst/>
              <a:cxnLst/>
              <a:rect l="l" t="t" r="r" b="b"/>
              <a:pathLst>
                <a:path w="187" h="173" extrusionOk="0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2947641" y="3032285"/>
              <a:ext cx="16533" cy="16354"/>
            </a:xfrm>
            <a:custGeom>
              <a:avLst/>
              <a:gdLst/>
              <a:ahLst/>
              <a:cxnLst/>
              <a:rect l="l" t="t" r="r" b="b"/>
              <a:pathLst>
                <a:path w="185" h="183" extrusionOk="0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2958543" y="3096985"/>
              <a:ext cx="18052" cy="14924"/>
            </a:xfrm>
            <a:custGeom>
              <a:avLst/>
              <a:gdLst/>
              <a:ahLst/>
              <a:cxnLst/>
              <a:rect l="l" t="t" r="r" b="b"/>
              <a:pathLst>
                <a:path w="202" h="167" extrusionOk="0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2976506" y="3159273"/>
              <a:ext cx="15371" cy="14835"/>
            </a:xfrm>
            <a:custGeom>
              <a:avLst/>
              <a:gdLst/>
              <a:ahLst/>
              <a:cxnLst/>
              <a:rect l="l" t="t" r="r" b="b"/>
              <a:pathLst>
                <a:path w="172" h="166" extrusionOk="0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2993128" y="3220756"/>
              <a:ext cx="16801" cy="16175"/>
            </a:xfrm>
            <a:custGeom>
              <a:avLst/>
              <a:gdLst/>
              <a:ahLst/>
              <a:cxnLst/>
              <a:rect l="l" t="t" r="r" b="b"/>
              <a:pathLst>
                <a:path w="188" h="181" extrusionOk="0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007337" y="3277235"/>
              <a:ext cx="17784" cy="15460"/>
            </a:xfrm>
            <a:custGeom>
              <a:avLst/>
              <a:gdLst/>
              <a:ahLst/>
              <a:cxnLst/>
              <a:rect l="l" t="t" r="r" b="b"/>
              <a:pathLst>
                <a:path w="199" h="173" extrusionOk="0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026550" y="3336305"/>
              <a:ext cx="17962" cy="15013"/>
            </a:xfrm>
            <a:custGeom>
              <a:avLst/>
              <a:gdLst/>
              <a:ahLst/>
              <a:cxnLst/>
              <a:rect l="l" t="t" r="r" b="b"/>
              <a:pathLst>
                <a:path w="201" h="168" extrusionOk="0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2882315" y="2723529"/>
              <a:ext cx="135924" cy="643160"/>
            </a:xfrm>
            <a:custGeom>
              <a:avLst/>
              <a:gdLst/>
              <a:ahLst/>
              <a:cxnLst/>
              <a:rect l="l" t="t" r="r" b="b"/>
              <a:pathLst>
                <a:path w="1521" h="7197" extrusionOk="0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997328" y="3329334"/>
              <a:ext cx="393742" cy="696868"/>
            </a:xfrm>
            <a:custGeom>
              <a:avLst/>
              <a:gdLst/>
              <a:ahLst/>
              <a:cxnLst/>
              <a:rect l="l" t="t" r="r" b="b"/>
              <a:pathLst>
                <a:path w="4406" h="7798" extrusionOk="0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3045853" y="3401988"/>
              <a:ext cx="14656" cy="15639"/>
            </a:xfrm>
            <a:custGeom>
              <a:avLst/>
              <a:gdLst/>
              <a:ahLst/>
              <a:cxnLst/>
              <a:rect l="l" t="t" r="r" b="b"/>
              <a:pathLst>
                <a:path w="164" h="175" extrusionOk="0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048623" y="3473123"/>
              <a:ext cx="18052" cy="15103"/>
            </a:xfrm>
            <a:custGeom>
              <a:avLst/>
              <a:gdLst/>
              <a:ahLst/>
              <a:cxnLst/>
              <a:rect l="l" t="t" r="r" b="b"/>
              <a:pathLst>
                <a:path w="202" h="169" extrusionOk="0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052734" y="354604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062475" y="3618877"/>
              <a:ext cx="16711" cy="14835"/>
            </a:xfrm>
            <a:custGeom>
              <a:avLst/>
              <a:gdLst/>
              <a:ahLst/>
              <a:cxnLst/>
              <a:rect l="l" t="t" r="r" b="b"/>
              <a:pathLst>
                <a:path w="187" h="166" extrusionOk="0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069356" y="3688135"/>
              <a:ext cx="16801" cy="14924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079097" y="3752210"/>
              <a:ext cx="16711" cy="15639"/>
            </a:xfrm>
            <a:custGeom>
              <a:avLst/>
              <a:gdLst/>
              <a:ahLst/>
              <a:cxnLst/>
              <a:rect l="l" t="t" r="r" b="b"/>
              <a:pathLst>
                <a:path w="187" h="175" extrusionOk="0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090178" y="3816016"/>
              <a:ext cx="18141" cy="15550"/>
            </a:xfrm>
            <a:custGeom>
              <a:avLst/>
              <a:gdLst/>
              <a:ahLst/>
              <a:cxnLst/>
              <a:rect l="l" t="t" r="r" b="b"/>
              <a:pathLst>
                <a:path w="203" h="174" extrusionOk="0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102957" y="3878304"/>
              <a:ext cx="17784" cy="15639"/>
            </a:xfrm>
            <a:custGeom>
              <a:avLst/>
              <a:gdLst/>
              <a:ahLst/>
              <a:cxnLst/>
              <a:rect l="l" t="t" r="r" b="b"/>
              <a:pathLst>
                <a:path w="199" h="175" extrusionOk="0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116273" y="3936212"/>
              <a:ext cx="15550" cy="14924"/>
            </a:xfrm>
            <a:custGeom>
              <a:avLst/>
              <a:gdLst/>
              <a:ahLst/>
              <a:cxnLst/>
              <a:rect l="l" t="t" r="r" b="b"/>
              <a:pathLst>
                <a:path w="174" h="167" extrusionOk="0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132448" y="3994746"/>
              <a:ext cx="16086" cy="15639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025031" y="3391622"/>
              <a:ext cx="98480" cy="633508"/>
            </a:xfrm>
            <a:custGeom>
              <a:avLst/>
              <a:gdLst/>
              <a:ahLst/>
              <a:cxnLst/>
              <a:rect l="l" t="t" r="r" b="b"/>
              <a:pathLst>
                <a:path w="1102" h="7089" extrusionOk="0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2992502" y="3162669"/>
              <a:ext cx="287666" cy="395440"/>
            </a:xfrm>
            <a:custGeom>
              <a:avLst/>
              <a:gdLst/>
              <a:ahLst/>
              <a:cxnLst/>
              <a:rect l="l" t="t" r="r" b="b"/>
              <a:pathLst>
                <a:path w="3219" h="4425" extrusionOk="0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055504" y="3240684"/>
              <a:ext cx="259337" cy="228328"/>
            </a:xfrm>
            <a:custGeom>
              <a:avLst/>
              <a:gdLst/>
              <a:ahLst/>
              <a:cxnLst/>
              <a:rect l="l" t="t" r="r" b="b"/>
              <a:pathLst>
                <a:path w="2902" h="2555" extrusionOk="0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089374" y="3963379"/>
              <a:ext cx="311169" cy="105629"/>
            </a:xfrm>
            <a:custGeom>
              <a:avLst/>
              <a:gdLst/>
              <a:ahLst/>
              <a:cxnLst/>
              <a:rect l="l" t="t" r="r" b="b"/>
              <a:pathLst>
                <a:path w="3482" h="1182" extrusionOk="0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2836560" y="2608427"/>
              <a:ext cx="264788" cy="193386"/>
            </a:xfrm>
            <a:custGeom>
              <a:avLst/>
              <a:gdLst/>
              <a:ahLst/>
              <a:cxnLst/>
              <a:rect l="l" t="t" r="r" b="b"/>
              <a:pathLst>
                <a:path w="2963" h="2164" extrusionOk="0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2272399" y="1991719"/>
              <a:ext cx="464162" cy="411168"/>
            </a:xfrm>
            <a:custGeom>
              <a:avLst/>
              <a:gdLst/>
              <a:ahLst/>
              <a:cxnLst/>
              <a:rect l="l" t="t" r="r" b="b"/>
              <a:pathLst>
                <a:path w="5194" h="4601" extrusionOk="0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2635578" y="2146052"/>
              <a:ext cx="18141" cy="17605"/>
            </a:xfrm>
            <a:custGeom>
              <a:avLst/>
              <a:gdLst/>
              <a:ahLst/>
              <a:cxnLst/>
              <a:rect l="l" t="t" r="r" b="b"/>
              <a:pathLst>
                <a:path w="203" h="197" extrusionOk="0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2569091" y="2188501"/>
              <a:ext cx="18052" cy="15371"/>
            </a:xfrm>
            <a:custGeom>
              <a:avLst/>
              <a:gdLst/>
              <a:ahLst/>
              <a:cxnLst/>
              <a:rect l="l" t="t" r="r" b="b"/>
              <a:pathLst>
                <a:path w="202" h="172" extrusionOk="0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2506714" y="2230145"/>
              <a:ext cx="15281" cy="15281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2445678" y="2264729"/>
              <a:ext cx="17873" cy="15371"/>
            </a:xfrm>
            <a:custGeom>
              <a:avLst/>
              <a:gdLst/>
              <a:ahLst/>
              <a:cxnLst/>
              <a:rect l="l" t="t" r="r" b="b"/>
              <a:pathLst>
                <a:path w="200" h="17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2381960" y="2293505"/>
              <a:ext cx="19482" cy="17069"/>
            </a:xfrm>
            <a:custGeom>
              <a:avLst/>
              <a:gdLst/>
              <a:ahLst/>
              <a:cxnLst/>
              <a:rect l="l" t="t" r="r" b="b"/>
              <a:pathLst>
                <a:path w="218" h="191" extrusionOk="0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325124" y="2327106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2345857" y="2171879"/>
              <a:ext cx="331365" cy="196960"/>
            </a:xfrm>
            <a:custGeom>
              <a:avLst/>
              <a:gdLst/>
              <a:ahLst/>
              <a:cxnLst/>
              <a:rect l="l" t="t" r="r" b="b"/>
              <a:pathLst>
                <a:path w="3708" h="2204" extrusionOk="0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853903" y="1934615"/>
              <a:ext cx="450489" cy="461928"/>
            </a:xfrm>
            <a:custGeom>
              <a:avLst/>
              <a:gdLst/>
              <a:ahLst/>
              <a:cxnLst/>
              <a:rect l="l" t="t" r="r" b="b"/>
              <a:pathLst>
                <a:path w="5041" h="5169" extrusionOk="0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103588" y="2246231"/>
              <a:ext cx="16443" cy="15013"/>
            </a:xfrm>
            <a:custGeom>
              <a:avLst/>
              <a:gdLst/>
              <a:ahLst/>
              <a:cxnLst/>
              <a:rect l="l" t="t" r="r" b="b"/>
              <a:pathLst>
                <a:path w="184" h="168" extrusionOk="0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049254" y="2199939"/>
              <a:ext cx="19571" cy="18320"/>
            </a:xfrm>
            <a:custGeom>
              <a:avLst/>
              <a:gdLst/>
              <a:ahLst/>
              <a:cxnLst/>
              <a:rect l="l" t="t" r="r" b="b"/>
              <a:pathLst>
                <a:path w="219" h="205" extrusionOk="0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995278" y="2159010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946753" y="2118796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916279" y="2115043"/>
              <a:ext cx="173279" cy="149776"/>
            </a:xfrm>
            <a:custGeom>
              <a:avLst/>
              <a:gdLst/>
              <a:ahLst/>
              <a:cxnLst/>
              <a:rect l="l" t="t" r="r" b="b"/>
              <a:pathLst>
                <a:path w="1939" h="1676" extrusionOk="0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103320" y="2124426"/>
              <a:ext cx="363269" cy="295977"/>
            </a:xfrm>
            <a:custGeom>
              <a:avLst/>
              <a:gdLst/>
              <a:ahLst/>
              <a:cxnLst/>
              <a:rect l="l" t="t" r="r" b="b"/>
              <a:pathLst>
                <a:path w="4065" h="3312" extrusionOk="0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172668" y="2281708"/>
              <a:ext cx="220463" cy="152367"/>
            </a:xfrm>
            <a:custGeom>
              <a:avLst/>
              <a:gdLst/>
              <a:ahLst/>
              <a:cxnLst/>
              <a:rect l="l" t="t" r="r" b="b"/>
              <a:pathLst>
                <a:path w="2467" h="1705" extrusionOk="0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824770" y="1921836"/>
              <a:ext cx="230115" cy="176496"/>
            </a:xfrm>
            <a:custGeom>
              <a:avLst/>
              <a:gdLst/>
              <a:ahLst/>
              <a:cxnLst/>
              <a:rect l="l" t="t" r="r" b="b"/>
              <a:pathLst>
                <a:path w="2575" h="1975" extrusionOk="0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700016" y="1749182"/>
              <a:ext cx="311973" cy="319748"/>
            </a:xfrm>
            <a:custGeom>
              <a:avLst/>
              <a:gdLst/>
              <a:ahLst/>
              <a:cxnLst/>
              <a:rect l="l" t="t" r="r" b="b"/>
              <a:pathLst>
                <a:path w="3491" h="3578" extrusionOk="0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706987" y="1852488"/>
              <a:ext cx="83199" cy="89991"/>
            </a:xfrm>
            <a:custGeom>
              <a:avLst/>
              <a:gdLst/>
              <a:ahLst/>
              <a:cxnLst/>
              <a:rect l="l" t="t" r="r" b="b"/>
              <a:pathLst>
                <a:path w="931" h="1007" extrusionOk="0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797066" y="1741408"/>
              <a:ext cx="91510" cy="77748"/>
            </a:xfrm>
            <a:custGeom>
              <a:avLst/>
              <a:gdLst/>
              <a:ahLst/>
              <a:cxnLst/>
              <a:rect l="l" t="t" r="r" b="b"/>
              <a:pathLst>
                <a:path w="1024" h="870" extrusionOk="0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737460" y="1664643"/>
              <a:ext cx="149240" cy="138873"/>
            </a:xfrm>
            <a:custGeom>
              <a:avLst/>
              <a:gdLst/>
              <a:ahLst/>
              <a:cxnLst/>
              <a:rect l="l" t="t" r="r" b="b"/>
              <a:pathLst>
                <a:path w="1670" h="1554" extrusionOk="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668113" y="1776528"/>
              <a:ext cx="110813" cy="152993"/>
            </a:xfrm>
            <a:custGeom>
              <a:avLst/>
              <a:gdLst/>
              <a:ahLst/>
              <a:cxnLst/>
              <a:rect l="l" t="t" r="r" b="b"/>
              <a:pathLst>
                <a:path w="1240" h="1712" extrusionOk="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731919" y="1656600"/>
              <a:ext cx="68007" cy="62913"/>
            </a:xfrm>
            <a:custGeom>
              <a:avLst/>
              <a:gdLst/>
              <a:ahLst/>
              <a:cxnLst/>
              <a:rect l="l" t="t" r="r" b="b"/>
              <a:pathLst>
                <a:path w="761" h="704" extrusionOk="0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2313" y="1777332"/>
              <a:ext cx="62466" cy="45934"/>
            </a:xfrm>
            <a:custGeom>
              <a:avLst/>
              <a:gdLst/>
              <a:ahLst/>
              <a:cxnLst/>
              <a:rect l="l" t="t" r="r" b="b"/>
              <a:pathLst>
                <a:path w="699" h="514" extrusionOk="0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16817" y="1641230"/>
              <a:ext cx="177300" cy="72028"/>
            </a:xfrm>
            <a:custGeom>
              <a:avLst/>
              <a:gdLst/>
              <a:ahLst/>
              <a:cxnLst/>
              <a:rect l="l" t="t" r="r" b="b"/>
              <a:pathLst>
                <a:path w="1984" h="806" extrusionOk="0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69543" y="1709683"/>
              <a:ext cx="58266" cy="105093"/>
            </a:xfrm>
            <a:custGeom>
              <a:avLst/>
              <a:gdLst/>
              <a:ahLst/>
              <a:cxnLst/>
              <a:rect l="l" t="t" r="r" b="b"/>
              <a:pathLst>
                <a:path w="652" h="1176" extrusionOk="0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584283" y="2399313"/>
              <a:ext cx="518496" cy="346915"/>
            </a:xfrm>
            <a:custGeom>
              <a:avLst/>
              <a:gdLst/>
              <a:ahLst/>
              <a:cxnLst/>
              <a:rect l="l" t="t" r="r" b="b"/>
              <a:pathLst>
                <a:path w="5802" h="3882" extrusionOk="0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616186" y="2668123"/>
              <a:ext cx="381231" cy="62824"/>
            </a:xfrm>
            <a:custGeom>
              <a:avLst/>
              <a:gdLst/>
              <a:ahLst/>
              <a:cxnLst/>
              <a:rect l="l" t="t" r="r" b="b"/>
              <a:pathLst>
                <a:path w="4266" h="703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2610645" y="2643101"/>
              <a:ext cx="396513" cy="67024"/>
            </a:xfrm>
            <a:custGeom>
              <a:avLst/>
              <a:gdLst/>
              <a:ahLst/>
              <a:cxnLst/>
              <a:rect l="l" t="t" r="r" b="b"/>
              <a:pathLst>
                <a:path w="4437" h="750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2609216" y="2622368"/>
              <a:ext cx="411794" cy="68364"/>
            </a:xfrm>
            <a:custGeom>
              <a:avLst/>
              <a:gdLst/>
              <a:ahLst/>
              <a:cxnLst/>
              <a:rect l="l" t="t" r="r" b="b"/>
              <a:pathLst>
                <a:path w="4608" h="765" extrusionOk="0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2611986" y="2604316"/>
              <a:ext cx="413134" cy="65773"/>
            </a:xfrm>
            <a:custGeom>
              <a:avLst/>
              <a:gdLst/>
              <a:ahLst/>
              <a:cxnLst/>
              <a:rect l="l" t="t" r="r" b="b"/>
              <a:pathLst>
                <a:path w="4623" h="736" extrusionOk="0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609305" y="2580813"/>
              <a:ext cx="425556" cy="73547"/>
            </a:xfrm>
            <a:custGeom>
              <a:avLst/>
              <a:gdLst/>
              <a:ahLst/>
              <a:cxnLst/>
              <a:rect l="l" t="t" r="r" b="b"/>
              <a:pathLst>
                <a:path w="4762" h="823" extrusionOk="0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2603675" y="2555791"/>
              <a:ext cx="436727" cy="72207"/>
            </a:xfrm>
            <a:custGeom>
              <a:avLst/>
              <a:gdLst/>
              <a:ahLst/>
              <a:cxnLst/>
              <a:rect l="l" t="t" r="r" b="b"/>
              <a:pathLst>
                <a:path w="4887" h="808" extrusionOk="0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2598760" y="2532556"/>
              <a:ext cx="455493" cy="76050"/>
            </a:xfrm>
            <a:custGeom>
              <a:avLst/>
              <a:gdLst/>
              <a:ahLst/>
              <a:cxnLst/>
              <a:rect l="l" t="t" r="r" b="b"/>
              <a:pathLst>
                <a:path w="5097" h="851" extrusionOk="0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596794" y="2508696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602334" y="2486533"/>
              <a:ext cx="467111" cy="78016"/>
            </a:xfrm>
            <a:custGeom>
              <a:avLst/>
              <a:gdLst/>
              <a:ahLst/>
              <a:cxnLst/>
              <a:rect l="l" t="t" r="r" b="b"/>
              <a:pathLst>
                <a:path w="5227" h="873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605105" y="2461600"/>
              <a:ext cx="467111" cy="76675"/>
            </a:xfrm>
            <a:custGeom>
              <a:avLst/>
              <a:gdLst/>
              <a:ahLst/>
              <a:cxnLst/>
              <a:rect l="l" t="t" r="r" b="b"/>
              <a:pathLst>
                <a:path w="5227" h="858" extrusionOk="0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610645" y="2439438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614846" y="2414505"/>
              <a:ext cx="467111" cy="79267"/>
            </a:xfrm>
            <a:custGeom>
              <a:avLst/>
              <a:gdLst/>
              <a:ahLst/>
              <a:cxnLst/>
              <a:rect l="l" t="t" r="r" b="b"/>
              <a:pathLst>
                <a:path w="5227" h="887" extrusionOk="0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555150" y="1987161"/>
              <a:ext cx="229042" cy="274082"/>
            </a:xfrm>
            <a:custGeom>
              <a:avLst/>
              <a:gdLst/>
              <a:ahLst/>
              <a:cxnLst/>
              <a:rect l="l" t="t" r="r" b="b"/>
              <a:pathLst>
                <a:path w="2563" h="3067" extrusionOk="0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555150" y="1941853"/>
              <a:ext cx="618316" cy="709469"/>
            </a:xfrm>
            <a:custGeom>
              <a:avLst/>
              <a:gdLst/>
              <a:ahLst/>
              <a:cxnLst/>
              <a:rect l="l" t="t" r="r" b="b"/>
              <a:pathLst>
                <a:path w="6919" h="7939" extrusionOk="0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025031" y="2277061"/>
              <a:ext cx="22252" cy="21269"/>
            </a:xfrm>
            <a:custGeom>
              <a:avLst/>
              <a:gdLst/>
              <a:ahLst/>
              <a:cxnLst/>
              <a:rect l="l" t="t" r="r" b="b"/>
              <a:pathLst>
                <a:path w="249" h="238" extrusionOk="0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007069" y="2360171"/>
              <a:ext cx="23592" cy="21269"/>
            </a:xfrm>
            <a:custGeom>
              <a:avLst/>
              <a:gdLst/>
              <a:ahLst/>
              <a:cxnLst/>
              <a:rect l="l" t="t" r="r" b="b"/>
              <a:pathLst>
                <a:path w="264" h="238" extrusionOk="0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991787" y="2441404"/>
              <a:ext cx="20822" cy="19660"/>
            </a:xfrm>
            <a:custGeom>
              <a:avLst/>
              <a:gdLst/>
              <a:ahLst/>
              <a:cxnLst/>
              <a:rect l="l" t="t" r="r" b="b"/>
              <a:pathLst>
                <a:path w="233" h="220" extrusionOk="0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977936" y="2516202"/>
              <a:ext cx="20822" cy="19482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2955773" y="2592431"/>
              <a:ext cx="22252" cy="19660"/>
            </a:xfrm>
            <a:custGeom>
              <a:avLst/>
              <a:gdLst/>
              <a:ahLst/>
              <a:cxnLst/>
              <a:rect l="l" t="t" r="r" b="b"/>
              <a:pathLst>
                <a:path w="249" h="220" extrusionOk="0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2983476" y="2273040"/>
              <a:ext cx="84629" cy="363269"/>
            </a:xfrm>
            <a:custGeom>
              <a:avLst/>
              <a:gdLst/>
              <a:ahLst/>
              <a:cxnLst/>
              <a:rect l="l" t="t" r="r" b="b"/>
              <a:pathLst>
                <a:path w="947" h="4065" extrusionOk="0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019490" y="2026303"/>
              <a:ext cx="160678" cy="302322"/>
            </a:xfrm>
            <a:custGeom>
              <a:avLst/>
              <a:gdLst/>
              <a:ahLst/>
              <a:cxnLst/>
              <a:rect l="l" t="t" r="r" b="b"/>
              <a:pathLst>
                <a:path w="1798" h="3383" extrusionOk="0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702066" y="2092523"/>
              <a:ext cx="177568" cy="197050"/>
            </a:xfrm>
            <a:custGeom>
              <a:avLst/>
              <a:gdLst/>
              <a:ahLst/>
              <a:cxnLst/>
              <a:rect l="l" t="t" r="r" b="b"/>
              <a:pathLst>
                <a:path w="1987" h="2205" extrusionOk="0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709036" y="2105302"/>
              <a:ext cx="151206" cy="165951"/>
            </a:xfrm>
            <a:custGeom>
              <a:avLst/>
              <a:gdLst/>
              <a:ahLst/>
              <a:cxnLst/>
              <a:rect l="l" t="t" r="r" b="b"/>
              <a:pathLst>
                <a:path w="1692" h="1857" extrusionOk="0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275878" y="2439170"/>
              <a:ext cx="318944" cy="443697"/>
            </a:xfrm>
            <a:custGeom>
              <a:avLst/>
              <a:gdLst/>
              <a:ahLst/>
              <a:cxnLst/>
              <a:rect l="l" t="t" r="r" b="b"/>
              <a:pathLst>
                <a:path w="3569" h="4965" extrusionOk="0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497682" y="2565174"/>
              <a:ext cx="18945" cy="16622"/>
            </a:xfrm>
            <a:custGeom>
              <a:avLst/>
              <a:gdLst/>
              <a:ahLst/>
              <a:cxnLst/>
              <a:rect l="l" t="t" r="r" b="b"/>
              <a:pathLst>
                <a:path w="212" h="186" extrusionOk="0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497682" y="2634432"/>
              <a:ext cx="18588" cy="16622"/>
            </a:xfrm>
            <a:custGeom>
              <a:avLst/>
              <a:gdLst/>
              <a:ahLst/>
              <a:cxnLst/>
              <a:rect l="l" t="t" r="r" b="b"/>
              <a:pathLst>
                <a:path w="208" h="186" extrusionOk="0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497682" y="2703779"/>
              <a:ext cx="18677" cy="16622"/>
            </a:xfrm>
            <a:custGeom>
              <a:avLst/>
              <a:gdLst/>
              <a:ahLst/>
              <a:cxnLst/>
              <a:rect l="l" t="t" r="r" b="b"/>
              <a:pathLst>
                <a:path w="209" h="186" extrusionOk="0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499023" y="2766156"/>
              <a:ext cx="19124" cy="1662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524045" y="2584924"/>
              <a:ext cx="13941" cy="227434"/>
            </a:xfrm>
            <a:custGeom>
              <a:avLst/>
              <a:gdLst/>
              <a:ahLst/>
              <a:cxnLst/>
              <a:rect l="l" t="t" r="r" b="b"/>
              <a:pathLst>
                <a:path w="156" h="2545" extrusionOk="0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075165" y="2041585"/>
              <a:ext cx="483554" cy="447808"/>
            </a:xfrm>
            <a:custGeom>
              <a:avLst/>
              <a:gdLst/>
              <a:ahLst/>
              <a:cxnLst/>
              <a:rect l="l" t="t" r="r" b="b"/>
              <a:pathLst>
                <a:path w="5411" h="5011" extrusionOk="0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101259" y="2090825"/>
              <a:ext cx="20911" cy="18945"/>
            </a:xfrm>
            <a:custGeom>
              <a:avLst/>
              <a:gdLst/>
              <a:ahLst/>
              <a:cxnLst/>
              <a:rect l="l" t="t" r="r" b="b"/>
              <a:pathLst>
                <a:path w="234" h="212" extrusionOk="0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165066" y="2137563"/>
              <a:ext cx="20822" cy="19303"/>
            </a:xfrm>
            <a:custGeom>
              <a:avLst/>
              <a:gdLst/>
              <a:ahLst/>
              <a:cxnLst/>
              <a:rect l="l" t="t" r="r" b="b"/>
              <a:pathLst>
                <a:path w="233" h="216" extrusionOk="0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228783" y="2180458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284189" y="2220404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3339685" y="2263657"/>
              <a:ext cx="18052" cy="15818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393751" y="2307177"/>
              <a:ext cx="18052" cy="15281"/>
            </a:xfrm>
            <a:custGeom>
              <a:avLst/>
              <a:gdLst/>
              <a:ahLst/>
              <a:cxnLst/>
              <a:rect l="l" t="t" r="r" b="b"/>
              <a:pathLst>
                <a:path w="202" h="171" extrusionOk="0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3113770" y="2065177"/>
              <a:ext cx="311884" cy="221804"/>
            </a:xfrm>
            <a:custGeom>
              <a:avLst/>
              <a:gdLst/>
              <a:ahLst/>
              <a:cxnLst/>
              <a:rect l="l" t="t" r="r" b="b"/>
              <a:pathLst>
                <a:path w="3490" h="2482" extrusionOk="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3295807" y="2263478"/>
              <a:ext cx="307326" cy="349775"/>
            </a:xfrm>
            <a:custGeom>
              <a:avLst/>
              <a:gdLst/>
              <a:ahLst/>
              <a:cxnLst/>
              <a:rect l="l" t="t" r="r" b="b"/>
              <a:pathLst>
                <a:path w="3439" h="3914" extrusionOk="0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442276" y="2334344"/>
              <a:ext cx="171938" cy="206344"/>
            </a:xfrm>
            <a:custGeom>
              <a:avLst/>
              <a:gdLst/>
              <a:ahLst/>
              <a:cxnLst/>
              <a:rect l="l" t="t" r="r" b="b"/>
              <a:pathLst>
                <a:path w="1924" h="2309" extrusionOk="0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298130" y="2799668"/>
              <a:ext cx="259069" cy="104378"/>
            </a:xfrm>
            <a:custGeom>
              <a:avLst/>
              <a:gdLst/>
              <a:ahLst/>
              <a:cxnLst/>
              <a:rect l="l" t="t" r="r" b="b"/>
              <a:pathLst>
                <a:path w="2899" h="1168" extrusionOk="0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307782" y="2834610"/>
              <a:ext cx="292581" cy="285342"/>
            </a:xfrm>
            <a:custGeom>
              <a:avLst/>
              <a:gdLst/>
              <a:ahLst/>
              <a:cxnLst/>
              <a:rect l="l" t="t" r="r" b="b"/>
              <a:pathLst>
                <a:path w="3274" h="3193" extrusionOk="0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317523" y="3074733"/>
              <a:ext cx="105361" cy="55942"/>
            </a:xfrm>
            <a:custGeom>
              <a:avLst/>
              <a:gdLst/>
              <a:ahLst/>
              <a:cxnLst/>
              <a:rect l="l" t="t" r="r" b="b"/>
              <a:pathLst>
                <a:path w="1179" h="626" extrusionOk="0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323510" y="3089926"/>
              <a:ext cx="104915" cy="145218"/>
            </a:xfrm>
            <a:custGeom>
              <a:avLst/>
              <a:gdLst/>
              <a:ahLst/>
              <a:cxnLst/>
              <a:rect l="l" t="t" r="r" b="b"/>
              <a:pathLst>
                <a:path w="1174" h="1625" extrusionOk="0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343796" y="3199576"/>
              <a:ext cx="79088" cy="45755"/>
            </a:xfrm>
            <a:custGeom>
              <a:avLst/>
              <a:gdLst/>
              <a:ahLst/>
              <a:cxnLst/>
              <a:rect l="l" t="t" r="r" b="b"/>
              <a:pathLst>
                <a:path w="885" h="512" extrusionOk="0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349873" y="3215662"/>
              <a:ext cx="118319" cy="130920"/>
            </a:xfrm>
            <a:custGeom>
              <a:avLst/>
              <a:gdLst/>
              <a:ahLst/>
              <a:cxnLst/>
              <a:rect l="l" t="t" r="r" b="b"/>
              <a:pathLst>
                <a:path w="1324" h="1465" extrusionOk="0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397862" y="3054716"/>
              <a:ext cx="104021" cy="58355"/>
            </a:xfrm>
            <a:custGeom>
              <a:avLst/>
              <a:gdLst/>
              <a:ahLst/>
              <a:cxnLst/>
              <a:rect l="l" t="t" r="r" b="b"/>
              <a:pathLst>
                <a:path w="1164" h="653" extrusionOk="0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401079" y="3072053"/>
              <a:ext cx="103574" cy="145576"/>
            </a:xfrm>
            <a:custGeom>
              <a:avLst/>
              <a:gdLst/>
              <a:ahLst/>
              <a:cxnLst/>
              <a:rect l="l" t="t" r="r" b="b"/>
              <a:pathLst>
                <a:path w="1159" h="1629" extrusionOk="0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422795" y="3181614"/>
              <a:ext cx="81858" cy="45397"/>
            </a:xfrm>
            <a:custGeom>
              <a:avLst/>
              <a:gdLst/>
              <a:ahLst/>
              <a:cxnLst/>
              <a:rect l="l" t="t" r="r" b="b"/>
              <a:pathLst>
                <a:path w="916" h="508" extrusionOk="0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3430837" y="3195912"/>
              <a:ext cx="121894" cy="129132"/>
            </a:xfrm>
            <a:custGeom>
              <a:avLst/>
              <a:gdLst/>
              <a:ahLst/>
              <a:cxnLst/>
              <a:rect l="l" t="t" r="r" b="b"/>
              <a:pathLst>
                <a:path w="1364" h="1445" extrusionOk="0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3464439" y="3025851"/>
              <a:ext cx="101251" cy="61215"/>
            </a:xfrm>
            <a:custGeom>
              <a:avLst/>
              <a:gdLst/>
              <a:ahLst/>
              <a:cxnLst/>
              <a:rect l="l" t="t" r="r" b="b"/>
              <a:pathLst>
                <a:path w="1133" h="685" extrusionOk="0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3469443" y="3040775"/>
              <a:ext cx="112868" cy="141375"/>
            </a:xfrm>
            <a:custGeom>
              <a:avLst/>
              <a:gdLst/>
              <a:ahLst/>
              <a:cxnLst/>
              <a:rect l="l" t="t" r="r" b="b"/>
              <a:pathLst>
                <a:path w="1263" h="1582" extrusionOk="0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3518504" y="3141489"/>
              <a:ext cx="73547" cy="49776"/>
            </a:xfrm>
            <a:custGeom>
              <a:avLst/>
              <a:gdLst/>
              <a:ahLst/>
              <a:cxnLst/>
              <a:rect l="l" t="t" r="r" b="b"/>
              <a:pathLst>
                <a:path w="823" h="557" extrusionOk="0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3521096" y="3156413"/>
              <a:ext cx="140661" cy="108310"/>
            </a:xfrm>
            <a:custGeom>
              <a:avLst/>
              <a:gdLst/>
              <a:ahLst/>
              <a:cxnLst/>
              <a:rect l="l" t="t" r="r" b="b"/>
              <a:pathLst>
                <a:path w="1574" h="1212" extrusionOk="0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3529586" y="2988854"/>
              <a:ext cx="85969" cy="67917"/>
            </a:xfrm>
            <a:custGeom>
              <a:avLst/>
              <a:gdLst/>
              <a:ahLst/>
              <a:cxnLst/>
              <a:rect l="l" t="t" r="r" b="b"/>
              <a:pathLst>
                <a:path w="962" h="760" extrusionOk="0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532713" y="3003241"/>
              <a:ext cx="125737" cy="125290"/>
            </a:xfrm>
            <a:custGeom>
              <a:avLst/>
              <a:gdLst/>
              <a:ahLst/>
              <a:cxnLst/>
              <a:rect l="l" t="t" r="r" b="b"/>
              <a:pathLst>
                <a:path w="1407" h="1402" extrusionOk="0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601614" y="3070086"/>
              <a:ext cx="55585" cy="58981"/>
            </a:xfrm>
            <a:custGeom>
              <a:avLst/>
              <a:gdLst/>
              <a:ahLst/>
              <a:cxnLst/>
              <a:rect l="l" t="t" r="r" b="b"/>
              <a:pathLst>
                <a:path w="622" h="660" extrusionOk="0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3603312" y="3081078"/>
              <a:ext cx="157819" cy="64164"/>
            </a:xfrm>
            <a:custGeom>
              <a:avLst/>
              <a:gdLst/>
              <a:ahLst/>
              <a:cxnLst/>
              <a:rect l="l" t="t" r="r" b="b"/>
              <a:pathLst>
                <a:path w="1766" h="718" extrusionOk="0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2763102" y="1777958"/>
              <a:ext cx="191330" cy="276674"/>
            </a:xfrm>
            <a:custGeom>
              <a:avLst/>
              <a:gdLst/>
              <a:ahLst/>
              <a:cxnLst/>
              <a:rect l="l" t="t" r="r" b="b"/>
              <a:pathLst>
                <a:path w="2141" h="3096" extrusionOk="0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2764443" y="1790737"/>
              <a:ext cx="158087" cy="155316"/>
            </a:xfrm>
            <a:custGeom>
              <a:avLst/>
              <a:gdLst/>
              <a:ahLst/>
              <a:cxnLst/>
              <a:rect l="l" t="t" r="r" b="b"/>
              <a:pathLst>
                <a:path w="1769" h="1738" extrusionOk="0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754791" y="1921031"/>
              <a:ext cx="209382" cy="153082"/>
            </a:xfrm>
            <a:custGeom>
              <a:avLst/>
              <a:gdLst/>
              <a:ahLst/>
              <a:cxnLst/>
              <a:rect l="l" t="t" r="r" b="b"/>
              <a:pathLst>
                <a:path w="2343" h="1713" extrusionOk="0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431826" y="1628540"/>
              <a:ext cx="117872" cy="203931"/>
            </a:xfrm>
            <a:custGeom>
              <a:avLst/>
              <a:gdLst/>
              <a:ahLst/>
              <a:cxnLst/>
              <a:rect l="l" t="t" r="r" b="b"/>
              <a:pathLst>
                <a:path w="1319" h="2282" extrusionOk="0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448448" y="1232117"/>
              <a:ext cx="759603" cy="647896"/>
            </a:xfrm>
            <a:custGeom>
              <a:avLst/>
              <a:gdLst/>
              <a:ahLst/>
              <a:cxnLst/>
              <a:rect l="l" t="t" r="r" b="b"/>
              <a:pathLst>
                <a:path w="8500" h="7250" extrusionOk="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835488" y="1582249"/>
              <a:ext cx="116800" cy="110634"/>
            </a:xfrm>
            <a:custGeom>
              <a:avLst/>
              <a:gdLst/>
              <a:ahLst/>
              <a:cxnLst/>
              <a:rect l="l" t="t" r="r" b="b"/>
              <a:pathLst>
                <a:path w="1307" h="1238" extrusionOk="0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2555150" y="1616029"/>
              <a:ext cx="114566" cy="111259"/>
            </a:xfrm>
            <a:custGeom>
              <a:avLst/>
              <a:gdLst/>
              <a:ahLst/>
              <a:cxnLst/>
              <a:rect l="l" t="t" r="r" b="b"/>
              <a:pathLst>
                <a:path w="1282" h="1245" extrusionOk="0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714577" y="1704232"/>
              <a:ext cx="74977" cy="15281"/>
            </a:xfrm>
            <a:custGeom>
              <a:avLst/>
              <a:gdLst/>
              <a:ahLst/>
              <a:cxnLst/>
              <a:rect l="l" t="t" r="r" b="b"/>
              <a:pathLst>
                <a:path w="839" h="171" extrusionOk="0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054164" y="1566163"/>
              <a:ext cx="230115" cy="194190"/>
            </a:xfrm>
            <a:custGeom>
              <a:avLst/>
              <a:gdLst/>
              <a:ahLst/>
              <a:cxnLst/>
              <a:rect l="l" t="t" r="r" b="b"/>
              <a:pathLst>
                <a:path w="2575" h="2173" extrusionOk="0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3127622" y="1582606"/>
              <a:ext cx="162197" cy="174709"/>
            </a:xfrm>
            <a:custGeom>
              <a:avLst/>
              <a:gdLst/>
              <a:ahLst/>
              <a:cxnLst/>
              <a:rect l="l" t="t" r="r" b="b"/>
              <a:pathLst>
                <a:path w="1815" h="1955" extrusionOk="0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37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619" extrusionOk="0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avLst/>
                <a:gdLst/>
                <a:ahLst/>
                <a:cxnLst/>
                <a:rect l="l" t="t" r="r" b="b"/>
                <a:pathLst>
                  <a:path w="23979" h="16875" extrusionOk="0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94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304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278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05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491" extrusionOk="0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616" extrusionOk="0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972" extrusionOk="0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864" extrusionOk="0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6763" extrusionOk="0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917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avLst/>
                <a:gdLst/>
                <a:ahLst/>
                <a:cxnLst/>
                <a:rect l="l" t="t" r="r" b="b"/>
                <a:pathLst>
                  <a:path w="17822" h="12207" extrusionOk="0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5" extrusionOk="0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57" extrusionOk="0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11" extrusionOk="0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64" extrusionOk="0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18" extrusionOk="0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56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69A6792-5F18-06BB-2250-AD151B72B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198575" y="1420615"/>
            <a:ext cx="7915474" cy="275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motor is stimulated by manually crafted driving cycles representing a target motor speed and torque. 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currents in d/q-coordinates ("</a:t>
            </a:r>
            <a:r>
              <a:rPr lang="en-US" dirty="0" err="1">
                <a:solidFill>
                  <a:schemeClr val="dk1"/>
                </a:solidFill>
              </a:rPr>
              <a:t>i_d</a:t>
            </a:r>
            <a:r>
              <a:rPr lang="en-US" dirty="0">
                <a:solidFill>
                  <a:schemeClr val="dk1"/>
                </a:solidFill>
              </a:rPr>
              <a:t>" and "</a:t>
            </a:r>
            <a:r>
              <a:rPr lang="en-US" dirty="0" err="1">
                <a:solidFill>
                  <a:schemeClr val="dk1"/>
                </a:solidFill>
              </a:rPr>
              <a:t>i_q</a:t>
            </a:r>
            <a:r>
              <a:rPr lang="en-US" dirty="0">
                <a:solidFill>
                  <a:schemeClr val="dk1"/>
                </a:solidFill>
              </a:rPr>
              <a:t>") and voltages in d/q-coordinates ("</a:t>
            </a:r>
            <a:r>
              <a:rPr lang="en-US" dirty="0" err="1">
                <a:solidFill>
                  <a:schemeClr val="dk1"/>
                </a:solidFill>
              </a:rPr>
              <a:t>u_d</a:t>
            </a:r>
            <a:r>
              <a:rPr lang="en-US" dirty="0">
                <a:solidFill>
                  <a:schemeClr val="dk1"/>
                </a:solidFill>
              </a:rPr>
              <a:t>" and "</a:t>
            </a:r>
            <a:r>
              <a:rPr lang="en-US" dirty="0" err="1">
                <a:solidFill>
                  <a:schemeClr val="dk1"/>
                </a:solidFill>
              </a:rPr>
              <a:t>u_q</a:t>
            </a:r>
            <a:r>
              <a:rPr lang="en-US" dirty="0">
                <a:solidFill>
                  <a:schemeClr val="dk1"/>
                </a:solidFill>
              </a:rPr>
              <a:t>") result from a standard control strategy aiming to track the specified speed and torque references. 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"</a:t>
            </a:r>
            <a:r>
              <a:rPr lang="en-US" dirty="0" err="1">
                <a:solidFill>
                  <a:schemeClr val="dk1"/>
                </a:solidFill>
              </a:rPr>
              <a:t>motor_speed</a:t>
            </a:r>
            <a:r>
              <a:rPr lang="en-US" dirty="0">
                <a:solidFill>
                  <a:schemeClr val="dk1"/>
                </a:solidFill>
              </a:rPr>
              <a:t>" and "torque" columns represent the outcomes of this strategy, derived from the set currents and voltages. 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Many driving cycles simulate random walks in the speed-torque plane, providing a more accurate emulation of real-world driving conditions than constant excitations and gradual changes. </a:t>
            </a: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dataset contains 13,30,816 rows.</a:t>
            </a: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32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198575" y="768045"/>
            <a:ext cx="7915474" cy="3857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u_q</a:t>
            </a:r>
            <a:r>
              <a:rPr lang="en-US" dirty="0">
                <a:solidFill>
                  <a:schemeClr val="dk1"/>
                </a:solidFill>
              </a:rPr>
              <a:t>: Voltage q-component measurement in </a:t>
            </a:r>
            <a:r>
              <a:rPr lang="en-US" dirty="0" err="1">
                <a:solidFill>
                  <a:schemeClr val="dk1"/>
                </a:solidFill>
              </a:rPr>
              <a:t>dq</a:t>
            </a:r>
            <a:r>
              <a:rPr lang="en-US" dirty="0">
                <a:solidFill>
                  <a:schemeClr val="dk1"/>
                </a:solidFill>
              </a:rPr>
              <a:t>-coordinates (in V)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coolant: Coolant temperature (in °C)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stator_winding</a:t>
            </a:r>
            <a:r>
              <a:rPr lang="en-US" dirty="0">
                <a:solidFill>
                  <a:schemeClr val="dk1"/>
                </a:solidFill>
              </a:rPr>
              <a:t>: Stator winding temperature (in °C) measured with thermocouples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u_d</a:t>
            </a:r>
            <a:r>
              <a:rPr lang="en-US" dirty="0">
                <a:solidFill>
                  <a:schemeClr val="dk1"/>
                </a:solidFill>
              </a:rPr>
              <a:t>: Voltage d-component measurement in </a:t>
            </a:r>
            <a:r>
              <a:rPr lang="en-US" dirty="0" err="1">
                <a:solidFill>
                  <a:schemeClr val="dk1"/>
                </a:solidFill>
              </a:rPr>
              <a:t>dq</a:t>
            </a:r>
            <a:r>
              <a:rPr lang="en-US" dirty="0">
                <a:solidFill>
                  <a:schemeClr val="dk1"/>
                </a:solidFill>
              </a:rPr>
              <a:t>-coordinates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stator_tooth</a:t>
            </a:r>
            <a:r>
              <a:rPr lang="en-US" dirty="0">
                <a:solidFill>
                  <a:schemeClr val="dk1"/>
                </a:solidFill>
              </a:rPr>
              <a:t>: Stator tooth temperature (in °C) measured with thermocouples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motor_speed</a:t>
            </a:r>
            <a:r>
              <a:rPr lang="en-US" dirty="0">
                <a:solidFill>
                  <a:schemeClr val="dk1"/>
                </a:solidFill>
              </a:rPr>
              <a:t>: Motor speed (in rpm)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i_d</a:t>
            </a:r>
            <a:r>
              <a:rPr lang="en-US" dirty="0">
                <a:solidFill>
                  <a:schemeClr val="dk1"/>
                </a:solidFill>
              </a:rPr>
              <a:t>: Current d-component measurement in </a:t>
            </a:r>
            <a:r>
              <a:rPr lang="en-US" dirty="0" err="1">
                <a:solidFill>
                  <a:schemeClr val="dk1"/>
                </a:solidFill>
              </a:rPr>
              <a:t>dq</a:t>
            </a:r>
            <a:r>
              <a:rPr lang="en-US" dirty="0">
                <a:solidFill>
                  <a:schemeClr val="dk1"/>
                </a:solidFill>
              </a:rPr>
              <a:t>-coordinates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i_q</a:t>
            </a:r>
            <a:r>
              <a:rPr lang="en-US" dirty="0">
                <a:solidFill>
                  <a:schemeClr val="dk1"/>
                </a:solidFill>
              </a:rPr>
              <a:t>: Current q-component measurement in </a:t>
            </a:r>
            <a:r>
              <a:rPr lang="en-US" dirty="0" err="1">
                <a:solidFill>
                  <a:schemeClr val="dk1"/>
                </a:solidFill>
              </a:rPr>
              <a:t>dq</a:t>
            </a:r>
            <a:r>
              <a:rPr lang="en-US" dirty="0">
                <a:solidFill>
                  <a:schemeClr val="dk1"/>
                </a:solidFill>
              </a:rPr>
              <a:t>-coordinates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pm: Permanent magnet temperature (in °C) measured with thermocouples and transmitted wirelessly via a thermography unit.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stator_yoke</a:t>
            </a:r>
            <a:r>
              <a:rPr lang="en-US" dirty="0">
                <a:solidFill>
                  <a:schemeClr val="dk1"/>
                </a:solidFill>
              </a:rPr>
              <a:t>: Stator yoke temperature (in °C) measured with thermocouples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ambient: Ambient temperature (in °C)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torque: Motor torque (in Nm)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profile_id</a:t>
            </a:r>
            <a:r>
              <a:rPr lang="en-US" dirty="0">
                <a:solidFill>
                  <a:schemeClr val="dk1"/>
                </a:solidFill>
              </a:rPr>
              <a:t>: Unique measurement session id</a:t>
            </a: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4421615" y="4862624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47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36"/>
          <p:cNvGrpSpPr/>
          <p:nvPr/>
        </p:nvGrpSpPr>
        <p:grpSpPr>
          <a:xfrm rot="10800000">
            <a:off x="-1234832" y="847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50;p52">
            <a:extLst>
              <a:ext uri="{FF2B5EF4-FFF2-40B4-BE49-F238E27FC236}">
                <a16:creationId xmlns:a16="http://schemas.microsoft.com/office/drawing/2014/main" id="{10BBBC12-882D-DEA2-B15A-D941BF3F40EF}"/>
              </a:ext>
            </a:extLst>
          </p:cNvPr>
          <p:cNvSpPr txBox="1"/>
          <p:nvPr/>
        </p:nvSpPr>
        <p:spPr>
          <a:xfrm>
            <a:off x="1205646" y="1891279"/>
            <a:ext cx="2794015" cy="1684795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Teko"/>
                <a:ea typeface="Teko"/>
                <a:cs typeface="Teko"/>
                <a:sym typeface="Teko"/>
              </a:rPr>
              <a:t>ANALYSIS AND RESULTS</a:t>
            </a:r>
            <a:endParaRPr sz="50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" name="Google Shape;1044;p37">
            <a:extLst>
              <a:ext uri="{FF2B5EF4-FFF2-40B4-BE49-F238E27FC236}">
                <a16:creationId xmlns:a16="http://schemas.microsoft.com/office/drawing/2014/main" id="{6A695648-83FB-B7D1-5D5F-152CDE67AB41}"/>
              </a:ext>
            </a:extLst>
          </p:cNvPr>
          <p:cNvSpPr txBox="1">
            <a:spLocks/>
          </p:cNvSpPr>
          <p:nvPr/>
        </p:nvSpPr>
        <p:spPr>
          <a:xfrm>
            <a:off x="2236369" y="944154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000" dirty="0">
                <a:solidFill>
                  <a:schemeClr val="dk1"/>
                </a:solidFill>
                <a:latin typeface="Teko"/>
                <a:cs typeface="Teko"/>
                <a:sym typeface="Teko"/>
              </a:rPr>
              <a:t>03</a:t>
            </a:r>
          </a:p>
        </p:txBody>
      </p:sp>
      <p:grpSp>
        <p:nvGrpSpPr>
          <p:cNvPr id="8" name="Google Shape;1365;p37">
            <a:extLst>
              <a:ext uri="{FF2B5EF4-FFF2-40B4-BE49-F238E27FC236}">
                <a16:creationId xmlns:a16="http://schemas.microsoft.com/office/drawing/2014/main" id="{D0B778B0-356A-4116-4AE0-5D5B17CD7E37}"/>
              </a:ext>
            </a:extLst>
          </p:cNvPr>
          <p:cNvGrpSpPr/>
          <p:nvPr/>
        </p:nvGrpSpPr>
        <p:grpSpPr>
          <a:xfrm>
            <a:off x="2452946" y="4279130"/>
            <a:ext cx="300770" cy="54726"/>
            <a:chOff x="4770650" y="685575"/>
            <a:chExt cx="158250" cy="28800"/>
          </a:xfrm>
        </p:grpSpPr>
        <p:sp>
          <p:nvSpPr>
            <p:cNvPr id="9" name="Google Shape;1366;p37">
              <a:extLst>
                <a:ext uri="{FF2B5EF4-FFF2-40B4-BE49-F238E27FC236}">
                  <a16:creationId xmlns:a16="http://schemas.microsoft.com/office/drawing/2014/main" id="{E1F33934-6F72-DBB4-E225-F12BD265A3EA}"/>
                </a:ext>
              </a:extLst>
            </p:cNvPr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7;p37">
              <a:extLst>
                <a:ext uri="{FF2B5EF4-FFF2-40B4-BE49-F238E27FC236}">
                  <a16:creationId xmlns:a16="http://schemas.microsoft.com/office/drawing/2014/main" id="{B76FEB48-7F4C-9FD8-E6DC-40297C1F7CEA}"/>
                </a:ext>
              </a:extLst>
            </p:cNvPr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8;p37">
              <a:extLst>
                <a:ext uri="{FF2B5EF4-FFF2-40B4-BE49-F238E27FC236}">
                  <a16:creationId xmlns:a16="http://schemas.microsoft.com/office/drawing/2014/main" id="{F9D10E37-09C9-E99F-7B1C-0F7BF2CDC3D7}"/>
                </a:ext>
              </a:extLst>
            </p:cNvPr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16;p48">
            <a:extLst>
              <a:ext uri="{FF2B5EF4-FFF2-40B4-BE49-F238E27FC236}">
                <a16:creationId xmlns:a16="http://schemas.microsoft.com/office/drawing/2014/main" id="{05A9CD42-1D7D-1FC9-23CF-E4B65663BBCB}"/>
              </a:ext>
            </a:extLst>
          </p:cNvPr>
          <p:cNvSpPr/>
          <p:nvPr/>
        </p:nvSpPr>
        <p:spPr>
          <a:xfrm rot="-1834141" flipH="1">
            <a:off x="4234508" y="270693"/>
            <a:ext cx="5427044" cy="5411552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018;p48">
            <a:extLst>
              <a:ext uri="{FF2B5EF4-FFF2-40B4-BE49-F238E27FC236}">
                <a16:creationId xmlns:a16="http://schemas.microsoft.com/office/drawing/2014/main" id="{F62E4612-7184-7EDC-E59D-52D20098420A}"/>
              </a:ext>
            </a:extLst>
          </p:cNvPr>
          <p:cNvGrpSpPr/>
          <p:nvPr/>
        </p:nvGrpSpPr>
        <p:grpSpPr>
          <a:xfrm>
            <a:off x="5076072" y="827300"/>
            <a:ext cx="4087528" cy="4123207"/>
            <a:chOff x="2585300" y="350150"/>
            <a:chExt cx="934100" cy="942275"/>
          </a:xfrm>
        </p:grpSpPr>
        <p:sp>
          <p:nvSpPr>
            <p:cNvPr id="12" name="Google Shape;2019;p48">
              <a:extLst>
                <a:ext uri="{FF2B5EF4-FFF2-40B4-BE49-F238E27FC236}">
                  <a16:creationId xmlns:a16="http://schemas.microsoft.com/office/drawing/2014/main" id="{5FB8E73F-8356-9663-D440-F19DB2954F39}"/>
                </a:ext>
              </a:extLst>
            </p:cNvPr>
            <p:cNvSpPr/>
            <p:nvPr/>
          </p:nvSpPr>
          <p:spPr>
            <a:xfrm>
              <a:off x="2643475" y="1101225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20;p48">
              <a:extLst>
                <a:ext uri="{FF2B5EF4-FFF2-40B4-BE49-F238E27FC236}">
                  <a16:creationId xmlns:a16="http://schemas.microsoft.com/office/drawing/2014/main" id="{BACAB081-01EB-33DA-ACB5-2F528DE2B31D}"/>
                </a:ext>
              </a:extLst>
            </p:cNvPr>
            <p:cNvSpPr/>
            <p:nvPr/>
          </p:nvSpPr>
          <p:spPr>
            <a:xfrm>
              <a:off x="3046325" y="47890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1" y="0"/>
                  </a:moveTo>
                  <a:lnTo>
                    <a:pt x="1" y="978"/>
                  </a:lnTo>
                  <a:lnTo>
                    <a:pt x="3072" y="978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1;p48">
              <a:extLst>
                <a:ext uri="{FF2B5EF4-FFF2-40B4-BE49-F238E27FC236}">
                  <a16:creationId xmlns:a16="http://schemas.microsoft.com/office/drawing/2014/main" id="{9D4DFDD1-7765-3A53-825D-56E69440E05F}"/>
                </a:ext>
              </a:extLst>
            </p:cNvPr>
            <p:cNvSpPr/>
            <p:nvPr/>
          </p:nvSpPr>
          <p:spPr>
            <a:xfrm>
              <a:off x="2599650" y="1131475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1" y="0"/>
                  </a:moveTo>
                  <a:lnTo>
                    <a:pt x="1" y="31"/>
                  </a:lnTo>
                  <a:lnTo>
                    <a:pt x="1" y="1008"/>
                  </a:lnTo>
                  <a:lnTo>
                    <a:pt x="1" y="1039"/>
                  </a:lnTo>
                  <a:lnTo>
                    <a:pt x="807" y="1039"/>
                  </a:lnTo>
                  <a:lnTo>
                    <a:pt x="1583" y="1024"/>
                  </a:lnTo>
                  <a:lnTo>
                    <a:pt x="3118" y="1008"/>
                  </a:lnTo>
                  <a:lnTo>
                    <a:pt x="1552" y="962"/>
                  </a:lnTo>
                  <a:lnTo>
                    <a:pt x="792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3" y="62"/>
                  </a:lnTo>
                  <a:lnTo>
                    <a:pt x="3118" y="1008"/>
                  </a:lnTo>
                  <a:lnTo>
                    <a:pt x="3134" y="16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2;p48">
              <a:extLst>
                <a:ext uri="{FF2B5EF4-FFF2-40B4-BE49-F238E27FC236}">
                  <a16:creationId xmlns:a16="http://schemas.microsoft.com/office/drawing/2014/main" id="{1C2AD549-FF01-50BB-C414-00A1B5E3AC22}"/>
                </a:ext>
              </a:extLst>
            </p:cNvPr>
            <p:cNvSpPr/>
            <p:nvPr/>
          </p:nvSpPr>
          <p:spPr>
            <a:xfrm>
              <a:off x="3181275" y="897275"/>
              <a:ext cx="78350" cy="26775"/>
            </a:xfrm>
            <a:custGeom>
              <a:avLst/>
              <a:gdLst/>
              <a:ahLst/>
              <a:cxnLst/>
              <a:rect l="l" t="t" r="r" b="b"/>
              <a:pathLst>
                <a:path w="3134" h="1071" extrusionOk="0">
                  <a:moveTo>
                    <a:pt x="0" y="0"/>
                  </a:moveTo>
                  <a:lnTo>
                    <a:pt x="0" y="62"/>
                  </a:lnTo>
                  <a:lnTo>
                    <a:pt x="0" y="1024"/>
                  </a:lnTo>
                  <a:lnTo>
                    <a:pt x="0" y="1070"/>
                  </a:lnTo>
                  <a:lnTo>
                    <a:pt x="807" y="1070"/>
                  </a:lnTo>
                  <a:lnTo>
                    <a:pt x="1582" y="1055"/>
                  </a:lnTo>
                  <a:lnTo>
                    <a:pt x="3118" y="1024"/>
                  </a:lnTo>
                  <a:lnTo>
                    <a:pt x="1551" y="993"/>
                  </a:lnTo>
                  <a:lnTo>
                    <a:pt x="791" y="977"/>
                  </a:lnTo>
                  <a:lnTo>
                    <a:pt x="78" y="977"/>
                  </a:lnTo>
                  <a:lnTo>
                    <a:pt x="78" y="78"/>
                  </a:lnTo>
                  <a:lnTo>
                    <a:pt x="3102" y="78"/>
                  </a:lnTo>
                  <a:lnTo>
                    <a:pt x="3118" y="1024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23;p48">
              <a:extLst>
                <a:ext uri="{FF2B5EF4-FFF2-40B4-BE49-F238E27FC236}">
                  <a16:creationId xmlns:a16="http://schemas.microsoft.com/office/drawing/2014/main" id="{56656970-1E9B-EE4B-FE24-EDA9622A2E24}"/>
                </a:ext>
              </a:extLst>
            </p:cNvPr>
            <p:cNvSpPr/>
            <p:nvPr/>
          </p:nvSpPr>
          <p:spPr>
            <a:xfrm>
              <a:off x="3138625" y="928300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0" y="0"/>
                  </a:moveTo>
                  <a:lnTo>
                    <a:pt x="0" y="47"/>
                  </a:lnTo>
                  <a:lnTo>
                    <a:pt x="0" y="1008"/>
                  </a:lnTo>
                  <a:lnTo>
                    <a:pt x="0" y="1039"/>
                  </a:lnTo>
                  <a:lnTo>
                    <a:pt x="807" y="1039"/>
                  </a:lnTo>
                  <a:lnTo>
                    <a:pt x="1582" y="1024"/>
                  </a:lnTo>
                  <a:lnTo>
                    <a:pt x="3118" y="1008"/>
                  </a:lnTo>
                  <a:lnTo>
                    <a:pt x="1551" y="977"/>
                  </a:lnTo>
                  <a:lnTo>
                    <a:pt x="791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2" y="62"/>
                  </a:lnTo>
                  <a:lnTo>
                    <a:pt x="3118" y="1008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4;p48">
              <a:extLst>
                <a:ext uri="{FF2B5EF4-FFF2-40B4-BE49-F238E27FC236}">
                  <a16:creationId xmlns:a16="http://schemas.microsoft.com/office/drawing/2014/main" id="{5CC1A849-47E0-26B2-B268-6346368BDAF1}"/>
                </a:ext>
              </a:extLst>
            </p:cNvPr>
            <p:cNvSpPr/>
            <p:nvPr/>
          </p:nvSpPr>
          <p:spPr>
            <a:xfrm>
              <a:off x="3096750" y="89805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5;p48">
              <a:extLst>
                <a:ext uri="{FF2B5EF4-FFF2-40B4-BE49-F238E27FC236}">
                  <a16:creationId xmlns:a16="http://schemas.microsoft.com/office/drawing/2014/main" id="{97E7A476-FCDF-F19D-421A-85F4A677EC3A}"/>
                </a:ext>
              </a:extLst>
            </p:cNvPr>
            <p:cNvSpPr/>
            <p:nvPr/>
          </p:nvSpPr>
          <p:spPr>
            <a:xfrm>
              <a:off x="3427475" y="1132250"/>
              <a:ext cx="76425" cy="24450"/>
            </a:xfrm>
            <a:custGeom>
              <a:avLst/>
              <a:gdLst/>
              <a:ahLst/>
              <a:cxnLst/>
              <a:rect l="l" t="t" r="r" b="b"/>
              <a:pathLst>
                <a:path w="3057" h="978" extrusionOk="0">
                  <a:moveTo>
                    <a:pt x="1" y="0"/>
                  </a:moveTo>
                  <a:lnTo>
                    <a:pt x="1" y="977"/>
                  </a:lnTo>
                  <a:lnTo>
                    <a:pt x="3056" y="977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6;p48">
              <a:extLst>
                <a:ext uri="{FF2B5EF4-FFF2-40B4-BE49-F238E27FC236}">
                  <a16:creationId xmlns:a16="http://schemas.microsoft.com/office/drawing/2014/main" id="{FEC25633-6847-2257-3F2C-8A91182FCC39}"/>
                </a:ext>
              </a:extLst>
            </p:cNvPr>
            <p:cNvSpPr/>
            <p:nvPr/>
          </p:nvSpPr>
          <p:spPr>
            <a:xfrm>
              <a:off x="3384825" y="375375"/>
              <a:ext cx="76425" cy="24050"/>
            </a:xfrm>
            <a:custGeom>
              <a:avLst/>
              <a:gdLst/>
              <a:ahLst/>
              <a:cxnLst/>
              <a:rect l="l" t="t" r="r" b="b"/>
              <a:pathLst>
                <a:path w="3057" h="962" extrusionOk="0">
                  <a:moveTo>
                    <a:pt x="1" y="0"/>
                  </a:moveTo>
                  <a:lnTo>
                    <a:pt x="1" y="962"/>
                  </a:lnTo>
                  <a:lnTo>
                    <a:pt x="3056" y="962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7;p48">
              <a:extLst>
                <a:ext uri="{FF2B5EF4-FFF2-40B4-BE49-F238E27FC236}">
                  <a16:creationId xmlns:a16="http://schemas.microsoft.com/office/drawing/2014/main" id="{CBDAA794-5934-A772-B214-B7088D71DA71}"/>
                </a:ext>
              </a:extLst>
            </p:cNvPr>
            <p:cNvSpPr/>
            <p:nvPr/>
          </p:nvSpPr>
          <p:spPr>
            <a:xfrm>
              <a:off x="3425925" y="405225"/>
              <a:ext cx="78750" cy="26400"/>
            </a:xfrm>
            <a:custGeom>
              <a:avLst/>
              <a:gdLst/>
              <a:ahLst/>
              <a:cxnLst/>
              <a:rect l="l" t="t" r="r" b="b"/>
              <a:pathLst>
                <a:path w="3150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5"/>
                  </a:lnTo>
                  <a:lnTo>
                    <a:pt x="823" y="1055"/>
                  </a:lnTo>
                  <a:lnTo>
                    <a:pt x="1598" y="1040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1552" y="962"/>
                  </a:lnTo>
                  <a:lnTo>
                    <a:pt x="792" y="931"/>
                  </a:lnTo>
                  <a:lnTo>
                    <a:pt x="78" y="931"/>
                  </a:lnTo>
                  <a:lnTo>
                    <a:pt x="78" y="47"/>
                  </a:lnTo>
                  <a:lnTo>
                    <a:pt x="3103" y="47"/>
                  </a:lnTo>
                  <a:lnTo>
                    <a:pt x="3118" y="1009"/>
                  </a:lnTo>
                  <a:lnTo>
                    <a:pt x="3149" y="32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8;p48">
              <a:extLst>
                <a:ext uri="{FF2B5EF4-FFF2-40B4-BE49-F238E27FC236}">
                  <a16:creationId xmlns:a16="http://schemas.microsoft.com/office/drawing/2014/main" id="{DA74CA46-D5DF-51E7-D2FA-446382E26693}"/>
                </a:ext>
              </a:extLst>
            </p:cNvPr>
            <p:cNvSpPr/>
            <p:nvPr/>
          </p:nvSpPr>
          <p:spPr>
            <a:xfrm>
              <a:off x="2642300" y="374200"/>
              <a:ext cx="78350" cy="26400"/>
            </a:xfrm>
            <a:custGeom>
              <a:avLst/>
              <a:gdLst/>
              <a:ahLst/>
              <a:cxnLst/>
              <a:rect l="l" t="t" r="r" b="b"/>
              <a:pathLst>
                <a:path w="3134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6"/>
                  </a:lnTo>
                  <a:lnTo>
                    <a:pt x="807" y="1056"/>
                  </a:lnTo>
                  <a:lnTo>
                    <a:pt x="1583" y="1040"/>
                  </a:lnTo>
                  <a:lnTo>
                    <a:pt x="3118" y="1009"/>
                  </a:lnTo>
                  <a:lnTo>
                    <a:pt x="1552" y="978"/>
                  </a:lnTo>
                  <a:lnTo>
                    <a:pt x="792" y="962"/>
                  </a:lnTo>
                  <a:lnTo>
                    <a:pt x="78" y="962"/>
                  </a:lnTo>
                  <a:lnTo>
                    <a:pt x="78" y="63"/>
                  </a:lnTo>
                  <a:lnTo>
                    <a:pt x="3103" y="63"/>
                  </a:lnTo>
                  <a:lnTo>
                    <a:pt x="3118" y="1009"/>
                  </a:lnTo>
                  <a:lnTo>
                    <a:pt x="3134" y="32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9;p48">
              <a:extLst>
                <a:ext uri="{FF2B5EF4-FFF2-40B4-BE49-F238E27FC236}">
                  <a16:creationId xmlns:a16="http://schemas.microsoft.com/office/drawing/2014/main" id="{210AA60A-5219-ADC5-488E-D3B5DF2A5224}"/>
                </a:ext>
              </a:extLst>
            </p:cNvPr>
            <p:cNvSpPr/>
            <p:nvPr/>
          </p:nvSpPr>
          <p:spPr>
            <a:xfrm>
              <a:off x="3249125" y="369550"/>
              <a:ext cx="270275" cy="329600"/>
            </a:xfrm>
            <a:custGeom>
              <a:avLst/>
              <a:gdLst/>
              <a:ahLst/>
              <a:cxnLst/>
              <a:rect l="l" t="t" r="r" b="b"/>
              <a:pathLst>
                <a:path w="10811" h="13184" extrusionOk="0">
                  <a:moveTo>
                    <a:pt x="0" y="1"/>
                  </a:moveTo>
                  <a:lnTo>
                    <a:pt x="0" y="13184"/>
                  </a:lnTo>
                  <a:lnTo>
                    <a:pt x="10811" y="13184"/>
                  </a:lnTo>
                  <a:lnTo>
                    <a:pt x="10811" y="1086"/>
                  </a:lnTo>
                  <a:lnTo>
                    <a:pt x="96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30;p48">
              <a:extLst>
                <a:ext uri="{FF2B5EF4-FFF2-40B4-BE49-F238E27FC236}">
                  <a16:creationId xmlns:a16="http://schemas.microsoft.com/office/drawing/2014/main" id="{1EA40F4F-B2F3-4E9D-34F3-A855EFE28B7D}"/>
                </a:ext>
              </a:extLst>
            </p:cNvPr>
            <p:cNvSpPr/>
            <p:nvPr/>
          </p:nvSpPr>
          <p:spPr>
            <a:xfrm>
              <a:off x="3263075" y="383125"/>
              <a:ext cx="242750" cy="302475"/>
            </a:xfrm>
            <a:custGeom>
              <a:avLst/>
              <a:gdLst/>
              <a:ahLst/>
              <a:cxnLst/>
              <a:rect l="l" t="t" r="r" b="b"/>
              <a:pathLst>
                <a:path w="9710" h="12099" extrusionOk="0">
                  <a:moveTo>
                    <a:pt x="1" y="1"/>
                  </a:moveTo>
                  <a:lnTo>
                    <a:pt x="1" y="12098"/>
                  </a:lnTo>
                  <a:lnTo>
                    <a:pt x="9710" y="12098"/>
                  </a:lnTo>
                  <a:lnTo>
                    <a:pt x="97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31;p48">
              <a:extLst>
                <a:ext uri="{FF2B5EF4-FFF2-40B4-BE49-F238E27FC236}">
                  <a16:creationId xmlns:a16="http://schemas.microsoft.com/office/drawing/2014/main" id="{C05D67EF-AFDB-BA67-9590-7A5F19DA1100}"/>
                </a:ext>
              </a:extLst>
            </p:cNvPr>
            <p:cNvSpPr/>
            <p:nvPr/>
          </p:nvSpPr>
          <p:spPr>
            <a:xfrm>
              <a:off x="3375925" y="383125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0" y="1"/>
                  </a:moveTo>
                  <a:lnTo>
                    <a:pt x="341" y="6049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32;p48">
              <a:extLst>
                <a:ext uri="{FF2B5EF4-FFF2-40B4-BE49-F238E27FC236}">
                  <a16:creationId xmlns:a16="http://schemas.microsoft.com/office/drawing/2014/main" id="{6214A12E-9568-827D-FE4B-3BA451F5FF7C}"/>
                </a:ext>
              </a:extLst>
            </p:cNvPr>
            <p:cNvSpPr/>
            <p:nvPr/>
          </p:nvSpPr>
          <p:spPr>
            <a:xfrm>
              <a:off x="3334825" y="383125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0" y="1"/>
                  </a:moveTo>
                  <a:lnTo>
                    <a:pt x="1985" y="604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33;p48">
              <a:extLst>
                <a:ext uri="{FF2B5EF4-FFF2-40B4-BE49-F238E27FC236}">
                  <a16:creationId xmlns:a16="http://schemas.microsoft.com/office/drawing/2014/main" id="{60CBA228-5D9E-ED59-7DF6-E68B46DB063E}"/>
                </a:ext>
              </a:extLst>
            </p:cNvPr>
            <p:cNvSpPr/>
            <p:nvPr/>
          </p:nvSpPr>
          <p:spPr>
            <a:xfrm>
              <a:off x="3285950" y="383125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1" y="1"/>
                  </a:moveTo>
                  <a:lnTo>
                    <a:pt x="3940" y="6049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4;p48">
              <a:extLst>
                <a:ext uri="{FF2B5EF4-FFF2-40B4-BE49-F238E27FC236}">
                  <a16:creationId xmlns:a16="http://schemas.microsoft.com/office/drawing/2014/main" id="{F31FBF8B-949A-6E73-2390-6CEFF7AC840B}"/>
                </a:ext>
              </a:extLst>
            </p:cNvPr>
            <p:cNvSpPr/>
            <p:nvPr/>
          </p:nvSpPr>
          <p:spPr>
            <a:xfrm>
              <a:off x="3263075" y="399025"/>
              <a:ext cx="121400" cy="135350"/>
            </a:xfrm>
            <a:custGeom>
              <a:avLst/>
              <a:gdLst/>
              <a:ahLst/>
              <a:cxnLst/>
              <a:rect l="l" t="t" r="r" b="b"/>
              <a:pathLst>
                <a:path w="4856" h="5414" extrusionOk="0">
                  <a:moveTo>
                    <a:pt x="1" y="0"/>
                  </a:moveTo>
                  <a:lnTo>
                    <a:pt x="1" y="1055"/>
                  </a:lnTo>
                  <a:lnTo>
                    <a:pt x="4855" y="5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5;p48">
              <a:extLst>
                <a:ext uri="{FF2B5EF4-FFF2-40B4-BE49-F238E27FC236}">
                  <a16:creationId xmlns:a16="http://schemas.microsoft.com/office/drawing/2014/main" id="{7B48CD0F-96C9-311C-6D6A-7BBD75398605}"/>
                </a:ext>
              </a:extLst>
            </p:cNvPr>
            <p:cNvSpPr/>
            <p:nvPr/>
          </p:nvSpPr>
          <p:spPr>
            <a:xfrm>
              <a:off x="3263075" y="455250"/>
              <a:ext cx="121400" cy="79125"/>
            </a:xfrm>
            <a:custGeom>
              <a:avLst/>
              <a:gdLst/>
              <a:ahLst/>
              <a:cxnLst/>
              <a:rect l="l" t="t" r="r" b="b"/>
              <a:pathLst>
                <a:path w="4856" h="3165" extrusionOk="0">
                  <a:moveTo>
                    <a:pt x="1" y="0"/>
                  </a:moveTo>
                  <a:lnTo>
                    <a:pt x="1" y="683"/>
                  </a:lnTo>
                  <a:lnTo>
                    <a:pt x="4855" y="31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6;p48">
              <a:extLst>
                <a:ext uri="{FF2B5EF4-FFF2-40B4-BE49-F238E27FC236}">
                  <a16:creationId xmlns:a16="http://schemas.microsoft.com/office/drawing/2014/main" id="{90CB4908-19A9-06A5-341D-87EDBAAA57A5}"/>
                </a:ext>
              </a:extLst>
            </p:cNvPr>
            <p:cNvSpPr/>
            <p:nvPr/>
          </p:nvSpPr>
          <p:spPr>
            <a:xfrm>
              <a:off x="3263075" y="494400"/>
              <a:ext cx="121400" cy="39975"/>
            </a:xfrm>
            <a:custGeom>
              <a:avLst/>
              <a:gdLst/>
              <a:ahLst/>
              <a:cxnLst/>
              <a:rect l="l" t="t" r="r" b="b"/>
              <a:pathLst>
                <a:path w="4856" h="1599" extrusionOk="0">
                  <a:moveTo>
                    <a:pt x="1" y="1"/>
                  </a:moveTo>
                  <a:lnTo>
                    <a:pt x="1" y="575"/>
                  </a:lnTo>
                  <a:lnTo>
                    <a:pt x="4855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37;p48">
              <a:extLst>
                <a:ext uri="{FF2B5EF4-FFF2-40B4-BE49-F238E27FC236}">
                  <a16:creationId xmlns:a16="http://schemas.microsoft.com/office/drawing/2014/main" id="{40C83DAF-470B-FA40-A005-7FC0C08F246A}"/>
                </a:ext>
              </a:extLst>
            </p:cNvPr>
            <p:cNvSpPr/>
            <p:nvPr/>
          </p:nvSpPr>
          <p:spPr>
            <a:xfrm>
              <a:off x="3263075" y="527375"/>
              <a:ext cx="121400" cy="13200"/>
            </a:xfrm>
            <a:custGeom>
              <a:avLst/>
              <a:gdLst/>
              <a:ahLst/>
              <a:cxnLst/>
              <a:rect l="l" t="t" r="r" b="b"/>
              <a:pathLst>
                <a:path w="4856" h="528" extrusionOk="0">
                  <a:moveTo>
                    <a:pt x="1" y="0"/>
                  </a:moveTo>
                  <a:lnTo>
                    <a:pt x="1" y="527"/>
                  </a:lnTo>
                  <a:lnTo>
                    <a:pt x="4855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38;p48">
              <a:extLst>
                <a:ext uri="{FF2B5EF4-FFF2-40B4-BE49-F238E27FC236}">
                  <a16:creationId xmlns:a16="http://schemas.microsoft.com/office/drawing/2014/main" id="{99493AF0-3304-1B46-F2CA-6B0B5FADE465}"/>
                </a:ext>
              </a:extLst>
            </p:cNvPr>
            <p:cNvSpPr/>
            <p:nvPr/>
          </p:nvSpPr>
          <p:spPr>
            <a:xfrm>
              <a:off x="3263075" y="534350"/>
              <a:ext cx="121400" cy="39175"/>
            </a:xfrm>
            <a:custGeom>
              <a:avLst/>
              <a:gdLst/>
              <a:ahLst/>
              <a:cxnLst/>
              <a:rect l="l" t="t" r="r" b="b"/>
              <a:pathLst>
                <a:path w="4856" h="1567" extrusionOk="0">
                  <a:moveTo>
                    <a:pt x="4855" y="0"/>
                  </a:moveTo>
                  <a:lnTo>
                    <a:pt x="1" y="1024"/>
                  </a:lnTo>
                  <a:lnTo>
                    <a:pt x="1" y="1567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39;p48">
              <a:extLst>
                <a:ext uri="{FF2B5EF4-FFF2-40B4-BE49-F238E27FC236}">
                  <a16:creationId xmlns:a16="http://schemas.microsoft.com/office/drawing/2014/main" id="{1B9C28C8-C32B-5D63-1784-959CA0900C6E}"/>
                </a:ext>
              </a:extLst>
            </p:cNvPr>
            <p:cNvSpPr/>
            <p:nvPr/>
          </p:nvSpPr>
          <p:spPr>
            <a:xfrm>
              <a:off x="3263075" y="534350"/>
              <a:ext cx="121400" cy="78350"/>
            </a:xfrm>
            <a:custGeom>
              <a:avLst/>
              <a:gdLst/>
              <a:ahLst/>
              <a:cxnLst/>
              <a:rect l="l" t="t" r="r" b="b"/>
              <a:pathLst>
                <a:path w="4856" h="3134" extrusionOk="0">
                  <a:moveTo>
                    <a:pt x="4855" y="0"/>
                  </a:moveTo>
                  <a:lnTo>
                    <a:pt x="1" y="2466"/>
                  </a:lnTo>
                  <a:lnTo>
                    <a:pt x="1" y="3133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40;p48">
              <a:extLst>
                <a:ext uri="{FF2B5EF4-FFF2-40B4-BE49-F238E27FC236}">
                  <a16:creationId xmlns:a16="http://schemas.microsoft.com/office/drawing/2014/main" id="{9B6D88F1-32CF-7A18-1F1E-597C8119B44F}"/>
                </a:ext>
              </a:extLst>
            </p:cNvPr>
            <p:cNvSpPr/>
            <p:nvPr/>
          </p:nvSpPr>
          <p:spPr>
            <a:xfrm>
              <a:off x="3263075" y="534350"/>
              <a:ext cx="121400" cy="134575"/>
            </a:xfrm>
            <a:custGeom>
              <a:avLst/>
              <a:gdLst/>
              <a:ahLst/>
              <a:cxnLst/>
              <a:rect l="l" t="t" r="r" b="b"/>
              <a:pathLst>
                <a:path w="4856" h="5383" extrusionOk="0">
                  <a:moveTo>
                    <a:pt x="4855" y="0"/>
                  </a:moveTo>
                  <a:lnTo>
                    <a:pt x="1" y="4359"/>
                  </a:lnTo>
                  <a:lnTo>
                    <a:pt x="1" y="538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41;p48">
              <a:extLst>
                <a:ext uri="{FF2B5EF4-FFF2-40B4-BE49-F238E27FC236}">
                  <a16:creationId xmlns:a16="http://schemas.microsoft.com/office/drawing/2014/main" id="{DF091631-6E77-1EEF-E929-936047ECB890}"/>
                </a:ext>
              </a:extLst>
            </p:cNvPr>
            <p:cNvSpPr/>
            <p:nvPr/>
          </p:nvSpPr>
          <p:spPr>
            <a:xfrm>
              <a:off x="3285950" y="534350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3940" y="0"/>
                  </a:moveTo>
                  <a:lnTo>
                    <a:pt x="1" y="6049"/>
                  </a:lnTo>
                  <a:lnTo>
                    <a:pt x="854" y="6049"/>
                  </a:lnTo>
                  <a:lnTo>
                    <a:pt x="39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42;p48">
              <a:extLst>
                <a:ext uri="{FF2B5EF4-FFF2-40B4-BE49-F238E27FC236}">
                  <a16:creationId xmlns:a16="http://schemas.microsoft.com/office/drawing/2014/main" id="{A2886BEB-89A6-16F6-673D-286DED8E48A6}"/>
                </a:ext>
              </a:extLst>
            </p:cNvPr>
            <p:cNvSpPr/>
            <p:nvPr/>
          </p:nvSpPr>
          <p:spPr>
            <a:xfrm>
              <a:off x="3334825" y="534350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1985" y="0"/>
                  </a:moveTo>
                  <a:lnTo>
                    <a:pt x="0" y="6049"/>
                  </a:lnTo>
                  <a:lnTo>
                    <a:pt x="698" y="60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43;p48">
              <a:extLst>
                <a:ext uri="{FF2B5EF4-FFF2-40B4-BE49-F238E27FC236}">
                  <a16:creationId xmlns:a16="http://schemas.microsoft.com/office/drawing/2014/main" id="{23DC276B-D001-6555-6A6B-849C0371EB1D}"/>
                </a:ext>
              </a:extLst>
            </p:cNvPr>
            <p:cNvSpPr/>
            <p:nvPr/>
          </p:nvSpPr>
          <p:spPr>
            <a:xfrm>
              <a:off x="3375925" y="534350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341" y="0"/>
                  </a:moveTo>
                  <a:lnTo>
                    <a:pt x="0" y="6049"/>
                  </a:lnTo>
                  <a:lnTo>
                    <a:pt x="651" y="604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44;p48">
              <a:extLst>
                <a:ext uri="{FF2B5EF4-FFF2-40B4-BE49-F238E27FC236}">
                  <a16:creationId xmlns:a16="http://schemas.microsoft.com/office/drawing/2014/main" id="{3A59F8BE-9A34-CDBE-EA5C-AE2CAE33F4BE}"/>
                </a:ext>
              </a:extLst>
            </p:cNvPr>
            <p:cNvSpPr/>
            <p:nvPr/>
          </p:nvSpPr>
          <p:spPr>
            <a:xfrm>
              <a:off x="3384450" y="534350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0" y="0"/>
                  </a:moveTo>
                  <a:lnTo>
                    <a:pt x="1272" y="6049"/>
                  </a:lnTo>
                  <a:lnTo>
                    <a:pt x="195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5;p48">
              <a:extLst>
                <a:ext uri="{FF2B5EF4-FFF2-40B4-BE49-F238E27FC236}">
                  <a16:creationId xmlns:a16="http://schemas.microsoft.com/office/drawing/2014/main" id="{87B060C6-811C-DD73-312F-EBB20DD28A80}"/>
                </a:ext>
              </a:extLst>
            </p:cNvPr>
            <p:cNvSpPr/>
            <p:nvPr/>
          </p:nvSpPr>
          <p:spPr>
            <a:xfrm>
              <a:off x="3384450" y="534350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0" y="0"/>
                  </a:moveTo>
                  <a:lnTo>
                    <a:pt x="3071" y="6049"/>
                  </a:lnTo>
                  <a:lnTo>
                    <a:pt x="392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46;p48">
              <a:extLst>
                <a:ext uri="{FF2B5EF4-FFF2-40B4-BE49-F238E27FC236}">
                  <a16:creationId xmlns:a16="http://schemas.microsoft.com/office/drawing/2014/main" id="{D246FAE8-83A1-1765-E61F-80A32058C8B8}"/>
                </a:ext>
              </a:extLst>
            </p:cNvPr>
            <p:cNvSpPr/>
            <p:nvPr/>
          </p:nvSpPr>
          <p:spPr>
            <a:xfrm>
              <a:off x="3384450" y="534350"/>
              <a:ext cx="121000" cy="134575"/>
            </a:xfrm>
            <a:custGeom>
              <a:avLst/>
              <a:gdLst/>
              <a:ahLst/>
              <a:cxnLst/>
              <a:rect l="l" t="t" r="r" b="b"/>
              <a:pathLst>
                <a:path w="4840" h="5383" extrusionOk="0">
                  <a:moveTo>
                    <a:pt x="0" y="0"/>
                  </a:moveTo>
                  <a:lnTo>
                    <a:pt x="4839" y="5382"/>
                  </a:lnTo>
                  <a:lnTo>
                    <a:pt x="4839" y="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47;p48">
              <a:extLst>
                <a:ext uri="{FF2B5EF4-FFF2-40B4-BE49-F238E27FC236}">
                  <a16:creationId xmlns:a16="http://schemas.microsoft.com/office/drawing/2014/main" id="{011E8DDE-32EB-EFF1-2AEE-1891AB8CAAD8}"/>
                </a:ext>
              </a:extLst>
            </p:cNvPr>
            <p:cNvSpPr/>
            <p:nvPr/>
          </p:nvSpPr>
          <p:spPr>
            <a:xfrm>
              <a:off x="3384450" y="5343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0" y="0"/>
                  </a:moveTo>
                  <a:lnTo>
                    <a:pt x="4839" y="3164"/>
                  </a:lnTo>
                  <a:lnTo>
                    <a:pt x="4839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48;p48">
              <a:extLst>
                <a:ext uri="{FF2B5EF4-FFF2-40B4-BE49-F238E27FC236}">
                  <a16:creationId xmlns:a16="http://schemas.microsoft.com/office/drawing/2014/main" id="{835DEE7C-EB78-A837-625F-744BA92F5341}"/>
                </a:ext>
              </a:extLst>
            </p:cNvPr>
            <p:cNvSpPr/>
            <p:nvPr/>
          </p:nvSpPr>
          <p:spPr>
            <a:xfrm>
              <a:off x="3384450" y="534350"/>
              <a:ext cx="121000" cy="39175"/>
            </a:xfrm>
            <a:custGeom>
              <a:avLst/>
              <a:gdLst/>
              <a:ahLst/>
              <a:cxnLst/>
              <a:rect l="l" t="t" r="r" b="b"/>
              <a:pathLst>
                <a:path w="4840" h="1567" extrusionOk="0">
                  <a:moveTo>
                    <a:pt x="0" y="0"/>
                  </a:moveTo>
                  <a:lnTo>
                    <a:pt x="4839" y="1567"/>
                  </a:lnTo>
                  <a:lnTo>
                    <a:pt x="4839" y="1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49;p48">
              <a:extLst>
                <a:ext uri="{FF2B5EF4-FFF2-40B4-BE49-F238E27FC236}">
                  <a16:creationId xmlns:a16="http://schemas.microsoft.com/office/drawing/2014/main" id="{D76AE0FE-C25D-CB5B-E660-299607790D31}"/>
                </a:ext>
              </a:extLst>
            </p:cNvPr>
            <p:cNvSpPr/>
            <p:nvPr/>
          </p:nvSpPr>
          <p:spPr>
            <a:xfrm>
              <a:off x="3384450" y="527375"/>
              <a:ext cx="121000" cy="13200"/>
            </a:xfrm>
            <a:custGeom>
              <a:avLst/>
              <a:gdLst/>
              <a:ahLst/>
              <a:cxnLst/>
              <a:rect l="l" t="t" r="r" b="b"/>
              <a:pathLst>
                <a:path w="4840" h="528" extrusionOk="0">
                  <a:moveTo>
                    <a:pt x="4839" y="0"/>
                  </a:moveTo>
                  <a:lnTo>
                    <a:pt x="0" y="279"/>
                  </a:lnTo>
                  <a:lnTo>
                    <a:pt x="4839" y="52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50;p48">
              <a:extLst>
                <a:ext uri="{FF2B5EF4-FFF2-40B4-BE49-F238E27FC236}">
                  <a16:creationId xmlns:a16="http://schemas.microsoft.com/office/drawing/2014/main" id="{E38FFAD8-DFD1-DE62-6BAC-402E1FE807C4}"/>
                </a:ext>
              </a:extLst>
            </p:cNvPr>
            <p:cNvSpPr/>
            <p:nvPr/>
          </p:nvSpPr>
          <p:spPr>
            <a:xfrm>
              <a:off x="3384450" y="494400"/>
              <a:ext cx="121000" cy="39975"/>
            </a:xfrm>
            <a:custGeom>
              <a:avLst/>
              <a:gdLst/>
              <a:ahLst/>
              <a:cxnLst/>
              <a:rect l="l" t="t" r="r" b="b"/>
              <a:pathLst>
                <a:path w="4840" h="1599" extrusionOk="0">
                  <a:moveTo>
                    <a:pt x="4839" y="1"/>
                  </a:moveTo>
                  <a:lnTo>
                    <a:pt x="0" y="1598"/>
                  </a:lnTo>
                  <a:lnTo>
                    <a:pt x="4839" y="575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51;p48">
              <a:extLst>
                <a:ext uri="{FF2B5EF4-FFF2-40B4-BE49-F238E27FC236}">
                  <a16:creationId xmlns:a16="http://schemas.microsoft.com/office/drawing/2014/main" id="{D64F0C82-96B4-873C-F800-F25B8E378955}"/>
                </a:ext>
              </a:extLst>
            </p:cNvPr>
            <p:cNvSpPr/>
            <p:nvPr/>
          </p:nvSpPr>
          <p:spPr>
            <a:xfrm>
              <a:off x="3384450" y="4552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4839" y="0"/>
                  </a:moveTo>
                  <a:lnTo>
                    <a:pt x="0" y="3164"/>
                  </a:lnTo>
                  <a:lnTo>
                    <a:pt x="4839" y="68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2;p48">
              <a:extLst>
                <a:ext uri="{FF2B5EF4-FFF2-40B4-BE49-F238E27FC236}">
                  <a16:creationId xmlns:a16="http://schemas.microsoft.com/office/drawing/2014/main" id="{16455D8A-B130-149A-5F08-57CF218F4D67}"/>
                </a:ext>
              </a:extLst>
            </p:cNvPr>
            <p:cNvSpPr/>
            <p:nvPr/>
          </p:nvSpPr>
          <p:spPr>
            <a:xfrm>
              <a:off x="3384450" y="399025"/>
              <a:ext cx="121000" cy="135350"/>
            </a:xfrm>
            <a:custGeom>
              <a:avLst/>
              <a:gdLst/>
              <a:ahLst/>
              <a:cxnLst/>
              <a:rect l="l" t="t" r="r" b="b"/>
              <a:pathLst>
                <a:path w="4840" h="5414" extrusionOk="0">
                  <a:moveTo>
                    <a:pt x="4839" y="0"/>
                  </a:moveTo>
                  <a:lnTo>
                    <a:pt x="0" y="5413"/>
                  </a:lnTo>
                  <a:lnTo>
                    <a:pt x="0" y="5413"/>
                  </a:lnTo>
                  <a:lnTo>
                    <a:pt x="4839" y="105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53;p48">
              <a:extLst>
                <a:ext uri="{FF2B5EF4-FFF2-40B4-BE49-F238E27FC236}">
                  <a16:creationId xmlns:a16="http://schemas.microsoft.com/office/drawing/2014/main" id="{DFAA9B9F-0DEA-91ED-2200-1C500ECC5108}"/>
                </a:ext>
              </a:extLst>
            </p:cNvPr>
            <p:cNvSpPr/>
            <p:nvPr/>
          </p:nvSpPr>
          <p:spPr>
            <a:xfrm>
              <a:off x="3384450" y="383125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3071" y="1"/>
                  </a:moveTo>
                  <a:lnTo>
                    <a:pt x="0" y="6049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54;p48">
              <a:extLst>
                <a:ext uri="{FF2B5EF4-FFF2-40B4-BE49-F238E27FC236}">
                  <a16:creationId xmlns:a16="http://schemas.microsoft.com/office/drawing/2014/main" id="{565B8A0B-97D2-0A8B-5049-FCCFAECB9A5C}"/>
                </a:ext>
              </a:extLst>
            </p:cNvPr>
            <p:cNvSpPr/>
            <p:nvPr/>
          </p:nvSpPr>
          <p:spPr>
            <a:xfrm>
              <a:off x="3384450" y="383125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1272" y="1"/>
                  </a:moveTo>
                  <a:lnTo>
                    <a:pt x="0" y="604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55;p48">
              <a:extLst>
                <a:ext uri="{FF2B5EF4-FFF2-40B4-BE49-F238E27FC236}">
                  <a16:creationId xmlns:a16="http://schemas.microsoft.com/office/drawing/2014/main" id="{EDCFF5AC-5507-ED66-EE63-EC995507AF23}"/>
                </a:ext>
              </a:extLst>
            </p:cNvPr>
            <p:cNvSpPr/>
            <p:nvPr/>
          </p:nvSpPr>
          <p:spPr>
            <a:xfrm>
              <a:off x="3314650" y="433150"/>
              <a:ext cx="141550" cy="202425"/>
            </a:xfrm>
            <a:custGeom>
              <a:avLst/>
              <a:gdLst/>
              <a:ahLst/>
              <a:cxnLst/>
              <a:rect l="l" t="t" r="r" b="b"/>
              <a:pathLst>
                <a:path w="5662" h="8097" extrusionOk="0">
                  <a:moveTo>
                    <a:pt x="4762" y="0"/>
                  </a:moveTo>
                  <a:lnTo>
                    <a:pt x="94" y="481"/>
                  </a:lnTo>
                  <a:cubicBezTo>
                    <a:pt x="32" y="481"/>
                    <a:pt x="1" y="543"/>
                    <a:pt x="16" y="590"/>
                  </a:cubicBezTo>
                  <a:lnTo>
                    <a:pt x="792" y="8003"/>
                  </a:lnTo>
                  <a:cubicBezTo>
                    <a:pt x="792" y="8065"/>
                    <a:pt x="854" y="8096"/>
                    <a:pt x="900" y="8096"/>
                  </a:cubicBezTo>
                  <a:lnTo>
                    <a:pt x="5305" y="7631"/>
                  </a:lnTo>
                  <a:cubicBezTo>
                    <a:pt x="5522" y="7616"/>
                    <a:pt x="5662" y="7429"/>
                    <a:pt x="5630" y="7243"/>
                  </a:cubicBezTo>
                  <a:lnTo>
                    <a:pt x="4886" y="93"/>
                  </a:lnTo>
                  <a:cubicBezTo>
                    <a:pt x="4855" y="31"/>
                    <a:pt x="4824" y="0"/>
                    <a:pt x="4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56;p48">
              <a:extLst>
                <a:ext uri="{FF2B5EF4-FFF2-40B4-BE49-F238E27FC236}">
                  <a16:creationId xmlns:a16="http://schemas.microsoft.com/office/drawing/2014/main" id="{5CB3BA1C-A25A-76BD-963B-DD492EE5FABC}"/>
                </a:ext>
              </a:extLst>
            </p:cNvPr>
            <p:cNvSpPr/>
            <p:nvPr/>
          </p:nvSpPr>
          <p:spPr>
            <a:xfrm>
              <a:off x="3327050" y="445550"/>
              <a:ext cx="107050" cy="76025"/>
            </a:xfrm>
            <a:custGeom>
              <a:avLst/>
              <a:gdLst/>
              <a:ahLst/>
              <a:cxnLst/>
              <a:rect l="l" t="t" r="r" b="b"/>
              <a:pathLst>
                <a:path w="4282" h="3041" extrusionOk="0">
                  <a:moveTo>
                    <a:pt x="3940" y="1"/>
                  </a:moveTo>
                  <a:lnTo>
                    <a:pt x="63" y="404"/>
                  </a:lnTo>
                  <a:cubicBezTo>
                    <a:pt x="16" y="404"/>
                    <a:pt x="1" y="450"/>
                    <a:pt x="1" y="481"/>
                  </a:cubicBezTo>
                  <a:lnTo>
                    <a:pt x="280" y="2994"/>
                  </a:lnTo>
                  <a:cubicBezTo>
                    <a:pt x="280" y="3025"/>
                    <a:pt x="311" y="3041"/>
                    <a:pt x="358" y="3041"/>
                  </a:cubicBezTo>
                  <a:lnTo>
                    <a:pt x="4111" y="2653"/>
                  </a:lnTo>
                  <a:cubicBezTo>
                    <a:pt x="4204" y="2653"/>
                    <a:pt x="4281" y="2560"/>
                    <a:pt x="4266" y="2467"/>
                  </a:cubicBezTo>
                  <a:lnTo>
                    <a:pt x="4018" y="63"/>
                  </a:lnTo>
                  <a:cubicBezTo>
                    <a:pt x="4018" y="16"/>
                    <a:pt x="3971" y="1"/>
                    <a:pt x="3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57;p48">
              <a:extLst>
                <a:ext uri="{FF2B5EF4-FFF2-40B4-BE49-F238E27FC236}">
                  <a16:creationId xmlns:a16="http://schemas.microsoft.com/office/drawing/2014/main" id="{18B4DAF7-D38C-77BC-7469-598D46A023AA}"/>
                </a:ext>
              </a:extLst>
            </p:cNvPr>
            <p:cNvSpPr/>
            <p:nvPr/>
          </p:nvSpPr>
          <p:spPr>
            <a:xfrm>
              <a:off x="3348775" y="452925"/>
              <a:ext cx="62050" cy="62050"/>
            </a:xfrm>
            <a:custGeom>
              <a:avLst/>
              <a:gdLst/>
              <a:ahLst/>
              <a:cxnLst/>
              <a:rect l="l" t="t" r="r" b="b"/>
              <a:pathLst>
                <a:path w="2482" h="2482" extrusionOk="0">
                  <a:moveTo>
                    <a:pt x="2249" y="0"/>
                  </a:moveTo>
                  <a:lnTo>
                    <a:pt x="0" y="233"/>
                  </a:lnTo>
                  <a:lnTo>
                    <a:pt x="249" y="2482"/>
                  </a:lnTo>
                  <a:lnTo>
                    <a:pt x="2482" y="2234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58;p48">
              <a:extLst>
                <a:ext uri="{FF2B5EF4-FFF2-40B4-BE49-F238E27FC236}">
                  <a16:creationId xmlns:a16="http://schemas.microsoft.com/office/drawing/2014/main" id="{9CE1F52D-00ED-92C1-6E47-F298CFA97B28}"/>
                </a:ext>
              </a:extLst>
            </p:cNvPr>
            <p:cNvSpPr/>
            <p:nvPr/>
          </p:nvSpPr>
          <p:spPr>
            <a:xfrm>
              <a:off x="3335975" y="533775"/>
              <a:ext cx="45000" cy="42275"/>
            </a:xfrm>
            <a:custGeom>
              <a:avLst/>
              <a:gdLst/>
              <a:ahLst/>
              <a:cxnLst/>
              <a:rect l="l" t="t" r="r" b="b"/>
              <a:pathLst>
                <a:path w="1800" h="1691" extrusionOk="0">
                  <a:moveTo>
                    <a:pt x="917" y="1"/>
                  </a:moveTo>
                  <a:cubicBezTo>
                    <a:pt x="880" y="1"/>
                    <a:pt x="844" y="3"/>
                    <a:pt x="807" y="8"/>
                  </a:cubicBezTo>
                  <a:cubicBezTo>
                    <a:pt x="342" y="54"/>
                    <a:pt x="1" y="473"/>
                    <a:pt x="47" y="938"/>
                  </a:cubicBezTo>
                  <a:cubicBezTo>
                    <a:pt x="104" y="1367"/>
                    <a:pt x="451" y="1690"/>
                    <a:pt x="869" y="1690"/>
                  </a:cubicBezTo>
                  <a:cubicBezTo>
                    <a:pt x="904" y="1690"/>
                    <a:pt x="941" y="1688"/>
                    <a:pt x="978" y="1683"/>
                  </a:cubicBezTo>
                  <a:cubicBezTo>
                    <a:pt x="1443" y="1636"/>
                    <a:pt x="1800" y="1218"/>
                    <a:pt x="1738" y="752"/>
                  </a:cubicBezTo>
                  <a:cubicBezTo>
                    <a:pt x="1709" y="324"/>
                    <a:pt x="1338" y="1"/>
                    <a:pt x="91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59;p48">
              <a:extLst>
                <a:ext uri="{FF2B5EF4-FFF2-40B4-BE49-F238E27FC236}">
                  <a16:creationId xmlns:a16="http://schemas.microsoft.com/office/drawing/2014/main" id="{AA1A95AC-D6BA-833D-AD89-8A535A37A8E5}"/>
                </a:ext>
              </a:extLst>
            </p:cNvPr>
            <p:cNvSpPr/>
            <p:nvPr/>
          </p:nvSpPr>
          <p:spPr>
            <a:xfrm>
              <a:off x="3351475" y="539375"/>
              <a:ext cx="13600" cy="30675"/>
            </a:xfrm>
            <a:custGeom>
              <a:avLst/>
              <a:gdLst/>
              <a:ahLst/>
              <a:cxnLst/>
              <a:rect l="l" t="t" r="r" b="b"/>
              <a:pathLst>
                <a:path w="544" h="1227" extrusionOk="0">
                  <a:moveTo>
                    <a:pt x="404" y="1"/>
                  </a:moveTo>
                  <a:lnTo>
                    <a:pt x="1" y="32"/>
                  </a:lnTo>
                  <a:lnTo>
                    <a:pt x="125" y="1226"/>
                  </a:lnTo>
                  <a:lnTo>
                    <a:pt x="544" y="119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60;p48">
              <a:extLst>
                <a:ext uri="{FF2B5EF4-FFF2-40B4-BE49-F238E27FC236}">
                  <a16:creationId xmlns:a16="http://schemas.microsoft.com/office/drawing/2014/main" id="{A923F261-F24E-366F-EA8E-F15C40906D7C}"/>
                </a:ext>
              </a:extLst>
            </p:cNvPr>
            <p:cNvSpPr/>
            <p:nvPr/>
          </p:nvSpPr>
          <p:spPr>
            <a:xfrm>
              <a:off x="3342575" y="548300"/>
              <a:ext cx="31025" cy="13200"/>
            </a:xfrm>
            <a:custGeom>
              <a:avLst/>
              <a:gdLst/>
              <a:ahLst/>
              <a:cxnLst/>
              <a:rect l="l" t="t" r="r" b="b"/>
              <a:pathLst>
                <a:path w="1241" h="528" extrusionOk="0">
                  <a:moveTo>
                    <a:pt x="1194" y="1"/>
                  </a:moveTo>
                  <a:lnTo>
                    <a:pt x="0" y="125"/>
                  </a:lnTo>
                  <a:lnTo>
                    <a:pt x="47" y="528"/>
                  </a:lnTo>
                  <a:lnTo>
                    <a:pt x="1241" y="4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61;p48">
              <a:extLst>
                <a:ext uri="{FF2B5EF4-FFF2-40B4-BE49-F238E27FC236}">
                  <a16:creationId xmlns:a16="http://schemas.microsoft.com/office/drawing/2014/main" id="{C3E8A914-A130-8837-F392-6292C2DA62DB}"/>
                </a:ext>
              </a:extLst>
            </p:cNvPr>
            <p:cNvSpPr/>
            <p:nvPr/>
          </p:nvSpPr>
          <p:spPr>
            <a:xfrm>
              <a:off x="3396850" y="527175"/>
              <a:ext cx="43075" cy="36550"/>
            </a:xfrm>
            <a:custGeom>
              <a:avLst/>
              <a:gdLst/>
              <a:ahLst/>
              <a:cxnLst/>
              <a:rect l="l" t="t" r="r" b="b"/>
              <a:pathLst>
                <a:path w="1723" h="1462" extrusionOk="0">
                  <a:moveTo>
                    <a:pt x="1276" y="1"/>
                  </a:moveTo>
                  <a:cubicBezTo>
                    <a:pt x="1237" y="1"/>
                    <a:pt x="1196" y="13"/>
                    <a:pt x="1164" y="39"/>
                  </a:cubicBezTo>
                  <a:lnTo>
                    <a:pt x="94" y="784"/>
                  </a:lnTo>
                  <a:cubicBezTo>
                    <a:pt x="16" y="846"/>
                    <a:pt x="1" y="939"/>
                    <a:pt x="47" y="1047"/>
                  </a:cubicBezTo>
                  <a:lnTo>
                    <a:pt x="295" y="1389"/>
                  </a:lnTo>
                  <a:cubicBezTo>
                    <a:pt x="334" y="1437"/>
                    <a:pt x="391" y="1461"/>
                    <a:pt x="447" y="1461"/>
                  </a:cubicBezTo>
                  <a:cubicBezTo>
                    <a:pt x="481" y="1461"/>
                    <a:pt x="514" y="1452"/>
                    <a:pt x="543" y="1435"/>
                  </a:cubicBezTo>
                  <a:lnTo>
                    <a:pt x="1629" y="675"/>
                  </a:lnTo>
                  <a:cubicBezTo>
                    <a:pt x="1707" y="613"/>
                    <a:pt x="1722" y="504"/>
                    <a:pt x="1676" y="427"/>
                  </a:cubicBezTo>
                  <a:lnTo>
                    <a:pt x="1412" y="70"/>
                  </a:lnTo>
                  <a:cubicBezTo>
                    <a:pt x="1385" y="25"/>
                    <a:pt x="1331" y="1"/>
                    <a:pt x="127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62;p48">
              <a:extLst>
                <a:ext uri="{FF2B5EF4-FFF2-40B4-BE49-F238E27FC236}">
                  <a16:creationId xmlns:a16="http://schemas.microsoft.com/office/drawing/2014/main" id="{00273035-BFC4-D2A6-1088-E99E5C5FBE07}"/>
                </a:ext>
              </a:extLst>
            </p:cNvPr>
            <p:cNvSpPr/>
            <p:nvPr/>
          </p:nvSpPr>
          <p:spPr>
            <a:xfrm>
              <a:off x="3403050" y="544625"/>
              <a:ext cx="14375" cy="12650"/>
            </a:xfrm>
            <a:custGeom>
              <a:avLst/>
              <a:gdLst/>
              <a:ahLst/>
              <a:cxnLst/>
              <a:rect l="l" t="t" r="r" b="b"/>
              <a:pathLst>
                <a:path w="575" h="506" extrusionOk="0">
                  <a:moveTo>
                    <a:pt x="295" y="1"/>
                  </a:moveTo>
                  <a:cubicBezTo>
                    <a:pt x="243" y="1"/>
                    <a:pt x="189" y="18"/>
                    <a:pt x="140" y="55"/>
                  </a:cubicBezTo>
                  <a:cubicBezTo>
                    <a:pt x="32" y="132"/>
                    <a:pt x="1" y="287"/>
                    <a:pt x="78" y="396"/>
                  </a:cubicBezTo>
                  <a:cubicBezTo>
                    <a:pt x="125" y="470"/>
                    <a:pt x="198" y="505"/>
                    <a:pt x="277" y="505"/>
                  </a:cubicBezTo>
                  <a:cubicBezTo>
                    <a:pt x="330" y="505"/>
                    <a:pt x="385" y="489"/>
                    <a:pt x="435" y="458"/>
                  </a:cubicBezTo>
                  <a:cubicBezTo>
                    <a:pt x="544" y="380"/>
                    <a:pt x="575" y="225"/>
                    <a:pt x="497" y="117"/>
                  </a:cubicBezTo>
                  <a:cubicBezTo>
                    <a:pt x="450" y="42"/>
                    <a:pt x="375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63;p48">
              <a:extLst>
                <a:ext uri="{FF2B5EF4-FFF2-40B4-BE49-F238E27FC236}">
                  <a16:creationId xmlns:a16="http://schemas.microsoft.com/office/drawing/2014/main" id="{40983779-E0F1-3F56-56BF-6E3B14E24A0B}"/>
                </a:ext>
              </a:extLst>
            </p:cNvPr>
            <p:cNvSpPr/>
            <p:nvPr/>
          </p:nvSpPr>
          <p:spPr>
            <a:xfrm>
              <a:off x="3419350" y="533275"/>
              <a:ext cx="13975" cy="12350"/>
            </a:xfrm>
            <a:custGeom>
              <a:avLst/>
              <a:gdLst/>
              <a:ahLst/>
              <a:cxnLst/>
              <a:rect l="l" t="t" r="r" b="b"/>
              <a:pathLst>
                <a:path w="559" h="494" extrusionOk="0">
                  <a:moveTo>
                    <a:pt x="261" y="0"/>
                  </a:moveTo>
                  <a:cubicBezTo>
                    <a:pt x="213" y="0"/>
                    <a:pt x="165" y="14"/>
                    <a:pt x="124" y="43"/>
                  </a:cubicBezTo>
                  <a:cubicBezTo>
                    <a:pt x="16" y="121"/>
                    <a:pt x="0" y="276"/>
                    <a:pt x="78" y="385"/>
                  </a:cubicBezTo>
                  <a:cubicBezTo>
                    <a:pt x="124" y="459"/>
                    <a:pt x="198" y="494"/>
                    <a:pt x="273" y="494"/>
                  </a:cubicBezTo>
                  <a:cubicBezTo>
                    <a:pt x="324" y="494"/>
                    <a:pt x="375" y="478"/>
                    <a:pt x="419" y="447"/>
                  </a:cubicBezTo>
                  <a:cubicBezTo>
                    <a:pt x="543" y="369"/>
                    <a:pt x="558" y="214"/>
                    <a:pt x="481" y="105"/>
                  </a:cubicBezTo>
                  <a:cubicBezTo>
                    <a:pt x="423" y="38"/>
                    <a:pt x="341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64;p48">
              <a:extLst>
                <a:ext uri="{FF2B5EF4-FFF2-40B4-BE49-F238E27FC236}">
                  <a16:creationId xmlns:a16="http://schemas.microsoft.com/office/drawing/2014/main" id="{07093591-8250-FFEB-1AAA-C638C927CD7B}"/>
                </a:ext>
              </a:extLst>
            </p:cNvPr>
            <p:cNvSpPr/>
            <p:nvPr/>
          </p:nvSpPr>
          <p:spPr>
            <a:xfrm>
              <a:off x="3389475" y="577550"/>
              <a:ext cx="18650" cy="15225"/>
            </a:xfrm>
            <a:custGeom>
              <a:avLst/>
              <a:gdLst/>
              <a:ahLst/>
              <a:cxnLst/>
              <a:rect l="l" t="t" r="r" b="b"/>
              <a:pathLst>
                <a:path w="746" h="609" extrusionOk="0">
                  <a:moveTo>
                    <a:pt x="597" y="0"/>
                  </a:moveTo>
                  <a:cubicBezTo>
                    <a:pt x="588" y="0"/>
                    <a:pt x="580" y="4"/>
                    <a:pt x="575" y="9"/>
                  </a:cubicBezTo>
                  <a:lnTo>
                    <a:pt x="47" y="382"/>
                  </a:lnTo>
                  <a:cubicBezTo>
                    <a:pt x="1" y="397"/>
                    <a:pt x="1" y="444"/>
                    <a:pt x="32" y="459"/>
                  </a:cubicBezTo>
                  <a:lnTo>
                    <a:pt x="109" y="583"/>
                  </a:lnTo>
                  <a:cubicBezTo>
                    <a:pt x="119" y="601"/>
                    <a:pt x="133" y="609"/>
                    <a:pt x="150" y="609"/>
                  </a:cubicBezTo>
                  <a:cubicBezTo>
                    <a:pt x="161" y="609"/>
                    <a:pt x="174" y="605"/>
                    <a:pt x="187" y="599"/>
                  </a:cubicBezTo>
                  <a:lnTo>
                    <a:pt x="699" y="227"/>
                  </a:lnTo>
                  <a:cubicBezTo>
                    <a:pt x="730" y="211"/>
                    <a:pt x="745" y="164"/>
                    <a:pt x="730" y="149"/>
                  </a:cubicBezTo>
                  <a:lnTo>
                    <a:pt x="652" y="40"/>
                  </a:lnTo>
                  <a:cubicBezTo>
                    <a:pt x="633" y="11"/>
                    <a:pt x="613" y="0"/>
                    <a:pt x="597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65;p48">
              <a:extLst>
                <a:ext uri="{FF2B5EF4-FFF2-40B4-BE49-F238E27FC236}">
                  <a16:creationId xmlns:a16="http://schemas.microsoft.com/office/drawing/2014/main" id="{1E328DFD-A1A0-1205-F072-021F4900A8C2}"/>
                </a:ext>
              </a:extLst>
            </p:cNvPr>
            <p:cNvSpPr/>
            <p:nvPr/>
          </p:nvSpPr>
          <p:spPr>
            <a:xfrm>
              <a:off x="3424375" y="608400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lnTo>
                    <a:pt x="280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6;p48">
              <a:extLst>
                <a:ext uri="{FF2B5EF4-FFF2-40B4-BE49-F238E27FC236}">
                  <a16:creationId xmlns:a16="http://schemas.microsoft.com/office/drawing/2014/main" id="{775B53CB-6E95-4C4F-1B87-3FC4C293A732}"/>
                </a:ext>
              </a:extLst>
            </p:cNvPr>
            <p:cNvSpPr/>
            <p:nvPr/>
          </p:nvSpPr>
          <p:spPr>
            <a:xfrm>
              <a:off x="3427875" y="606075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lnTo>
                    <a:pt x="279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67;p48">
              <a:extLst>
                <a:ext uri="{FF2B5EF4-FFF2-40B4-BE49-F238E27FC236}">
                  <a16:creationId xmlns:a16="http://schemas.microsoft.com/office/drawing/2014/main" id="{808F83BB-DD84-0BC4-E929-A4A2227A092E}"/>
                </a:ext>
              </a:extLst>
            </p:cNvPr>
            <p:cNvSpPr/>
            <p:nvPr/>
          </p:nvSpPr>
          <p:spPr>
            <a:xfrm>
              <a:off x="3431350" y="603375"/>
              <a:ext cx="7800" cy="10650"/>
            </a:xfrm>
            <a:custGeom>
              <a:avLst/>
              <a:gdLst/>
              <a:ahLst/>
              <a:cxnLst/>
              <a:rect l="l" t="t" r="r" b="b"/>
              <a:pathLst>
                <a:path w="312" h="426" extrusionOk="0">
                  <a:moveTo>
                    <a:pt x="32" y="0"/>
                  </a:moveTo>
                  <a:lnTo>
                    <a:pt x="1" y="47"/>
                  </a:lnTo>
                  <a:lnTo>
                    <a:pt x="1" y="93"/>
                  </a:lnTo>
                  <a:lnTo>
                    <a:pt x="234" y="419"/>
                  </a:lnTo>
                  <a:cubicBezTo>
                    <a:pt x="234" y="419"/>
                    <a:pt x="240" y="426"/>
                    <a:pt x="250" y="426"/>
                  </a:cubicBezTo>
                  <a:cubicBezTo>
                    <a:pt x="254" y="426"/>
                    <a:pt x="259" y="424"/>
                    <a:pt x="265" y="419"/>
                  </a:cubicBezTo>
                  <a:lnTo>
                    <a:pt x="311" y="372"/>
                  </a:lnTo>
                  <a:lnTo>
                    <a:pt x="311" y="34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68;p48">
              <a:extLst>
                <a:ext uri="{FF2B5EF4-FFF2-40B4-BE49-F238E27FC236}">
                  <a16:creationId xmlns:a16="http://schemas.microsoft.com/office/drawing/2014/main" id="{1F1F6BE0-5345-962A-6DA7-8869D1929EFD}"/>
                </a:ext>
              </a:extLst>
            </p:cNvPr>
            <p:cNvSpPr/>
            <p:nvPr/>
          </p:nvSpPr>
          <p:spPr>
            <a:xfrm>
              <a:off x="3434075" y="601025"/>
              <a:ext cx="7775" cy="10800"/>
            </a:xfrm>
            <a:custGeom>
              <a:avLst/>
              <a:gdLst/>
              <a:ahLst/>
              <a:cxnLst/>
              <a:rect l="l" t="t" r="r" b="b"/>
              <a:pathLst>
                <a:path w="311" h="432" extrusionOk="0">
                  <a:moveTo>
                    <a:pt x="47" y="1"/>
                  </a:moveTo>
                  <a:lnTo>
                    <a:pt x="0" y="48"/>
                  </a:lnTo>
                  <a:lnTo>
                    <a:pt x="0" y="79"/>
                  </a:lnTo>
                  <a:lnTo>
                    <a:pt x="233" y="420"/>
                  </a:lnTo>
                  <a:cubicBezTo>
                    <a:pt x="233" y="427"/>
                    <a:pt x="241" y="431"/>
                    <a:pt x="251" y="431"/>
                  </a:cubicBezTo>
                  <a:cubicBezTo>
                    <a:pt x="260" y="431"/>
                    <a:pt x="272" y="427"/>
                    <a:pt x="280" y="420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69;p48">
              <a:extLst>
                <a:ext uri="{FF2B5EF4-FFF2-40B4-BE49-F238E27FC236}">
                  <a16:creationId xmlns:a16="http://schemas.microsoft.com/office/drawing/2014/main" id="{6E27BB7A-E8D0-2451-78C4-0CA0818C24D9}"/>
                </a:ext>
              </a:extLst>
            </p:cNvPr>
            <p:cNvSpPr/>
            <p:nvPr/>
          </p:nvSpPr>
          <p:spPr>
            <a:xfrm>
              <a:off x="3437575" y="598700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4" y="416"/>
                  </a:cubicBezTo>
                  <a:cubicBezTo>
                    <a:pt x="252" y="416"/>
                    <a:pt x="264" y="412"/>
                    <a:pt x="279" y="404"/>
                  </a:cubicBezTo>
                  <a:lnTo>
                    <a:pt x="310" y="373"/>
                  </a:lnTo>
                  <a:lnTo>
                    <a:pt x="310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70;p48">
              <a:extLst>
                <a:ext uri="{FF2B5EF4-FFF2-40B4-BE49-F238E27FC236}">
                  <a16:creationId xmlns:a16="http://schemas.microsoft.com/office/drawing/2014/main" id="{02014662-6B86-048F-838C-68B007AB8287}"/>
                </a:ext>
              </a:extLst>
            </p:cNvPr>
            <p:cNvSpPr/>
            <p:nvPr/>
          </p:nvSpPr>
          <p:spPr>
            <a:xfrm>
              <a:off x="3441050" y="596375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32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3" y="416"/>
                  </a:cubicBezTo>
                  <a:cubicBezTo>
                    <a:pt x="249" y="416"/>
                    <a:pt x="257" y="412"/>
                    <a:pt x="264" y="404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071;p48">
              <a:extLst>
                <a:ext uri="{FF2B5EF4-FFF2-40B4-BE49-F238E27FC236}">
                  <a16:creationId xmlns:a16="http://schemas.microsoft.com/office/drawing/2014/main" id="{99AF553C-AA33-244F-CB92-218B01681760}"/>
                </a:ext>
              </a:extLst>
            </p:cNvPr>
            <p:cNvSpPr/>
            <p:nvPr/>
          </p:nvSpPr>
          <p:spPr>
            <a:xfrm>
              <a:off x="3370100" y="579950"/>
              <a:ext cx="18625" cy="15175"/>
            </a:xfrm>
            <a:custGeom>
              <a:avLst/>
              <a:gdLst/>
              <a:ahLst/>
              <a:cxnLst/>
              <a:rect l="l" t="t" r="r" b="b"/>
              <a:pathLst>
                <a:path w="745" h="607" extrusionOk="0">
                  <a:moveTo>
                    <a:pt x="603" y="0"/>
                  </a:moveTo>
                  <a:cubicBezTo>
                    <a:pt x="591" y="0"/>
                    <a:pt x="581" y="8"/>
                    <a:pt x="574" y="22"/>
                  </a:cubicBezTo>
                  <a:lnTo>
                    <a:pt x="47" y="379"/>
                  </a:lnTo>
                  <a:cubicBezTo>
                    <a:pt x="0" y="410"/>
                    <a:pt x="0" y="441"/>
                    <a:pt x="31" y="456"/>
                  </a:cubicBezTo>
                  <a:lnTo>
                    <a:pt x="109" y="580"/>
                  </a:lnTo>
                  <a:cubicBezTo>
                    <a:pt x="118" y="598"/>
                    <a:pt x="132" y="606"/>
                    <a:pt x="149" y="606"/>
                  </a:cubicBezTo>
                  <a:cubicBezTo>
                    <a:pt x="161" y="606"/>
                    <a:pt x="174" y="602"/>
                    <a:pt x="186" y="596"/>
                  </a:cubicBezTo>
                  <a:lnTo>
                    <a:pt x="698" y="224"/>
                  </a:lnTo>
                  <a:cubicBezTo>
                    <a:pt x="729" y="208"/>
                    <a:pt x="745" y="177"/>
                    <a:pt x="729" y="146"/>
                  </a:cubicBezTo>
                  <a:lnTo>
                    <a:pt x="652" y="37"/>
                  </a:lnTo>
                  <a:cubicBezTo>
                    <a:pt x="635" y="12"/>
                    <a:pt x="618" y="0"/>
                    <a:pt x="603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072;p48">
              <a:extLst>
                <a:ext uri="{FF2B5EF4-FFF2-40B4-BE49-F238E27FC236}">
                  <a16:creationId xmlns:a16="http://schemas.microsoft.com/office/drawing/2014/main" id="{513AE11E-9B67-206E-A3B5-AFE74426C785}"/>
                </a:ext>
              </a:extLst>
            </p:cNvPr>
            <p:cNvSpPr/>
            <p:nvPr/>
          </p:nvSpPr>
          <p:spPr>
            <a:xfrm>
              <a:off x="3334025" y="521950"/>
              <a:ext cx="28725" cy="5450"/>
            </a:xfrm>
            <a:custGeom>
              <a:avLst/>
              <a:gdLst/>
              <a:ahLst/>
              <a:cxnLst/>
              <a:rect l="l" t="t" r="r" b="b"/>
              <a:pathLst>
                <a:path w="1149" h="218" extrusionOk="0">
                  <a:moveTo>
                    <a:pt x="1149" y="0"/>
                  </a:moveTo>
                  <a:lnTo>
                    <a:pt x="1" y="124"/>
                  </a:lnTo>
                  <a:lnTo>
                    <a:pt x="17" y="217"/>
                  </a:lnTo>
                  <a:lnTo>
                    <a:pt x="1149" y="10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073;p48">
              <a:extLst>
                <a:ext uri="{FF2B5EF4-FFF2-40B4-BE49-F238E27FC236}">
                  <a16:creationId xmlns:a16="http://schemas.microsoft.com/office/drawing/2014/main" id="{609E3CC0-F1DC-D82D-8CAD-071F8D0ED304}"/>
                </a:ext>
              </a:extLst>
            </p:cNvPr>
            <p:cNvSpPr/>
            <p:nvPr/>
          </p:nvSpPr>
          <p:spPr>
            <a:xfrm>
              <a:off x="3393750" y="514575"/>
              <a:ext cx="40350" cy="7000"/>
            </a:xfrm>
            <a:custGeom>
              <a:avLst/>
              <a:gdLst/>
              <a:ahLst/>
              <a:cxnLst/>
              <a:rect l="l" t="t" r="r" b="b"/>
              <a:pathLst>
                <a:path w="1614" h="280" extrusionOk="0">
                  <a:moveTo>
                    <a:pt x="1613" y="0"/>
                  </a:moveTo>
                  <a:lnTo>
                    <a:pt x="0" y="171"/>
                  </a:lnTo>
                  <a:lnTo>
                    <a:pt x="16" y="280"/>
                  </a:lnTo>
                  <a:lnTo>
                    <a:pt x="1613" y="1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074;p48">
              <a:extLst>
                <a:ext uri="{FF2B5EF4-FFF2-40B4-BE49-F238E27FC236}">
                  <a16:creationId xmlns:a16="http://schemas.microsoft.com/office/drawing/2014/main" id="{A6928FAC-AC3D-FDB3-EBD3-D5BF88614C7B}"/>
                </a:ext>
              </a:extLst>
            </p:cNvPr>
            <p:cNvSpPr/>
            <p:nvPr/>
          </p:nvSpPr>
          <p:spPr>
            <a:xfrm>
              <a:off x="3366600" y="521550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1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075;p48">
              <a:extLst>
                <a:ext uri="{FF2B5EF4-FFF2-40B4-BE49-F238E27FC236}">
                  <a16:creationId xmlns:a16="http://schemas.microsoft.com/office/drawing/2014/main" id="{56BFE4CB-F431-75B6-15A2-3812783B4573}"/>
                </a:ext>
              </a:extLst>
            </p:cNvPr>
            <p:cNvSpPr/>
            <p:nvPr/>
          </p:nvSpPr>
          <p:spPr>
            <a:xfrm>
              <a:off x="3370875" y="52115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16" y="110"/>
                  </a:lnTo>
                  <a:lnTo>
                    <a:pt x="109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076;p48">
              <a:extLst>
                <a:ext uri="{FF2B5EF4-FFF2-40B4-BE49-F238E27FC236}">
                  <a16:creationId xmlns:a16="http://schemas.microsoft.com/office/drawing/2014/main" id="{2498423F-8C17-C636-E3A6-6662EC0B1BAC}"/>
                </a:ext>
              </a:extLst>
            </p:cNvPr>
            <p:cNvSpPr/>
            <p:nvPr/>
          </p:nvSpPr>
          <p:spPr>
            <a:xfrm>
              <a:off x="3375525" y="5207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1" y="0"/>
                  </a:moveTo>
                  <a:lnTo>
                    <a:pt x="1" y="94"/>
                  </a:lnTo>
                  <a:lnTo>
                    <a:pt x="94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077;p48">
              <a:extLst>
                <a:ext uri="{FF2B5EF4-FFF2-40B4-BE49-F238E27FC236}">
                  <a16:creationId xmlns:a16="http://schemas.microsoft.com/office/drawing/2014/main" id="{C8DD0D94-AF0D-815D-A585-D246009B5A59}"/>
                </a:ext>
              </a:extLst>
            </p:cNvPr>
            <p:cNvSpPr/>
            <p:nvPr/>
          </p:nvSpPr>
          <p:spPr>
            <a:xfrm>
              <a:off x="3379400" y="520000"/>
              <a:ext cx="2350" cy="2750"/>
            </a:xfrm>
            <a:custGeom>
              <a:avLst/>
              <a:gdLst/>
              <a:ahLst/>
              <a:cxnLst/>
              <a:rect l="l" t="t" r="r" b="b"/>
              <a:pathLst>
                <a:path w="94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" y="109"/>
                  </a:lnTo>
                  <a:lnTo>
                    <a:pt x="94" y="10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078;p48">
              <a:extLst>
                <a:ext uri="{FF2B5EF4-FFF2-40B4-BE49-F238E27FC236}">
                  <a16:creationId xmlns:a16="http://schemas.microsoft.com/office/drawing/2014/main" id="{E02B1DF4-7169-5A33-C057-F037CB8E1A2A}"/>
                </a:ext>
              </a:extLst>
            </p:cNvPr>
            <p:cNvSpPr/>
            <p:nvPr/>
          </p:nvSpPr>
          <p:spPr>
            <a:xfrm>
              <a:off x="3383675" y="51960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9" y="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079;p48">
              <a:extLst>
                <a:ext uri="{FF2B5EF4-FFF2-40B4-BE49-F238E27FC236}">
                  <a16:creationId xmlns:a16="http://schemas.microsoft.com/office/drawing/2014/main" id="{89B726F2-462F-1385-B1B6-644FA19BBF51}"/>
                </a:ext>
              </a:extLst>
            </p:cNvPr>
            <p:cNvSpPr/>
            <p:nvPr/>
          </p:nvSpPr>
          <p:spPr>
            <a:xfrm>
              <a:off x="3387925" y="51922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080;p48">
              <a:extLst>
                <a:ext uri="{FF2B5EF4-FFF2-40B4-BE49-F238E27FC236}">
                  <a16:creationId xmlns:a16="http://schemas.microsoft.com/office/drawing/2014/main" id="{8EBE98AD-443F-0DF8-C489-645384347830}"/>
                </a:ext>
              </a:extLst>
            </p:cNvPr>
            <p:cNvSpPr/>
            <p:nvPr/>
          </p:nvSpPr>
          <p:spPr>
            <a:xfrm>
              <a:off x="3380575" y="618100"/>
              <a:ext cx="22125" cy="8550"/>
            </a:xfrm>
            <a:custGeom>
              <a:avLst/>
              <a:gdLst/>
              <a:ahLst/>
              <a:cxnLst/>
              <a:rect l="l" t="t" r="r" b="b"/>
              <a:pathLst>
                <a:path w="885" h="342" extrusionOk="0">
                  <a:moveTo>
                    <a:pt x="807" y="0"/>
                  </a:moveTo>
                  <a:lnTo>
                    <a:pt x="47" y="78"/>
                  </a:lnTo>
                  <a:cubicBezTo>
                    <a:pt x="31" y="78"/>
                    <a:pt x="0" y="124"/>
                    <a:pt x="0" y="140"/>
                  </a:cubicBezTo>
                  <a:lnTo>
                    <a:pt x="16" y="295"/>
                  </a:lnTo>
                  <a:cubicBezTo>
                    <a:pt x="16" y="326"/>
                    <a:pt x="31" y="342"/>
                    <a:pt x="78" y="342"/>
                  </a:cubicBezTo>
                  <a:lnTo>
                    <a:pt x="822" y="264"/>
                  </a:lnTo>
                  <a:cubicBezTo>
                    <a:pt x="869" y="264"/>
                    <a:pt x="884" y="249"/>
                    <a:pt x="884" y="218"/>
                  </a:cubicBezTo>
                  <a:lnTo>
                    <a:pt x="869" y="62"/>
                  </a:lnTo>
                  <a:cubicBezTo>
                    <a:pt x="869" y="16"/>
                    <a:pt x="853" y="0"/>
                    <a:pt x="807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081;p48">
              <a:extLst>
                <a:ext uri="{FF2B5EF4-FFF2-40B4-BE49-F238E27FC236}">
                  <a16:creationId xmlns:a16="http://schemas.microsoft.com/office/drawing/2014/main" id="{A5C8B9B1-136D-0012-8DA6-A592A5F80572}"/>
                </a:ext>
              </a:extLst>
            </p:cNvPr>
            <p:cNvSpPr/>
            <p:nvPr/>
          </p:nvSpPr>
          <p:spPr>
            <a:xfrm>
              <a:off x="3316975" y="60415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082;p48">
              <a:extLst>
                <a:ext uri="{FF2B5EF4-FFF2-40B4-BE49-F238E27FC236}">
                  <a16:creationId xmlns:a16="http://schemas.microsoft.com/office/drawing/2014/main" id="{BD167129-F9E5-08F8-F0C4-627154FB829D}"/>
                </a:ext>
              </a:extLst>
            </p:cNvPr>
            <p:cNvSpPr/>
            <p:nvPr/>
          </p:nvSpPr>
          <p:spPr>
            <a:xfrm>
              <a:off x="3435225" y="481625"/>
              <a:ext cx="29900" cy="4675"/>
            </a:xfrm>
            <a:custGeom>
              <a:avLst/>
              <a:gdLst/>
              <a:ahLst/>
              <a:cxnLst/>
              <a:rect l="l" t="t" r="r" b="b"/>
              <a:pathLst>
                <a:path w="1196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083;p48">
              <a:extLst>
                <a:ext uri="{FF2B5EF4-FFF2-40B4-BE49-F238E27FC236}">
                  <a16:creationId xmlns:a16="http://schemas.microsoft.com/office/drawing/2014/main" id="{A4DF2A24-6F0C-C8C1-2BB8-A02B9C2E2963}"/>
                </a:ext>
              </a:extLst>
            </p:cNvPr>
            <p:cNvSpPr/>
            <p:nvPr/>
          </p:nvSpPr>
          <p:spPr>
            <a:xfrm>
              <a:off x="3431750" y="56420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5" y="202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084;p48">
              <a:extLst>
                <a:ext uri="{FF2B5EF4-FFF2-40B4-BE49-F238E27FC236}">
                  <a16:creationId xmlns:a16="http://schemas.microsoft.com/office/drawing/2014/main" id="{7A017ED1-DF59-8077-142D-734E93F9E394}"/>
                </a:ext>
              </a:extLst>
            </p:cNvPr>
            <p:cNvSpPr/>
            <p:nvPr/>
          </p:nvSpPr>
          <p:spPr>
            <a:xfrm>
              <a:off x="3443000" y="547925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194" y="186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085;p48">
              <a:extLst>
                <a:ext uri="{FF2B5EF4-FFF2-40B4-BE49-F238E27FC236}">
                  <a16:creationId xmlns:a16="http://schemas.microsoft.com/office/drawing/2014/main" id="{090AD2FB-664B-066F-D17B-F7617EB05930}"/>
                </a:ext>
              </a:extLst>
            </p:cNvPr>
            <p:cNvSpPr/>
            <p:nvPr/>
          </p:nvSpPr>
          <p:spPr>
            <a:xfrm>
              <a:off x="3443000" y="61615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4" y="20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086;p48">
              <a:extLst>
                <a:ext uri="{FF2B5EF4-FFF2-40B4-BE49-F238E27FC236}">
                  <a16:creationId xmlns:a16="http://schemas.microsoft.com/office/drawing/2014/main" id="{37309571-C34F-3F31-5DFB-A94BB03DBA5A}"/>
                </a:ext>
              </a:extLst>
            </p:cNvPr>
            <p:cNvSpPr/>
            <p:nvPr/>
          </p:nvSpPr>
          <p:spPr>
            <a:xfrm>
              <a:off x="3303800" y="59250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1"/>
                  </a:moveTo>
                  <a:lnTo>
                    <a:pt x="0" y="187"/>
                  </a:lnTo>
                  <a:lnTo>
                    <a:pt x="1194" y="18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87;p48">
              <a:extLst>
                <a:ext uri="{FF2B5EF4-FFF2-40B4-BE49-F238E27FC236}">
                  <a16:creationId xmlns:a16="http://schemas.microsoft.com/office/drawing/2014/main" id="{2C8032DB-7109-3BD4-D167-8B463389D95C}"/>
                </a:ext>
              </a:extLst>
            </p:cNvPr>
            <p:cNvSpPr/>
            <p:nvPr/>
          </p:nvSpPr>
          <p:spPr>
            <a:xfrm>
              <a:off x="3295650" y="453700"/>
              <a:ext cx="29875" cy="5050"/>
            </a:xfrm>
            <a:custGeom>
              <a:avLst/>
              <a:gdLst/>
              <a:ahLst/>
              <a:cxnLst/>
              <a:rect l="l" t="t" r="r" b="b"/>
              <a:pathLst>
                <a:path w="1195" h="202" extrusionOk="0">
                  <a:moveTo>
                    <a:pt x="1" y="0"/>
                  </a:moveTo>
                  <a:lnTo>
                    <a:pt x="1" y="202"/>
                  </a:lnTo>
                  <a:lnTo>
                    <a:pt x="1195" y="202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088;p48">
              <a:extLst>
                <a:ext uri="{FF2B5EF4-FFF2-40B4-BE49-F238E27FC236}">
                  <a16:creationId xmlns:a16="http://schemas.microsoft.com/office/drawing/2014/main" id="{829390D3-76CA-8FE7-E1ED-9C49A4A3F414}"/>
                </a:ext>
              </a:extLst>
            </p:cNvPr>
            <p:cNvSpPr/>
            <p:nvPr/>
          </p:nvSpPr>
          <p:spPr>
            <a:xfrm>
              <a:off x="3491075" y="369550"/>
              <a:ext cx="28325" cy="27175"/>
            </a:xfrm>
            <a:custGeom>
              <a:avLst/>
              <a:gdLst/>
              <a:ahLst/>
              <a:cxnLst/>
              <a:rect l="l" t="t" r="r" b="b"/>
              <a:pathLst>
                <a:path w="1133" h="1087" extrusionOk="0">
                  <a:moveTo>
                    <a:pt x="0" y="1"/>
                  </a:moveTo>
                  <a:lnTo>
                    <a:pt x="0" y="1086"/>
                  </a:lnTo>
                  <a:lnTo>
                    <a:pt x="1133" y="1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089;p48">
              <a:extLst>
                <a:ext uri="{FF2B5EF4-FFF2-40B4-BE49-F238E27FC236}">
                  <a16:creationId xmlns:a16="http://schemas.microsoft.com/office/drawing/2014/main" id="{51EE1051-6846-18E7-6CE4-6A5C24574773}"/>
                </a:ext>
              </a:extLst>
            </p:cNvPr>
            <p:cNvSpPr/>
            <p:nvPr/>
          </p:nvSpPr>
          <p:spPr>
            <a:xfrm>
              <a:off x="2624850" y="491300"/>
              <a:ext cx="341625" cy="16700"/>
            </a:xfrm>
            <a:custGeom>
              <a:avLst/>
              <a:gdLst/>
              <a:ahLst/>
              <a:cxnLst/>
              <a:rect l="l" t="t" r="r" b="b"/>
              <a:pathLst>
                <a:path w="13665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3665" y="668"/>
                  </a:lnTo>
                  <a:lnTo>
                    <a:pt x="13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090;p48">
              <a:extLst>
                <a:ext uri="{FF2B5EF4-FFF2-40B4-BE49-F238E27FC236}">
                  <a16:creationId xmlns:a16="http://schemas.microsoft.com/office/drawing/2014/main" id="{90F27C0E-B417-2002-8AA1-8DE9B056727A}"/>
                </a:ext>
              </a:extLst>
            </p:cNvPr>
            <p:cNvSpPr/>
            <p:nvPr/>
          </p:nvSpPr>
          <p:spPr>
            <a:xfrm>
              <a:off x="2660525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233" y="2637"/>
                  </a:lnTo>
                  <a:lnTo>
                    <a:pt x="854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091;p48">
              <a:extLst>
                <a:ext uri="{FF2B5EF4-FFF2-40B4-BE49-F238E27FC236}">
                  <a16:creationId xmlns:a16="http://schemas.microsoft.com/office/drawing/2014/main" id="{E3CA2E1E-8AA4-AC5D-5D86-5AF53DFD8659}"/>
                </a:ext>
              </a:extLst>
            </p:cNvPr>
            <p:cNvSpPr/>
            <p:nvPr/>
          </p:nvSpPr>
          <p:spPr>
            <a:xfrm>
              <a:off x="2909850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1" y="2637"/>
                  </a:lnTo>
                  <a:lnTo>
                    <a:pt x="621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092;p48">
              <a:extLst>
                <a:ext uri="{FF2B5EF4-FFF2-40B4-BE49-F238E27FC236}">
                  <a16:creationId xmlns:a16="http://schemas.microsoft.com/office/drawing/2014/main" id="{911FA8D7-AE52-D046-4B46-24A793044FB1}"/>
                </a:ext>
              </a:extLst>
            </p:cNvPr>
            <p:cNvSpPr/>
            <p:nvPr/>
          </p:nvSpPr>
          <p:spPr>
            <a:xfrm>
              <a:off x="2660525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78" y="916"/>
                  </a:lnTo>
                  <a:lnTo>
                    <a:pt x="854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093;p48">
              <a:extLst>
                <a:ext uri="{FF2B5EF4-FFF2-40B4-BE49-F238E27FC236}">
                  <a16:creationId xmlns:a16="http://schemas.microsoft.com/office/drawing/2014/main" id="{4D9AD9B0-64C7-6A24-BA5D-B3D6C9923841}"/>
                </a:ext>
              </a:extLst>
            </p:cNvPr>
            <p:cNvSpPr/>
            <p:nvPr/>
          </p:nvSpPr>
          <p:spPr>
            <a:xfrm>
              <a:off x="2909850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1" y="916"/>
                  </a:lnTo>
                  <a:lnTo>
                    <a:pt x="776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094;p48">
              <a:extLst>
                <a:ext uri="{FF2B5EF4-FFF2-40B4-BE49-F238E27FC236}">
                  <a16:creationId xmlns:a16="http://schemas.microsoft.com/office/drawing/2014/main" id="{07D53C8C-C6B2-83A5-5EBE-452B8A1A828E}"/>
                </a:ext>
              </a:extLst>
            </p:cNvPr>
            <p:cNvSpPr/>
            <p:nvPr/>
          </p:nvSpPr>
          <p:spPr>
            <a:xfrm>
              <a:off x="2685725" y="390600"/>
              <a:ext cx="43475" cy="80575"/>
            </a:xfrm>
            <a:custGeom>
              <a:avLst/>
              <a:gdLst/>
              <a:ahLst/>
              <a:cxnLst/>
              <a:rect l="l" t="t" r="r" b="b"/>
              <a:pathLst>
                <a:path w="1739" h="3223" extrusionOk="0">
                  <a:moveTo>
                    <a:pt x="1637" y="0"/>
                  </a:moveTo>
                  <a:cubicBezTo>
                    <a:pt x="1622" y="0"/>
                    <a:pt x="1606" y="4"/>
                    <a:pt x="1598" y="12"/>
                  </a:cubicBezTo>
                  <a:cubicBezTo>
                    <a:pt x="901" y="942"/>
                    <a:pt x="172" y="2044"/>
                    <a:pt x="1" y="3207"/>
                  </a:cubicBezTo>
                  <a:cubicBezTo>
                    <a:pt x="1" y="3207"/>
                    <a:pt x="1" y="3222"/>
                    <a:pt x="32" y="3222"/>
                  </a:cubicBezTo>
                  <a:cubicBezTo>
                    <a:pt x="32" y="3222"/>
                    <a:pt x="47" y="3222"/>
                    <a:pt x="47" y="3207"/>
                  </a:cubicBezTo>
                  <a:cubicBezTo>
                    <a:pt x="125" y="2881"/>
                    <a:pt x="218" y="2571"/>
                    <a:pt x="358" y="2276"/>
                  </a:cubicBezTo>
                  <a:cubicBezTo>
                    <a:pt x="823" y="2168"/>
                    <a:pt x="1273" y="2044"/>
                    <a:pt x="1505" y="1594"/>
                  </a:cubicBezTo>
                  <a:cubicBezTo>
                    <a:pt x="1738" y="1159"/>
                    <a:pt x="1707" y="539"/>
                    <a:pt x="1676" y="12"/>
                  </a:cubicBezTo>
                  <a:cubicBezTo>
                    <a:pt x="1668" y="4"/>
                    <a:pt x="1653" y="0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095;p48">
              <a:extLst>
                <a:ext uri="{FF2B5EF4-FFF2-40B4-BE49-F238E27FC236}">
                  <a16:creationId xmlns:a16="http://schemas.microsoft.com/office/drawing/2014/main" id="{8249ECA5-EAA0-B1A9-E7B0-7B45798F0DCD}"/>
                </a:ext>
              </a:extLst>
            </p:cNvPr>
            <p:cNvSpPr/>
            <p:nvPr/>
          </p:nvSpPr>
          <p:spPr>
            <a:xfrm>
              <a:off x="2694375" y="397475"/>
              <a:ext cx="30925" cy="50200"/>
            </a:xfrm>
            <a:custGeom>
              <a:avLst/>
              <a:gdLst/>
              <a:ahLst/>
              <a:cxnLst/>
              <a:rect l="l" t="t" r="r" b="b"/>
              <a:pathLst>
                <a:path w="1237" h="2008" extrusionOk="0">
                  <a:moveTo>
                    <a:pt x="1237" y="0"/>
                  </a:moveTo>
                  <a:cubicBezTo>
                    <a:pt x="725" y="590"/>
                    <a:pt x="322" y="1288"/>
                    <a:pt x="12" y="1986"/>
                  </a:cubicBezTo>
                  <a:cubicBezTo>
                    <a:pt x="1" y="1997"/>
                    <a:pt x="13" y="2008"/>
                    <a:pt x="16" y="2008"/>
                  </a:cubicBezTo>
                  <a:cubicBezTo>
                    <a:pt x="17" y="2008"/>
                    <a:pt x="16" y="2006"/>
                    <a:pt x="12" y="2001"/>
                  </a:cubicBezTo>
                  <a:cubicBezTo>
                    <a:pt x="43" y="1939"/>
                    <a:pt x="89" y="1862"/>
                    <a:pt x="120" y="1815"/>
                  </a:cubicBezTo>
                  <a:cubicBezTo>
                    <a:pt x="151" y="1784"/>
                    <a:pt x="167" y="1784"/>
                    <a:pt x="182" y="1769"/>
                  </a:cubicBezTo>
                  <a:lnTo>
                    <a:pt x="182" y="1769"/>
                  </a:lnTo>
                  <a:lnTo>
                    <a:pt x="120" y="1784"/>
                  </a:lnTo>
                  <a:cubicBezTo>
                    <a:pt x="198" y="1629"/>
                    <a:pt x="275" y="1505"/>
                    <a:pt x="353" y="1365"/>
                  </a:cubicBezTo>
                  <a:cubicBezTo>
                    <a:pt x="648" y="1164"/>
                    <a:pt x="880" y="900"/>
                    <a:pt x="1097" y="621"/>
                  </a:cubicBezTo>
                  <a:lnTo>
                    <a:pt x="1097" y="621"/>
                  </a:lnTo>
                  <a:cubicBezTo>
                    <a:pt x="880" y="884"/>
                    <a:pt x="632" y="1086"/>
                    <a:pt x="399" y="1319"/>
                  </a:cubicBezTo>
                  <a:cubicBezTo>
                    <a:pt x="632" y="853"/>
                    <a:pt x="927" y="419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096;p48">
              <a:extLst>
                <a:ext uri="{FF2B5EF4-FFF2-40B4-BE49-F238E27FC236}">
                  <a16:creationId xmlns:a16="http://schemas.microsoft.com/office/drawing/2014/main" id="{BB8B6D7F-FA39-EA21-82FE-D43A5B26F33A}"/>
                </a:ext>
              </a:extLst>
            </p:cNvPr>
            <p:cNvSpPr/>
            <p:nvPr/>
          </p:nvSpPr>
          <p:spPr>
            <a:xfrm>
              <a:off x="2699950" y="432375"/>
              <a:ext cx="13725" cy="9100"/>
            </a:xfrm>
            <a:custGeom>
              <a:avLst/>
              <a:gdLst/>
              <a:ahLst/>
              <a:cxnLst/>
              <a:rect l="l" t="t" r="r" b="b"/>
              <a:pathLst>
                <a:path w="549" h="364" extrusionOk="0">
                  <a:moveTo>
                    <a:pt x="549" y="0"/>
                  </a:moveTo>
                  <a:cubicBezTo>
                    <a:pt x="378" y="124"/>
                    <a:pt x="207" y="264"/>
                    <a:pt x="21" y="357"/>
                  </a:cubicBezTo>
                  <a:cubicBezTo>
                    <a:pt x="207" y="264"/>
                    <a:pt x="378" y="140"/>
                    <a:pt x="549" y="0"/>
                  </a:cubicBezTo>
                  <a:close/>
                  <a:moveTo>
                    <a:pt x="21" y="357"/>
                  </a:moveTo>
                  <a:cubicBezTo>
                    <a:pt x="1" y="357"/>
                    <a:pt x="8" y="364"/>
                    <a:pt x="14" y="364"/>
                  </a:cubicBezTo>
                  <a:cubicBezTo>
                    <a:pt x="18" y="364"/>
                    <a:pt x="21" y="362"/>
                    <a:pt x="21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097;p48">
              <a:extLst>
                <a:ext uri="{FF2B5EF4-FFF2-40B4-BE49-F238E27FC236}">
                  <a16:creationId xmlns:a16="http://schemas.microsoft.com/office/drawing/2014/main" id="{A8809AE5-E634-D164-524F-04BEEF5AFD10}"/>
                </a:ext>
              </a:extLst>
            </p:cNvPr>
            <p:cNvSpPr/>
            <p:nvPr/>
          </p:nvSpPr>
          <p:spPr>
            <a:xfrm>
              <a:off x="2681850" y="350150"/>
              <a:ext cx="30250" cy="120925"/>
            </a:xfrm>
            <a:custGeom>
              <a:avLst/>
              <a:gdLst/>
              <a:ahLst/>
              <a:cxnLst/>
              <a:rect l="l" t="t" r="r" b="b"/>
              <a:pathLst>
                <a:path w="1210" h="4837" extrusionOk="0">
                  <a:moveTo>
                    <a:pt x="893" y="0"/>
                  </a:moveTo>
                  <a:cubicBezTo>
                    <a:pt x="891" y="0"/>
                    <a:pt x="888" y="1"/>
                    <a:pt x="885" y="1"/>
                  </a:cubicBezTo>
                  <a:cubicBezTo>
                    <a:pt x="776" y="17"/>
                    <a:pt x="497" y="699"/>
                    <a:pt x="420" y="932"/>
                  </a:cubicBezTo>
                  <a:cubicBezTo>
                    <a:pt x="296" y="1304"/>
                    <a:pt x="202" y="1692"/>
                    <a:pt x="140" y="2080"/>
                  </a:cubicBezTo>
                  <a:cubicBezTo>
                    <a:pt x="1" y="2964"/>
                    <a:pt x="32" y="3894"/>
                    <a:pt x="78" y="4825"/>
                  </a:cubicBezTo>
                  <a:cubicBezTo>
                    <a:pt x="78" y="4833"/>
                    <a:pt x="86" y="4836"/>
                    <a:pt x="94" y="4836"/>
                  </a:cubicBezTo>
                  <a:cubicBezTo>
                    <a:pt x="102" y="4836"/>
                    <a:pt x="109" y="4833"/>
                    <a:pt x="109" y="4825"/>
                  </a:cubicBezTo>
                  <a:lnTo>
                    <a:pt x="109" y="3662"/>
                  </a:lnTo>
                  <a:cubicBezTo>
                    <a:pt x="202" y="3475"/>
                    <a:pt x="420" y="3351"/>
                    <a:pt x="575" y="3196"/>
                  </a:cubicBezTo>
                  <a:cubicBezTo>
                    <a:pt x="668" y="3088"/>
                    <a:pt x="761" y="2948"/>
                    <a:pt x="838" y="2809"/>
                  </a:cubicBezTo>
                  <a:cubicBezTo>
                    <a:pt x="1009" y="2483"/>
                    <a:pt x="1133" y="2111"/>
                    <a:pt x="1164" y="1738"/>
                  </a:cubicBezTo>
                  <a:cubicBezTo>
                    <a:pt x="1210" y="1342"/>
                    <a:pt x="1061" y="0"/>
                    <a:pt x="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098;p48">
              <a:extLst>
                <a:ext uri="{FF2B5EF4-FFF2-40B4-BE49-F238E27FC236}">
                  <a16:creationId xmlns:a16="http://schemas.microsoft.com/office/drawing/2014/main" id="{CD3BB566-95F1-65A1-1ABB-D5A561CFE663}"/>
                </a:ext>
              </a:extLst>
            </p:cNvPr>
            <p:cNvSpPr/>
            <p:nvPr/>
          </p:nvSpPr>
          <p:spPr>
            <a:xfrm>
              <a:off x="2683800" y="355975"/>
              <a:ext cx="21350" cy="76775"/>
            </a:xfrm>
            <a:custGeom>
              <a:avLst/>
              <a:gdLst/>
              <a:ahLst/>
              <a:cxnLst/>
              <a:rect l="l" t="t" r="r" b="b"/>
              <a:pathLst>
                <a:path w="854" h="3071" extrusionOk="0">
                  <a:moveTo>
                    <a:pt x="745" y="1"/>
                  </a:moveTo>
                  <a:cubicBezTo>
                    <a:pt x="466" y="466"/>
                    <a:pt x="357" y="947"/>
                    <a:pt x="233" y="1443"/>
                  </a:cubicBezTo>
                  <a:cubicBezTo>
                    <a:pt x="140" y="1909"/>
                    <a:pt x="31" y="2420"/>
                    <a:pt x="0" y="2901"/>
                  </a:cubicBezTo>
                  <a:cubicBezTo>
                    <a:pt x="0" y="2979"/>
                    <a:pt x="0" y="3025"/>
                    <a:pt x="31" y="3056"/>
                  </a:cubicBezTo>
                  <a:cubicBezTo>
                    <a:pt x="31" y="3056"/>
                    <a:pt x="38" y="3070"/>
                    <a:pt x="43" y="3070"/>
                  </a:cubicBezTo>
                  <a:cubicBezTo>
                    <a:pt x="45" y="3070"/>
                    <a:pt x="47" y="3067"/>
                    <a:pt x="47" y="3056"/>
                  </a:cubicBezTo>
                  <a:cubicBezTo>
                    <a:pt x="47" y="3010"/>
                    <a:pt x="62" y="2963"/>
                    <a:pt x="62" y="2901"/>
                  </a:cubicBezTo>
                  <a:cubicBezTo>
                    <a:pt x="435" y="2638"/>
                    <a:pt x="729" y="2265"/>
                    <a:pt x="853" y="1816"/>
                  </a:cubicBezTo>
                  <a:lnTo>
                    <a:pt x="853" y="1816"/>
                  </a:lnTo>
                  <a:cubicBezTo>
                    <a:pt x="683" y="2234"/>
                    <a:pt x="419" y="2591"/>
                    <a:pt x="62" y="2870"/>
                  </a:cubicBezTo>
                  <a:cubicBezTo>
                    <a:pt x="78" y="2700"/>
                    <a:pt x="124" y="2498"/>
                    <a:pt x="140" y="2312"/>
                  </a:cubicBezTo>
                  <a:cubicBezTo>
                    <a:pt x="140" y="2281"/>
                    <a:pt x="156" y="2265"/>
                    <a:pt x="156" y="2265"/>
                  </a:cubicBezTo>
                  <a:cubicBezTo>
                    <a:pt x="146" y="2265"/>
                    <a:pt x="142" y="2272"/>
                    <a:pt x="141" y="2276"/>
                  </a:cubicBezTo>
                  <a:lnTo>
                    <a:pt x="141" y="2276"/>
                  </a:lnTo>
                  <a:cubicBezTo>
                    <a:pt x="203" y="1890"/>
                    <a:pt x="264" y="1535"/>
                    <a:pt x="357" y="1164"/>
                  </a:cubicBezTo>
                  <a:cubicBezTo>
                    <a:pt x="373" y="1118"/>
                    <a:pt x="419" y="1087"/>
                    <a:pt x="435" y="1040"/>
                  </a:cubicBezTo>
                  <a:cubicBezTo>
                    <a:pt x="435" y="1040"/>
                    <a:pt x="428" y="1033"/>
                    <a:pt x="423" y="1033"/>
                  </a:cubicBezTo>
                  <a:cubicBezTo>
                    <a:pt x="421" y="1033"/>
                    <a:pt x="419" y="1035"/>
                    <a:pt x="419" y="1040"/>
                  </a:cubicBezTo>
                  <a:cubicBezTo>
                    <a:pt x="388" y="1056"/>
                    <a:pt x="373" y="1102"/>
                    <a:pt x="357" y="1118"/>
                  </a:cubicBezTo>
                  <a:cubicBezTo>
                    <a:pt x="450" y="730"/>
                    <a:pt x="590" y="342"/>
                    <a:pt x="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099;p48">
              <a:extLst>
                <a:ext uri="{FF2B5EF4-FFF2-40B4-BE49-F238E27FC236}">
                  <a16:creationId xmlns:a16="http://schemas.microsoft.com/office/drawing/2014/main" id="{BFC009D5-2C57-3009-BAFD-F5AD587AFAB1}"/>
                </a:ext>
              </a:extLst>
            </p:cNvPr>
            <p:cNvSpPr/>
            <p:nvPr/>
          </p:nvSpPr>
          <p:spPr>
            <a:xfrm>
              <a:off x="2687675" y="381575"/>
              <a:ext cx="17475" cy="29500"/>
            </a:xfrm>
            <a:custGeom>
              <a:avLst/>
              <a:gdLst/>
              <a:ahLst/>
              <a:cxnLst/>
              <a:rect l="l" t="t" r="r" b="b"/>
              <a:pathLst>
                <a:path w="699" h="1180" extrusionOk="0">
                  <a:moveTo>
                    <a:pt x="698" y="1"/>
                  </a:moveTo>
                  <a:cubicBezTo>
                    <a:pt x="512" y="404"/>
                    <a:pt x="280" y="823"/>
                    <a:pt x="1" y="1179"/>
                  </a:cubicBezTo>
                  <a:cubicBezTo>
                    <a:pt x="311" y="838"/>
                    <a:pt x="543" y="435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100;p48">
              <a:extLst>
                <a:ext uri="{FF2B5EF4-FFF2-40B4-BE49-F238E27FC236}">
                  <a16:creationId xmlns:a16="http://schemas.microsoft.com/office/drawing/2014/main" id="{A3D9534A-2AC2-7313-48ED-E602A7C8849B}"/>
                </a:ext>
              </a:extLst>
            </p:cNvPr>
            <p:cNvSpPr/>
            <p:nvPr/>
          </p:nvSpPr>
          <p:spPr>
            <a:xfrm>
              <a:off x="2696600" y="365300"/>
              <a:ext cx="8150" cy="13975"/>
            </a:xfrm>
            <a:custGeom>
              <a:avLst/>
              <a:gdLst/>
              <a:ahLst/>
              <a:cxnLst/>
              <a:rect l="l" t="t" r="r" b="b"/>
              <a:pathLst>
                <a:path w="326" h="559" extrusionOk="0">
                  <a:moveTo>
                    <a:pt x="326" y="0"/>
                  </a:moveTo>
                  <a:lnTo>
                    <a:pt x="326" y="0"/>
                  </a:lnTo>
                  <a:cubicBezTo>
                    <a:pt x="217" y="186"/>
                    <a:pt x="109" y="357"/>
                    <a:pt x="0" y="558"/>
                  </a:cubicBezTo>
                  <a:cubicBezTo>
                    <a:pt x="124" y="388"/>
                    <a:pt x="248" y="186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101;p48">
              <a:extLst>
                <a:ext uri="{FF2B5EF4-FFF2-40B4-BE49-F238E27FC236}">
                  <a16:creationId xmlns:a16="http://schemas.microsoft.com/office/drawing/2014/main" id="{19BE9B60-AA78-6AF2-11FC-225D60D8E809}"/>
                </a:ext>
              </a:extLst>
            </p:cNvPr>
            <p:cNvSpPr/>
            <p:nvPr/>
          </p:nvSpPr>
          <p:spPr>
            <a:xfrm>
              <a:off x="2695425" y="38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102;p48">
              <a:extLst>
                <a:ext uri="{FF2B5EF4-FFF2-40B4-BE49-F238E27FC236}">
                  <a16:creationId xmlns:a16="http://schemas.microsoft.com/office/drawing/2014/main" id="{DD38F3D8-7945-8E98-A709-FA1AF2678754}"/>
                </a:ext>
              </a:extLst>
            </p:cNvPr>
            <p:cNvSpPr/>
            <p:nvPr/>
          </p:nvSpPr>
          <p:spPr>
            <a:xfrm>
              <a:off x="2650450" y="367025"/>
              <a:ext cx="31050" cy="99875"/>
            </a:xfrm>
            <a:custGeom>
              <a:avLst/>
              <a:gdLst/>
              <a:ahLst/>
              <a:cxnLst/>
              <a:rect l="l" t="t" r="r" b="b"/>
              <a:pathLst>
                <a:path w="1242" h="3995" extrusionOk="0">
                  <a:moveTo>
                    <a:pt x="225" y="1"/>
                  </a:moveTo>
                  <a:cubicBezTo>
                    <a:pt x="218" y="1"/>
                    <a:pt x="210" y="9"/>
                    <a:pt x="202" y="24"/>
                  </a:cubicBezTo>
                  <a:cubicBezTo>
                    <a:pt x="1" y="521"/>
                    <a:pt x="63" y="1141"/>
                    <a:pt x="233" y="1653"/>
                  </a:cubicBezTo>
                  <a:cubicBezTo>
                    <a:pt x="326" y="1916"/>
                    <a:pt x="466" y="2196"/>
                    <a:pt x="621" y="2428"/>
                  </a:cubicBezTo>
                  <a:cubicBezTo>
                    <a:pt x="792" y="2676"/>
                    <a:pt x="1009" y="2893"/>
                    <a:pt x="1164" y="3142"/>
                  </a:cubicBezTo>
                  <a:cubicBezTo>
                    <a:pt x="1164" y="3390"/>
                    <a:pt x="1133" y="3653"/>
                    <a:pt x="1071" y="3902"/>
                  </a:cubicBezTo>
                  <a:cubicBezTo>
                    <a:pt x="1071" y="3917"/>
                    <a:pt x="1071" y="3948"/>
                    <a:pt x="1086" y="3995"/>
                  </a:cubicBezTo>
                  <a:cubicBezTo>
                    <a:pt x="1164" y="3731"/>
                    <a:pt x="1210" y="3436"/>
                    <a:pt x="1226" y="3142"/>
                  </a:cubicBezTo>
                  <a:lnTo>
                    <a:pt x="1226" y="3126"/>
                  </a:lnTo>
                  <a:cubicBezTo>
                    <a:pt x="1241" y="2738"/>
                    <a:pt x="1195" y="2351"/>
                    <a:pt x="1133" y="1963"/>
                  </a:cubicBezTo>
                  <a:cubicBezTo>
                    <a:pt x="1009" y="1234"/>
                    <a:pt x="745" y="567"/>
                    <a:pt x="249" y="24"/>
                  </a:cubicBezTo>
                  <a:cubicBezTo>
                    <a:pt x="241" y="9"/>
                    <a:pt x="233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103;p48">
              <a:extLst>
                <a:ext uri="{FF2B5EF4-FFF2-40B4-BE49-F238E27FC236}">
                  <a16:creationId xmlns:a16="http://schemas.microsoft.com/office/drawing/2014/main" id="{7AF01699-12FA-9A7E-AFAE-4C8282A6C21B}"/>
                </a:ext>
              </a:extLst>
            </p:cNvPr>
            <p:cNvSpPr/>
            <p:nvPr/>
          </p:nvSpPr>
          <p:spPr>
            <a:xfrm>
              <a:off x="2657425" y="373650"/>
              <a:ext cx="21750" cy="65150"/>
            </a:xfrm>
            <a:custGeom>
              <a:avLst/>
              <a:gdLst/>
              <a:ahLst/>
              <a:cxnLst/>
              <a:rect l="l" t="t" r="r" b="b"/>
              <a:pathLst>
                <a:path w="870" h="2606" extrusionOk="0">
                  <a:moveTo>
                    <a:pt x="12" y="0"/>
                  </a:moveTo>
                  <a:cubicBezTo>
                    <a:pt x="8" y="0"/>
                    <a:pt x="1" y="7"/>
                    <a:pt x="1" y="7"/>
                  </a:cubicBezTo>
                  <a:cubicBezTo>
                    <a:pt x="8" y="19"/>
                    <a:pt x="15" y="30"/>
                    <a:pt x="21" y="41"/>
                  </a:cubicBezTo>
                  <a:lnTo>
                    <a:pt x="21" y="41"/>
                  </a:lnTo>
                  <a:lnTo>
                    <a:pt x="16" y="7"/>
                  </a:lnTo>
                  <a:cubicBezTo>
                    <a:pt x="16" y="2"/>
                    <a:pt x="15" y="0"/>
                    <a:pt x="12" y="0"/>
                  </a:cubicBezTo>
                  <a:close/>
                  <a:moveTo>
                    <a:pt x="32" y="7"/>
                  </a:moveTo>
                  <a:lnTo>
                    <a:pt x="39" y="70"/>
                  </a:lnTo>
                  <a:lnTo>
                    <a:pt x="39" y="70"/>
                  </a:lnTo>
                  <a:cubicBezTo>
                    <a:pt x="33" y="61"/>
                    <a:pt x="27" y="51"/>
                    <a:pt x="21" y="41"/>
                  </a:cubicBezTo>
                  <a:lnTo>
                    <a:pt x="21" y="41"/>
                  </a:lnTo>
                  <a:lnTo>
                    <a:pt x="72" y="370"/>
                  </a:lnTo>
                  <a:lnTo>
                    <a:pt x="39" y="70"/>
                  </a:lnTo>
                  <a:lnTo>
                    <a:pt x="39" y="70"/>
                  </a:lnTo>
                  <a:cubicBezTo>
                    <a:pt x="174" y="302"/>
                    <a:pt x="275" y="557"/>
                    <a:pt x="389" y="798"/>
                  </a:cubicBezTo>
                  <a:cubicBezTo>
                    <a:pt x="342" y="783"/>
                    <a:pt x="326" y="752"/>
                    <a:pt x="280" y="705"/>
                  </a:cubicBezTo>
                  <a:cubicBezTo>
                    <a:pt x="202" y="612"/>
                    <a:pt x="125" y="519"/>
                    <a:pt x="78" y="411"/>
                  </a:cubicBezTo>
                  <a:lnTo>
                    <a:pt x="72" y="370"/>
                  </a:lnTo>
                  <a:lnTo>
                    <a:pt x="78" y="426"/>
                  </a:lnTo>
                  <a:cubicBezTo>
                    <a:pt x="171" y="612"/>
                    <a:pt x="311" y="736"/>
                    <a:pt x="420" y="876"/>
                  </a:cubicBezTo>
                  <a:cubicBezTo>
                    <a:pt x="513" y="1155"/>
                    <a:pt x="621" y="1403"/>
                    <a:pt x="668" y="1667"/>
                  </a:cubicBezTo>
                  <a:lnTo>
                    <a:pt x="652" y="1651"/>
                  </a:lnTo>
                  <a:cubicBezTo>
                    <a:pt x="637" y="1651"/>
                    <a:pt x="606" y="1651"/>
                    <a:pt x="637" y="1667"/>
                  </a:cubicBezTo>
                  <a:lnTo>
                    <a:pt x="668" y="1713"/>
                  </a:lnTo>
                  <a:lnTo>
                    <a:pt x="792" y="2287"/>
                  </a:lnTo>
                  <a:cubicBezTo>
                    <a:pt x="590" y="2117"/>
                    <a:pt x="420" y="1931"/>
                    <a:pt x="264" y="1729"/>
                  </a:cubicBezTo>
                  <a:lnTo>
                    <a:pt x="264" y="1729"/>
                  </a:lnTo>
                  <a:cubicBezTo>
                    <a:pt x="420" y="1962"/>
                    <a:pt x="590" y="2179"/>
                    <a:pt x="807" y="2349"/>
                  </a:cubicBezTo>
                  <a:cubicBezTo>
                    <a:pt x="823" y="2427"/>
                    <a:pt x="823" y="2504"/>
                    <a:pt x="854" y="2582"/>
                  </a:cubicBezTo>
                  <a:cubicBezTo>
                    <a:pt x="854" y="2597"/>
                    <a:pt x="858" y="2605"/>
                    <a:pt x="862" y="2605"/>
                  </a:cubicBezTo>
                  <a:cubicBezTo>
                    <a:pt x="865" y="2605"/>
                    <a:pt x="869" y="2597"/>
                    <a:pt x="869" y="2582"/>
                  </a:cubicBezTo>
                  <a:cubicBezTo>
                    <a:pt x="823" y="1682"/>
                    <a:pt x="497" y="767"/>
                    <a:pt x="32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104;p48">
              <a:extLst>
                <a:ext uri="{FF2B5EF4-FFF2-40B4-BE49-F238E27FC236}">
                  <a16:creationId xmlns:a16="http://schemas.microsoft.com/office/drawing/2014/main" id="{6D46D211-74DA-623B-4CFA-672BB4D1057F}"/>
                </a:ext>
              </a:extLst>
            </p:cNvPr>
            <p:cNvSpPr/>
            <p:nvPr/>
          </p:nvSpPr>
          <p:spPr>
            <a:xfrm>
              <a:off x="2660525" y="397475"/>
              <a:ext cx="11675" cy="15525"/>
            </a:xfrm>
            <a:custGeom>
              <a:avLst/>
              <a:gdLst/>
              <a:ahLst/>
              <a:cxnLst/>
              <a:rect l="l" t="t" r="r" b="b"/>
              <a:pathLst>
                <a:path w="467" h="621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218"/>
                    <a:pt x="280" y="435"/>
                    <a:pt x="466" y="621"/>
                  </a:cubicBezTo>
                  <a:cubicBezTo>
                    <a:pt x="342" y="419"/>
                    <a:pt x="156" y="21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105;p48">
              <a:extLst>
                <a:ext uri="{FF2B5EF4-FFF2-40B4-BE49-F238E27FC236}">
                  <a16:creationId xmlns:a16="http://schemas.microsoft.com/office/drawing/2014/main" id="{C03B278A-B55D-4CD8-C03B-445295D03933}"/>
                </a:ext>
              </a:extLst>
            </p:cNvPr>
            <p:cNvSpPr/>
            <p:nvPr/>
          </p:nvSpPr>
          <p:spPr>
            <a:xfrm>
              <a:off x="2672425" y="413975"/>
              <a:ext cx="550" cy="200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4" y="0"/>
                  </a:moveTo>
                  <a:cubicBezTo>
                    <a:pt x="7" y="0"/>
                    <a:pt x="0" y="7"/>
                    <a:pt x="21" y="7"/>
                  </a:cubicBezTo>
                  <a:cubicBezTo>
                    <a:pt x="21" y="2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106;p48">
              <a:extLst>
                <a:ext uri="{FF2B5EF4-FFF2-40B4-BE49-F238E27FC236}">
                  <a16:creationId xmlns:a16="http://schemas.microsoft.com/office/drawing/2014/main" id="{9B47BE63-F766-0772-AB9F-AB69D0DC3CCA}"/>
                </a:ext>
              </a:extLst>
            </p:cNvPr>
            <p:cNvSpPr/>
            <p:nvPr/>
          </p:nvSpPr>
          <p:spPr>
            <a:xfrm>
              <a:off x="2638050" y="404675"/>
              <a:ext cx="41500" cy="61450"/>
            </a:xfrm>
            <a:custGeom>
              <a:avLst/>
              <a:gdLst/>
              <a:ahLst/>
              <a:cxnLst/>
              <a:rect l="l" t="t" r="r" b="b"/>
              <a:pathLst>
                <a:path w="1660" h="2458" extrusionOk="0">
                  <a:moveTo>
                    <a:pt x="54" y="1"/>
                  </a:moveTo>
                  <a:cubicBezTo>
                    <a:pt x="38" y="1"/>
                    <a:pt x="27" y="12"/>
                    <a:pt x="16" y="23"/>
                  </a:cubicBezTo>
                  <a:cubicBezTo>
                    <a:pt x="0" y="23"/>
                    <a:pt x="0" y="23"/>
                    <a:pt x="0" y="54"/>
                  </a:cubicBezTo>
                  <a:cubicBezTo>
                    <a:pt x="47" y="472"/>
                    <a:pt x="233" y="876"/>
                    <a:pt x="497" y="1217"/>
                  </a:cubicBezTo>
                  <a:cubicBezTo>
                    <a:pt x="621" y="1341"/>
                    <a:pt x="745" y="1450"/>
                    <a:pt x="900" y="1527"/>
                  </a:cubicBezTo>
                  <a:cubicBezTo>
                    <a:pt x="1086" y="1620"/>
                    <a:pt x="1257" y="1713"/>
                    <a:pt x="1443" y="1775"/>
                  </a:cubicBezTo>
                  <a:cubicBezTo>
                    <a:pt x="1520" y="1992"/>
                    <a:pt x="1598" y="2225"/>
                    <a:pt x="1644" y="2458"/>
                  </a:cubicBezTo>
                  <a:cubicBezTo>
                    <a:pt x="1644" y="2427"/>
                    <a:pt x="1660" y="2411"/>
                    <a:pt x="1660" y="2396"/>
                  </a:cubicBezTo>
                  <a:cubicBezTo>
                    <a:pt x="1551" y="1403"/>
                    <a:pt x="900" y="550"/>
                    <a:pt x="78" y="7"/>
                  </a:cubicBezTo>
                  <a:cubicBezTo>
                    <a:pt x="69" y="3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107;p48">
              <a:extLst>
                <a:ext uri="{FF2B5EF4-FFF2-40B4-BE49-F238E27FC236}">
                  <a16:creationId xmlns:a16="http://schemas.microsoft.com/office/drawing/2014/main" id="{2C44847B-B140-EBC0-4F29-95209B7D5C74}"/>
                </a:ext>
              </a:extLst>
            </p:cNvPr>
            <p:cNvSpPr/>
            <p:nvPr/>
          </p:nvSpPr>
          <p:spPr>
            <a:xfrm>
              <a:off x="2644775" y="412800"/>
              <a:ext cx="26650" cy="32775"/>
            </a:xfrm>
            <a:custGeom>
              <a:avLst/>
              <a:gdLst/>
              <a:ahLst/>
              <a:cxnLst/>
              <a:rect l="l" t="t" r="r" b="b"/>
              <a:pathLst>
                <a:path w="1066" h="1311" extrusionOk="0">
                  <a:moveTo>
                    <a:pt x="7" y="1"/>
                  </a:moveTo>
                  <a:cubicBezTo>
                    <a:pt x="4" y="1"/>
                    <a:pt x="0" y="8"/>
                    <a:pt x="10" y="8"/>
                  </a:cubicBezTo>
                  <a:cubicBezTo>
                    <a:pt x="10" y="3"/>
                    <a:pt x="9" y="1"/>
                    <a:pt x="7" y="1"/>
                  </a:cubicBezTo>
                  <a:close/>
                  <a:moveTo>
                    <a:pt x="88" y="209"/>
                  </a:moveTo>
                  <a:lnTo>
                    <a:pt x="88" y="209"/>
                  </a:lnTo>
                  <a:cubicBezTo>
                    <a:pt x="128" y="229"/>
                    <a:pt x="175" y="249"/>
                    <a:pt x="219" y="269"/>
                  </a:cubicBezTo>
                  <a:lnTo>
                    <a:pt x="219" y="269"/>
                  </a:lnTo>
                  <a:cubicBezTo>
                    <a:pt x="172" y="236"/>
                    <a:pt x="142" y="223"/>
                    <a:pt x="88" y="209"/>
                  </a:cubicBezTo>
                  <a:close/>
                  <a:moveTo>
                    <a:pt x="10" y="8"/>
                  </a:moveTo>
                  <a:lnTo>
                    <a:pt x="10" y="8"/>
                  </a:lnTo>
                  <a:cubicBezTo>
                    <a:pt x="86" y="84"/>
                    <a:pt x="162" y="145"/>
                    <a:pt x="238" y="278"/>
                  </a:cubicBezTo>
                  <a:lnTo>
                    <a:pt x="238" y="278"/>
                  </a:lnTo>
                  <a:cubicBezTo>
                    <a:pt x="232" y="275"/>
                    <a:pt x="225" y="272"/>
                    <a:pt x="219" y="269"/>
                  </a:cubicBezTo>
                  <a:lnTo>
                    <a:pt x="219" y="269"/>
                  </a:lnTo>
                  <a:cubicBezTo>
                    <a:pt x="227" y="275"/>
                    <a:pt x="235" y="281"/>
                    <a:pt x="243" y="287"/>
                  </a:cubicBezTo>
                  <a:cubicBezTo>
                    <a:pt x="241" y="284"/>
                    <a:pt x="240" y="281"/>
                    <a:pt x="238" y="278"/>
                  </a:cubicBezTo>
                  <a:lnTo>
                    <a:pt x="238" y="278"/>
                  </a:lnTo>
                  <a:cubicBezTo>
                    <a:pt x="256" y="286"/>
                    <a:pt x="273" y="294"/>
                    <a:pt x="290" y="303"/>
                  </a:cubicBezTo>
                  <a:cubicBezTo>
                    <a:pt x="414" y="458"/>
                    <a:pt x="538" y="597"/>
                    <a:pt x="646" y="752"/>
                  </a:cubicBezTo>
                  <a:cubicBezTo>
                    <a:pt x="476" y="675"/>
                    <a:pt x="305" y="582"/>
                    <a:pt x="135" y="473"/>
                  </a:cubicBezTo>
                  <a:lnTo>
                    <a:pt x="135" y="473"/>
                  </a:lnTo>
                  <a:cubicBezTo>
                    <a:pt x="305" y="597"/>
                    <a:pt x="491" y="706"/>
                    <a:pt x="693" y="783"/>
                  </a:cubicBezTo>
                  <a:cubicBezTo>
                    <a:pt x="770" y="892"/>
                    <a:pt x="832" y="985"/>
                    <a:pt x="910" y="1093"/>
                  </a:cubicBezTo>
                  <a:cubicBezTo>
                    <a:pt x="832" y="1062"/>
                    <a:pt x="755" y="1047"/>
                    <a:pt x="677" y="1000"/>
                  </a:cubicBezTo>
                  <a:cubicBezTo>
                    <a:pt x="569" y="938"/>
                    <a:pt x="491" y="892"/>
                    <a:pt x="414" y="830"/>
                  </a:cubicBezTo>
                  <a:lnTo>
                    <a:pt x="414" y="830"/>
                  </a:lnTo>
                  <a:cubicBezTo>
                    <a:pt x="553" y="969"/>
                    <a:pt x="724" y="1062"/>
                    <a:pt x="926" y="1125"/>
                  </a:cubicBezTo>
                  <a:cubicBezTo>
                    <a:pt x="972" y="1171"/>
                    <a:pt x="1003" y="1249"/>
                    <a:pt x="1034" y="1311"/>
                  </a:cubicBezTo>
                  <a:cubicBezTo>
                    <a:pt x="1034" y="1311"/>
                    <a:pt x="1065" y="1311"/>
                    <a:pt x="1065" y="1295"/>
                  </a:cubicBezTo>
                  <a:cubicBezTo>
                    <a:pt x="832" y="783"/>
                    <a:pt x="476" y="349"/>
                    <a:pt x="10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108;p48">
              <a:extLst>
                <a:ext uri="{FF2B5EF4-FFF2-40B4-BE49-F238E27FC236}">
                  <a16:creationId xmlns:a16="http://schemas.microsoft.com/office/drawing/2014/main" id="{E22C5FE5-D9E2-3B16-EC7F-979AEAF94966}"/>
                </a:ext>
              </a:extLst>
            </p:cNvPr>
            <p:cNvSpPr/>
            <p:nvPr/>
          </p:nvSpPr>
          <p:spPr>
            <a:xfrm>
              <a:off x="2645800" y="4219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0" y="16"/>
                    <a:pt x="16" y="16"/>
                    <a:pt x="31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109;p48">
              <a:extLst>
                <a:ext uri="{FF2B5EF4-FFF2-40B4-BE49-F238E27FC236}">
                  <a16:creationId xmlns:a16="http://schemas.microsoft.com/office/drawing/2014/main" id="{F9C17781-B548-77EC-E0CA-B3D2884E0ED6}"/>
                </a:ext>
              </a:extLst>
            </p:cNvPr>
            <p:cNvSpPr/>
            <p:nvPr/>
          </p:nvSpPr>
          <p:spPr>
            <a:xfrm>
              <a:off x="2662075" y="454475"/>
              <a:ext cx="42300" cy="36850"/>
            </a:xfrm>
            <a:custGeom>
              <a:avLst/>
              <a:gdLst/>
              <a:ahLst/>
              <a:cxnLst/>
              <a:rect l="l" t="t" r="r" b="b"/>
              <a:pathLst>
                <a:path w="1692" h="1474" extrusionOk="0">
                  <a:moveTo>
                    <a:pt x="125" y="0"/>
                  </a:moveTo>
                  <a:lnTo>
                    <a:pt x="78" y="357"/>
                  </a:lnTo>
                  <a:lnTo>
                    <a:pt x="1" y="1474"/>
                  </a:lnTo>
                  <a:lnTo>
                    <a:pt x="1691" y="1474"/>
                  </a:lnTo>
                  <a:lnTo>
                    <a:pt x="1598" y="357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110;p48">
              <a:extLst>
                <a:ext uri="{FF2B5EF4-FFF2-40B4-BE49-F238E27FC236}">
                  <a16:creationId xmlns:a16="http://schemas.microsoft.com/office/drawing/2014/main" id="{40319C77-9EC7-5B31-0563-7C87F0EC0DEB}"/>
                </a:ext>
              </a:extLst>
            </p:cNvPr>
            <p:cNvSpPr/>
            <p:nvPr/>
          </p:nvSpPr>
          <p:spPr>
            <a:xfrm>
              <a:off x="2664025" y="454475"/>
              <a:ext cx="38025" cy="8950"/>
            </a:xfrm>
            <a:custGeom>
              <a:avLst/>
              <a:gdLst/>
              <a:ahLst/>
              <a:cxnLst/>
              <a:rect l="l" t="t" r="r" b="b"/>
              <a:pathLst>
                <a:path w="1521" h="358" extrusionOk="0">
                  <a:moveTo>
                    <a:pt x="47" y="0"/>
                  </a:moveTo>
                  <a:lnTo>
                    <a:pt x="0" y="357"/>
                  </a:lnTo>
                  <a:lnTo>
                    <a:pt x="1520" y="357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111;p48">
              <a:extLst>
                <a:ext uri="{FF2B5EF4-FFF2-40B4-BE49-F238E27FC236}">
                  <a16:creationId xmlns:a16="http://schemas.microsoft.com/office/drawing/2014/main" id="{553881DE-EA20-89C1-D933-78C46BAC2BB6}"/>
                </a:ext>
              </a:extLst>
            </p:cNvPr>
            <p:cNvSpPr/>
            <p:nvPr/>
          </p:nvSpPr>
          <p:spPr>
            <a:xfrm>
              <a:off x="2662075" y="447100"/>
              <a:ext cx="42300" cy="8950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" y="1"/>
                  </a:moveTo>
                  <a:lnTo>
                    <a:pt x="1" y="357"/>
                  </a:lnTo>
                  <a:lnTo>
                    <a:pt x="1691" y="357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112;p48">
              <a:extLst>
                <a:ext uri="{FF2B5EF4-FFF2-40B4-BE49-F238E27FC236}">
                  <a16:creationId xmlns:a16="http://schemas.microsoft.com/office/drawing/2014/main" id="{A6AE29E2-7553-E79B-4067-52430686A828}"/>
                </a:ext>
              </a:extLst>
            </p:cNvPr>
            <p:cNvSpPr/>
            <p:nvPr/>
          </p:nvSpPr>
          <p:spPr>
            <a:xfrm>
              <a:off x="2781900" y="390100"/>
              <a:ext cx="25225" cy="100850"/>
            </a:xfrm>
            <a:custGeom>
              <a:avLst/>
              <a:gdLst/>
              <a:ahLst/>
              <a:cxnLst/>
              <a:rect l="l" t="t" r="r" b="b"/>
              <a:pathLst>
                <a:path w="1009" h="4034" extrusionOk="0">
                  <a:moveTo>
                    <a:pt x="0" y="1"/>
                  </a:moveTo>
                  <a:lnTo>
                    <a:pt x="0" y="4033"/>
                  </a:lnTo>
                  <a:lnTo>
                    <a:pt x="1008" y="4033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113;p48">
              <a:extLst>
                <a:ext uri="{FF2B5EF4-FFF2-40B4-BE49-F238E27FC236}">
                  <a16:creationId xmlns:a16="http://schemas.microsoft.com/office/drawing/2014/main" id="{6927F9CC-3482-3DE5-758F-80337A9BA395}"/>
                </a:ext>
              </a:extLst>
            </p:cNvPr>
            <p:cNvSpPr/>
            <p:nvPr/>
          </p:nvSpPr>
          <p:spPr>
            <a:xfrm>
              <a:off x="2781900" y="385075"/>
              <a:ext cx="25225" cy="10875"/>
            </a:xfrm>
            <a:custGeom>
              <a:avLst/>
              <a:gdLst/>
              <a:ahLst/>
              <a:cxnLst/>
              <a:rect l="l" t="t" r="r" b="b"/>
              <a:pathLst>
                <a:path w="10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08" y="43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114;p48">
              <a:extLst>
                <a:ext uri="{FF2B5EF4-FFF2-40B4-BE49-F238E27FC236}">
                  <a16:creationId xmlns:a16="http://schemas.microsoft.com/office/drawing/2014/main" id="{09C718ED-FC40-8E82-9A19-0ADC2AD1923B}"/>
                </a:ext>
              </a:extLst>
            </p:cNvPr>
            <p:cNvSpPr/>
            <p:nvPr/>
          </p:nvSpPr>
          <p:spPr>
            <a:xfrm>
              <a:off x="2781900" y="410275"/>
              <a:ext cx="25225" cy="4275"/>
            </a:xfrm>
            <a:custGeom>
              <a:avLst/>
              <a:gdLst/>
              <a:ahLst/>
              <a:cxnLst/>
              <a:rect l="l" t="t" r="r" b="b"/>
              <a:pathLst>
                <a:path w="1009" h="171" extrusionOk="0">
                  <a:moveTo>
                    <a:pt x="0" y="0"/>
                  </a:moveTo>
                  <a:lnTo>
                    <a:pt x="0" y="171"/>
                  </a:lnTo>
                  <a:lnTo>
                    <a:pt x="1008" y="171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115;p48">
              <a:extLst>
                <a:ext uri="{FF2B5EF4-FFF2-40B4-BE49-F238E27FC236}">
                  <a16:creationId xmlns:a16="http://schemas.microsoft.com/office/drawing/2014/main" id="{D449AB47-C7CC-3276-16C0-F6E5F96EC1FB}"/>
                </a:ext>
              </a:extLst>
            </p:cNvPr>
            <p:cNvSpPr/>
            <p:nvPr/>
          </p:nvSpPr>
          <p:spPr>
            <a:xfrm>
              <a:off x="2781900" y="466875"/>
              <a:ext cx="25225" cy="11275"/>
            </a:xfrm>
            <a:custGeom>
              <a:avLst/>
              <a:gdLst/>
              <a:ahLst/>
              <a:cxnLst/>
              <a:rect l="l" t="t" r="r" b="b"/>
              <a:pathLst>
                <a:path w="1009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008" y="45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116;p48">
              <a:extLst>
                <a:ext uri="{FF2B5EF4-FFF2-40B4-BE49-F238E27FC236}">
                  <a16:creationId xmlns:a16="http://schemas.microsoft.com/office/drawing/2014/main" id="{BEF91CA5-68D3-E989-77DC-58B1FEC4E606}"/>
                </a:ext>
              </a:extLst>
            </p:cNvPr>
            <p:cNvSpPr/>
            <p:nvPr/>
          </p:nvSpPr>
          <p:spPr>
            <a:xfrm>
              <a:off x="2807475" y="373425"/>
              <a:ext cx="17875" cy="117525"/>
            </a:xfrm>
            <a:custGeom>
              <a:avLst/>
              <a:gdLst/>
              <a:ahLst/>
              <a:cxnLst/>
              <a:rect l="l" t="t" r="r" b="b"/>
              <a:pathLst>
                <a:path w="715" h="4701" extrusionOk="0">
                  <a:moveTo>
                    <a:pt x="1" y="1"/>
                  </a:moveTo>
                  <a:lnTo>
                    <a:pt x="1" y="4700"/>
                  </a:lnTo>
                  <a:lnTo>
                    <a:pt x="714" y="470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117;p48">
              <a:extLst>
                <a:ext uri="{FF2B5EF4-FFF2-40B4-BE49-F238E27FC236}">
                  <a16:creationId xmlns:a16="http://schemas.microsoft.com/office/drawing/2014/main" id="{7B4EE5E6-E697-D347-FC13-EF30EF02DF8A}"/>
                </a:ext>
              </a:extLst>
            </p:cNvPr>
            <p:cNvSpPr/>
            <p:nvPr/>
          </p:nvSpPr>
          <p:spPr>
            <a:xfrm>
              <a:off x="2810975" y="384675"/>
              <a:ext cx="10500" cy="45000"/>
            </a:xfrm>
            <a:custGeom>
              <a:avLst/>
              <a:gdLst/>
              <a:ahLst/>
              <a:cxnLst/>
              <a:rect l="l" t="t" r="r" b="b"/>
              <a:pathLst>
                <a:path w="420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419" y="1800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118;p48">
              <a:extLst>
                <a:ext uri="{FF2B5EF4-FFF2-40B4-BE49-F238E27FC236}">
                  <a16:creationId xmlns:a16="http://schemas.microsoft.com/office/drawing/2014/main" id="{96BC09A5-4CFB-06EF-CFEC-0E76C227D5EE}"/>
                </a:ext>
              </a:extLst>
            </p:cNvPr>
            <p:cNvSpPr/>
            <p:nvPr/>
          </p:nvSpPr>
          <p:spPr>
            <a:xfrm>
              <a:off x="2855575" y="395525"/>
              <a:ext cx="96175" cy="95425"/>
            </a:xfrm>
            <a:custGeom>
              <a:avLst/>
              <a:gdLst/>
              <a:ahLst/>
              <a:cxnLst/>
              <a:rect l="l" t="t" r="r" b="b"/>
              <a:pathLst>
                <a:path w="3847" h="3817" extrusionOk="0">
                  <a:moveTo>
                    <a:pt x="496" y="1"/>
                  </a:moveTo>
                  <a:lnTo>
                    <a:pt x="0" y="513"/>
                  </a:lnTo>
                  <a:lnTo>
                    <a:pt x="3350" y="3816"/>
                  </a:lnTo>
                  <a:lnTo>
                    <a:pt x="3847" y="3320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119;p48">
              <a:extLst>
                <a:ext uri="{FF2B5EF4-FFF2-40B4-BE49-F238E27FC236}">
                  <a16:creationId xmlns:a16="http://schemas.microsoft.com/office/drawing/2014/main" id="{64659538-2B89-4ECD-5A6C-6EA8A87441CA}"/>
                </a:ext>
              </a:extLst>
            </p:cNvPr>
            <p:cNvSpPr/>
            <p:nvPr/>
          </p:nvSpPr>
          <p:spPr>
            <a:xfrm>
              <a:off x="2889700" y="429650"/>
              <a:ext cx="39550" cy="39200"/>
            </a:xfrm>
            <a:custGeom>
              <a:avLst/>
              <a:gdLst/>
              <a:ahLst/>
              <a:cxnLst/>
              <a:rect l="l" t="t" r="r" b="b"/>
              <a:pathLst>
                <a:path w="1582" h="1568" extrusionOk="0">
                  <a:moveTo>
                    <a:pt x="310" y="1"/>
                  </a:moveTo>
                  <a:lnTo>
                    <a:pt x="0" y="295"/>
                  </a:lnTo>
                  <a:lnTo>
                    <a:pt x="1287" y="1567"/>
                  </a:lnTo>
                  <a:lnTo>
                    <a:pt x="1582" y="127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120;p48">
              <a:extLst>
                <a:ext uri="{FF2B5EF4-FFF2-40B4-BE49-F238E27FC236}">
                  <a16:creationId xmlns:a16="http://schemas.microsoft.com/office/drawing/2014/main" id="{AE0FC508-3C93-9706-BB49-CEE24DA9CA84}"/>
                </a:ext>
              </a:extLst>
            </p:cNvPr>
            <p:cNvSpPr/>
            <p:nvPr/>
          </p:nvSpPr>
          <p:spPr>
            <a:xfrm>
              <a:off x="2825325" y="401750"/>
              <a:ext cx="30275" cy="89975"/>
            </a:xfrm>
            <a:custGeom>
              <a:avLst/>
              <a:gdLst/>
              <a:ahLst/>
              <a:cxnLst/>
              <a:rect l="l" t="t" r="r" b="b"/>
              <a:pathLst>
                <a:path w="1211" h="3599" extrusionOk="0">
                  <a:moveTo>
                    <a:pt x="0" y="0"/>
                  </a:moveTo>
                  <a:lnTo>
                    <a:pt x="0" y="3598"/>
                  </a:lnTo>
                  <a:lnTo>
                    <a:pt x="1210" y="3598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121;p48">
              <a:extLst>
                <a:ext uri="{FF2B5EF4-FFF2-40B4-BE49-F238E27FC236}">
                  <a16:creationId xmlns:a16="http://schemas.microsoft.com/office/drawing/2014/main" id="{97A72363-55ED-CC93-50E9-61DA290845FF}"/>
                </a:ext>
              </a:extLst>
            </p:cNvPr>
            <p:cNvSpPr/>
            <p:nvPr/>
          </p:nvSpPr>
          <p:spPr>
            <a:xfrm>
              <a:off x="2825325" y="473075"/>
              <a:ext cx="30275" cy="8575"/>
            </a:xfrm>
            <a:custGeom>
              <a:avLst/>
              <a:gdLst/>
              <a:ahLst/>
              <a:cxnLst/>
              <a:rect l="l" t="t" r="r" b="b"/>
              <a:pathLst>
                <a:path w="1211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210" y="34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122;p48">
              <a:extLst>
                <a:ext uri="{FF2B5EF4-FFF2-40B4-BE49-F238E27FC236}">
                  <a16:creationId xmlns:a16="http://schemas.microsoft.com/office/drawing/2014/main" id="{12B97D67-4BA5-42DC-7270-F0FA8D2C8D12}"/>
                </a:ext>
              </a:extLst>
            </p:cNvPr>
            <p:cNvSpPr/>
            <p:nvPr/>
          </p:nvSpPr>
          <p:spPr>
            <a:xfrm>
              <a:off x="2825325" y="464950"/>
              <a:ext cx="30275" cy="3500"/>
            </a:xfrm>
            <a:custGeom>
              <a:avLst/>
              <a:gdLst/>
              <a:ahLst/>
              <a:cxnLst/>
              <a:rect l="l" t="t" r="r" b="b"/>
              <a:pathLst>
                <a:path w="1211" h="140" extrusionOk="0">
                  <a:moveTo>
                    <a:pt x="0" y="0"/>
                  </a:moveTo>
                  <a:lnTo>
                    <a:pt x="0" y="140"/>
                  </a:lnTo>
                  <a:lnTo>
                    <a:pt x="1210" y="140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123;p48">
              <a:extLst>
                <a:ext uri="{FF2B5EF4-FFF2-40B4-BE49-F238E27FC236}">
                  <a16:creationId xmlns:a16="http://schemas.microsoft.com/office/drawing/2014/main" id="{CDF2FDE2-A906-10EA-A8A1-E216D2704BE0}"/>
                </a:ext>
              </a:extLst>
            </p:cNvPr>
            <p:cNvSpPr/>
            <p:nvPr/>
          </p:nvSpPr>
          <p:spPr>
            <a:xfrm>
              <a:off x="2729950" y="405625"/>
              <a:ext cx="52350" cy="85700"/>
            </a:xfrm>
            <a:custGeom>
              <a:avLst/>
              <a:gdLst/>
              <a:ahLst/>
              <a:cxnLst/>
              <a:rect l="l" t="t" r="r" b="b"/>
              <a:pathLst>
                <a:path w="2094" h="3428" extrusionOk="0">
                  <a:moveTo>
                    <a:pt x="1334" y="0"/>
                  </a:moveTo>
                  <a:lnTo>
                    <a:pt x="0" y="3102"/>
                  </a:lnTo>
                  <a:lnTo>
                    <a:pt x="760" y="3428"/>
                  </a:lnTo>
                  <a:lnTo>
                    <a:pt x="2094" y="32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124;p48">
              <a:extLst>
                <a:ext uri="{FF2B5EF4-FFF2-40B4-BE49-F238E27FC236}">
                  <a16:creationId xmlns:a16="http://schemas.microsoft.com/office/drawing/2014/main" id="{467175BB-01DC-3F37-725D-B9F4BB0B2C06}"/>
                </a:ext>
              </a:extLst>
            </p:cNvPr>
            <p:cNvSpPr/>
            <p:nvPr/>
          </p:nvSpPr>
          <p:spPr>
            <a:xfrm>
              <a:off x="2733425" y="467650"/>
              <a:ext cx="22125" cy="15550"/>
            </a:xfrm>
            <a:custGeom>
              <a:avLst/>
              <a:gdLst/>
              <a:ahLst/>
              <a:cxnLst/>
              <a:rect l="l" t="t" r="r" b="b"/>
              <a:pathLst>
                <a:path w="885" h="622" extrusionOk="0">
                  <a:moveTo>
                    <a:pt x="125" y="1"/>
                  </a:moveTo>
                  <a:lnTo>
                    <a:pt x="1" y="295"/>
                  </a:lnTo>
                  <a:lnTo>
                    <a:pt x="761" y="621"/>
                  </a:lnTo>
                  <a:lnTo>
                    <a:pt x="885" y="32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125;p48">
              <a:extLst>
                <a:ext uri="{FF2B5EF4-FFF2-40B4-BE49-F238E27FC236}">
                  <a16:creationId xmlns:a16="http://schemas.microsoft.com/office/drawing/2014/main" id="{60E23522-8D96-6A3A-0664-416EA656F4FA}"/>
                </a:ext>
              </a:extLst>
            </p:cNvPr>
            <p:cNvSpPr/>
            <p:nvPr/>
          </p:nvSpPr>
          <p:spPr>
            <a:xfrm>
              <a:off x="2752825" y="421525"/>
              <a:ext cx="22500" cy="15525"/>
            </a:xfrm>
            <a:custGeom>
              <a:avLst/>
              <a:gdLst/>
              <a:ahLst/>
              <a:cxnLst/>
              <a:rect l="l" t="t" r="r" b="b"/>
              <a:pathLst>
                <a:path w="900" h="621" extrusionOk="0">
                  <a:moveTo>
                    <a:pt x="124" y="0"/>
                  </a:moveTo>
                  <a:lnTo>
                    <a:pt x="0" y="295"/>
                  </a:lnTo>
                  <a:lnTo>
                    <a:pt x="776" y="620"/>
                  </a:lnTo>
                  <a:lnTo>
                    <a:pt x="900" y="32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126;p48">
              <a:extLst>
                <a:ext uri="{FF2B5EF4-FFF2-40B4-BE49-F238E27FC236}">
                  <a16:creationId xmlns:a16="http://schemas.microsoft.com/office/drawing/2014/main" id="{E4E745B2-F653-30EA-2D50-A66E2A014507}"/>
                </a:ext>
              </a:extLst>
            </p:cNvPr>
            <p:cNvSpPr/>
            <p:nvPr/>
          </p:nvSpPr>
          <p:spPr>
            <a:xfrm>
              <a:off x="2749725" y="433925"/>
              <a:ext cx="20575" cy="10875"/>
            </a:xfrm>
            <a:custGeom>
              <a:avLst/>
              <a:gdLst/>
              <a:ahLst/>
              <a:cxnLst/>
              <a:rect l="l" t="t" r="r" b="b"/>
              <a:pathLst>
                <a:path w="823" h="435" extrusionOk="0">
                  <a:moveTo>
                    <a:pt x="47" y="0"/>
                  </a:moveTo>
                  <a:lnTo>
                    <a:pt x="0" y="109"/>
                  </a:lnTo>
                  <a:lnTo>
                    <a:pt x="776" y="435"/>
                  </a:lnTo>
                  <a:lnTo>
                    <a:pt x="822" y="32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127;p48">
              <a:extLst>
                <a:ext uri="{FF2B5EF4-FFF2-40B4-BE49-F238E27FC236}">
                  <a16:creationId xmlns:a16="http://schemas.microsoft.com/office/drawing/2014/main" id="{A9C42092-E665-A44F-D4CD-3607CA58142E}"/>
                </a:ext>
              </a:extLst>
            </p:cNvPr>
            <p:cNvSpPr/>
            <p:nvPr/>
          </p:nvSpPr>
          <p:spPr>
            <a:xfrm>
              <a:off x="2585700" y="1284625"/>
              <a:ext cx="933700" cy="1950"/>
            </a:xfrm>
            <a:custGeom>
              <a:avLst/>
              <a:gdLst/>
              <a:ahLst/>
              <a:cxnLst/>
              <a:rect l="l" t="t" r="r" b="b"/>
              <a:pathLst>
                <a:path w="37348" h="78" extrusionOk="0">
                  <a:moveTo>
                    <a:pt x="9337" y="0"/>
                  </a:moveTo>
                  <a:lnTo>
                    <a:pt x="4669" y="16"/>
                  </a:lnTo>
                  <a:lnTo>
                    <a:pt x="0" y="31"/>
                  </a:lnTo>
                  <a:lnTo>
                    <a:pt x="4669" y="62"/>
                  </a:lnTo>
                  <a:lnTo>
                    <a:pt x="9337" y="62"/>
                  </a:lnTo>
                  <a:lnTo>
                    <a:pt x="18659" y="78"/>
                  </a:lnTo>
                  <a:lnTo>
                    <a:pt x="28011" y="62"/>
                  </a:lnTo>
                  <a:lnTo>
                    <a:pt x="32679" y="62"/>
                  </a:lnTo>
                  <a:lnTo>
                    <a:pt x="37348" y="31"/>
                  </a:lnTo>
                  <a:lnTo>
                    <a:pt x="32679" y="16"/>
                  </a:lnTo>
                  <a:lnTo>
                    <a:pt x="28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128;p48">
              <a:extLst>
                <a:ext uri="{FF2B5EF4-FFF2-40B4-BE49-F238E27FC236}">
                  <a16:creationId xmlns:a16="http://schemas.microsoft.com/office/drawing/2014/main" id="{54468110-33B5-02EB-1BE7-7293859CDE38}"/>
                </a:ext>
              </a:extLst>
            </p:cNvPr>
            <p:cNvSpPr/>
            <p:nvPr/>
          </p:nvSpPr>
          <p:spPr>
            <a:xfrm>
              <a:off x="2619050" y="794900"/>
              <a:ext cx="171400" cy="490525"/>
            </a:xfrm>
            <a:custGeom>
              <a:avLst/>
              <a:gdLst/>
              <a:ahLst/>
              <a:cxnLst/>
              <a:rect l="l" t="t" r="r" b="b"/>
              <a:pathLst>
                <a:path w="6856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56" y="19620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129;p48">
              <a:extLst>
                <a:ext uri="{FF2B5EF4-FFF2-40B4-BE49-F238E27FC236}">
                  <a16:creationId xmlns:a16="http://schemas.microsoft.com/office/drawing/2014/main" id="{55432227-214D-3D62-E844-FBD2725630C1}"/>
                </a:ext>
              </a:extLst>
            </p:cNvPr>
            <p:cNvSpPr/>
            <p:nvPr/>
          </p:nvSpPr>
          <p:spPr>
            <a:xfrm>
              <a:off x="3313875" y="794900"/>
              <a:ext cx="171800" cy="490525"/>
            </a:xfrm>
            <a:custGeom>
              <a:avLst/>
              <a:gdLst/>
              <a:ahLst/>
              <a:cxnLst/>
              <a:rect l="l" t="t" r="r" b="b"/>
              <a:pathLst>
                <a:path w="6872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71" y="19620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130;p48">
              <a:extLst>
                <a:ext uri="{FF2B5EF4-FFF2-40B4-BE49-F238E27FC236}">
                  <a16:creationId xmlns:a16="http://schemas.microsoft.com/office/drawing/2014/main" id="{A1108771-53AD-309C-E2FD-531AE9F391D6}"/>
                </a:ext>
              </a:extLst>
            </p:cNvPr>
            <p:cNvSpPr/>
            <p:nvPr/>
          </p:nvSpPr>
          <p:spPr>
            <a:xfrm>
              <a:off x="2619050" y="794900"/>
              <a:ext cx="694850" cy="53550"/>
            </a:xfrm>
            <a:custGeom>
              <a:avLst/>
              <a:gdLst/>
              <a:ahLst/>
              <a:cxnLst/>
              <a:rect l="l" t="t" r="r" b="b"/>
              <a:pathLst>
                <a:path w="27794" h="2142" extrusionOk="0">
                  <a:moveTo>
                    <a:pt x="0" y="1"/>
                  </a:moveTo>
                  <a:lnTo>
                    <a:pt x="0" y="2141"/>
                  </a:lnTo>
                  <a:lnTo>
                    <a:pt x="27793" y="2141"/>
                  </a:lnTo>
                  <a:lnTo>
                    <a:pt x="27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131;p48">
              <a:extLst>
                <a:ext uri="{FF2B5EF4-FFF2-40B4-BE49-F238E27FC236}">
                  <a16:creationId xmlns:a16="http://schemas.microsoft.com/office/drawing/2014/main" id="{526939E7-6085-D809-E5A8-C4592BE6777E}"/>
                </a:ext>
              </a:extLst>
            </p:cNvPr>
            <p:cNvSpPr/>
            <p:nvPr/>
          </p:nvSpPr>
          <p:spPr>
            <a:xfrm>
              <a:off x="2619050" y="820875"/>
              <a:ext cx="694075" cy="1200"/>
            </a:xfrm>
            <a:custGeom>
              <a:avLst/>
              <a:gdLst/>
              <a:ahLst/>
              <a:cxnLst/>
              <a:rect l="l" t="t" r="r" b="b"/>
              <a:pathLst>
                <a:path w="27763" h="48" extrusionOk="0">
                  <a:moveTo>
                    <a:pt x="13881" y="1"/>
                  </a:moveTo>
                  <a:lnTo>
                    <a:pt x="6933" y="16"/>
                  </a:lnTo>
                  <a:lnTo>
                    <a:pt x="3474" y="16"/>
                  </a:lnTo>
                  <a:lnTo>
                    <a:pt x="0" y="32"/>
                  </a:lnTo>
                  <a:lnTo>
                    <a:pt x="3474" y="32"/>
                  </a:lnTo>
                  <a:lnTo>
                    <a:pt x="6933" y="47"/>
                  </a:lnTo>
                  <a:lnTo>
                    <a:pt x="20814" y="47"/>
                  </a:lnTo>
                  <a:lnTo>
                    <a:pt x="24288" y="32"/>
                  </a:lnTo>
                  <a:lnTo>
                    <a:pt x="27762" y="32"/>
                  </a:lnTo>
                  <a:lnTo>
                    <a:pt x="24288" y="16"/>
                  </a:lnTo>
                  <a:lnTo>
                    <a:pt x="20814" y="16"/>
                  </a:lnTo>
                  <a:lnTo>
                    <a:pt x="13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132;p48">
              <a:extLst>
                <a:ext uri="{FF2B5EF4-FFF2-40B4-BE49-F238E27FC236}">
                  <a16:creationId xmlns:a16="http://schemas.microsoft.com/office/drawing/2014/main" id="{4910494A-56C1-574A-089D-0AC0AD8EC830}"/>
                </a:ext>
              </a:extLst>
            </p:cNvPr>
            <p:cNvSpPr/>
            <p:nvPr/>
          </p:nvSpPr>
          <p:spPr>
            <a:xfrm>
              <a:off x="3290600" y="794900"/>
              <a:ext cx="23300" cy="490525"/>
            </a:xfrm>
            <a:custGeom>
              <a:avLst/>
              <a:gdLst/>
              <a:ahLst/>
              <a:cxnLst/>
              <a:rect l="l" t="t" r="r" b="b"/>
              <a:pathLst>
                <a:path w="932" h="19621" extrusionOk="0">
                  <a:moveTo>
                    <a:pt x="1" y="1"/>
                  </a:moveTo>
                  <a:lnTo>
                    <a:pt x="1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133;p48">
              <a:extLst>
                <a:ext uri="{FF2B5EF4-FFF2-40B4-BE49-F238E27FC236}">
                  <a16:creationId xmlns:a16="http://schemas.microsoft.com/office/drawing/2014/main" id="{AB058CB2-1836-B9F1-D5F8-6324C5E24DF3}"/>
                </a:ext>
              </a:extLst>
            </p:cNvPr>
            <p:cNvSpPr/>
            <p:nvPr/>
          </p:nvSpPr>
          <p:spPr>
            <a:xfrm>
              <a:off x="2619050" y="794900"/>
              <a:ext cx="23275" cy="490525"/>
            </a:xfrm>
            <a:custGeom>
              <a:avLst/>
              <a:gdLst/>
              <a:ahLst/>
              <a:cxnLst/>
              <a:rect l="l" t="t" r="r" b="b"/>
              <a:pathLst>
                <a:path w="931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134;p48">
              <a:extLst>
                <a:ext uri="{FF2B5EF4-FFF2-40B4-BE49-F238E27FC236}">
                  <a16:creationId xmlns:a16="http://schemas.microsoft.com/office/drawing/2014/main" id="{2A794354-340B-1A9C-EA89-9752049F3A9A}"/>
                </a:ext>
              </a:extLst>
            </p:cNvPr>
            <p:cNvSpPr/>
            <p:nvPr/>
          </p:nvSpPr>
          <p:spPr>
            <a:xfrm>
              <a:off x="3429025" y="992650"/>
              <a:ext cx="84175" cy="152025"/>
            </a:xfrm>
            <a:custGeom>
              <a:avLst/>
              <a:gdLst/>
              <a:ahLst/>
              <a:cxnLst/>
              <a:rect l="l" t="t" r="r" b="b"/>
              <a:pathLst>
                <a:path w="3367" h="6081" extrusionOk="0">
                  <a:moveTo>
                    <a:pt x="3366" y="1"/>
                  </a:moveTo>
                  <a:lnTo>
                    <a:pt x="3366" y="1"/>
                  </a:lnTo>
                  <a:cubicBezTo>
                    <a:pt x="3366" y="1"/>
                    <a:pt x="2141" y="1117"/>
                    <a:pt x="1490" y="2125"/>
                  </a:cubicBezTo>
                  <a:cubicBezTo>
                    <a:pt x="807" y="3134"/>
                    <a:pt x="1" y="6080"/>
                    <a:pt x="1" y="6080"/>
                  </a:cubicBezTo>
                  <a:cubicBezTo>
                    <a:pt x="3335" y="4561"/>
                    <a:pt x="3366" y="1"/>
                    <a:pt x="3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135;p48">
              <a:extLst>
                <a:ext uri="{FF2B5EF4-FFF2-40B4-BE49-F238E27FC236}">
                  <a16:creationId xmlns:a16="http://schemas.microsoft.com/office/drawing/2014/main" id="{CC7807A7-D5A7-49D9-B00C-BBB0CD9FC459}"/>
                </a:ext>
              </a:extLst>
            </p:cNvPr>
            <p:cNvSpPr/>
            <p:nvPr/>
          </p:nvSpPr>
          <p:spPr>
            <a:xfrm>
              <a:off x="3430200" y="1021975"/>
              <a:ext cx="67375" cy="122075"/>
            </a:xfrm>
            <a:custGeom>
              <a:avLst/>
              <a:gdLst/>
              <a:ahLst/>
              <a:cxnLst/>
              <a:rect l="l" t="t" r="r" b="b"/>
              <a:pathLst>
                <a:path w="2695" h="4883" extrusionOk="0">
                  <a:moveTo>
                    <a:pt x="2680" y="0"/>
                  </a:moveTo>
                  <a:cubicBezTo>
                    <a:pt x="2676" y="0"/>
                    <a:pt x="2672" y="2"/>
                    <a:pt x="2668" y="6"/>
                  </a:cubicBezTo>
                  <a:cubicBezTo>
                    <a:pt x="2435" y="286"/>
                    <a:pt x="2234" y="580"/>
                    <a:pt x="2048" y="890"/>
                  </a:cubicBezTo>
                  <a:cubicBezTo>
                    <a:pt x="2094" y="627"/>
                    <a:pt x="2203" y="394"/>
                    <a:pt x="2296" y="161"/>
                  </a:cubicBezTo>
                  <a:lnTo>
                    <a:pt x="2280" y="161"/>
                  </a:lnTo>
                  <a:cubicBezTo>
                    <a:pt x="2094" y="472"/>
                    <a:pt x="1986" y="797"/>
                    <a:pt x="1893" y="1123"/>
                  </a:cubicBezTo>
                  <a:cubicBezTo>
                    <a:pt x="1474" y="1790"/>
                    <a:pt x="1164" y="2534"/>
                    <a:pt x="838" y="3248"/>
                  </a:cubicBezTo>
                  <a:lnTo>
                    <a:pt x="1195" y="1852"/>
                  </a:lnTo>
                  <a:lnTo>
                    <a:pt x="1164" y="1852"/>
                  </a:lnTo>
                  <a:cubicBezTo>
                    <a:pt x="993" y="2364"/>
                    <a:pt x="853" y="2891"/>
                    <a:pt x="760" y="3403"/>
                  </a:cubicBezTo>
                  <a:cubicBezTo>
                    <a:pt x="528" y="3899"/>
                    <a:pt x="280" y="4380"/>
                    <a:pt x="0" y="4845"/>
                  </a:cubicBezTo>
                  <a:cubicBezTo>
                    <a:pt x="0" y="4861"/>
                    <a:pt x="0" y="4861"/>
                    <a:pt x="47" y="4861"/>
                  </a:cubicBezTo>
                  <a:cubicBezTo>
                    <a:pt x="47" y="4872"/>
                    <a:pt x="55" y="4883"/>
                    <a:pt x="65" y="4883"/>
                  </a:cubicBezTo>
                  <a:cubicBezTo>
                    <a:pt x="69" y="4883"/>
                    <a:pt x="73" y="4881"/>
                    <a:pt x="78" y="4876"/>
                  </a:cubicBezTo>
                  <a:cubicBezTo>
                    <a:pt x="233" y="4644"/>
                    <a:pt x="388" y="4411"/>
                    <a:pt x="528" y="4178"/>
                  </a:cubicBezTo>
                  <a:cubicBezTo>
                    <a:pt x="1195" y="3651"/>
                    <a:pt x="1660" y="3000"/>
                    <a:pt x="2125" y="2302"/>
                  </a:cubicBezTo>
                  <a:lnTo>
                    <a:pt x="2125" y="2286"/>
                  </a:lnTo>
                  <a:lnTo>
                    <a:pt x="2094" y="2286"/>
                  </a:lnTo>
                  <a:cubicBezTo>
                    <a:pt x="1629" y="2922"/>
                    <a:pt x="1164" y="3574"/>
                    <a:pt x="574" y="4085"/>
                  </a:cubicBezTo>
                  <a:cubicBezTo>
                    <a:pt x="853" y="3543"/>
                    <a:pt x="1117" y="2953"/>
                    <a:pt x="1365" y="2395"/>
                  </a:cubicBezTo>
                  <a:cubicBezTo>
                    <a:pt x="1768" y="1945"/>
                    <a:pt x="2141" y="1464"/>
                    <a:pt x="2466" y="968"/>
                  </a:cubicBezTo>
                  <a:lnTo>
                    <a:pt x="2466" y="968"/>
                  </a:lnTo>
                  <a:cubicBezTo>
                    <a:pt x="2156" y="1433"/>
                    <a:pt x="1815" y="1852"/>
                    <a:pt x="1443" y="2255"/>
                  </a:cubicBezTo>
                  <a:cubicBezTo>
                    <a:pt x="1784" y="1464"/>
                    <a:pt x="2156" y="704"/>
                    <a:pt x="2684" y="37"/>
                  </a:cubicBezTo>
                  <a:cubicBezTo>
                    <a:pt x="2695" y="15"/>
                    <a:pt x="2690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136;p48">
              <a:extLst>
                <a:ext uri="{FF2B5EF4-FFF2-40B4-BE49-F238E27FC236}">
                  <a16:creationId xmlns:a16="http://schemas.microsoft.com/office/drawing/2014/main" id="{FBFC5369-4ED5-70F0-0E56-FD234B7FA531}"/>
                </a:ext>
              </a:extLst>
            </p:cNvPr>
            <p:cNvSpPr/>
            <p:nvPr/>
          </p:nvSpPr>
          <p:spPr>
            <a:xfrm>
              <a:off x="3370875" y="920525"/>
              <a:ext cx="91150" cy="224150"/>
            </a:xfrm>
            <a:custGeom>
              <a:avLst/>
              <a:gdLst/>
              <a:ahLst/>
              <a:cxnLst/>
              <a:rect l="l" t="t" r="r" b="b"/>
              <a:pathLst>
                <a:path w="3646" h="8966" extrusionOk="0">
                  <a:moveTo>
                    <a:pt x="2311" y="1"/>
                  </a:moveTo>
                  <a:cubicBezTo>
                    <a:pt x="2311" y="1"/>
                    <a:pt x="0" y="4111"/>
                    <a:pt x="2172" y="8965"/>
                  </a:cubicBezTo>
                  <a:cubicBezTo>
                    <a:pt x="2172" y="8965"/>
                    <a:pt x="3645" y="6220"/>
                    <a:pt x="3211" y="3584"/>
                  </a:cubicBezTo>
                  <a:cubicBezTo>
                    <a:pt x="2792" y="947"/>
                    <a:pt x="2311" y="1"/>
                    <a:pt x="2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137;p48">
              <a:extLst>
                <a:ext uri="{FF2B5EF4-FFF2-40B4-BE49-F238E27FC236}">
                  <a16:creationId xmlns:a16="http://schemas.microsoft.com/office/drawing/2014/main" id="{6D5D2DAD-F7AD-B3B2-5752-F5351C57A704}"/>
                </a:ext>
              </a:extLst>
            </p:cNvPr>
            <p:cNvSpPr/>
            <p:nvPr/>
          </p:nvSpPr>
          <p:spPr>
            <a:xfrm>
              <a:off x="3409650" y="952725"/>
              <a:ext cx="31825" cy="190550"/>
            </a:xfrm>
            <a:custGeom>
              <a:avLst/>
              <a:gdLst/>
              <a:ahLst/>
              <a:cxnLst/>
              <a:rect l="l" t="t" r="r" b="b"/>
              <a:pathLst>
                <a:path w="1273" h="7622" extrusionOk="0">
                  <a:moveTo>
                    <a:pt x="729" y="0"/>
                  </a:moveTo>
                  <a:cubicBezTo>
                    <a:pt x="714" y="0"/>
                    <a:pt x="714" y="16"/>
                    <a:pt x="714" y="16"/>
                  </a:cubicBezTo>
                  <a:cubicBezTo>
                    <a:pt x="698" y="822"/>
                    <a:pt x="652" y="1629"/>
                    <a:pt x="636" y="2420"/>
                  </a:cubicBezTo>
                  <a:cubicBezTo>
                    <a:pt x="497" y="1908"/>
                    <a:pt x="404" y="1396"/>
                    <a:pt x="357" y="869"/>
                  </a:cubicBezTo>
                  <a:cubicBezTo>
                    <a:pt x="357" y="861"/>
                    <a:pt x="353" y="857"/>
                    <a:pt x="349" y="857"/>
                  </a:cubicBezTo>
                  <a:cubicBezTo>
                    <a:pt x="345" y="857"/>
                    <a:pt x="342" y="861"/>
                    <a:pt x="342" y="869"/>
                  </a:cubicBezTo>
                  <a:cubicBezTo>
                    <a:pt x="357" y="1474"/>
                    <a:pt x="435" y="2094"/>
                    <a:pt x="621" y="2668"/>
                  </a:cubicBezTo>
                  <a:cubicBezTo>
                    <a:pt x="574" y="3645"/>
                    <a:pt x="559" y="4607"/>
                    <a:pt x="559" y="5584"/>
                  </a:cubicBezTo>
                  <a:cubicBezTo>
                    <a:pt x="311" y="4886"/>
                    <a:pt x="109" y="4141"/>
                    <a:pt x="0" y="3381"/>
                  </a:cubicBezTo>
                  <a:lnTo>
                    <a:pt x="0" y="3381"/>
                  </a:lnTo>
                  <a:cubicBezTo>
                    <a:pt x="47" y="4219"/>
                    <a:pt x="249" y="5056"/>
                    <a:pt x="559" y="5816"/>
                  </a:cubicBezTo>
                  <a:cubicBezTo>
                    <a:pt x="559" y="6390"/>
                    <a:pt x="559" y="6995"/>
                    <a:pt x="574" y="7600"/>
                  </a:cubicBezTo>
                  <a:cubicBezTo>
                    <a:pt x="574" y="7600"/>
                    <a:pt x="574" y="7615"/>
                    <a:pt x="590" y="7615"/>
                  </a:cubicBezTo>
                  <a:cubicBezTo>
                    <a:pt x="594" y="7620"/>
                    <a:pt x="600" y="7622"/>
                    <a:pt x="606" y="7622"/>
                  </a:cubicBezTo>
                  <a:cubicBezTo>
                    <a:pt x="621" y="7622"/>
                    <a:pt x="636" y="7611"/>
                    <a:pt x="636" y="7600"/>
                  </a:cubicBezTo>
                  <a:cubicBezTo>
                    <a:pt x="636" y="7305"/>
                    <a:pt x="652" y="7010"/>
                    <a:pt x="652" y="6716"/>
                  </a:cubicBezTo>
                  <a:cubicBezTo>
                    <a:pt x="667" y="6716"/>
                    <a:pt x="667" y="6700"/>
                    <a:pt x="667" y="6700"/>
                  </a:cubicBezTo>
                  <a:cubicBezTo>
                    <a:pt x="1008" y="5770"/>
                    <a:pt x="1257" y="4762"/>
                    <a:pt x="1272" y="3769"/>
                  </a:cubicBezTo>
                  <a:lnTo>
                    <a:pt x="1272" y="3769"/>
                  </a:lnTo>
                  <a:cubicBezTo>
                    <a:pt x="1210" y="4684"/>
                    <a:pt x="946" y="5506"/>
                    <a:pt x="698" y="6359"/>
                  </a:cubicBezTo>
                  <a:cubicBezTo>
                    <a:pt x="714" y="5537"/>
                    <a:pt x="729" y="4746"/>
                    <a:pt x="729" y="3955"/>
                  </a:cubicBezTo>
                  <a:cubicBezTo>
                    <a:pt x="962" y="3412"/>
                    <a:pt x="1133" y="2838"/>
                    <a:pt x="1179" y="2265"/>
                  </a:cubicBezTo>
                  <a:lnTo>
                    <a:pt x="1179" y="2265"/>
                  </a:lnTo>
                  <a:cubicBezTo>
                    <a:pt x="1086" y="2761"/>
                    <a:pt x="931" y="3273"/>
                    <a:pt x="745" y="3753"/>
                  </a:cubicBezTo>
                  <a:lnTo>
                    <a:pt x="745" y="16"/>
                  </a:lnTo>
                  <a:cubicBezTo>
                    <a:pt x="745" y="0"/>
                    <a:pt x="729" y="0"/>
                    <a:pt x="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138;p48">
              <a:extLst>
                <a:ext uri="{FF2B5EF4-FFF2-40B4-BE49-F238E27FC236}">
                  <a16:creationId xmlns:a16="http://schemas.microsoft.com/office/drawing/2014/main" id="{FC320654-6742-0859-5446-C7BA630A874B}"/>
                </a:ext>
              </a:extLst>
            </p:cNvPr>
            <p:cNvSpPr/>
            <p:nvPr/>
          </p:nvSpPr>
          <p:spPr>
            <a:xfrm>
              <a:off x="3411575" y="1026475"/>
              <a:ext cx="2750" cy="18150"/>
            </a:xfrm>
            <a:custGeom>
              <a:avLst/>
              <a:gdLst/>
              <a:ahLst/>
              <a:cxnLst/>
              <a:rect l="l" t="t" r="r" b="b"/>
              <a:pathLst>
                <a:path w="110" h="726" extrusionOk="0">
                  <a:moveTo>
                    <a:pt x="9" y="1"/>
                  </a:moveTo>
                  <a:cubicBezTo>
                    <a:pt x="5" y="1"/>
                    <a:pt x="1" y="5"/>
                    <a:pt x="1" y="12"/>
                  </a:cubicBezTo>
                  <a:cubicBezTo>
                    <a:pt x="16" y="245"/>
                    <a:pt x="47" y="493"/>
                    <a:pt x="109" y="726"/>
                  </a:cubicBezTo>
                  <a:cubicBezTo>
                    <a:pt x="94" y="493"/>
                    <a:pt x="78" y="245"/>
                    <a:pt x="16" y="12"/>
                  </a:cubicBezTo>
                  <a:cubicBezTo>
                    <a:pt x="16" y="5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139;p48">
              <a:extLst>
                <a:ext uri="{FF2B5EF4-FFF2-40B4-BE49-F238E27FC236}">
                  <a16:creationId xmlns:a16="http://schemas.microsoft.com/office/drawing/2014/main" id="{1761B335-5761-6BB6-3626-A4F2C85AD765}"/>
                </a:ext>
              </a:extLst>
            </p:cNvPr>
            <p:cNvSpPr/>
            <p:nvPr/>
          </p:nvSpPr>
          <p:spPr>
            <a:xfrm>
              <a:off x="3431750" y="976750"/>
              <a:ext cx="2350" cy="13000"/>
            </a:xfrm>
            <a:custGeom>
              <a:avLst/>
              <a:gdLst/>
              <a:ahLst/>
              <a:cxnLst/>
              <a:rect l="l" t="t" r="r" b="b"/>
              <a:pathLst>
                <a:path w="94" h="520" extrusionOk="0">
                  <a:moveTo>
                    <a:pt x="78" y="1"/>
                  </a:moveTo>
                  <a:cubicBezTo>
                    <a:pt x="62" y="171"/>
                    <a:pt x="47" y="326"/>
                    <a:pt x="0" y="513"/>
                  </a:cubicBezTo>
                  <a:cubicBezTo>
                    <a:pt x="0" y="513"/>
                    <a:pt x="7" y="519"/>
                    <a:pt x="12" y="519"/>
                  </a:cubicBezTo>
                  <a:cubicBezTo>
                    <a:pt x="14" y="519"/>
                    <a:pt x="16" y="518"/>
                    <a:pt x="16" y="513"/>
                  </a:cubicBezTo>
                  <a:cubicBezTo>
                    <a:pt x="62" y="326"/>
                    <a:pt x="93" y="17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140;p48">
              <a:extLst>
                <a:ext uri="{FF2B5EF4-FFF2-40B4-BE49-F238E27FC236}">
                  <a16:creationId xmlns:a16="http://schemas.microsoft.com/office/drawing/2014/main" id="{69DE7076-B11D-3592-0EB4-1BDFD64EEE28}"/>
                </a:ext>
              </a:extLst>
            </p:cNvPr>
            <p:cNvSpPr/>
            <p:nvPr/>
          </p:nvSpPr>
          <p:spPr>
            <a:xfrm>
              <a:off x="3338300" y="984500"/>
              <a:ext cx="74475" cy="160175"/>
            </a:xfrm>
            <a:custGeom>
              <a:avLst/>
              <a:gdLst/>
              <a:ahLst/>
              <a:cxnLst/>
              <a:rect l="l" t="t" r="r" b="b"/>
              <a:pathLst>
                <a:path w="2979" h="6407" extrusionOk="0">
                  <a:moveTo>
                    <a:pt x="1" y="1"/>
                  </a:moveTo>
                  <a:cubicBezTo>
                    <a:pt x="1" y="1"/>
                    <a:pt x="543" y="5026"/>
                    <a:pt x="2932" y="6406"/>
                  </a:cubicBezTo>
                  <a:cubicBezTo>
                    <a:pt x="2932" y="6406"/>
                    <a:pt x="2978" y="3553"/>
                    <a:pt x="2172" y="2141"/>
                  </a:cubicBezTo>
                  <a:cubicBezTo>
                    <a:pt x="1350" y="71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141;p48">
              <a:extLst>
                <a:ext uri="{FF2B5EF4-FFF2-40B4-BE49-F238E27FC236}">
                  <a16:creationId xmlns:a16="http://schemas.microsoft.com/office/drawing/2014/main" id="{CA66451F-F1B5-835F-5071-23342BEE2501}"/>
                </a:ext>
              </a:extLst>
            </p:cNvPr>
            <p:cNvSpPr/>
            <p:nvPr/>
          </p:nvSpPr>
          <p:spPr>
            <a:xfrm>
              <a:off x="3357700" y="1010100"/>
              <a:ext cx="47325" cy="124400"/>
            </a:xfrm>
            <a:custGeom>
              <a:avLst/>
              <a:gdLst/>
              <a:ahLst/>
              <a:cxnLst/>
              <a:rect l="l" t="t" r="r" b="b"/>
              <a:pathLst>
                <a:path w="1893" h="4976" extrusionOk="0">
                  <a:moveTo>
                    <a:pt x="0" y="1"/>
                  </a:moveTo>
                  <a:lnTo>
                    <a:pt x="0" y="16"/>
                  </a:lnTo>
                  <a:cubicBezTo>
                    <a:pt x="450" y="838"/>
                    <a:pt x="807" y="1660"/>
                    <a:pt x="1148" y="2513"/>
                  </a:cubicBezTo>
                  <a:cubicBezTo>
                    <a:pt x="714" y="2141"/>
                    <a:pt x="326" y="1753"/>
                    <a:pt x="16" y="1272"/>
                  </a:cubicBezTo>
                  <a:cubicBezTo>
                    <a:pt x="10" y="1262"/>
                    <a:pt x="7" y="1259"/>
                    <a:pt x="5" y="1259"/>
                  </a:cubicBezTo>
                  <a:cubicBezTo>
                    <a:pt x="0" y="1259"/>
                    <a:pt x="0" y="1272"/>
                    <a:pt x="0" y="1272"/>
                  </a:cubicBezTo>
                  <a:cubicBezTo>
                    <a:pt x="295" y="1815"/>
                    <a:pt x="729" y="2218"/>
                    <a:pt x="1194" y="2622"/>
                  </a:cubicBezTo>
                  <a:cubicBezTo>
                    <a:pt x="1402" y="3157"/>
                    <a:pt x="1596" y="3706"/>
                    <a:pt x="1748" y="4255"/>
                  </a:cubicBezTo>
                  <a:lnTo>
                    <a:pt x="1748" y="4255"/>
                  </a:lnTo>
                  <a:cubicBezTo>
                    <a:pt x="1706" y="4066"/>
                    <a:pt x="1661" y="3877"/>
                    <a:pt x="1613" y="3692"/>
                  </a:cubicBezTo>
                  <a:cubicBezTo>
                    <a:pt x="1629" y="3211"/>
                    <a:pt x="1582" y="2715"/>
                    <a:pt x="1489" y="2249"/>
                  </a:cubicBezTo>
                  <a:lnTo>
                    <a:pt x="1473" y="2249"/>
                  </a:lnTo>
                  <a:cubicBezTo>
                    <a:pt x="1536" y="2684"/>
                    <a:pt x="1551" y="3103"/>
                    <a:pt x="1567" y="3537"/>
                  </a:cubicBezTo>
                  <a:cubicBezTo>
                    <a:pt x="1380" y="2870"/>
                    <a:pt x="1148" y="2234"/>
                    <a:pt x="853" y="1598"/>
                  </a:cubicBezTo>
                  <a:cubicBezTo>
                    <a:pt x="791" y="1179"/>
                    <a:pt x="682" y="776"/>
                    <a:pt x="527" y="388"/>
                  </a:cubicBezTo>
                  <a:lnTo>
                    <a:pt x="527" y="388"/>
                  </a:lnTo>
                  <a:cubicBezTo>
                    <a:pt x="605" y="683"/>
                    <a:pt x="651" y="993"/>
                    <a:pt x="729" y="1303"/>
                  </a:cubicBezTo>
                  <a:cubicBezTo>
                    <a:pt x="527" y="854"/>
                    <a:pt x="264" y="435"/>
                    <a:pt x="16" y="1"/>
                  </a:cubicBezTo>
                  <a:close/>
                  <a:moveTo>
                    <a:pt x="651" y="2932"/>
                  </a:moveTo>
                  <a:lnTo>
                    <a:pt x="651" y="2932"/>
                  </a:lnTo>
                  <a:cubicBezTo>
                    <a:pt x="931" y="3521"/>
                    <a:pt x="1349" y="4018"/>
                    <a:pt x="1737" y="4421"/>
                  </a:cubicBezTo>
                  <a:cubicBezTo>
                    <a:pt x="1784" y="4591"/>
                    <a:pt x="1846" y="4793"/>
                    <a:pt x="1877" y="4964"/>
                  </a:cubicBezTo>
                  <a:cubicBezTo>
                    <a:pt x="1877" y="4971"/>
                    <a:pt x="1881" y="4975"/>
                    <a:pt x="1884" y="4975"/>
                  </a:cubicBezTo>
                  <a:cubicBezTo>
                    <a:pt x="1888" y="4975"/>
                    <a:pt x="1892" y="4971"/>
                    <a:pt x="1892" y="4964"/>
                  </a:cubicBezTo>
                  <a:cubicBezTo>
                    <a:pt x="1853" y="4753"/>
                    <a:pt x="1810" y="4538"/>
                    <a:pt x="1763" y="4323"/>
                  </a:cubicBezTo>
                  <a:lnTo>
                    <a:pt x="1763" y="4323"/>
                  </a:lnTo>
                  <a:cubicBezTo>
                    <a:pt x="1765" y="4324"/>
                    <a:pt x="1767" y="4326"/>
                    <a:pt x="1768" y="4328"/>
                  </a:cubicBezTo>
                  <a:cubicBezTo>
                    <a:pt x="1762" y="4304"/>
                    <a:pt x="1755" y="4279"/>
                    <a:pt x="1748" y="4255"/>
                  </a:cubicBezTo>
                  <a:lnTo>
                    <a:pt x="1748" y="4255"/>
                  </a:lnTo>
                  <a:cubicBezTo>
                    <a:pt x="1753" y="4278"/>
                    <a:pt x="1758" y="4300"/>
                    <a:pt x="1763" y="4323"/>
                  </a:cubicBezTo>
                  <a:lnTo>
                    <a:pt x="1763" y="4323"/>
                  </a:lnTo>
                  <a:cubicBezTo>
                    <a:pt x="1347" y="3905"/>
                    <a:pt x="991" y="3442"/>
                    <a:pt x="651" y="2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142;p48">
              <a:extLst>
                <a:ext uri="{FF2B5EF4-FFF2-40B4-BE49-F238E27FC236}">
                  <a16:creationId xmlns:a16="http://schemas.microsoft.com/office/drawing/2014/main" id="{D7C8492F-6175-C237-425B-C0463A0DFCC6}"/>
                </a:ext>
              </a:extLst>
            </p:cNvPr>
            <p:cNvSpPr/>
            <p:nvPr/>
          </p:nvSpPr>
          <p:spPr>
            <a:xfrm>
              <a:off x="3350325" y="1025600"/>
              <a:ext cx="12825" cy="14775"/>
            </a:xfrm>
            <a:custGeom>
              <a:avLst/>
              <a:gdLst/>
              <a:ahLst/>
              <a:cxnLst/>
              <a:rect l="l" t="t" r="r" b="b"/>
              <a:pathLst>
                <a:path w="513" h="591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125"/>
                    <a:pt x="140" y="218"/>
                    <a:pt x="233" y="311"/>
                  </a:cubicBezTo>
                  <a:cubicBezTo>
                    <a:pt x="311" y="420"/>
                    <a:pt x="404" y="513"/>
                    <a:pt x="512" y="590"/>
                  </a:cubicBezTo>
                  <a:cubicBezTo>
                    <a:pt x="435" y="497"/>
                    <a:pt x="357" y="389"/>
                    <a:pt x="280" y="311"/>
                  </a:cubicBezTo>
                  <a:cubicBezTo>
                    <a:pt x="171" y="203"/>
                    <a:pt x="93" y="1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143;p48">
              <a:extLst>
                <a:ext uri="{FF2B5EF4-FFF2-40B4-BE49-F238E27FC236}">
                  <a16:creationId xmlns:a16="http://schemas.microsoft.com/office/drawing/2014/main" id="{3B03D566-0256-AE92-AF15-F9E010340D5B}"/>
                </a:ext>
              </a:extLst>
            </p:cNvPr>
            <p:cNvSpPr/>
            <p:nvPr/>
          </p:nvSpPr>
          <p:spPr>
            <a:xfrm>
              <a:off x="3381350" y="1149700"/>
              <a:ext cx="88425" cy="135725"/>
            </a:xfrm>
            <a:custGeom>
              <a:avLst/>
              <a:gdLst/>
              <a:ahLst/>
              <a:cxnLst/>
              <a:rect l="l" t="t" r="r" b="b"/>
              <a:pathLst>
                <a:path w="3537" h="5429" extrusionOk="0">
                  <a:moveTo>
                    <a:pt x="0" y="0"/>
                  </a:moveTo>
                  <a:lnTo>
                    <a:pt x="93" y="1365"/>
                  </a:lnTo>
                  <a:lnTo>
                    <a:pt x="403" y="5428"/>
                  </a:lnTo>
                  <a:lnTo>
                    <a:pt x="3118" y="5428"/>
                  </a:lnTo>
                  <a:lnTo>
                    <a:pt x="3428" y="1365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144;p48">
              <a:extLst>
                <a:ext uri="{FF2B5EF4-FFF2-40B4-BE49-F238E27FC236}">
                  <a16:creationId xmlns:a16="http://schemas.microsoft.com/office/drawing/2014/main" id="{A64500BF-9C95-A97A-F761-992AAC243F46}"/>
                </a:ext>
              </a:extLst>
            </p:cNvPr>
            <p:cNvSpPr/>
            <p:nvPr/>
          </p:nvSpPr>
          <p:spPr>
            <a:xfrm>
              <a:off x="3381350" y="1149700"/>
              <a:ext cx="88425" cy="23675"/>
            </a:xfrm>
            <a:custGeom>
              <a:avLst/>
              <a:gdLst/>
              <a:ahLst/>
              <a:cxnLst/>
              <a:rect l="l" t="t" r="r" b="b"/>
              <a:pathLst>
                <a:path w="3537" h="947" extrusionOk="0">
                  <a:moveTo>
                    <a:pt x="0" y="0"/>
                  </a:moveTo>
                  <a:lnTo>
                    <a:pt x="78" y="946"/>
                  </a:lnTo>
                  <a:lnTo>
                    <a:pt x="3474" y="822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145;p48">
              <a:extLst>
                <a:ext uri="{FF2B5EF4-FFF2-40B4-BE49-F238E27FC236}">
                  <a16:creationId xmlns:a16="http://schemas.microsoft.com/office/drawing/2014/main" id="{020FB8A9-719D-B0C0-48B6-E67685091B5D}"/>
                </a:ext>
              </a:extLst>
            </p:cNvPr>
            <p:cNvSpPr/>
            <p:nvPr/>
          </p:nvSpPr>
          <p:spPr>
            <a:xfrm>
              <a:off x="3375150" y="1133025"/>
              <a:ext cx="100425" cy="25600"/>
            </a:xfrm>
            <a:custGeom>
              <a:avLst/>
              <a:gdLst/>
              <a:ahLst/>
              <a:cxnLst/>
              <a:rect l="l" t="t" r="r" b="b"/>
              <a:pathLst>
                <a:path w="4017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4017" y="1024"/>
                  </a:lnTo>
                  <a:lnTo>
                    <a:pt x="4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146;p48">
              <a:extLst>
                <a:ext uri="{FF2B5EF4-FFF2-40B4-BE49-F238E27FC236}">
                  <a16:creationId xmlns:a16="http://schemas.microsoft.com/office/drawing/2014/main" id="{8030575F-06C9-0642-7347-D2727570A294}"/>
                </a:ext>
              </a:extLst>
            </p:cNvPr>
            <p:cNvSpPr/>
            <p:nvPr/>
          </p:nvSpPr>
          <p:spPr>
            <a:xfrm>
              <a:off x="2585300" y="1040350"/>
              <a:ext cx="86500" cy="244675"/>
            </a:xfrm>
            <a:custGeom>
              <a:avLst/>
              <a:gdLst/>
              <a:ahLst/>
              <a:cxnLst/>
              <a:rect l="l" t="t" r="r" b="b"/>
              <a:pathLst>
                <a:path w="3460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3460" y="9787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147;p48">
              <a:extLst>
                <a:ext uri="{FF2B5EF4-FFF2-40B4-BE49-F238E27FC236}">
                  <a16:creationId xmlns:a16="http://schemas.microsoft.com/office/drawing/2014/main" id="{F0DD52F6-83A0-741E-8265-D30F0C8B1410}"/>
                </a:ext>
              </a:extLst>
            </p:cNvPr>
            <p:cNvSpPr/>
            <p:nvPr/>
          </p:nvSpPr>
          <p:spPr>
            <a:xfrm>
              <a:off x="2671775" y="1040350"/>
              <a:ext cx="210575" cy="244675"/>
            </a:xfrm>
            <a:custGeom>
              <a:avLst/>
              <a:gdLst/>
              <a:ahLst/>
              <a:cxnLst/>
              <a:rect l="l" t="t" r="r" b="b"/>
              <a:pathLst>
                <a:path w="8423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8422" y="9787"/>
                  </a:lnTo>
                  <a:lnTo>
                    <a:pt x="8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148;p48">
              <a:extLst>
                <a:ext uri="{FF2B5EF4-FFF2-40B4-BE49-F238E27FC236}">
                  <a16:creationId xmlns:a16="http://schemas.microsoft.com/office/drawing/2014/main" id="{CA750800-8E70-8FDB-808B-AB96720318EF}"/>
                </a:ext>
              </a:extLst>
            </p:cNvPr>
            <p:cNvSpPr/>
            <p:nvPr/>
          </p:nvSpPr>
          <p:spPr>
            <a:xfrm>
              <a:off x="2585300" y="1081050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149;p48">
              <a:extLst>
                <a:ext uri="{FF2B5EF4-FFF2-40B4-BE49-F238E27FC236}">
                  <a16:creationId xmlns:a16="http://schemas.microsoft.com/office/drawing/2014/main" id="{C06C0C63-204C-4E49-ADC3-E71DFC25CC36}"/>
                </a:ext>
              </a:extLst>
            </p:cNvPr>
            <p:cNvSpPr/>
            <p:nvPr/>
          </p:nvSpPr>
          <p:spPr>
            <a:xfrm>
              <a:off x="2585300" y="1118675"/>
              <a:ext cx="86500" cy="3125"/>
            </a:xfrm>
            <a:custGeom>
              <a:avLst/>
              <a:gdLst/>
              <a:ahLst/>
              <a:cxnLst/>
              <a:rect l="l" t="t" r="r" b="b"/>
              <a:pathLst>
                <a:path w="3460" h="125" extrusionOk="0">
                  <a:moveTo>
                    <a:pt x="1" y="0"/>
                  </a:moveTo>
                  <a:lnTo>
                    <a:pt x="1" y="124"/>
                  </a:lnTo>
                  <a:lnTo>
                    <a:pt x="3460" y="12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150;p48">
              <a:extLst>
                <a:ext uri="{FF2B5EF4-FFF2-40B4-BE49-F238E27FC236}">
                  <a16:creationId xmlns:a16="http://schemas.microsoft.com/office/drawing/2014/main" id="{A8EDB570-C3A7-E181-20A6-F8F92383242B}"/>
                </a:ext>
              </a:extLst>
            </p:cNvPr>
            <p:cNvSpPr/>
            <p:nvPr/>
          </p:nvSpPr>
          <p:spPr>
            <a:xfrm>
              <a:off x="2585300" y="1135725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151;p48">
              <a:extLst>
                <a:ext uri="{FF2B5EF4-FFF2-40B4-BE49-F238E27FC236}">
                  <a16:creationId xmlns:a16="http://schemas.microsoft.com/office/drawing/2014/main" id="{B4A51DF4-18F5-577E-3A9A-9B752251B71D}"/>
                </a:ext>
              </a:extLst>
            </p:cNvPr>
            <p:cNvSpPr/>
            <p:nvPr/>
          </p:nvSpPr>
          <p:spPr>
            <a:xfrm>
              <a:off x="2619825" y="11644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0"/>
                  </a:moveTo>
                  <a:cubicBezTo>
                    <a:pt x="155" y="0"/>
                    <a:pt x="0" y="155"/>
                    <a:pt x="0" y="342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152;p48">
              <a:extLst>
                <a:ext uri="{FF2B5EF4-FFF2-40B4-BE49-F238E27FC236}">
                  <a16:creationId xmlns:a16="http://schemas.microsoft.com/office/drawing/2014/main" id="{CB99A017-AC27-216E-3870-DFA14D6F5FC4}"/>
                </a:ext>
              </a:extLst>
            </p:cNvPr>
            <p:cNvSpPr/>
            <p:nvPr/>
          </p:nvSpPr>
          <p:spPr>
            <a:xfrm>
              <a:off x="2623300" y="1167525"/>
              <a:ext cx="10900" cy="10875"/>
            </a:xfrm>
            <a:custGeom>
              <a:avLst/>
              <a:gdLst/>
              <a:ahLst/>
              <a:cxnLst/>
              <a:rect l="l" t="t" r="r" b="b"/>
              <a:pathLst>
                <a:path w="436" h="435" extrusionOk="0">
                  <a:moveTo>
                    <a:pt x="218" y="0"/>
                  </a:moveTo>
                  <a:cubicBezTo>
                    <a:pt x="94" y="0"/>
                    <a:pt x="1" y="109"/>
                    <a:pt x="1" y="218"/>
                  </a:cubicBezTo>
                  <a:cubicBezTo>
                    <a:pt x="1" y="342"/>
                    <a:pt x="94" y="435"/>
                    <a:pt x="218" y="435"/>
                  </a:cubicBezTo>
                  <a:cubicBezTo>
                    <a:pt x="327" y="435"/>
                    <a:pt x="435" y="342"/>
                    <a:pt x="435" y="218"/>
                  </a:cubicBezTo>
                  <a:cubicBezTo>
                    <a:pt x="435" y="109"/>
                    <a:pt x="327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153;p48">
              <a:extLst>
                <a:ext uri="{FF2B5EF4-FFF2-40B4-BE49-F238E27FC236}">
                  <a16:creationId xmlns:a16="http://schemas.microsoft.com/office/drawing/2014/main" id="{CA1FA72B-D352-8379-C840-D6B20322A716}"/>
                </a:ext>
              </a:extLst>
            </p:cNvPr>
            <p:cNvSpPr/>
            <p:nvPr/>
          </p:nvSpPr>
          <p:spPr>
            <a:xfrm>
              <a:off x="2781900" y="1061675"/>
              <a:ext cx="82225" cy="126425"/>
            </a:xfrm>
            <a:custGeom>
              <a:avLst/>
              <a:gdLst/>
              <a:ahLst/>
              <a:cxnLst/>
              <a:rect l="l" t="t" r="r" b="b"/>
              <a:pathLst>
                <a:path w="3289" h="5057" extrusionOk="0">
                  <a:moveTo>
                    <a:pt x="0" y="0"/>
                  </a:moveTo>
                  <a:lnTo>
                    <a:pt x="0" y="5056"/>
                  </a:lnTo>
                  <a:lnTo>
                    <a:pt x="3288" y="505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154;p48">
              <a:extLst>
                <a:ext uri="{FF2B5EF4-FFF2-40B4-BE49-F238E27FC236}">
                  <a16:creationId xmlns:a16="http://schemas.microsoft.com/office/drawing/2014/main" id="{6A1AECF0-74D1-4691-E363-56C3CB2B9272}"/>
                </a:ext>
              </a:extLst>
            </p:cNvPr>
            <p:cNvSpPr/>
            <p:nvPr/>
          </p:nvSpPr>
          <p:spPr>
            <a:xfrm>
              <a:off x="2823000" y="1068650"/>
              <a:ext cx="34925" cy="46175"/>
            </a:xfrm>
            <a:custGeom>
              <a:avLst/>
              <a:gdLst/>
              <a:ahLst/>
              <a:cxnLst/>
              <a:rect l="l" t="t" r="r" b="b"/>
              <a:pathLst>
                <a:path w="139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396" y="1846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155;p48">
              <a:extLst>
                <a:ext uri="{FF2B5EF4-FFF2-40B4-BE49-F238E27FC236}">
                  <a16:creationId xmlns:a16="http://schemas.microsoft.com/office/drawing/2014/main" id="{1557A2AA-38FA-4C54-593E-0850A51C416E}"/>
                </a:ext>
              </a:extLst>
            </p:cNvPr>
            <p:cNvSpPr/>
            <p:nvPr/>
          </p:nvSpPr>
          <p:spPr>
            <a:xfrm>
              <a:off x="2882700" y="794900"/>
              <a:ext cx="48125" cy="475025"/>
            </a:xfrm>
            <a:custGeom>
              <a:avLst/>
              <a:gdLst/>
              <a:ahLst/>
              <a:cxnLst/>
              <a:rect l="l" t="t" r="r" b="b"/>
              <a:pathLst>
                <a:path w="1925" h="19001" extrusionOk="0">
                  <a:moveTo>
                    <a:pt x="1707" y="1"/>
                  </a:moveTo>
                  <a:cubicBezTo>
                    <a:pt x="1707" y="78"/>
                    <a:pt x="1815" y="12083"/>
                    <a:pt x="1707" y="14874"/>
                  </a:cubicBezTo>
                  <a:cubicBezTo>
                    <a:pt x="1614" y="17403"/>
                    <a:pt x="962" y="18907"/>
                    <a:pt x="1" y="18907"/>
                  </a:cubicBezTo>
                  <a:lnTo>
                    <a:pt x="1" y="19000"/>
                  </a:lnTo>
                  <a:cubicBezTo>
                    <a:pt x="1024" y="19000"/>
                    <a:pt x="1691" y="17496"/>
                    <a:pt x="1800" y="14890"/>
                  </a:cubicBezTo>
                  <a:cubicBezTo>
                    <a:pt x="1924" y="12098"/>
                    <a:pt x="1800" y="109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156;p48">
              <a:extLst>
                <a:ext uri="{FF2B5EF4-FFF2-40B4-BE49-F238E27FC236}">
                  <a16:creationId xmlns:a16="http://schemas.microsoft.com/office/drawing/2014/main" id="{E950D096-351E-0124-4770-770DFC429FBC}"/>
                </a:ext>
              </a:extLst>
            </p:cNvPr>
            <p:cNvSpPr/>
            <p:nvPr/>
          </p:nvSpPr>
          <p:spPr>
            <a:xfrm>
              <a:off x="2882700" y="794525"/>
              <a:ext cx="48125" cy="465700"/>
            </a:xfrm>
            <a:custGeom>
              <a:avLst/>
              <a:gdLst/>
              <a:ahLst/>
              <a:cxnLst/>
              <a:rect l="l" t="t" r="r" b="b"/>
              <a:pathLst>
                <a:path w="1925" h="18628" extrusionOk="0">
                  <a:moveTo>
                    <a:pt x="1707" y="0"/>
                  </a:moveTo>
                  <a:cubicBezTo>
                    <a:pt x="1707" y="93"/>
                    <a:pt x="1815" y="11710"/>
                    <a:pt x="1707" y="14502"/>
                  </a:cubicBezTo>
                  <a:cubicBezTo>
                    <a:pt x="1614" y="17030"/>
                    <a:pt x="962" y="18534"/>
                    <a:pt x="1" y="18534"/>
                  </a:cubicBezTo>
                  <a:lnTo>
                    <a:pt x="1" y="18627"/>
                  </a:lnTo>
                  <a:cubicBezTo>
                    <a:pt x="1024" y="18627"/>
                    <a:pt x="1691" y="17138"/>
                    <a:pt x="1800" y="14502"/>
                  </a:cubicBezTo>
                  <a:cubicBezTo>
                    <a:pt x="1924" y="11726"/>
                    <a:pt x="1800" y="93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157;p48">
              <a:extLst>
                <a:ext uri="{FF2B5EF4-FFF2-40B4-BE49-F238E27FC236}">
                  <a16:creationId xmlns:a16="http://schemas.microsoft.com/office/drawing/2014/main" id="{B83C0F59-F072-5E21-5007-C1BCC330D635}"/>
                </a:ext>
              </a:extLst>
            </p:cNvPr>
            <p:cNvSpPr/>
            <p:nvPr/>
          </p:nvSpPr>
          <p:spPr>
            <a:xfrm>
              <a:off x="2882700" y="794525"/>
              <a:ext cx="41125" cy="464925"/>
            </a:xfrm>
            <a:custGeom>
              <a:avLst/>
              <a:gdLst/>
              <a:ahLst/>
              <a:cxnLst/>
              <a:rect l="l" t="t" r="r" b="b"/>
              <a:pathLst>
                <a:path w="1645" h="18597" extrusionOk="0">
                  <a:moveTo>
                    <a:pt x="1459" y="0"/>
                  </a:moveTo>
                  <a:cubicBezTo>
                    <a:pt x="1459" y="93"/>
                    <a:pt x="1552" y="11663"/>
                    <a:pt x="1459" y="14455"/>
                  </a:cubicBezTo>
                  <a:cubicBezTo>
                    <a:pt x="1350" y="16983"/>
                    <a:pt x="807" y="18503"/>
                    <a:pt x="1" y="18503"/>
                  </a:cubicBezTo>
                  <a:lnTo>
                    <a:pt x="1" y="18596"/>
                  </a:lnTo>
                  <a:cubicBezTo>
                    <a:pt x="885" y="18596"/>
                    <a:pt x="1459" y="17107"/>
                    <a:pt x="1552" y="14455"/>
                  </a:cubicBezTo>
                  <a:cubicBezTo>
                    <a:pt x="1645" y="11679"/>
                    <a:pt x="1552" y="93"/>
                    <a:pt x="1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158;p48">
              <a:extLst>
                <a:ext uri="{FF2B5EF4-FFF2-40B4-BE49-F238E27FC236}">
                  <a16:creationId xmlns:a16="http://schemas.microsoft.com/office/drawing/2014/main" id="{CF095C74-CDF7-3B7B-1D5B-8D8BADDD9B88}"/>
                </a:ext>
              </a:extLst>
            </p:cNvPr>
            <p:cNvSpPr/>
            <p:nvPr/>
          </p:nvSpPr>
          <p:spPr>
            <a:xfrm>
              <a:off x="2882700" y="794525"/>
              <a:ext cx="37250" cy="456775"/>
            </a:xfrm>
            <a:custGeom>
              <a:avLst/>
              <a:gdLst/>
              <a:ahLst/>
              <a:cxnLst/>
              <a:rect l="l" t="t" r="r" b="b"/>
              <a:pathLst>
                <a:path w="1490" h="18271" extrusionOk="0">
                  <a:moveTo>
                    <a:pt x="1304" y="0"/>
                  </a:moveTo>
                  <a:cubicBezTo>
                    <a:pt x="1304" y="93"/>
                    <a:pt x="1397" y="11338"/>
                    <a:pt x="1304" y="14129"/>
                  </a:cubicBezTo>
                  <a:cubicBezTo>
                    <a:pt x="1195" y="16658"/>
                    <a:pt x="714" y="18162"/>
                    <a:pt x="1" y="18162"/>
                  </a:cubicBezTo>
                  <a:lnTo>
                    <a:pt x="1" y="18271"/>
                  </a:lnTo>
                  <a:cubicBezTo>
                    <a:pt x="792" y="18271"/>
                    <a:pt x="1304" y="16766"/>
                    <a:pt x="1397" y="14129"/>
                  </a:cubicBezTo>
                  <a:cubicBezTo>
                    <a:pt x="1490" y="11338"/>
                    <a:pt x="1397" y="93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159;p48">
              <a:extLst>
                <a:ext uri="{FF2B5EF4-FFF2-40B4-BE49-F238E27FC236}">
                  <a16:creationId xmlns:a16="http://schemas.microsoft.com/office/drawing/2014/main" id="{A41737B8-E970-0AE3-9FD6-19511854B05A}"/>
                </a:ext>
              </a:extLst>
            </p:cNvPr>
            <p:cNvSpPr/>
            <p:nvPr/>
          </p:nvSpPr>
          <p:spPr>
            <a:xfrm>
              <a:off x="2646175" y="534350"/>
              <a:ext cx="236550" cy="205525"/>
            </a:xfrm>
            <a:custGeom>
              <a:avLst/>
              <a:gdLst/>
              <a:ahLst/>
              <a:cxnLst/>
              <a:rect l="l" t="t" r="r" b="b"/>
              <a:pathLst>
                <a:path w="946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9462" y="8220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160;p48">
              <a:extLst>
                <a:ext uri="{FF2B5EF4-FFF2-40B4-BE49-F238E27FC236}">
                  <a16:creationId xmlns:a16="http://schemas.microsoft.com/office/drawing/2014/main" id="{45B8088E-6B8A-8948-152B-C06FF6553B16}"/>
                </a:ext>
              </a:extLst>
            </p:cNvPr>
            <p:cNvSpPr/>
            <p:nvPr/>
          </p:nvSpPr>
          <p:spPr>
            <a:xfrm>
              <a:off x="288270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51" y="822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161;p48">
              <a:extLst>
                <a:ext uri="{FF2B5EF4-FFF2-40B4-BE49-F238E27FC236}">
                  <a16:creationId xmlns:a16="http://schemas.microsoft.com/office/drawing/2014/main" id="{E88743D1-F146-9F5C-7759-C3F0BC924480}"/>
                </a:ext>
              </a:extLst>
            </p:cNvPr>
            <p:cNvSpPr/>
            <p:nvPr/>
          </p:nvSpPr>
          <p:spPr>
            <a:xfrm>
              <a:off x="2659750" y="547150"/>
              <a:ext cx="209025" cy="177600"/>
            </a:xfrm>
            <a:custGeom>
              <a:avLst/>
              <a:gdLst/>
              <a:ahLst/>
              <a:cxnLst/>
              <a:rect l="l" t="t" r="r" b="b"/>
              <a:pathLst>
                <a:path w="836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60" y="7104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162;p48">
              <a:extLst>
                <a:ext uri="{FF2B5EF4-FFF2-40B4-BE49-F238E27FC236}">
                  <a16:creationId xmlns:a16="http://schemas.microsoft.com/office/drawing/2014/main" id="{31DB0DCD-F19E-12CA-B4CB-E172BE810E99}"/>
                </a:ext>
              </a:extLst>
            </p:cNvPr>
            <p:cNvSpPr/>
            <p:nvPr/>
          </p:nvSpPr>
          <p:spPr>
            <a:xfrm>
              <a:off x="2659750" y="547150"/>
              <a:ext cx="209025" cy="7000"/>
            </a:xfrm>
            <a:custGeom>
              <a:avLst/>
              <a:gdLst/>
              <a:ahLst/>
              <a:cxnLst/>
              <a:rect l="l" t="t" r="r" b="b"/>
              <a:pathLst>
                <a:path w="836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60" y="27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163;p48">
              <a:extLst>
                <a:ext uri="{FF2B5EF4-FFF2-40B4-BE49-F238E27FC236}">
                  <a16:creationId xmlns:a16="http://schemas.microsoft.com/office/drawing/2014/main" id="{B0A69B41-37A2-7AA8-5C20-D8FD93F2B72F}"/>
                </a:ext>
              </a:extLst>
            </p:cNvPr>
            <p:cNvSpPr/>
            <p:nvPr/>
          </p:nvSpPr>
          <p:spPr>
            <a:xfrm>
              <a:off x="26624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164;p48">
              <a:extLst>
                <a:ext uri="{FF2B5EF4-FFF2-40B4-BE49-F238E27FC236}">
                  <a16:creationId xmlns:a16="http://schemas.microsoft.com/office/drawing/2014/main" id="{02DCFC8B-2C74-7814-97FD-A58101683AC7}"/>
                </a:ext>
              </a:extLst>
            </p:cNvPr>
            <p:cNvSpPr/>
            <p:nvPr/>
          </p:nvSpPr>
          <p:spPr>
            <a:xfrm>
              <a:off x="266752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165;p48">
              <a:extLst>
                <a:ext uri="{FF2B5EF4-FFF2-40B4-BE49-F238E27FC236}">
                  <a16:creationId xmlns:a16="http://schemas.microsoft.com/office/drawing/2014/main" id="{0903591C-373B-865F-6C74-60AAE910A65D}"/>
                </a:ext>
              </a:extLst>
            </p:cNvPr>
            <p:cNvSpPr/>
            <p:nvPr/>
          </p:nvSpPr>
          <p:spPr>
            <a:xfrm>
              <a:off x="26717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166;p48">
              <a:extLst>
                <a:ext uri="{FF2B5EF4-FFF2-40B4-BE49-F238E27FC236}">
                  <a16:creationId xmlns:a16="http://schemas.microsoft.com/office/drawing/2014/main" id="{6A490B69-D7FE-CF4C-9824-C736455E8B74}"/>
                </a:ext>
              </a:extLst>
            </p:cNvPr>
            <p:cNvSpPr/>
            <p:nvPr/>
          </p:nvSpPr>
          <p:spPr>
            <a:xfrm>
              <a:off x="2669850" y="56537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0"/>
                  </a:moveTo>
                  <a:lnTo>
                    <a:pt x="0" y="2931"/>
                  </a:lnTo>
                  <a:lnTo>
                    <a:pt x="2295" y="293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167;p48">
              <a:extLst>
                <a:ext uri="{FF2B5EF4-FFF2-40B4-BE49-F238E27FC236}">
                  <a16:creationId xmlns:a16="http://schemas.microsoft.com/office/drawing/2014/main" id="{97010C03-4107-50FB-6349-932F4E4D9604}"/>
                </a:ext>
              </a:extLst>
            </p:cNvPr>
            <p:cNvSpPr/>
            <p:nvPr/>
          </p:nvSpPr>
          <p:spPr>
            <a:xfrm>
              <a:off x="2669850" y="565375"/>
              <a:ext cx="57400" cy="10475"/>
            </a:xfrm>
            <a:custGeom>
              <a:avLst/>
              <a:gdLst/>
              <a:ahLst/>
              <a:cxnLst/>
              <a:rect l="l" t="t" r="r" b="b"/>
              <a:pathLst>
                <a:path w="2296" h="419" extrusionOk="0">
                  <a:moveTo>
                    <a:pt x="0" y="0"/>
                  </a:moveTo>
                  <a:lnTo>
                    <a:pt x="0" y="419"/>
                  </a:lnTo>
                  <a:lnTo>
                    <a:pt x="2295" y="419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168;p48">
              <a:extLst>
                <a:ext uri="{FF2B5EF4-FFF2-40B4-BE49-F238E27FC236}">
                  <a16:creationId xmlns:a16="http://schemas.microsoft.com/office/drawing/2014/main" id="{4F0A159E-6330-D686-0DC7-AFCC1E2742C9}"/>
                </a:ext>
              </a:extLst>
            </p:cNvPr>
            <p:cNvSpPr/>
            <p:nvPr/>
          </p:nvSpPr>
          <p:spPr>
            <a:xfrm>
              <a:off x="26768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169;p48">
              <a:extLst>
                <a:ext uri="{FF2B5EF4-FFF2-40B4-BE49-F238E27FC236}">
                  <a16:creationId xmlns:a16="http://schemas.microsoft.com/office/drawing/2014/main" id="{232D934B-6010-60D3-D4C3-5B0596A5DB34}"/>
                </a:ext>
              </a:extLst>
            </p:cNvPr>
            <p:cNvSpPr/>
            <p:nvPr/>
          </p:nvSpPr>
          <p:spPr>
            <a:xfrm>
              <a:off x="26768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170;p48">
              <a:extLst>
                <a:ext uri="{FF2B5EF4-FFF2-40B4-BE49-F238E27FC236}">
                  <a16:creationId xmlns:a16="http://schemas.microsoft.com/office/drawing/2014/main" id="{7B83EB71-4832-C6D6-5931-BB0314E8BA19}"/>
                </a:ext>
              </a:extLst>
            </p:cNvPr>
            <p:cNvSpPr/>
            <p:nvPr/>
          </p:nvSpPr>
          <p:spPr>
            <a:xfrm>
              <a:off x="2691550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171;p48">
              <a:extLst>
                <a:ext uri="{FF2B5EF4-FFF2-40B4-BE49-F238E27FC236}">
                  <a16:creationId xmlns:a16="http://schemas.microsoft.com/office/drawing/2014/main" id="{C01C315F-5F03-8FFB-DC78-D2B191040BDC}"/>
                </a:ext>
              </a:extLst>
            </p:cNvPr>
            <p:cNvSpPr/>
            <p:nvPr/>
          </p:nvSpPr>
          <p:spPr>
            <a:xfrm>
              <a:off x="2676825" y="6212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0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172;p48">
              <a:extLst>
                <a:ext uri="{FF2B5EF4-FFF2-40B4-BE49-F238E27FC236}">
                  <a16:creationId xmlns:a16="http://schemas.microsoft.com/office/drawing/2014/main" id="{5A2348FD-BF80-B095-487B-E9E5AE93A9AD}"/>
                </a:ext>
              </a:extLst>
            </p:cNvPr>
            <p:cNvSpPr/>
            <p:nvPr/>
          </p:nvSpPr>
          <p:spPr>
            <a:xfrm>
              <a:off x="26768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173;p48">
              <a:extLst>
                <a:ext uri="{FF2B5EF4-FFF2-40B4-BE49-F238E27FC236}">
                  <a16:creationId xmlns:a16="http://schemas.microsoft.com/office/drawing/2014/main" id="{C2D1EDCE-6310-D029-8251-A3F7ECBAD493}"/>
                </a:ext>
              </a:extLst>
            </p:cNvPr>
            <p:cNvSpPr/>
            <p:nvPr/>
          </p:nvSpPr>
          <p:spPr>
            <a:xfrm>
              <a:off x="2676825" y="596775"/>
              <a:ext cx="29875" cy="2350"/>
            </a:xfrm>
            <a:custGeom>
              <a:avLst/>
              <a:gdLst/>
              <a:ahLst/>
              <a:cxnLst/>
              <a:rect l="l" t="t" r="r" b="b"/>
              <a:pathLst>
                <a:path w="1195" h="94" extrusionOk="0">
                  <a:moveTo>
                    <a:pt x="0" y="0"/>
                  </a:moveTo>
                  <a:lnTo>
                    <a:pt x="0" y="93"/>
                  </a:lnTo>
                  <a:lnTo>
                    <a:pt x="1194" y="93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174;p48">
              <a:extLst>
                <a:ext uri="{FF2B5EF4-FFF2-40B4-BE49-F238E27FC236}">
                  <a16:creationId xmlns:a16="http://schemas.microsoft.com/office/drawing/2014/main" id="{C6E681AB-C49E-3FD6-B62D-01C663399CDD}"/>
                </a:ext>
              </a:extLst>
            </p:cNvPr>
            <p:cNvSpPr/>
            <p:nvPr/>
          </p:nvSpPr>
          <p:spPr>
            <a:xfrm>
              <a:off x="2676825" y="60260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175;p48">
              <a:extLst>
                <a:ext uri="{FF2B5EF4-FFF2-40B4-BE49-F238E27FC236}">
                  <a16:creationId xmlns:a16="http://schemas.microsoft.com/office/drawing/2014/main" id="{AE50CDBD-3228-D4C6-C13A-608534CA38EF}"/>
                </a:ext>
              </a:extLst>
            </p:cNvPr>
            <p:cNvSpPr/>
            <p:nvPr/>
          </p:nvSpPr>
          <p:spPr>
            <a:xfrm>
              <a:off x="26768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0" y="1"/>
                  </a:moveTo>
                  <a:lnTo>
                    <a:pt x="0" y="94"/>
                  </a:lnTo>
                  <a:lnTo>
                    <a:pt x="1489" y="9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176;p48">
              <a:extLst>
                <a:ext uri="{FF2B5EF4-FFF2-40B4-BE49-F238E27FC236}">
                  <a16:creationId xmlns:a16="http://schemas.microsoft.com/office/drawing/2014/main" id="{F11471A4-292D-EDBE-1C3C-011143047103}"/>
                </a:ext>
              </a:extLst>
            </p:cNvPr>
            <p:cNvSpPr/>
            <p:nvPr/>
          </p:nvSpPr>
          <p:spPr>
            <a:xfrm>
              <a:off x="2676825" y="615375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1"/>
                  </a:moveTo>
                  <a:lnTo>
                    <a:pt x="0" y="94"/>
                  </a:lnTo>
                  <a:lnTo>
                    <a:pt x="1024" y="94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177;p48">
              <a:extLst>
                <a:ext uri="{FF2B5EF4-FFF2-40B4-BE49-F238E27FC236}">
                  <a16:creationId xmlns:a16="http://schemas.microsoft.com/office/drawing/2014/main" id="{2B5A5B1A-CB36-68CE-56E3-D12C26B7F2B5}"/>
                </a:ext>
              </a:extLst>
            </p:cNvPr>
            <p:cNvSpPr/>
            <p:nvPr/>
          </p:nvSpPr>
          <p:spPr>
            <a:xfrm>
              <a:off x="2676825" y="608800"/>
              <a:ext cx="39950" cy="2725"/>
            </a:xfrm>
            <a:custGeom>
              <a:avLst/>
              <a:gdLst/>
              <a:ahLst/>
              <a:cxnLst/>
              <a:rect l="l" t="t" r="r" b="b"/>
              <a:pathLst>
                <a:path w="159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178;p48">
              <a:extLst>
                <a:ext uri="{FF2B5EF4-FFF2-40B4-BE49-F238E27FC236}">
                  <a16:creationId xmlns:a16="http://schemas.microsoft.com/office/drawing/2014/main" id="{55144BF1-034B-39D4-D821-841BED2297BA}"/>
                </a:ext>
              </a:extLst>
            </p:cNvPr>
            <p:cNvSpPr/>
            <p:nvPr/>
          </p:nvSpPr>
          <p:spPr>
            <a:xfrm>
              <a:off x="2735750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179;p48">
              <a:extLst>
                <a:ext uri="{FF2B5EF4-FFF2-40B4-BE49-F238E27FC236}">
                  <a16:creationId xmlns:a16="http://schemas.microsoft.com/office/drawing/2014/main" id="{D998D1F4-D9F0-D8F4-0110-3E4116665BBA}"/>
                </a:ext>
              </a:extLst>
            </p:cNvPr>
            <p:cNvSpPr/>
            <p:nvPr/>
          </p:nvSpPr>
          <p:spPr>
            <a:xfrm>
              <a:off x="2735750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180;p48">
              <a:extLst>
                <a:ext uri="{FF2B5EF4-FFF2-40B4-BE49-F238E27FC236}">
                  <a16:creationId xmlns:a16="http://schemas.microsoft.com/office/drawing/2014/main" id="{57C937A7-8B37-4ED5-6E6F-0E47AA3E7CFD}"/>
                </a:ext>
              </a:extLst>
            </p:cNvPr>
            <p:cNvSpPr/>
            <p:nvPr/>
          </p:nvSpPr>
          <p:spPr>
            <a:xfrm>
              <a:off x="27427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181;p48">
              <a:extLst>
                <a:ext uri="{FF2B5EF4-FFF2-40B4-BE49-F238E27FC236}">
                  <a16:creationId xmlns:a16="http://schemas.microsoft.com/office/drawing/2014/main" id="{D808599D-2AD2-7A4C-7308-7E8F62B854F6}"/>
                </a:ext>
              </a:extLst>
            </p:cNvPr>
            <p:cNvSpPr/>
            <p:nvPr/>
          </p:nvSpPr>
          <p:spPr>
            <a:xfrm>
              <a:off x="27427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182;p48">
              <a:extLst>
                <a:ext uri="{FF2B5EF4-FFF2-40B4-BE49-F238E27FC236}">
                  <a16:creationId xmlns:a16="http://schemas.microsoft.com/office/drawing/2014/main" id="{BCEECEF7-32E8-A439-83D1-401B1B113334}"/>
                </a:ext>
              </a:extLst>
            </p:cNvPr>
            <p:cNvSpPr/>
            <p:nvPr/>
          </p:nvSpPr>
          <p:spPr>
            <a:xfrm>
              <a:off x="27574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0" y="0"/>
                  </a:moveTo>
                  <a:lnTo>
                    <a:pt x="0" y="93"/>
                  </a:lnTo>
                  <a:lnTo>
                    <a:pt x="822" y="93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183;p48">
              <a:extLst>
                <a:ext uri="{FF2B5EF4-FFF2-40B4-BE49-F238E27FC236}">
                  <a16:creationId xmlns:a16="http://schemas.microsoft.com/office/drawing/2014/main" id="{6D72F190-5E6E-38A0-C47A-B5FB6EFC854E}"/>
                </a:ext>
              </a:extLst>
            </p:cNvPr>
            <p:cNvSpPr/>
            <p:nvPr/>
          </p:nvSpPr>
          <p:spPr>
            <a:xfrm>
              <a:off x="2742725" y="62120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0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184;p48">
              <a:extLst>
                <a:ext uri="{FF2B5EF4-FFF2-40B4-BE49-F238E27FC236}">
                  <a16:creationId xmlns:a16="http://schemas.microsoft.com/office/drawing/2014/main" id="{81D53C12-ABDD-0826-3768-BBB2777F91CC}"/>
                </a:ext>
              </a:extLst>
            </p:cNvPr>
            <p:cNvSpPr/>
            <p:nvPr/>
          </p:nvSpPr>
          <p:spPr>
            <a:xfrm>
              <a:off x="27427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185;p48">
              <a:extLst>
                <a:ext uri="{FF2B5EF4-FFF2-40B4-BE49-F238E27FC236}">
                  <a16:creationId xmlns:a16="http://schemas.microsoft.com/office/drawing/2014/main" id="{9E1015F2-339A-0BCC-3891-CCC5FA80E4F4}"/>
                </a:ext>
              </a:extLst>
            </p:cNvPr>
            <p:cNvSpPr/>
            <p:nvPr/>
          </p:nvSpPr>
          <p:spPr>
            <a:xfrm>
              <a:off x="2742725" y="596775"/>
              <a:ext cx="29900" cy="2350"/>
            </a:xfrm>
            <a:custGeom>
              <a:avLst/>
              <a:gdLst/>
              <a:ahLst/>
              <a:cxnLst/>
              <a:rect l="l" t="t" r="r" b="b"/>
              <a:pathLst>
                <a:path w="1196" h="94" extrusionOk="0">
                  <a:moveTo>
                    <a:pt x="1" y="0"/>
                  </a:moveTo>
                  <a:lnTo>
                    <a:pt x="1" y="93"/>
                  </a:lnTo>
                  <a:lnTo>
                    <a:pt x="1195" y="93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186;p48">
              <a:extLst>
                <a:ext uri="{FF2B5EF4-FFF2-40B4-BE49-F238E27FC236}">
                  <a16:creationId xmlns:a16="http://schemas.microsoft.com/office/drawing/2014/main" id="{9258C25D-B189-D228-F615-DDB1B3C4999A}"/>
                </a:ext>
              </a:extLst>
            </p:cNvPr>
            <p:cNvSpPr/>
            <p:nvPr/>
          </p:nvSpPr>
          <p:spPr>
            <a:xfrm>
              <a:off x="2742725" y="60260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187;p48">
              <a:extLst>
                <a:ext uri="{FF2B5EF4-FFF2-40B4-BE49-F238E27FC236}">
                  <a16:creationId xmlns:a16="http://schemas.microsoft.com/office/drawing/2014/main" id="{2F4B1333-78E7-86B8-F7AB-386A07053B37}"/>
                </a:ext>
              </a:extLst>
            </p:cNvPr>
            <p:cNvSpPr/>
            <p:nvPr/>
          </p:nvSpPr>
          <p:spPr>
            <a:xfrm>
              <a:off x="27427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188;p48">
              <a:extLst>
                <a:ext uri="{FF2B5EF4-FFF2-40B4-BE49-F238E27FC236}">
                  <a16:creationId xmlns:a16="http://schemas.microsoft.com/office/drawing/2014/main" id="{70835815-BB33-302D-13A4-F8F85AFAE0BB}"/>
                </a:ext>
              </a:extLst>
            </p:cNvPr>
            <p:cNvSpPr/>
            <p:nvPr/>
          </p:nvSpPr>
          <p:spPr>
            <a:xfrm>
              <a:off x="2742725" y="615375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1"/>
                  </a:moveTo>
                  <a:lnTo>
                    <a:pt x="1" y="94"/>
                  </a:lnTo>
                  <a:lnTo>
                    <a:pt x="1025" y="94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189;p48">
              <a:extLst>
                <a:ext uri="{FF2B5EF4-FFF2-40B4-BE49-F238E27FC236}">
                  <a16:creationId xmlns:a16="http://schemas.microsoft.com/office/drawing/2014/main" id="{3D8E00D0-6DAA-E4BA-83CE-F6F1BE5C0F86}"/>
                </a:ext>
              </a:extLst>
            </p:cNvPr>
            <p:cNvSpPr/>
            <p:nvPr/>
          </p:nvSpPr>
          <p:spPr>
            <a:xfrm>
              <a:off x="2742725" y="608800"/>
              <a:ext cx="39975" cy="2725"/>
            </a:xfrm>
            <a:custGeom>
              <a:avLst/>
              <a:gdLst/>
              <a:ahLst/>
              <a:cxnLst/>
              <a:rect l="l" t="t" r="r" b="b"/>
              <a:pathLst>
                <a:path w="1599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190;p48">
              <a:extLst>
                <a:ext uri="{FF2B5EF4-FFF2-40B4-BE49-F238E27FC236}">
                  <a16:creationId xmlns:a16="http://schemas.microsoft.com/office/drawing/2014/main" id="{D7150827-05AE-C8E2-4D11-AEE1EB96A63E}"/>
                </a:ext>
              </a:extLst>
            </p:cNvPr>
            <p:cNvSpPr/>
            <p:nvPr/>
          </p:nvSpPr>
          <p:spPr>
            <a:xfrm>
              <a:off x="2801275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191;p48">
              <a:extLst>
                <a:ext uri="{FF2B5EF4-FFF2-40B4-BE49-F238E27FC236}">
                  <a16:creationId xmlns:a16="http://schemas.microsoft.com/office/drawing/2014/main" id="{BC1CCDF5-4BD3-393E-9F7B-225549F1D88F}"/>
                </a:ext>
              </a:extLst>
            </p:cNvPr>
            <p:cNvSpPr/>
            <p:nvPr/>
          </p:nvSpPr>
          <p:spPr>
            <a:xfrm>
              <a:off x="2801275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192;p48">
              <a:extLst>
                <a:ext uri="{FF2B5EF4-FFF2-40B4-BE49-F238E27FC236}">
                  <a16:creationId xmlns:a16="http://schemas.microsoft.com/office/drawing/2014/main" id="{4E31897C-4474-FA26-E81F-3F0BAAC86FE7}"/>
                </a:ext>
              </a:extLst>
            </p:cNvPr>
            <p:cNvSpPr/>
            <p:nvPr/>
          </p:nvSpPr>
          <p:spPr>
            <a:xfrm>
              <a:off x="2808250" y="590575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193;p48">
              <a:extLst>
                <a:ext uri="{FF2B5EF4-FFF2-40B4-BE49-F238E27FC236}">
                  <a16:creationId xmlns:a16="http://schemas.microsoft.com/office/drawing/2014/main" id="{94A14ABD-C2A1-08AF-247C-0157F07D5106}"/>
                </a:ext>
              </a:extLst>
            </p:cNvPr>
            <p:cNvSpPr/>
            <p:nvPr/>
          </p:nvSpPr>
          <p:spPr>
            <a:xfrm>
              <a:off x="2808250" y="62120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194;p48">
              <a:extLst>
                <a:ext uri="{FF2B5EF4-FFF2-40B4-BE49-F238E27FC236}">
                  <a16:creationId xmlns:a16="http://schemas.microsoft.com/office/drawing/2014/main" id="{3647B280-FD07-6F97-E84E-2E1FB13C2130}"/>
                </a:ext>
              </a:extLst>
            </p:cNvPr>
            <p:cNvSpPr/>
            <p:nvPr/>
          </p:nvSpPr>
          <p:spPr>
            <a:xfrm>
              <a:off x="28233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195;p48">
              <a:extLst>
                <a:ext uri="{FF2B5EF4-FFF2-40B4-BE49-F238E27FC236}">
                  <a16:creationId xmlns:a16="http://schemas.microsoft.com/office/drawing/2014/main" id="{7AFA3E06-C529-0CF5-891A-717E4D610FE9}"/>
                </a:ext>
              </a:extLst>
            </p:cNvPr>
            <p:cNvSpPr/>
            <p:nvPr/>
          </p:nvSpPr>
          <p:spPr>
            <a:xfrm>
              <a:off x="2808250" y="621200"/>
              <a:ext cx="27950" cy="2350"/>
            </a:xfrm>
            <a:custGeom>
              <a:avLst/>
              <a:gdLst/>
              <a:ahLst/>
              <a:cxnLst/>
              <a:rect l="l" t="t" r="r" b="b"/>
              <a:pathLst>
                <a:path w="1118" h="94" extrusionOk="0">
                  <a:moveTo>
                    <a:pt x="1" y="0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196;p48">
              <a:extLst>
                <a:ext uri="{FF2B5EF4-FFF2-40B4-BE49-F238E27FC236}">
                  <a16:creationId xmlns:a16="http://schemas.microsoft.com/office/drawing/2014/main" id="{F2FAF241-3D01-8A03-4F69-FF14040774ED}"/>
                </a:ext>
              </a:extLst>
            </p:cNvPr>
            <p:cNvSpPr/>
            <p:nvPr/>
          </p:nvSpPr>
          <p:spPr>
            <a:xfrm>
              <a:off x="2808250" y="608800"/>
              <a:ext cx="12450" cy="2725"/>
            </a:xfrm>
            <a:custGeom>
              <a:avLst/>
              <a:gdLst/>
              <a:ahLst/>
              <a:cxnLst/>
              <a:rect l="l" t="t" r="r" b="b"/>
              <a:pathLst>
                <a:path w="498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197;p48">
              <a:extLst>
                <a:ext uri="{FF2B5EF4-FFF2-40B4-BE49-F238E27FC236}">
                  <a16:creationId xmlns:a16="http://schemas.microsoft.com/office/drawing/2014/main" id="{5A2745CE-ABC0-791D-F95D-08F484565330}"/>
                </a:ext>
              </a:extLst>
            </p:cNvPr>
            <p:cNvSpPr/>
            <p:nvPr/>
          </p:nvSpPr>
          <p:spPr>
            <a:xfrm>
              <a:off x="2808250" y="596775"/>
              <a:ext cx="30275" cy="2350"/>
            </a:xfrm>
            <a:custGeom>
              <a:avLst/>
              <a:gdLst/>
              <a:ahLst/>
              <a:cxnLst/>
              <a:rect l="l" t="t" r="r" b="b"/>
              <a:pathLst>
                <a:path w="1211" h="94" extrusionOk="0">
                  <a:moveTo>
                    <a:pt x="1" y="0"/>
                  </a:moveTo>
                  <a:lnTo>
                    <a:pt x="1" y="93"/>
                  </a:lnTo>
                  <a:lnTo>
                    <a:pt x="1211" y="9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198;p48">
              <a:extLst>
                <a:ext uri="{FF2B5EF4-FFF2-40B4-BE49-F238E27FC236}">
                  <a16:creationId xmlns:a16="http://schemas.microsoft.com/office/drawing/2014/main" id="{F84BE771-78E6-08B5-B6DB-12E314916D24}"/>
                </a:ext>
              </a:extLst>
            </p:cNvPr>
            <p:cNvSpPr/>
            <p:nvPr/>
          </p:nvSpPr>
          <p:spPr>
            <a:xfrm>
              <a:off x="2808250" y="60260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199;p48">
              <a:extLst>
                <a:ext uri="{FF2B5EF4-FFF2-40B4-BE49-F238E27FC236}">
                  <a16:creationId xmlns:a16="http://schemas.microsoft.com/office/drawing/2014/main" id="{D1210EEB-A7A3-8354-F411-4D26AE6E37FB}"/>
                </a:ext>
              </a:extLst>
            </p:cNvPr>
            <p:cNvSpPr/>
            <p:nvPr/>
          </p:nvSpPr>
          <p:spPr>
            <a:xfrm>
              <a:off x="2808250" y="627400"/>
              <a:ext cx="37650" cy="2350"/>
            </a:xfrm>
            <a:custGeom>
              <a:avLst/>
              <a:gdLst/>
              <a:ahLst/>
              <a:cxnLst/>
              <a:rect l="l" t="t" r="r" b="b"/>
              <a:pathLst>
                <a:path w="1506" h="94" extrusionOk="0">
                  <a:moveTo>
                    <a:pt x="1" y="1"/>
                  </a:moveTo>
                  <a:lnTo>
                    <a:pt x="1" y="94"/>
                  </a:lnTo>
                  <a:lnTo>
                    <a:pt x="1505" y="94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200;p48">
              <a:extLst>
                <a:ext uri="{FF2B5EF4-FFF2-40B4-BE49-F238E27FC236}">
                  <a16:creationId xmlns:a16="http://schemas.microsoft.com/office/drawing/2014/main" id="{B8FED501-69CF-5AA0-2FF0-FF4FE8F5D80B}"/>
                </a:ext>
              </a:extLst>
            </p:cNvPr>
            <p:cNvSpPr/>
            <p:nvPr/>
          </p:nvSpPr>
          <p:spPr>
            <a:xfrm>
              <a:off x="2808250" y="615375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1"/>
                  </a:moveTo>
                  <a:lnTo>
                    <a:pt x="1" y="94"/>
                  </a:lnTo>
                  <a:lnTo>
                    <a:pt x="1040" y="9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201;p48">
              <a:extLst>
                <a:ext uri="{FF2B5EF4-FFF2-40B4-BE49-F238E27FC236}">
                  <a16:creationId xmlns:a16="http://schemas.microsoft.com/office/drawing/2014/main" id="{A5A669FC-D3D0-CEDA-D815-D598CEBC7706}"/>
                </a:ext>
              </a:extLst>
            </p:cNvPr>
            <p:cNvSpPr/>
            <p:nvPr/>
          </p:nvSpPr>
          <p:spPr>
            <a:xfrm>
              <a:off x="2808250" y="608800"/>
              <a:ext cx="40350" cy="2725"/>
            </a:xfrm>
            <a:custGeom>
              <a:avLst/>
              <a:gdLst/>
              <a:ahLst/>
              <a:cxnLst/>
              <a:rect l="l" t="t" r="r" b="b"/>
              <a:pathLst>
                <a:path w="1614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614" y="1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202;p48">
              <a:extLst>
                <a:ext uri="{FF2B5EF4-FFF2-40B4-BE49-F238E27FC236}">
                  <a16:creationId xmlns:a16="http://schemas.microsoft.com/office/drawing/2014/main" id="{5D68CE99-E9F8-E7E2-DF00-55722C1A2CA7}"/>
                </a:ext>
              </a:extLst>
            </p:cNvPr>
            <p:cNvSpPr/>
            <p:nvPr/>
          </p:nvSpPr>
          <p:spPr>
            <a:xfrm>
              <a:off x="2669850" y="64562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1"/>
                  </a:moveTo>
                  <a:lnTo>
                    <a:pt x="0" y="2932"/>
                  </a:lnTo>
                  <a:lnTo>
                    <a:pt x="2295" y="2932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203;p48">
              <a:extLst>
                <a:ext uri="{FF2B5EF4-FFF2-40B4-BE49-F238E27FC236}">
                  <a16:creationId xmlns:a16="http://schemas.microsoft.com/office/drawing/2014/main" id="{4241D1CB-90A6-7EEE-D6B8-1D6C0A21939F}"/>
                </a:ext>
              </a:extLst>
            </p:cNvPr>
            <p:cNvSpPr/>
            <p:nvPr/>
          </p:nvSpPr>
          <p:spPr>
            <a:xfrm>
              <a:off x="2669850" y="645625"/>
              <a:ext cx="57400" cy="10875"/>
            </a:xfrm>
            <a:custGeom>
              <a:avLst/>
              <a:gdLst/>
              <a:ahLst/>
              <a:cxnLst/>
              <a:rect l="l" t="t" r="r" b="b"/>
              <a:pathLst>
                <a:path w="2296" h="435" extrusionOk="0">
                  <a:moveTo>
                    <a:pt x="0" y="1"/>
                  </a:moveTo>
                  <a:lnTo>
                    <a:pt x="0" y="435"/>
                  </a:lnTo>
                  <a:lnTo>
                    <a:pt x="2295" y="435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204;p48">
              <a:extLst>
                <a:ext uri="{FF2B5EF4-FFF2-40B4-BE49-F238E27FC236}">
                  <a16:creationId xmlns:a16="http://schemas.microsoft.com/office/drawing/2014/main" id="{3231CE9C-DBAA-36E8-104A-416E03C5F52B}"/>
                </a:ext>
              </a:extLst>
            </p:cNvPr>
            <p:cNvSpPr/>
            <p:nvPr/>
          </p:nvSpPr>
          <p:spPr>
            <a:xfrm>
              <a:off x="26768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0" y="1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205;p48">
              <a:extLst>
                <a:ext uri="{FF2B5EF4-FFF2-40B4-BE49-F238E27FC236}">
                  <a16:creationId xmlns:a16="http://schemas.microsoft.com/office/drawing/2014/main" id="{09261DFE-04C8-E32F-F730-8F0BE4C02D4F}"/>
                </a:ext>
              </a:extLst>
            </p:cNvPr>
            <p:cNvSpPr/>
            <p:nvPr/>
          </p:nvSpPr>
          <p:spPr>
            <a:xfrm>
              <a:off x="26768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0" y="1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206;p48">
              <a:extLst>
                <a:ext uri="{FF2B5EF4-FFF2-40B4-BE49-F238E27FC236}">
                  <a16:creationId xmlns:a16="http://schemas.microsoft.com/office/drawing/2014/main" id="{9E725673-DA90-4570-8328-08E027E9AC7D}"/>
                </a:ext>
              </a:extLst>
            </p:cNvPr>
            <p:cNvSpPr/>
            <p:nvPr/>
          </p:nvSpPr>
          <p:spPr>
            <a:xfrm>
              <a:off x="2691550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207;p48">
              <a:extLst>
                <a:ext uri="{FF2B5EF4-FFF2-40B4-BE49-F238E27FC236}">
                  <a16:creationId xmlns:a16="http://schemas.microsoft.com/office/drawing/2014/main" id="{D4E15194-054E-2207-2892-284798D7ABF6}"/>
                </a:ext>
              </a:extLst>
            </p:cNvPr>
            <p:cNvSpPr/>
            <p:nvPr/>
          </p:nvSpPr>
          <p:spPr>
            <a:xfrm>
              <a:off x="2676825" y="701450"/>
              <a:ext cx="27550" cy="2375"/>
            </a:xfrm>
            <a:custGeom>
              <a:avLst/>
              <a:gdLst/>
              <a:ahLst/>
              <a:cxnLst/>
              <a:rect l="l" t="t" r="r" b="b"/>
              <a:pathLst>
                <a:path w="1102" h="95" extrusionOk="0">
                  <a:moveTo>
                    <a:pt x="0" y="1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208;p48">
              <a:extLst>
                <a:ext uri="{FF2B5EF4-FFF2-40B4-BE49-F238E27FC236}">
                  <a16:creationId xmlns:a16="http://schemas.microsoft.com/office/drawing/2014/main" id="{8C930774-6839-5703-1D6B-3CD7502C98D9}"/>
                </a:ext>
              </a:extLst>
            </p:cNvPr>
            <p:cNvSpPr/>
            <p:nvPr/>
          </p:nvSpPr>
          <p:spPr>
            <a:xfrm>
              <a:off x="26768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209;p48">
              <a:extLst>
                <a:ext uri="{FF2B5EF4-FFF2-40B4-BE49-F238E27FC236}">
                  <a16:creationId xmlns:a16="http://schemas.microsoft.com/office/drawing/2014/main" id="{1FD9EA42-EEFE-9FA3-A4A4-E43459B14D0D}"/>
                </a:ext>
              </a:extLst>
            </p:cNvPr>
            <p:cNvSpPr/>
            <p:nvPr/>
          </p:nvSpPr>
          <p:spPr>
            <a:xfrm>
              <a:off x="2676825" y="677025"/>
              <a:ext cx="29875" cy="2750"/>
            </a:xfrm>
            <a:custGeom>
              <a:avLst/>
              <a:gdLst/>
              <a:ahLst/>
              <a:cxnLst/>
              <a:rect l="l" t="t" r="r" b="b"/>
              <a:pathLst>
                <a:path w="1195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194" y="109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210;p48">
              <a:extLst>
                <a:ext uri="{FF2B5EF4-FFF2-40B4-BE49-F238E27FC236}">
                  <a16:creationId xmlns:a16="http://schemas.microsoft.com/office/drawing/2014/main" id="{EB53474B-B85F-3500-EE6D-2F4DD8477EC4}"/>
                </a:ext>
              </a:extLst>
            </p:cNvPr>
            <p:cNvSpPr/>
            <p:nvPr/>
          </p:nvSpPr>
          <p:spPr>
            <a:xfrm>
              <a:off x="2676825" y="68325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211;p48">
              <a:extLst>
                <a:ext uri="{FF2B5EF4-FFF2-40B4-BE49-F238E27FC236}">
                  <a16:creationId xmlns:a16="http://schemas.microsoft.com/office/drawing/2014/main" id="{3788779F-D532-24DF-66BF-2757A74D06C0}"/>
                </a:ext>
              </a:extLst>
            </p:cNvPr>
            <p:cNvSpPr/>
            <p:nvPr/>
          </p:nvSpPr>
          <p:spPr>
            <a:xfrm>
              <a:off x="26768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489" y="1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212;p48">
              <a:extLst>
                <a:ext uri="{FF2B5EF4-FFF2-40B4-BE49-F238E27FC236}">
                  <a16:creationId xmlns:a16="http://schemas.microsoft.com/office/drawing/2014/main" id="{3833F41C-B16B-2BAD-A4F7-D0FCDA45BA57}"/>
                </a:ext>
              </a:extLst>
            </p:cNvPr>
            <p:cNvSpPr/>
            <p:nvPr/>
          </p:nvSpPr>
          <p:spPr>
            <a:xfrm>
              <a:off x="2676825" y="695650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0"/>
                  </a:moveTo>
                  <a:lnTo>
                    <a:pt x="0" y="93"/>
                  </a:lnTo>
                  <a:lnTo>
                    <a:pt x="1024" y="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213;p48">
              <a:extLst>
                <a:ext uri="{FF2B5EF4-FFF2-40B4-BE49-F238E27FC236}">
                  <a16:creationId xmlns:a16="http://schemas.microsoft.com/office/drawing/2014/main" id="{CCE5D256-F28E-EB9C-E036-986859ABCD21}"/>
                </a:ext>
              </a:extLst>
            </p:cNvPr>
            <p:cNvSpPr/>
            <p:nvPr/>
          </p:nvSpPr>
          <p:spPr>
            <a:xfrm>
              <a:off x="2676825" y="689450"/>
              <a:ext cx="39950" cy="2350"/>
            </a:xfrm>
            <a:custGeom>
              <a:avLst/>
              <a:gdLst/>
              <a:ahLst/>
              <a:cxnLst/>
              <a:rect l="l" t="t" r="r" b="b"/>
              <a:pathLst>
                <a:path w="1598" h="94" extrusionOk="0">
                  <a:moveTo>
                    <a:pt x="0" y="0"/>
                  </a:moveTo>
                  <a:lnTo>
                    <a:pt x="0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214;p48">
              <a:extLst>
                <a:ext uri="{FF2B5EF4-FFF2-40B4-BE49-F238E27FC236}">
                  <a16:creationId xmlns:a16="http://schemas.microsoft.com/office/drawing/2014/main" id="{011DA8DA-BF50-DF21-8447-BCEE1A161262}"/>
                </a:ext>
              </a:extLst>
            </p:cNvPr>
            <p:cNvSpPr/>
            <p:nvPr/>
          </p:nvSpPr>
          <p:spPr>
            <a:xfrm>
              <a:off x="2735750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215;p48">
              <a:extLst>
                <a:ext uri="{FF2B5EF4-FFF2-40B4-BE49-F238E27FC236}">
                  <a16:creationId xmlns:a16="http://schemas.microsoft.com/office/drawing/2014/main" id="{29A0F4CF-6EAA-6470-B96B-9969D9B74CA7}"/>
                </a:ext>
              </a:extLst>
            </p:cNvPr>
            <p:cNvSpPr/>
            <p:nvPr/>
          </p:nvSpPr>
          <p:spPr>
            <a:xfrm>
              <a:off x="2735750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216;p48">
              <a:extLst>
                <a:ext uri="{FF2B5EF4-FFF2-40B4-BE49-F238E27FC236}">
                  <a16:creationId xmlns:a16="http://schemas.microsoft.com/office/drawing/2014/main" id="{23378AA5-B1AF-E6A3-9B80-5E1E69F25BCF}"/>
                </a:ext>
              </a:extLst>
            </p:cNvPr>
            <p:cNvSpPr/>
            <p:nvPr/>
          </p:nvSpPr>
          <p:spPr>
            <a:xfrm>
              <a:off x="27427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217;p48">
              <a:extLst>
                <a:ext uri="{FF2B5EF4-FFF2-40B4-BE49-F238E27FC236}">
                  <a16:creationId xmlns:a16="http://schemas.microsoft.com/office/drawing/2014/main" id="{1D72BF60-39B8-8612-A2CA-72F102593C11}"/>
                </a:ext>
              </a:extLst>
            </p:cNvPr>
            <p:cNvSpPr/>
            <p:nvPr/>
          </p:nvSpPr>
          <p:spPr>
            <a:xfrm>
              <a:off x="27427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1" y="1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218;p48">
              <a:extLst>
                <a:ext uri="{FF2B5EF4-FFF2-40B4-BE49-F238E27FC236}">
                  <a16:creationId xmlns:a16="http://schemas.microsoft.com/office/drawing/2014/main" id="{B7C093F3-0EC1-27CA-639D-1CF198FC790D}"/>
                </a:ext>
              </a:extLst>
            </p:cNvPr>
            <p:cNvSpPr/>
            <p:nvPr/>
          </p:nvSpPr>
          <p:spPr>
            <a:xfrm>
              <a:off x="27574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822" y="109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219;p48">
              <a:extLst>
                <a:ext uri="{FF2B5EF4-FFF2-40B4-BE49-F238E27FC236}">
                  <a16:creationId xmlns:a16="http://schemas.microsoft.com/office/drawing/2014/main" id="{167CBF2E-BDCA-24A3-5966-B0577A7BAC4F}"/>
                </a:ext>
              </a:extLst>
            </p:cNvPr>
            <p:cNvSpPr/>
            <p:nvPr/>
          </p:nvSpPr>
          <p:spPr>
            <a:xfrm>
              <a:off x="2742725" y="701450"/>
              <a:ext cx="27575" cy="2375"/>
            </a:xfrm>
            <a:custGeom>
              <a:avLst/>
              <a:gdLst/>
              <a:ahLst/>
              <a:cxnLst/>
              <a:rect l="l" t="t" r="r" b="b"/>
              <a:pathLst>
                <a:path w="1103" h="95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220;p48">
              <a:extLst>
                <a:ext uri="{FF2B5EF4-FFF2-40B4-BE49-F238E27FC236}">
                  <a16:creationId xmlns:a16="http://schemas.microsoft.com/office/drawing/2014/main" id="{48860FF3-C13A-33B0-3665-7FC9AEEE7CE7}"/>
                </a:ext>
              </a:extLst>
            </p:cNvPr>
            <p:cNvSpPr/>
            <p:nvPr/>
          </p:nvSpPr>
          <p:spPr>
            <a:xfrm>
              <a:off x="27427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221;p48">
              <a:extLst>
                <a:ext uri="{FF2B5EF4-FFF2-40B4-BE49-F238E27FC236}">
                  <a16:creationId xmlns:a16="http://schemas.microsoft.com/office/drawing/2014/main" id="{51988651-B2F7-F51B-004D-0D284001ACB1}"/>
                </a:ext>
              </a:extLst>
            </p:cNvPr>
            <p:cNvSpPr/>
            <p:nvPr/>
          </p:nvSpPr>
          <p:spPr>
            <a:xfrm>
              <a:off x="2742725" y="677025"/>
              <a:ext cx="29900" cy="2750"/>
            </a:xfrm>
            <a:custGeom>
              <a:avLst/>
              <a:gdLst/>
              <a:ahLst/>
              <a:cxnLst/>
              <a:rect l="l" t="t" r="r" b="b"/>
              <a:pathLst>
                <a:path w="119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195" y="109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222;p48">
              <a:extLst>
                <a:ext uri="{FF2B5EF4-FFF2-40B4-BE49-F238E27FC236}">
                  <a16:creationId xmlns:a16="http://schemas.microsoft.com/office/drawing/2014/main" id="{0BAC3976-C232-C546-B53C-521533EAFC8B}"/>
                </a:ext>
              </a:extLst>
            </p:cNvPr>
            <p:cNvSpPr/>
            <p:nvPr/>
          </p:nvSpPr>
          <p:spPr>
            <a:xfrm>
              <a:off x="2742725" y="68325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223;p48">
              <a:extLst>
                <a:ext uri="{FF2B5EF4-FFF2-40B4-BE49-F238E27FC236}">
                  <a16:creationId xmlns:a16="http://schemas.microsoft.com/office/drawing/2014/main" id="{4A87579C-2E47-B735-3BC2-2DC7F6E8C6D6}"/>
                </a:ext>
              </a:extLst>
            </p:cNvPr>
            <p:cNvSpPr/>
            <p:nvPr/>
          </p:nvSpPr>
          <p:spPr>
            <a:xfrm>
              <a:off x="27427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490" y="1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224;p48">
              <a:extLst>
                <a:ext uri="{FF2B5EF4-FFF2-40B4-BE49-F238E27FC236}">
                  <a16:creationId xmlns:a16="http://schemas.microsoft.com/office/drawing/2014/main" id="{468BF4EE-EE51-2504-44AF-01302EC9F1A8}"/>
                </a:ext>
              </a:extLst>
            </p:cNvPr>
            <p:cNvSpPr/>
            <p:nvPr/>
          </p:nvSpPr>
          <p:spPr>
            <a:xfrm>
              <a:off x="2742725" y="695650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0"/>
                  </a:moveTo>
                  <a:lnTo>
                    <a:pt x="1" y="93"/>
                  </a:lnTo>
                  <a:lnTo>
                    <a:pt x="1025" y="9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225;p48">
              <a:extLst>
                <a:ext uri="{FF2B5EF4-FFF2-40B4-BE49-F238E27FC236}">
                  <a16:creationId xmlns:a16="http://schemas.microsoft.com/office/drawing/2014/main" id="{2C1FEFFC-6592-C289-0D46-88894567F9C4}"/>
                </a:ext>
              </a:extLst>
            </p:cNvPr>
            <p:cNvSpPr/>
            <p:nvPr/>
          </p:nvSpPr>
          <p:spPr>
            <a:xfrm>
              <a:off x="2742725" y="689450"/>
              <a:ext cx="39975" cy="2350"/>
            </a:xfrm>
            <a:custGeom>
              <a:avLst/>
              <a:gdLst/>
              <a:ahLst/>
              <a:cxnLst/>
              <a:rect l="l" t="t" r="r" b="b"/>
              <a:pathLst>
                <a:path w="1599" h="94" extrusionOk="0">
                  <a:moveTo>
                    <a:pt x="1" y="0"/>
                  </a:moveTo>
                  <a:lnTo>
                    <a:pt x="1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226;p48">
              <a:extLst>
                <a:ext uri="{FF2B5EF4-FFF2-40B4-BE49-F238E27FC236}">
                  <a16:creationId xmlns:a16="http://schemas.microsoft.com/office/drawing/2014/main" id="{D55A8DF4-4F6D-F368-3638-013469578B86}"/>
                </a:ext>
              </a:extLst>
            </p:cNvPr>
            <p:cNvSpPr/>
            <p:nvPr/>
          </p:nvSpPr>
          <p:spPr>
            <a:xfrm>
              <a:off x="2801275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227;p48">
              <a:extLst>
                <a:ext uri="{FF2B5EF4-FFF2-40B4-BE49-F238E27FC236}">
                  <a16:creationId xmlns:a16="http://schemas.microsoft.com/office/drawing/2014/main" id="{908B58BF-3C53-85F3-E0E8-8D14C3017840}"/>
                </a:ext>
              </a:extLst>
            </p:cNvPr>
            <p:cNvSpPr/>
            <p:nvPr/>
          </p:nvSpPr>
          <p:spPr>
            <a:xfrm>
              <a:off x="2808250" y="670825"/>
              <a:ext cx="12450" cy="2750"/>
            </a:xfrm>
            <a:custGeom>
              <a:avLst/>
              <a:gdLst/>
              <a:ahLst/>
              <a:cxnLst/>
              <a:rect l="l" t="t" r="r" b="b"/>
              <a:pathLst>
                <a:path w="498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228;p48">
              <a:extLst>
                <a:ext uri="{FF2B5EF4-FFF2-40B4-BE49-F238E27FC236}">
                  <a16:creationId xmlns:a16="http://schemas.microsoft.com/office/drawing/2014/main" id="{059ADD11-38D9-955F-F7D6-D8C50DE673F6}"/>
                </a:ext>
              </a:extLst>
            </p:cNvPr>
            <p:cNvSpPr/>
            <p:nvPr/>
          </p:nvSpPr>
          <p:spPr>
            <a:xfrm>
              <a:off x="2808250" y="701450"/>
              <a:ext cx="12450" cy="2375"/>
            </a:xfrm>
            <a:custGeom>
              <a:avLst/>
              <a:gdLst/>
              <a:ahLst/>
              <a:cxnLst/>
              <a:rect l="l" t="t" r="r" b="b"/>
              <a:pathLst>
                <a:path w="498" h="95" extrusionOk="0">
                  <a:moveTo>
                    <a:pt x="1" y="1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229;p48">
              <a:extLst>
                <a:ext uri="{FF2B5EF4-FFF2-40B4-BE49-F238E27FC236}">
                  <a16:creationId xmlns:a16="http://schemas.microsoft.com/office/drawing/2014/main" id="{1D96173E-4477-F6F1-23C8-075C5BD492B0}"/>
                </a:ext>
              </a:extLst>
            </p:cNvPr>
            <p:cNvSpPr/>
            <p:nvPr/>
          </p:nvSpPr>
          <p:spPr>
            <a:xfrm>
              <a:off x="28233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230;p48">
              <a:extLst>
                <a:ext uri="{FF2B5EF4-FFF2-40B4-BE49-F238E27FC236}">
                  <a16:creationId xmlns:a16="http://schemas.microsoft.com/office/drawing/2014/main" id="{9AE5F771-09BA-86F3-27A4-1100D4ED74DA}"/>
                </a:ext>
              </a:extLst>
            </p:cNvPr>
            <p:cNvSpPr/>
            <p:nvPr/>
          </p:nvSpPr>
          <p:spPr>
            <a:xfrm>
              <a:off x="2808250" y="701450"/>
              <a:ext cx="27950" cy="2375"/>
            </a:xfrm>
            <a:custGeom>
              <a:avLst/>
              <a:gdLst/>
              <a:ahLst/>
              <a:cxnLst/>
              <a:rect l="l" t="t" r="r" b="b"/>
              <a:pathLst>
                <a:path w="1118" h="95" extrusionOk="0">
                  <a:moveTo>
                    <a:pt x="1" y="1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231;p48">
              <a:extLst>
                <a:ext uri="{FF2B5EF4-FFF2-40B4-BE49-F238E27FC236}">
                  <a16:creationId xmlns:a16="http://schemas.microsoft.com/office/drawing/2014/main" id="{6E4F7E21-F6C2-C638-A2F4-BF4CBB148780}"/>
                </a:ext>
              </a:extLst>
            </p:cNvPr>
            <p:cNvSpPr/>
            <p:nvPr/>
          </p:nvSpPr>
          <p:spPr>
            <a:xfrm>
              <a:off x="2808250" y="68945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232;p48">
              <a:extLst>
                <a:ext uri="{FF2B5EF4-FFF2-40B4-BE49-F238E27FC236}">
                  <a16:creationId xmlns:a16="http://schemas.microsoft.com/office/drawing/2014/main" id="{05D0B25A-CBD2-3B78-D910-EAC37716F52D}"/>
                </a:ext>
              </a:extLst>
            </p:cNvPr>
            <p:cNvSpPr/>
            <p:nvPr/>
          </p:nvSpPr>
          <p:spPr>
            <a:xfrm>
              <a:off x="2808250" y="677025"/>
              <a:ext cx="30275" cy="2750"/>
            </a:xfrm>
            <a:custGeom>
              <a:avLst/>
              <a:gdLst/>
              <a:ahLst/>
              <a:cxnLst/>
              <a:rect l="l" t="t" r="r" b="b"/>
              <a:pathLst>
                <a:path w="1211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211" y="10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233;p48">
              <a:extLst>
                <a:ext uri="{FF2B5EF4-FFF2-40B4-BE49-F238E27FC236}">
                  <a16:creationId xmlns:a16="http://schemas.microsoft.com/office/drawing/2014/main" id="{5929C79F-0DB3-D419-7DE1-47150737E510}"/>
                </a:ext>
              </a:extLst>
            </p:cNvPr>
            <p:cNvSpPr/>
            <p:nvPr/>
          </p:nvSpPr>
          <p:spPr>
            <a:xfrm>
              <a:off x="2808250" y="68325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234;p48">
              <a:extLst>
                <a:ext uri="{FF2B5EF4-FFF2-40B4-BE49-F238E27FC236}">
                  <a16:creationId xmlns:a16="http://schemas.microsoft.com/office/drawing/2014/main" id="{B387BEF3-BA2A-B3A1-3261-749D8BF0C0B1}"/>
                </a:ext>
              </a:extLst>
            </p:cNvPr>
            <p:cNvSpPr/>
            <p:nvPr/>
          </p:nvSpPr>
          <p:spPr>
            <a:xfrm>
              <a:off x="2808250" y="707675"/>
              <a:ext cx="37650" cy="2725"/>
            </a:xfrm>
            <a:custGeom>
              <a:avLst/>
              <a:gdLst/>
              <a:ahLst/>
              <a:cxnLst/>
              <a:rect l="l" t="t" r="r" b="b"/>
              <a:pathLst>
                <a:path w="150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05" y="109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235;p48">
              <a:extLst>
                <a:ext uri="{FF2B5EF4-FFF2-40B4-BE49-F238E27FC236}">
                  <a16:creationId xmlns:a16="http://schemas.microsoft.com/office/drawing/2014/main" id="{E95C5B5D-8AA1-C479-CDC8-06B6A244F0DC}"/>
                </a:ext>
              </a:extLst>
            </p:cNvPr>
            <p:cNvSpPr/>
            <p:nvPr/>
          </p:nvSpPr>
          <p:spPr>
            <a:xfrm>
              <a:off x="2808250" y="695650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0"/>
                  </a:moveTo>
                  <a:lnTo>
                    <a:pt x="1" y="93"/>
                  </a:lnTo>
                  <a:lnTo>
                    <a:pt x="1040" y="93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236;p48">
              <a:extLst>
                <a:ext uri="{FF2B5EF4-FFF2-40B4-BE49-F238E27FC236}">
                  <a16:creationId xmlns:a16="http://schemas.microsoft.com/office/drawing/2014/main" id="{C3B702F2-5E9A-D353-B485-D2CFC95A85FA}"/>
                </a:ext>
              </a:extLst>
            </p:cNvPr>
            <p:cNvSpPr/>
            <p:nvPr/>
          </p:nvSpPr>
          <p:spPr>
            <a:xfrm>
              <a:off x="2808250" y="689450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1" y="0"/>
                  </a:moveTo>
                  <a:lnTo>
                    <a:pt x="1" y="93"/>
                  </a:lnTo>
                  <a:lnTo>
                    <a:pt x="1614" y="93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237;p48">
              <a:extLst>
                <a:ext uri="{FF2B5EF4-FFF2-40B4-BE49-F238E27FC236}">
                  <a16:creationId xmlns:a16="http://schemas.microsoft.com/office/drawing/2014/main" id="{0CE76AD8-B4C0-47F2-7D16-89B7434818FF}"/>
                </a:ext>
              </a:extLst>
            </p:cNvPr>
            <p:cNvSpPr/>
            <p:nvPr/>
          </p:nvSpPr>
          <p:spPr>
            <a:xfrm>
              <a:off x="2801275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238;p48">
              <a:extLst>
                <a:ext uri="{FF2B5EF4-FFF2-40B4-BE49-F238E27FC236}">
                  <a16:creationId xmlns:a16="http://schemas.microsoft.com/office/drawing/2014/main" id="{5D9B19AB-E8DC-64D1-14C0-F1766477B115}"/>
                </a:ext>
              </a:extLst>
            </p:cNvPr>
            <p:cNvSpPr/>
            <p:nvPr/>
          </p:nvSpPr>
          <p:spPr>
            <a:xfrm>
              <a:off x="27020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47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239;p48">
              <a:extLst>
                <a:ext uri="{FF2B5EF4-FFF2-40B4-BE49-F238E27FC236}">
                  <a16:creationId xmlns:a16="http://schemas.microsoft.com/office/drawing/2014/main" id="{18B3FCD3-B0CE-D99D-3626-1153508AFDB4}"/>
                </a:ext>
              </a:extLst>
            </p:cNvPr>
            <p:cNvSpPr/>
            <p:nvPr/>
          </p:nvSpPr>
          <p:spPr>
            <a:xfrm>
              <a:off x="2729950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5" y="388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240;p48">
              <a:extLst>
                <a:ext uri="{FF2B5EF4-FFF2-40B4-BE49-F238E27FC236}">
                  <a16:creationId xmlns:a16="http://schemas.microsoft.com/office/drawing/2014/main" id="{E717C6C0-AEF1-045C-F963-6E30C94B75F8}"/>
                </a:ext>
              </a:extLst>
            </p:cNvPr>
            <p:cNvSpPr/>
            <p:nvPr/>
          </p:nvSpPr>
          <p:spPr>
            <a:xfrm>
              <a:off x="27101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35" y="180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241;p48">
              <a:extLst>
                <a:ext uri="{FF2B5EF4-FFF2-40B4-BE49-F238E27FC236}">
                  <a16:creationId xmlns:a16="http://schemas.microsoft.com/office/drawing/2014/main" id="{9B381127-1EDC-6744-D39B-46A66448A27D}"/>
                </a:ext>
              </a:extLst>
            </p:cNvPr>
            <p:cNvSpPr/>
            <p:nvPr/>
          </p:nvSpPr>
          <p:spPr>
            <a:xfrm>
              <a:off x="27225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19" y="1800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242;p48">
              <a:extLst>
                <a:ext uri="{FF2B5EF4-FFF2-40B4-BE49-F238E27FC236}">
                  <a16:creationId xmlns:a16="http://schemas.microsoft.com/office/drawing/2014/main" id="{BF10DA4A-39D1-5039-8BEF-66ED943BEE9E}"/>
                </a:ext>
              </a:extLst>
            </p:cNvPr>
            <p:cNvSpPr/>
            <p:nvPr/>
          </p:nvSpPr>
          <p:spPr>
            <a:xfrm>
              <a:off x="2730325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233" y="0"/>
                  </a:moveTo>
                  <a:lnTo>
                    <a:pt x="1" y="729"/>
                  </a:lnTo>
                  <a:lnTo>
                    <a:pt x="3102" y="574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243;p48">
              <a:extLst>
                <a:ext uri="{FF2B5EF4-FFF2-40B4-BE49-F238E27FC236}">
                  <a16:creationId xmlns:a16="http://schemas.microsoft.com/office/drawing/2014/main" id="{7DB8C4F4-8021-A482-1EF9-FD06C8EB97C0}"/>
                </a:ext>
              </a:extLst>
            </p:cNvPr>
            <p:cNvSpPr/>
            <p:nvPr/>
          </p:nvSpPr>
          <p:spPr>
            <a:xfrm>
              <a:off x="29676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0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244;p48">
              <a:extLst>
                <a:ext uri="{FF2B5EF4-FFF2-40B4-BE49-F238E27FC236}">
                  <a16:creationId xmlns:a16="http://schemas.microsoft.com/office/drawing/2014/main" id="{0FDB6771-1AC6-1C17-E729-B13B5C1A2813}"/>
                </a:ext>
              </a:extLst>
            </p:cNvPr>
            <p:cNvSpPr/>
            <p:nvPr/>
          </p:nvSpPr>
          <p:spPr>
            <a:xfrm>
              <a:off x="2967625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245;p48">
              <a:extLst>
                <a:ext uri="{FF2B5EF4-FFF2-40B4-BE49-F238E27FC236}">
                  <a16:creationId xmlns:a16="http://schemas.microsoft.com/office/drawing/2014/main" id="{E97130A5-5D1A-32DD-610C-2AD0BD450980}"/>
                </a:ext>
              </a:extLst>
            </p:cNvPr>
            <p:cNvSpPr/>
            <p:nvPr/>
          </p:nvSpPr>
          <p:spPr>
            <a:xfrm>
              <a:off x="3018425" y="739850"/>
              <a:ext cx="89575" cy="45000"/>
            </a:xfrm>
            <a:custGeom>
              <a:avLst/>
              <a:gdLst/>
              <a:ahLst/>
              <a:cxnLst/>
              <a:rect l="l" t="t" r="r" b="b"/>
              <a:pathLst>
                <a:path w="3583" h="1800" extrusionOk="0">
                  <a:moveTo>
                    <a:pt x="21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246;p48">
              <a:extLst>
                <a:ext uri="{FF2B5EF4-FFF2-40B4-BE49-F238E27FC236}">
                  <a16:creationId xmlns:a16="http://schemas.microsoft.com/office/drawing/2014/main" id="{AA8A0D82-D2A6-59E1-7B00-503CA43AA2CA}"/>
                </a:ext>
              </a:extLst>
            </p:cNvPr>
            <p:cNvSpPr/>
            <p:nvPr/>
          </p:nvSpPr>
          <p:spPr>
            <a:xfrm>
              <a:off x="3006400" y="739850"/>
              <a:ext cx="89600" cy="45000"/>
            </a:xfrm>
            <a:custGeom>
              <a:avLst/>
              <a:gdLst/>
              <a:ahLst/>
              <a:cxnLst/>
              <a:rect l="l" t="t" r="r" b="b"/>
              <a:pathLst>
                <a:path w="3584" h="1800" extrusionOk="0">
                  <a:moveTo>
                    <a:pt x="18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247;p48">
              <a:extLst>
                <a:ext uri="{FF2B5EF4-FFF2-40B4-BE49-F238E27FC236}">
                  <a16:creationId xmlns:a16="http://schemas.microsoft.com/office/drawing/2014/main" id="{C9618BD4-C13B-F229-6A92-62DF6CB2E842}"/>
                </a:ext>
              </a:extLst>
            </p:cNvPr>
            <p:cNvSpPr/>
            <p:nvPr/>
          </p:nvSpPr>
          <p:spPr>
            <a:xfrm>
              <a:off x="3009500" y="739850"/>
              <a:ext cx="83400" cy="17850"/>
            </a:xfrm>
            <a:custGeom>
              <a:avLst/>
              <a:gdLst/>
              <a:ahLst/>
              <a:cxnLst/>
              <a:rect l="l" t="t" r="r" b="b"/>
              <a:pathLst>
                <a:path w="3336" h="714" extrusionOk="0">
                  <a:moveTo>
                    <a:pt x="63" y="0"/>
                  </a:moveTo>
                  <a:lnTo>
                    <a:pt x="0" y="574"/>
                  </a:lnTo>
                  <a:lnTo>
                    <a:pt x="3335" y="714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248;p48">
              <a:extLst>
                <a:ext uri="{FF2B5EF4-FFF2-40B4-BE49-F238E27FC236}">
                  <a16:creationId xmlns:a16="http://schemas.microsoft.com/office/drawing/2014/main" id="{0AB52003-E517-8E73-8E18-6A7749F01A85}"/>
                </a:ext>
              </a:extLst>
            </p:cNvPr>
            <p:cNvSpPr/>
            <p:nvPr/>
          </p:nvSpPr>
          <p:spPr>
            <a:xfrm>
              <a:off x="2885800" y="534350"/>
              <a:ext cx="323800" cy="205525"/>
            </a:xfrm>
            <a:custGeom>
              <a:avLst/>
              <a:gdLst/>
              <a:ahLst/>
              <a:cxnLst/>
              <a:rect l="l" t="t" r="r" b="b"/>
              <a:pathLst>
                <a:path w="1295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12951" y="8220"/>
                  </a:lnTo>
                  <a:lnTo>
                    <a:pt x="12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249;p48">
              <a:extLst>
                <a:ext uri="{FF2B5EF4-FFF2-40B4-BE49-F238E27FC236}">
                  <a16:creationId xmlns:a16="http://schemas.microsoft.com/office/drawing/2014/main" id="{C866B7A4-FA93-D49C-7E48-24B54D470DE3}"/>
                </a:ext>
              </a:extLst>
            </p:cNvPr>
            <p:cNvSpPr/>
            <p:nvPr/>
          </p:nvSpPr>
          <p:spPr>
            <a:xfrm>
              <a:off x="321035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450" y="822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250;p48">
              <a:extLst>
                <a:ext uri="{FF2B5EF4-FFF2-40B4-BE49-F238E27FC236}">
                  <a16:creationId xmlns:a16="http://schemas.microsoft.com/office/drawing/2014/main" id="{D0DC97E3-53F3-2FAA-0255-E39D6EB5B0E8}"/>
                </a:ext>
              </a:extLst>
            </p:cNvPr>
            <p:cNvSpPr/>
            <p:nvPr/>
          </p:nvSpPr>
          <p:spPr>
            <a:xfrm>
              <a:off x="2900150" y="547150"/>
              <a:ext cx="296275" cy="177600"/>
            </a:xfrm>
            <a:custGeom>
              <a:avLst/>
              <a:gdLst/>
              <a:ahLst/>
              <a:cxnLst/>
              <a:rect l="l" t="t" r="r" b="b"/>
              <a:pathLst>
                <a:path w="1185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11850" y="7104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251;p48">
              <a:extLst>
                <a:ext uri="{FF2B5EF4-FFF2-40B4-BE49-F238E27FC236}">
                  <a16:creationId xmlns:a16="http://schemas.microsoft.com/office/drawing/2014/main" id="{97D3DD23-8F00-E3B8-75A4-31CC86B8725E}"/>
                </a:ext>
              </a:extLst>
            </p:cNvPr>
            <p:cNvSpPr/>
            <p:nvPr/>
          </p:nvSpPr>
          <p:spPr>
            <a:xfrm>
              <a:off x="2906350" y="563525"/>
              <a:ext cx="116350" cy="140300"/>
            </a:xfrm>
            <a:custGeom>
              <a:avLst/>
              <a:gdLst/>
              <a:ahLst/>
              <a:cxnLst/>
              <a:rect l="l" t="t" r="r" b="b"/>
              <a:pathLst>
                <a:path w="4654" h="5612" extrusionOk="0">
                  <a:moveTo>
                    <a:pt x="3667" y="0"/>
                  </a:moveTo>
                  <a:cubicBezTo>
                    <a:pt x="3622" y="0"/>
                    <a:pt x="3576" y="4"/>
                    <a:pt x="3522" y="12"/>
                  </a:cubicBezTo>
                  <a:cubicBezTo>
                    <a:pt x="3429" y="28"/>
                    <a:pt x="3335" y="43"/>
                    <a:pt x="3258" y="90"/>
                  </a:cubicBezTo>
                  <a:lnTo>
                    <a:pt x="3211" y="105"/>
                  </a:lnTo>
                  <a:lnTo>
                    <a:pt x="3180" y="121"/>
                  </a:lnTo>
                  <a:cubicBezTo>
                    <a:pt x="3165" y="152"/>
                    <a:pt x="3134" y="152"/>
                    <a:pt x="3118" y="167"/>
                  </a:cubicBezTo>
                  <a:cubicBezTo>
                    <a:pt x="3087" y="198"/>
                    <a:pt x="3041" y="229"/>
                    <a:pt x="3010" y="260"/>
                  </a:cubicBezTo>
                  <a:cubicBezTo>
                    <a:pt x="2963" y="276"/>
                    <a:pt x="2948" y="322"/>
                    <a:pt x="2901" y="353"/>
                  </a:cubicBezTo>
                  <a:cubicBezTo>
                    <a:pt x="2870" y="384"/>
                    <a:pt x="2824" y="415"/>
                    <a:pt x="2808" y="462"/>
                  </a:cubicBezTo>
                  <a:cubicBezTo>
                    <a:pt x="2715" y="586"/>
                    <a:pt x="2622" y="741"/>
                    <a:pt x="2560" y="896"/>
                  </a:cubicBezTo>
                  <a:cubicBezTo>
                    <a:pt x="2436" y="1206"/>
                    <a:pt x="2343" y="1516"/>
                    <a:pt x="2281" y="1827"/>
                  </a:cubicBezTo>
                  <a:cubicBezTo>
                    <a:pt x="2281" y="1904"/>
                    <a:pt x="2265" y="1982"/>
                    <a:pt x="2250" y="2059"/>
                  </a:cubicBezTo>
                  <a:lnTo>
                    <a:pt x="2203" y="2292"/>
                  </a:lnTo>
                  <a:cubicBezTo>
                    <a:pt x="2203" y="2354"/>
                    <a:pt x="2188" y="2432"/>
                    <a:pt x="2172" y="2509"/>
                  </a:cubicBezTo>
                  <a:cubicBezTo>
                    <a:pt x="2157" y="2587"/>
                    <a:pt x="2126" y="2664"/>
                    <a:pt x="2110" y="2726"/>
                  </a:cubicBezTo>
                  <a:cubicBezTo>
                    <a:pt x="2095" y="2757"/>
                    <a:pt x="2095" y="2804"/>
                    <a:pt x="2079" y="2819"/>
                  </a:cubicBezTo>
                  <a:cubicBezTo>
                    <a:pt x="2079" y="2835"/>
                    <a:pt x="2048" y="2835"/>
                    <a:pt x="2048" y="2866"/>
                  </a:cubicBezTo>
                  <a:lnTo>
                    <a:pt x="2033" y="2897"/>
                  </a:lnTo>
                  <a:cubicBezTo>
                    <a:pt x="2017" y="2959"/>
                    <a:pt x="1955" y="3021"/>
                    <a:pt x="1924" y="3052"/>
                  </a:cubicBezTo>
                  <a:cubicBezTo>
                    <a:pt x="1800" y="3145"/>
                    <a:pt x="1691" y="3223"/>
                    <a:pt x="1552" y="3285"/>
                  </a:cubicBezTo>
                  <a:cubicBezTo>
                    <a:pt x="1273" y="3424"/>
                    <a:pt x="963" y="3533"/>
                    <a:pt x="699" y="3734"/>
                  </a:cubicBezTo>
                  <a:cubicBezTo>
                    <a:pt x="637" y="3796"/>
                    <a:pt x="559" y="3827"/>
                    <a:pt x="497" y="3889"/>
                  </a:cubicBezTo>
                  <a:lnTo>
                    <a:pt x="327" y="4060"/>
                  </a:lnTo>
                  <a:cubicBezTo>
                    <a:pt x="218" y="4200"/>
                    <a:pt x="125" y="4355"/>
                    <a:pt x="63" y="4510"/>
                  </a:cubicBezTo>
                  <a:cubicBezTo>
                    <a:pt x="16" y="4587"/>
                    <a:pt x="1" y="4680"/>
                    <a:pt x="1" y="4773"/>
                  </a:cubicBezTo>
                  <a:cubicBezTo>
                    <a:pt x="1" y="4882"/>
                    <a:pt x="1" y="4975"/>
                    <a:pt x="32" y="5068"/>
                  </a:cubicBezTo>
                  <a:cubicBezTo>
                    <a:pt x="78" y="5161"/>
                    <a:pt x="125" y="5270"/>
                    <a:pt x="187" y="5347"/>
                  </a:cubicBezTo>
                  <a:cubicBezTo>
                    <a:pt x="280" y="5425"/>
                    <a:pt x="342" y="5471"/>
                    <a:pt x="451" y="5518"/>
                  </a:cubicBezTo>
                  <a:cubicBezTo>
                    <a:pt x="544" y="5580"/>
                    <a:pt x="668" y="5596"/>
                    <a:pt x="761" y="5611"/>
                  </a:cubicBezTo>
                  <a:cubicBezTo>
                    <a:pt x="869" y="5611"/>
                    <a:pt x="978" y="5611"/>
                    <a:pt x="1071" y="5596"/>
                  </a:cubicBezTo>
                  <a:cubicBezTo>
                    <a:pt x="1102" y="5596"/>
                    <a:pt x="1118" y="5580"/>
                    <a:pt x="1149" y="5580"/>
                  </a:cubicBezTo>
                  <a:lnTo>
                    <a:pt x="1211" y="5549"/>
                  </a:lnTo>
                  <a:cubicBezTo>
                    <a:pt x="1226" y="5533"/>
                    <a:pt x="1288" y="5533"/>
                    <a:pt x="1319" y="5518"/>
                  </a:cubicBezTo>
                  <a:cubicBezTo>
                    <a:pt x="1412" y="5502"/>
                    <a:pt x="1490" y="5456"/>
                    <a:pt x="1567" y="5425"/>
                  </a:cubicBezTo>
                  <a:cubicBezTo>
                    <a:pt x="1753" y="5347"/>
                    <a:pt x="1878" y="5270"/>
                    <a:pt x="2017" y="5192"/>
                  </a:cubicBezTo>
                  <a:cubicBezTo>
                    <a:pt x="2141" y="5115"/>
                    <a:pt x="2265" y="5053"/>
                    <a:pt x="2405" y="4991"/>
                  </a:cubicBezTo>
                  <a:cubicBezTo>
                    <a:pt x="2529" y="4929"/>
                    <a:pt x="2653" y="4898"/>
                    <a:pt x="2793" y="4882"/>
                  </a:cubicBezTo>
                  <a:lnTo>
                    <a:pt x="2917" y="4851"/>
                  </a:lnTo>
                  <a:cubicBezTo>
                    <a:pt x="2948" y="4836"/>
                    <a:pt x="3010" y="4836"/>
                    <a:pt x="3041" y="4820"/>
                  </a:cubicBezTo>
                  <a:cubicBezTo>
                    <a:pt x="3118" y="4773"/>
                    <a:pt x="3227" y="4758"/>
                    <a:pt x="3304" y="4727"/>
                  </a:cubicBezTo>
                  <a:cubicBezTo>
                    <a:pt x="3475" y="4665"/>
                    <a:pt x="3630" y="4572"/>
                    <a:pt x="3785" y="4448"/>
                  </a:cubicBezTo>
                  <a:cubicBezTo>
                    <a:pt x="3940" y="4339"/>
                    <a:pt x="4080" y="4200"/>
                    <a:pt x="4173" y="4045"/>
                  </a:cubicBezTo>
                  <a:cubicBezTo>
                    <a:pt x="4282" y="3889"/>
                    <a:pt x="4359" y="3719"/>
                    <a:pt x="4406" y="3533"/>
                  </a:cubicBezTo>
                  <a:cubicBezTo>
                    <a:pt x="4437" y="3362"/>
                    <a:pt x="4468" y="3192"/>
                    <a:pt x="4468" y="3021"/>
                  </a:cubicBezTo>
                  <a:cubicBezTo>
                    <a:pt x="4468" y="2943"/>
                    <a:pt x="4468" y="2835"/>
                    <a:pt x="4437" y="2757"/>
                  </a:cubicBezTo>
                  <a:cubicBezTo>
                    <a:pt x="4437" y="2726"/>
                    <a:pt x="4421" y="2680"/>
                    <a:pt x="4421" y="2649"/>
                  </a:cubicBezTo>
                  <a:cubicBezTo>
                    <a:pt x="4406" y="2602"/>
                    <a:pt x="4406" y="2571"/>
                    <a:pt x="4406" y="2525"/>
                  </a:cubicBezTo>
                  <a:cubicBezTo>
                    <a:pt x="4390" y="2401"/>
                    <a:pt x="4390" y="2245"/>
                    <a:pt x="4406" y="2090"/>
                  </a:cubicBezTo>
                  <a:cubicBezTo>
                    <a:pt x="4421" y="2013"/>
                    <a:pt x="4421" y="1935"/>
                    <a:pt x="4437" y="1858"/>
                  </a:cubicBezTo>
                  <a:lnTo>
                    <a:pt x="4499" y="1625"/>
                  </a:lnTo>
                  <a:cubicBezTo>
                    <a:pt x="4545" y="1548"/>
                    <a:pt x="4561" y="1470"/>
                    <a:pt x="4576" y="1392"/>
                  </a:cubicBezTo>
                  <a:cubicBezTo>
                    <a:pt x="4592" y="1346"/>
                    <a:pt x="4607" y="1315"/>
                    <a:pt x="4607" y="1268"/>
                  </a:cubicBezTo>
                  <a:cubicBezTo>
                    <a:pt x="4638" y="1237"/>
                    <a:pt x="4638" y="1191"/>
                    <a:pt x="4638" y="1160"/>
                  </a:cubicBezTo>
                  <a:cubicBezTo>
                    <a:pt x="4654" y="1005"/>
                    <a:pt x="4638" y="850"/>
                    <a:pt x="4514" y="710"/>
                  </a:cubicBezTo>
                  <a:lnTo>
                    <a:pt x="4514" y="710"/>
                  </a:lnTo>
                  <a:cubicBezTo>
                    <a:pt x="4561" y="850"/>
                    <a:pt x="4592" y="1005"/>
                    <a:pt x="4576" y="1160"/>
                  </a:cubicBezTo>
                  <a:cubicBezTo>
                    <a:pt x="4576" y="1222"/>
                    <a:pt x="4561" y="1299"/>
                    <a:pt x="4514" y="1315"/>
                  </a:cubicBezTo>
                  <a:cubicBezTo>
                    <a:pt x="4483" y="1392"/>
                    <a:pt x="4468" y="1439"/>
                    <a:pt x="4421" y="1532"/>
                  </a:cubicBezTo>
                  <a:cubicBezTo>
                    <a:pt x="4359" y="1656"/>
                    <a:pt x="4313" y="1811"/>
                    <a:pt x="4251" y="1966"/>
                  </a:cubicBezTo>
                  <a:cubicBezTo>
                    <a:pt x="4204" y="2121"/>
                    <a:pt x="4173" y="2307"/>
                    <a:pt x="4126" y="2463"/>
                  </a:cubicBezTo>
                  <a:cubicBezTo>
                    <a:pt x="4126" y="2478"/>
                    <a:pt x="4111" y="2525"/>
                    <a:pt x="4111" y="2571"/>
                  </a:cubicBezTo>
                  <a:cubicBezTo>
                    <a:pt x="4111" y="2602"/>
                    <a:pt x="4095" y="2649"/>
                    <a:pt x="4095" y="2680"/>
                  </a:cubicBezTo>
                  <a:cubicBezTo>
                    <a:pt x="4095" y="2757"/>
                    <a:pt x="4080" y="2819"/>
                    <a:pt x="4049" y="2897"/>
                  </a:cubicBezTo>
                  <a:cubicBezTo>
                    <a:pt x="4033" y="2959"/>
                    <a:pt x="4018" y="3036"/>
                    <a:pt x="4002" y="3098"/>
                  </a:cubicBezTo>
                  <a:cubicBezTo>
                    <a:pt x="3971" y="3176"/>
                    <a:pt x="3956" y="3223"/>
                    <a:pt x="3925" y="3285"/>
                  </a:cubicBezTo>
                  <a:cubicBezTo>
                    <a:pt x="3863" y="3409"/>
                    <a:pt x="3785" y="3517"/>
                    <a:pt x="3708" y="3610"/>
                  </a:cubicBezTo>
                  <a:cubicBezTo>
                    <a:pt x="3553" y="3827"/>
                    <a:pt x="3320" y="3967"/>
                    <a:pt x="3087" y="4060"/>
                  </a:cubicBezTo>
                  <a:cubicBezTo>
                    <a:pt x="3025" y="4076"/>
                    <a:pt x="2948" y="4107"/>
                    <a:pt x="2886" y="4122"/>
                  </a:cubicBezTo>
                  <a:cubicBezTo>
                    <a:pt x="2855" y="4122"/>
                    <a:pt x="2839" y="4138"/>
                    <a:pt x="2793" y="4138"/>
                  </a:cubicBezTo>
                  <a:lnTo>
                    <a:pt x="2731" y="4153"/>
                  </a:lnTo>
                  <a:lnTo>
                    <a:pt x="2684" y="4184"/>
                  </a:lnTo>
                  <a:cubicBezTo>
                    <a:pt x="2498" y="4215"/>
                    <a:pt x="2327" y="4277"/>
                    <a:pt x="2172" y="4355"/>
                  </a:cubicBezTo>
                  <a:cubicBezTo>
                    <a:pt x="2017" y="4432"/>
                    <a:pt x="1862" y="4510"/>
                    <a:pt x="1722" y="4603"/>
                  </a:cubicBezTo>
                  <a:cubicBezTo>
                    <a:pt x="1598" y="4680"/>
                    <a:pt x="1459" y="4773"/>
                    <a:pt x="1335" y="4836"/>
                  </a:cubicBezTo>
                  <a:cubicBezTo>
                    <a:pt x="1257" y="4882"/>
                    <a:pt x="1211" y="4913"/>
                    <a:pt x="1149" y="4929"/>
                  </a:cubicBezTo>
                  <a:cubicBezTo>
                    <a:pt x="1102" y="4960"/>
                    <a:pt x="1087" y="4960"/>
                    <a:pt x="1056" y="4975"/>
                  </a:cubicBezTo>
                  <a:lnTo>
                    <a:pt x="994" y="4991"/>
                  </a:lnTo>
                  <a:lnTo>
                    <a:pt x="947" y="5006"/>
                  </a:lnTo>
                  <a:cubicBezTo>
                    <a:pt x="916" y="5037"/>
                    <a:pt x="854" y="5053"/>
                    <a:pt x="792" y="5053"/>
                  </a:cubicBezTo>
                  <a:cubicBezTo>
                    <a:pt x="745" y="5053"/>
                    <a:pt x="699" y="5053"/>
                    <a:pt x="637" y="5037"/>
                  </a:cubicBezTo>
                  <a:cubicBezTo>
                    <a:pt x="544" y="5006"/>
                    <a:pt x="466" y="4960"/>
                    <a:pt x="404" y="4851"/>
                  </a:cubicBezTo>
                  <a:cubicBezTo>
                    <a:pt x="373" y="4820"/>
                    <a:pt x="358" y="4758"/>
                    <a:pt x="358" y="4696"/>
                  </a:cubicBezTo>
                  <a:cubicBezTo>
                    <a:pt x="327" y="4649"/>
                    <a:pt x="327" y="4572"/>
                    <a:pt x="358" y="4510"/>
                  </a:cubicBezTo>
                  <a:cubicBezTo>
                    <a:pt x="389" y="4370"/>
                    <a:pt x="451" y="4231"/>
                    <a:pt x="528" y="4122"/>
                  </a:cubicBezTo>
                  <a:cubicBezTo>
                    <a:pt x="621" y="3998"/>
                    <a:pt x="714" y="3889"/>
                    <a:pt x="838" y="3812"/>
                  </a:cubicBezTo>
                  <a:cubicBezTo>
                    <a:pt x="947" y="3734"/>
                    <a:pt x="1087" y="3657"/>
                    <a:pt x="1226" y="3595"/>
                  </a:cubicBezTo>
                  <a:cubicBezTo>
                    <a:pt x="1381" y="3533"/>
                    <a:pt x="1521" y="3502"/>
                    <a:pt x="1676" y="3440"/>
                  </a:cubicBezTo>
                  <a:cubicBezTo>
                    <a:pt x="1831" y="3409"/>
                    <a:pt x="1986" y="3331"/>
                    <a:pt x="2141" y="3254"/>
                  </a:cubicBezTo>
                  <a:cubicBezTo>
                    <a:pt x="2219" y="3207"/>
                    <a:pt x="2296" y="3145"/>
                    <a:pt x="2343" y="3067"/>
                  </a:cubicBezTo>
                  <a:lnTo>
                    <a:pt x="2405" y="3021"/>
                  </a:lnTo>
                  <a:cubicBezTo>
                    <a:pt x="2420" y="2990"/>
                    <a:pt x="2420" y="2974"/>
                    <a:pt x="2451" y="2959"/>
                  </a:cubicBezTo>
                  <a:cubicBezTo>
                    <a:pt x="2482" y="2912"/>
                    <a:pt x="2498" y="2881"/>
                    <a:pt x="2529" y="2835"/>
                  </a:cubicBezTo>
                  <a:cubicBezTo>
                    <a:pt x="2607" y="2680"/>
                    <a:pt x="2653" y="2525"/>
                    <a:pt x="2715" y="2370"/>
                  </a:cubicBezTo>
                  <a:cubicBezTo>
                    <a:pt x="2731" y="2292"/>
                    <a:pt x="2762" y="2214"/>
                    <a:pt x="2793" y="2137"/>
                  </a:cubicBezTo>
                  <a:cubicBezTo>
                    <a:pt x="2839" y="2059"/>
                    <a:pt x="2855" y="1982"/>
                    <a:pt x="2870" y="1904"/>
                  </a:cubicBezTo>
                  <a:cubicBezTo>
                    <a:pt x="2948" y="1625"/>
                    <a:pt x="3025" y="1315"/>
                    <a:pt x="3118" y="1036"/>
                  </a:cubicBezTo>
                  <a:cubicBezTo>
                    <a:pt x="3165" y="896"/>
                    <a:pt x="3227" y="788"/>
                    <a:pt x="3273" y="648"/>
                  </a:cubicBezTo>
                  <a:cubicBezTo>
                    <a:pt x="3304" y="586"/>
                    <a:pt x="3335" y="555"/>
                    <a:pt x="3382" y="493"/>
                  </a:cubicBezTo>
                  <a:lnTo>
                    <a:pt x="3429" y="431"/>
                  </a:lnTo>
                  <a:cubicBezTo>
                    <a:pt x="3444" y="431"/>
                    <a:pt x="3444" y="415"/>
                    <a:pt x="3475" y="415"/>
                  </a:cubicBezTo>
                  <a:lnTo>
                    <a:pt x="3491" y="400"/>
                  </a:lnTo>
                  <a:lnTo>
                    <a:pt x="3506" y="384"/>
                  </a:lnTo>
                  <a:cubicBezTo>
                    <a:pt x="3630" y="307"/>
                    <a:pt x="3739" y="245"/>
                    <a:pt x="3878" y="229"/>
                  </a:cubicBezTo>
                  <a:cubicBezTo>
                    <a:pt x="3940" y="229"/>
                    <a:pt x="4018" y="229"/>
                    <a:pt x="4080" y="245"/>
                  </a:cubicBezTo>
                  <a:cubicBezTo>
                    <a:pt x="4111" y="260"/>
                    <a:pt x="4126" y="260"/>
                    <a:pt x="4173" y="276"/>
                  </a:cubicBezTo>
                  <a:cubicBezTo>
                    <a:pt x="4204" y="307"/>
                    <a:pt x="4251" y="322"/>
                    <a:pt x="4266" y="338"/>
                  </a:cubicBezTo>
                  <a:cubicBezTo>
                    <a:pt x="4390" y="431"/>
                    <a:pt x="4483" y="570"/>
                    <a:pt x="4514" y="710"/>
                  </a:cubicBezTo>
                  <a:cubicBezTo>
                    <a:pt x="4483" y="539"/>
                    <a:pt x="4406" y="384"/>
                    <a:pt x="4282" y="260"/>
                  </a:cubicBezTo>
                  <a:cubicBezTo>
                    <a:pt x="4251" y="229"/>
                    <a:pt x="4220" y="183"/>
                    <a:pt x="4189" y="167"/>
                  </a:cubicBezTo>
                  <a:cubicBezTo>
                    <a:pt x="4142" y="121"/>
                    <a:pt x="4111" y="105"/>
                    <a:pt x="4064" y="90"/>
                  </a:cubicBezTo>
                  <a:cubicBezTo>
                    <a:pt x="3971" y="43"/>
                    <a:pt x="3894" y="28"/>
                    <a:pt x="3801" y="12"/>
                  </a:cubicBezTo>
                  <a:cubicBezTo>
                    <a:pt x="3754" y="4"/>
                    <a:pt x="3712" y="0"/>
                    <a:pt x="3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252;p48">
              <a:extLst>
                <a:ext uri="{FF2B5EF4-FFF2-40B4-BE49-F238E27FC236}">
                  <a16:creationId xmlns:a16="http://schemas.microsoft.com/office/drawing/2014/main" id="{48A28D53-E39E-C234-AF93-AC00824CAFBA}"/>
                </a:ext>
              </a:extLst>
            </p:cNvPr>
            <p:cNvSpPr/>
            <p:nvPr/>
          </p:nvSpPr>
          <p:spPr>
            <a:xfrm>
              <a:off x="3023075" y="590575"/>
              <a:ext cx="163250" cy="131850"/>
            </a:xfrm>
            <a:custGeom>
              <a:avLst/>
              <a:gdLst/>
              <a:ahLst/>
              <a:cxnLst/>
              <a:rect l="l" t="t" r="r" b="b"/>
              <a:pathLst>
                <a:path w="6530" h="5274" extrusionOk="0">
                  <a:moveTo>
                    <a:pt x="2590" y="388"/>
                  </a:moveTo>
                  <a:cubicBezTo>
                    <a:pt x="2637" y="388"/>
                    <a:pt x="2699" y="388"/>
                    <a:pt x="2761" y="403"/>
                  </a:cubicBezTo>
                  <a:cubicBezTo>
                    <a:pt x="2839" y="419"/>
                    <a:pt x="2901" y="450"/>
                    <a:pt x="2947" y="481"/>
                  </a:cubicBezTo>
                  <a:cubicBezTo>
                    <a:pt x="3071" y="559"/>
                    <a:pt x="3180" y="652"/>
                    <a:pt x="3288" y="776"/>
                  </a:cubicBezTo>
                  <a:cubicBezTo>
                    <a:pt x="3474" y="1008"/>
                    <a:pt x="3676" y="1319"/>
                    <a:pt x="3940" y="1582"/>
                  </a:cubicBezTo>
                  <a:cubicBezTo>
                    <a:pt x="4079" y="1737"/>
                    <a:pt x="4250" y="1861"/>
                    <a:pt x="4421" y="1954"/>
                  </a:cubicBezTo>
                  <a:cubicBezTo>
                    <a:pt x="4498" y="2016"/>
                    <a:pt x="4607" y="2047"/>
                    <a:pt x="4700" y="2078"/>
                  </a:cubicBezTo>
                  <a:cubicBezTo>
                    <a:pt x="4793" y="2110"/>
                    <a:pt x="4870" y="2125"/>
                    <a:pt x="4963" y="2156"/>
                  </a:cubicBezTo>
                  <a:lnTo>
                    <a:pt x="5491" y="2265"/>
                  </a:lnTo>
                  <a:cubicBezTo>
                    <a:pt x="5568" y="2280"/>
                    <a:pt x="5661" y="2327"/>
                    <a:pt x="5739" y="2342"/>
                  </a:cubicBezTo>
                  <a:cubicBezTo>
                    <a:pt x="5816" y="2358"/>
                    <a:pt x="5894" y="2404"/>
                    <a:pt x="5971" y="2435"/>
                  </a:cubicBezTo>
                  <a:cubicBezTo>
                    <a:pt x="6049" y="2482"/>
                    <a:pt x="6111" y="2544"/>
                    <a:pt x="6173" y="2590"/>
                  </a:cubicBezTo>
                  <a:cubicBezTo>
                    <a:pt x="6204" y="2652"/>
                    <a:pt x="6251" y="2714"/>
                    <a:pt x="6266" y="2792"/>
                  </a:cubicBezTo>
                  <a:cubicBezTo>
                    <a:pt x="6282" y="2823"/>
                    <a:pt x="6282" y="2869"/>
                    <a:pt x="6282" y="2901"/>
                  </a:cubicBezTo>
                  <a:lnTo>
                    <a:pt x="6282" y="2963"/>
                  </a:lnTo>
                  <a:lnTo>
                    <a:pt x="6282" y="3025"/>
                  </a:lnTo>
                  <a:lnTo>
                    <a:pt x="6235" y="3257"/>
                  </a:lnTo>
                  <a:cubicBezTo>
                    <a:pt x="6173" y="3412"/>
                    <a:pt x="6096" y="3552"/>
                    <a:pt x="5971" y="3660"/>
                  </a:cubicBezTo>
                  <a:cubicBezTo>
                    <a:pt x="5925" y="3723"/>
                    <a:pt x="5847" y="3769"/>
                    <a:pt x="5785" y="3816"/>
                  </a:cubicBezTo>
                  <a:cubicBezTo>
                    <a:pt x="5708" y="3847"/>
                    <a:pt x="5646" y="3893"/>
                    <a:pt x="5568" y="3924"/>
                  </a:cubicBezTo>
                  <a:cubicBezTo>
                    <a:pt x="5413" y="4017"/>
                    <a:pt x="5258" y="4064"/>
                    <a:pt x="5103" y="4110"/>
                  </a:cubicBezTo>
                  <a:cubicBezTo>
                    <a:pt x="5072" y="4126"/>
                    <a:pt x="5025" y="4141"/>
                    <a:pt x="4994" y="4141"/>
                  </a:cubicBezTo>
                  <a:lnTo>
                    <a:pt x="4932" y="4157"/>
                  </a:lnTo>
                  <a:lnTo>
                    <a:pt x="4870" y="4188"/>
                  </a:lnTo>
                  <a:cubicBezTo>
                    <a:pt x="4793" y="4203"/>
                    <a:pt x="4715" y="4203"/>
                    <a:pt x="4622" y="4219"/>
                  </a:cubicBezTo>
                  <a:lnTo>
                    <a:pt x="4498" y="4234"/>
                  </a:lnTo>
                  <a:lnTo>
                    <a:pt x="4390" y="4265"/>
                  </a:lnTo>
                  <a:cubicBezTo>
                    <a:pt x="4312" y="4265"/>
                    <a:pt x="4234" y="4281"/>
                    <a:pt x="4141" y="4281"/>
                  </a:cubicBezTo>
                  <a:lnTo>
                    <a:pt x="3862" y="4296"/>
                  </a:lnTo>
                  <a:lnTo>
                    <a:pt x="3723" y="4312"/>
                  </a:lnTo>
                  <a:lnTo>
                    <a:pt x="3568" y="4312"/>
                  </a:lnTo>
                  <a:cubicBezTo>
                    <a:pt x="3211" y="4343"/>
                    <a:pt x="2839" y="4420"/>
                    <a:pt x="2482" y="4498"/>
                  </a:cubicBezTo>
                  <a:cubicBezTo>
                    <a:pt x="2389" y="4514"/>
                    <a:pt x="2296" y="4529"/>
                    <a:pt x="2218" y="4545"/>
                  </a:cubicBezTo>
                  <a:cubicBezTo>
                    <a:pt x="2141" y="4576"/>
                    <a:pt x="2048" y="4591"/>
                    <a:pt x="1970" y="4607"/>
                  </a:cubicBezTo>
                  <a:cubicBezTo>
                    <a:pt x="1815" y="4653"/>
                    <a:pt x="1675" y="4684"/>
                    <a:pt x="1520" y="4684"/>
                  </a:cubicBezTo>
                  <a:cubicBezTo>
                    <a:pt x="1458" y="4684"/>
                    <a:pt x="1381" y="4684"/>
                    <a:pt x="1319" y="4669"/>
                  </a:cubicBezTo>
                  <a:cubicBezTo>
                    <a:pt x="1272" y="4653"/>
                    <a:pt x="1195" y="4622"/>
                    <a:pt x="1133" y="4591"/>
                  </a:cubicBezTo>
                  <a:cubicBezTo>
                    <a:pt x="1117" y="4576"/>
                    <a:pt x="1070" y="4545"/>
                    <a:pt x="1039" y="4529"/>
                  </a:cubicBezTo>
                  <a:lnTo>
                    <a:pt x="977" y="4514"/>
                  </a:lnTo>
                  <a:cubicBezTo>
                    <a:pt x="962" y="4498"/>
                    <a:pt x="931" y="4498"/>
                    <a:pt x="915" y="4467"/>
                  </a:cubicBezTo>
                  <a:cubicBezTo>
                    <a:pt x="853" y="4451"/>
                    <a:pt x="807" y="4389"/>
                    <a:pt x="745" y="4358"/>
                  </a:cubicBezTo>
                  <a:lnTo>
                    <a:pt x="698" y="4312"/>
                  </a:lnTo>
                  <a:lnTo>
                    <a:pt x="667" y="4281"/>
                  </a:lnTo>
                  <a:lnTo>
                    <a:pt x="652" y="4265"/>
                  </a:lnTo>
                  <a:lnTo>
                    <a:pt x="621" y="4234"/>
                  </a:lnTo>
                  <a:lnTo>
                    <a:pt x="590" y="4203"/>
                  </a:lnTo>
                  <a:lnTo>
                    <a:pt x="543" y="4157"/>
                  </a:lnTo>
                  <a:lnTo>
                    <a:pt x="528" y="4141"/>
                  </a:lnTo>
                  <a:cubicBezTo>
                    <a:pt x="512" y="4141"/>
                    <a:pt x="512" y="4126"/>
                    <a:pt x="512" y="4126"/>
                  </a:cubicBezTo>
                  <a:lnTo>
                    <a:pt x="497" y="4079"/>
                  </a:lnTo>
                  <a:lnTo>
                    <a:pt x="466" y="4048"/>
                  </a:lnTo>
                  <a:cubicBezTo>
                    <a:pt x="450" y="3986"/>
                    <a:pt x="435" y="3909"/>
                    <a:pt x="419" y="3847"/>
                  </a:cubicBezTo>
                  <a:lnTo>
                    <a:pt x="419" y="3831"/>
                  </a:lnTo>
                  <a:lnTo>
                    <a:pt x="419" y="3816"/>
                  </a:lnTo>
                  <a:lnTo>
                    <a:pt x="419" y="3754"/>
                  </a:lnTo>
                  <a:lnTo>
                    <a:pt x="419" y="3645"/>
                  </a:lnTo>
                  <a:cubicBezTo>
                    <a:pt x="435" y="3567"/>
                    <a:pt x="435" y="3490"/>
                    <a:pt x="450" y="3412"/>
                  </a:cubicBezTo>
                  <a:cubicBezTo>
                    <a:pt x="450" y="3335"/>
                    <a:pt x="497" y="3257"/>
                    <a:pt x="512" y="3180"/>
                  </a:cubicBezTo>
                  <a:cubicBezTo>
                    <a:pt x="574" y="2994"/>
                    <a:pt x="652" y="2869"/>
                    <a:pt x="729" y="2714"/>
                  </a:cubicBezTo>
                  <a:cubicBezTo>
                    <a:pt x="760" y="2637"/>
                    <a:pt x="822" y="2575"/>
                    <a:pt x="853" y="2497"/>
                  </a:cubicBezTo>
                  <a:cubicBezTo>
                    <a:pt x="900" y="2482"/>
                    <a:pt x="915" y="2435"/>
                    <a:pt x="931" y="2404"/>
                  </a:cubicBezTo>
                  <a:lnTo>
                    <a:pt x="977" y="2342"/>
                  </a:lnTo>
                  <a:lnTo>
                    <a:pt x="1008" y="2280"/>
                  </a:lnTo>
                  <a:cubicBezTo>
                    <a:pt x="1117" y="2125"/>
                    <a:pt x="1226" y="2016"/>
                    <a:pt x="1350" y="1877"/>
                  </a:cubicBezTo>
                  <a:cubicBezTo>
                    <a:pt x="1458" y="1737"/>
                    <a:pt x="1582" y="1613"/>
                    <a:pt x="1675" y="1474"/>
                  </a:cubicBezTo>
                  <a:cubicBezTo>
                    <a:pt x="1768" y="1319"/>
                    <a:pt x="1846" y="1179"/>
                    <a:pt x="1939" y="1024"/>
                  </a:cubicBezTo>
                  <a:cubicBezTo>
                    <a:pt x="1986" y="946"/>
                    <a:pt x="2017" y="884"/>
                    <a:pt x="2079" y="807"/>
                  </a:cubicBezTo>
                  <a:cubicBezTo>
                    <a:pt x="2125" y="760"/>
                    <a:pt x="2172" y="683"/>
                    <a:pt x="2234" y="621"/>
                  </a:cubicBezTo>
                  <a:cubicBezTo>
                    <a:pt x="2296" y="559"/>
                    <a:pt x="2358" y="497"/>
                    <a:pt x="2404" y="466"/>
                  </a:cubicBezTo>
                  <a:cubicBezTo>
                    <a:pt x="2466" y="419"/>
                    <a:pt x="2528" y="388"/>
                    <a:pt x="2590" y="388"/>
                  </a:cubicBezTo>
                  <a:close/>
                  <a:moveTo>
                    <a:pt x="2668" y="0"/>
                  </a:moveTo>
                  <a:cubicBezTo>
                    <a:pt x="2621" y="0"/>
                    <a:pt x="2606" y="16"/>
                    <a:pt x="2559" y="16"/>
                  </a:cubicBezTo>
                  <a:cubicBezTo>
                    <a:pt x="2528" y="16"/>
                    <a:pt x="2482" y="16"/>
                    <a:pt x="2466" y="31"/>
                  </a:cubicBezTo>
                  <a:cubicBezTo>
                    <a:pt x="2373" y="78"/>
                    <a:pt x="2280" y="124"/>
                    <a:pt x="2203" y="217"/>
                  </a:cubicBezTo>
                  <a:cubicBezTo>
                    <a:pt x="2141" y="295"/>
                    <a:pt x="2063" y="357"/>
                    <a:pt x="2017" y="450"/>
                  </a:cubicBezTo>
                  <a:cubicBezTo>
                    <a:pt x="1986" y="512"/>
                    <a:pt x="1939" y="621"/>
                    <a:pt x="1908" y="698"/>
                  </a:cubicBezTo>
                  <a:cubicBezTo>
                    <a:pt x="1861" y="791"/>
                    <a:pt x="1846" y="869"/>
                    <a:pt x="1815" y="946"/>
                  </a:cubicBezTo>
                  <a:cubicBezTo>
                    <a:pt x="1737" y="1101"/>
                    <a:pt x="1675" y="1256"/>
                    <a:pt x="1598" y="1412"/>
                  </a:cubicBezTo>
                  <a:cubicBezTo>
                    <a:pt x="1520" y="1567"/>
                    <a:pt x="1427" y="1706"/>
                    <a:pt x="1303" y="1846"/>
                  </a:cubicBezTo>
                  <a:lnTo>
                    <a:pt x="977" y="2249"/>
                  </a:lnTo>
                  <a:lnTo>
                    <a:pt x="869" y="2342"/>
                  </a:lnTo>
                  <a:lnTo>
                    <a:pt x="776" y="2435"/>
                  </a:lnTo>
                  <a:lnTo>
                    <a:pt x="683" y="2528"/>
                  </a:lnTo>
                  <a:cubicBezTo>
                    <a:pt x="636" y="2559"/>
                    <a:pt x="605" y="2590"/>
                    <a:pt x="590" y="2637"/>
                  </a:cubicBezTo>
                  <a:cubicBezTo>
                    <a:pt x="466" y="2761"/>
                    <a:pt x="373" y="2901"/>
                    <a:pt x="279" y="3056"/>
                  </a:cubicBezTo>
                  <a:cubicBezTo>
                    <a:pt x="217" y="3133"/>
                    <a:pt x="171" y="3211"/>
                    <a:pt x="140" y="3288"/>
                  </a:cubicBezTo>
                  <a:cubicBezTo>
                    <a:pt x="93" y="3381"/>
                    <a:pt x="62" y="3459"/>
                    <a:pt x="47" y="3567"/>
                  </a:cubicBezTo>
                  <a:cubicBezTo>
                    <a:pt x="16" y="3598"/>
                    <a:pt x="0" y="3645"/>
                    <a:pt x="0" y="3691"/>
                  </a:cubicBezTo>
                  <a:lnTo>
                    <a:pt x="0" y="3769"/>
                  </a:lnTo>
                  <a:lnTo>
                    <a:pt x="0" y="3816"/>
                  </a:lnTo>
                  <a:lnTo>
                    <a:pt x="0" y="3862"/>
                  </a:lnTo>
                  <a:cubicBezTo>
                    <a:pt x="0" y="3955"/>
                    <a:pt x="16" y="4064"/>
                    <a:pt x="47" y="4157"/>
                  </a:cubicBezTo>
                  <a:cubicBezTo>
                    <a:pt x="47" y="4188"/>
                    <a:pt x="47" y="4219"/>
                    <a:pt x="62" y="4250"/>
                  </a:cubicBezTo>
                  <a:cubicBezTo>
                    <a:pt x="78" y="4265"/>
                    <a:pt x="78" y="4296"/>
                    <a:pt x="93" y="4327"/>
                  </a:cubicBezTo>
                  <a:cubicBezTo>
                    <a:pt x="93" y="4343"/>
                    <a:pt x="124" y="4343"/>
                    <a:pt x="124" y="4358"/>
                  </a:cubicBezTo>
                  <a:lnTo>
                    <a:pt x="140" y="4405"/>
                  </a:lnTo>
                  <a:cubicBezTo>
                    <a:pt x="155" y="4420"/>
                    <a:pt x="155" y="4451"/>
                    <a:pt x="171" y="4482"/>
                  </a:cubicBezTo>
                  <a:lnTo>
                    <a:pt x="217" y="4560"/>
                  </a:lnTo>
                  <a:cubicBezTo>
                    <a:pt x="217" y="4576"/>
                    <a:pt x="233" y="4576"/>
                    <a:pt x="233" y="4591"/>
                  </a:cubicBezTo>
                  <a:lnTo>
                    <a:pt x="264" y="4638"/>
                  </a:lnTo>
                  <a:lnTo>
                    <a:pt x="310" y="4684"/>
                  </a:lnTo>
                  <a:lnTo>
                    <a:pt x="373" y="4746"/>
                  </a:lnTo>
                  <a:lnTo>
                    <a:pt x="497" y="4870"/>
                  </a:lnTo>
                  <a:lnTo>
                    <a:pt x="528" y="4886"/>
                  </a:lnTo>
                  <a:lnTo>
                    <a:pt x="574" y="4901"/>
                  </a:lnTo>
                  <a:lnTo>
                    <a:pt x="698" y="4963"/>
                  </a:lnTo>
                  <a:cubicBezTo>
                    <a:pt x="729" y="4979"/>
                    <a:pt x="745" y="4979"/>
                    <a:pt x="760" y="4994"/>
                  </a:cubicBezTo>
                  <a:lnTo>
                    <a:pt x="822" y="5041"/>
                  </a:lnTo>
                  <a:cubicBezTo>
                    <a:pt x="853" y="5056"/>
                    <a:pt x="900" y="5087"/>
                    <a:pt x="962" y="5118"/>
                  </a:cubicBezTo>
                  <a:cubicBezTo>
                    <a:pt x="1055" y="5149"/>
                    <a:pt x="1164" y="5211"/>
                    <a:pt x="1272" y="5227"/>
                  </a:cubicBezTo>
                  <a:cubicBezTo>
                    <a:pt x="1381" y="5242"/>
                    <a:pt x="1505" y="5273"/>
                    <a:pt x="1613" y="5273"/>
                  </a:cubicBezTo>
                  <a:cubicBezTo>
                    <a:pt x="1737" y="5273"/>
                    <a:pt x="1846" y="5242"/>
                    <a:pt x="1939" y="5227"/>
                  </a:cubicBezTo>
                  <a:cubicBezTo>
                    <a:pt x="2063" y="5211"/>
                    <a:pt x="2141" y="5196"/>
                    <a:pt x="2234" y="5165"/>
                  </a:cubicBezTo>
                  <a:cubicBezTo>
                    <a:pt x="2404" y="5118"/>
                    <a:pt x="2559" y="5056"/>
                    <a:pt x="2745" y="5010"/>
                  </a:cubicBezTo>
                  <a:cubicBezTo>
                    <a:pt x="3071" y="4917"/>
                    <a:pt x="3412" y="4855"/>
                    <a:pt x="3754" y="4808"/>
                  </a:cubicBezTo>
                  <a:lnTo>
                    <a:pt x="3800" y="4777"/>
                  </a:lnTo>
                  <a:lnTo>
                    <a:pt x="3862" y="4777"/>
                  </a:lnTo>
                  <a:lnTo>
                    <a:pt x="4002" y="4762"/>
                  </a:lnTo>
                  <a:lnTo>
                    <a:pt x="4265" y="4731"/>
                  </a:lnTo>
                  <a:cubicBezTo>
                    <a:pt x="4312" y="4731"/>
                    <a:pt x="4374" y="4700"/>
                    <a:pt x="4405" y="4700"/>
                  </a:cubicBezTo>
                  <a:lnTo>
                    <a:pt x="4545" y="4684"/>
                  </a:lnTo>
                  <a:lnTo>
                    <a:pt x="4684" y="4669"/>
                  </a:lnTo>
                  <a:lnTo>
                    <a:pt x="4808" y="4622"/>
                  </a:lnTo>
                  <a:cubicBezTo>
                    <a:pt x="4917" y="4607"/>
                    <a:pt x="4979" y="4591"/>
                    <a:pt x="5087" y="4545"/>
                  </a:cubicBezTo>
                  <a:lnTo>
                    <a:pt x="5149" y="4529"/>
                  </a:lnTo>
                  <a:lnTo>
                    <a:pt x="5196" y="4514"/>
                  </a:lnTo>
                  <a:cubicBezTo>
                    <a:pt x="5243" y="4498"/>
                    <a:pt x="5305" y="4467"/>
                    <a:pt x="5336" y="4451"/>
                  </a:cubicBezTo>
                  <a:cubicBezTo>
                    <a:pt x="5413" y="4436"/>
                    <a:pt x="5506" y="4374"/>
                    <a:pt x="5584" y="4343"/>
                  </a:cubicBezTo>
                  <a:cubicBezTo>
                    <a:pt x="5661" y="4281"/>
                    <a:pt x="5739" y="4250"/>
                    <a:pt x="5816" y="4188"/>
                  </a:cubicBezTo>
                  <a:cubicBezTo>
                    <a:pt x="5971" y="4064"/>
                    <a:pt x="6111" y="3955"/>
                    <a:pt x="6235" y="3800"/>
                  </a:cubicBezTo>
                  <a:cubicBezTo>
                    <a:pt x="6251" y="3754"/>
                    <a:pt x="6282" y="3723"/>
                    <a:pt x="6313" y="3676"/>
                  </a:cubicBezTo>
                  <a:lnTo>
                    <a:pt x="6344" y="3629"/>
                  </a:lnTo>
                  <a:cubicBezTo>
                    <a:pt x="6359" y="3598"/>
                    <a:pt x="6359" y="3583"/>
                    <a:pt x="6375" y="3567"/>
                  </a:cubicBezTo>
                  <a:cubicBezTo>
                    <a:pt x="6421" y="3490"/>
                    <a:pt x="6452" y="3412"/>
                    <a:pt x="6483" y="3319"/>
                  </a:cubicBezTo>
                  <a:cubicBezTo>
                    <a:pt x="6514" y="3211"/>
                    <a:pt x="6530" y="3133"/>
                    <a:pt x="6530" y="3040"/>
                  </a:cubicBezTo>
                  <a:lnTo>
                    <a:pt x="6530" y="2963"/>
                  </a:lnTo>
                  <a:lnTo>
                    <a:pt x="6530" y="2901"/>
                  </a:lnTo>
                  <a:cubicBezTo>
                    <a:pt x="6530" y="2854"/>
                    <a:pt x="6530" y="2792"/>
                    <a:pt x="6514" y="2745"/>
                  </a:cubicBezTo>
                  <a:cubicBezTo>
                    <a:pt x="6499" y="2652"/>
                    <a:pt x="6437" y="2559"/>
                    <a:pt x="6375" y="2482"/>
                  </a:cubicBezTo>
                  <a:cubicBezTo>
                    <a:pt x="6313" y="2404"/>
                    <a:pt x="6220" y="2342"/>
                    <a:pt x="6142" y="2280"/>
                  </a:cubicBezTo>
                  <a:cubicBezTo>
                    <a:pt x="6065" y="2218"/>
                    <a:pt x="5987" y="2187"/>
                    <a:pt x="5894" y="2141"/>
                  </a:cubicBezTo>
                  <a:cubicBezTo>
                    <a:pt x="5863" y="2125"/>
                    <a:pt x="5801" y="2110"/>
                    <a:pt x="5754" y="2094"/>
                  </a:cubicBezTo>
                  <a:lnTo>
                    <a:pt x="5630" y="2032"/>
                  </a:lnTo>
                  <a:cubicBezTo>
                    <a:pt x="5444" y="1954"/>
                    <a:pt x="5274" y="1892"/>
                    <a:pt x="5118" y="1830"/>
                  </a:cubicBezTo>
                  <a:cubicBezTo>
                    <a:pt x="5041" y="1815"/>
                    <a:pt x="4963" y="1784"/>
                    <a:pt x="4886" y="1737"/>
                  </a:cubicBezTo>
                  <a:cubicBezTo>
                    <a:pt x="4824" y="1706"/>
                    <a:pt x="4762" y="1660"/>
                    <a:pt x="4700" y="1629"/>
                  </a:cubicBezTo>
                  <a:cubicBezTo>
                    <a:pt x="4638" y="1567"/>
                    <a:pt x="4576" y="1520"/>
                    <a:pt x="4529" y="1474"/>
                  </a:cubicBezTo>
                  <a:cubicBezTo>
                    <a:pt x="4467" y="1412"/>
                    <a:pt x="4421" y="1350"/>
                    <a:pt x="4374" y="1288"/>
                  </a:cubicBezTo>
                  <a:lnTo>
                    <a:pt x="4327" y="1241"/>
                  </a:lnTo>
                  <a:lnTo>
                    <a:pt x="4296" y="1179"/>
                  </a:lnTo>
                  <a:lnTo>
                    <a:pt x="4219" y="1086"/>
                  </a:lnTo>
                  <a:lnTo>
                    <a:pt x="4064" y="869"/>
                  </a:lnTo>
                  <a:cubicBezTo>
                    <a:pt x="3955" y="714"/>
                    <a:pt x="3847" y="559"/>
                    <a:pt x="3707" y="419"/>
                  </a:cubicBezTo>
                  <a:cubicBezTo>
                    <a:pt x="3630" y="372"/>
                    <a:pt x="3552" y="295"/>
                    <a:pt x="3474" y="233"/>
                  </a:cubicBezTo>
                  <a:cubicBezTo>
                    <a:pt x="3381" y="171"/>
                    <a:pt x="3288" y="109"/>
                    <a:pt x="3180" y="78"/>
                  </a:cubicBezTo>
                  <a:cubicBezTo>
                    <a:pt x="3071" y="31"/>
                    <a:pt x="2978" y="16"/>
                    <a:pt x="28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253;p48">
              <a:extLst>
                <a:ext uri="{FF2B5EF4-FFF2-40B4-BE49-F238E27FC236}">
                  <a16:creationId xmlns:a16="http://schemas.microsoft.com/office/drawing/2014/main" id="{EFCD17FF-3529-2D99-C0E1-D3FC1D9F1921}"/>
                </a:ext>
              </a:extLst>
            </p:cNvPr>
            <p:cNvSpPr/>
            <p:nvPr/>
          </p:nvSpPr>
          <p:spPr>
            <a:xfrm>
              <a:off x="3102550" y="554500"/>
              <a:ext cx="84950" cy="66325"/>
            </a:xfrm>
            <a:custGeom>
              <a:avLst/>
              <a:gdLst/>
              <a:ahLst/>
              <a:cxnLst/>
              <a:rect l="l" t="t" r="r" b="b"/>
              <a:pathLst>
                <a:path w="3398" h="2653" extrusionOk="0">
                  <a:moveTo>
                    <a:pt x="280" y="1"/>
                  </a:moveTo>
                  <a:lnTo>
                    <a:pt x="264" y="32"/>
                  </a:lnTo>
                  <a:lnTo>
                    <a:pt x="233" y="47"/>
                  </a:lnTo>
                  <a:lnTo>
                    <a:pt x="218" y="63"/>
                  </a:lnTo>
                  <a:lnTo>
                    <a:pt x="202" y="78"/>
                  </a:lnTo>
                  <a:lnTo>
                    <a:pt x="187" y="109"/>
                  </a:lnTo>
                  <a:lnTo>
                    <a:pt x="156" y="125"/>
                  </a:lnTo>
                  <a:lnTo>
                    <a:pt x="140" y="140"/>
                  </a:lnTo>
                  <a:lnTo>
                    <a:pt x="125" y="156"/>
                  </a:lnTo>
                  <a:lnTo>
                    <a:pt x="63" y="218"/>
                  </a:lnTo>
                  <a:cubicBezTo>
                    <a:pt x="63" y="233"/>
                    <a:pt x="47" y="233"/>
                    <a:pt x="47" y="264"/>
                  </a:cubicBezTo>
                  <a:lnTo>
                    <a:pt x="47" y="280"/>
                  </a:lnTo>
                  <a:lnTo>
                    <a:pt x="47" y="296"/>
                  </a:lnTo>
                  <a:cubicBezTo>
                    <a:pt x="47" y="311"/>
                    <a:pt x="32" y="358"/>
                    <a:pt x="32" y="373"/>
                  </a:cubicBezTo>
                  <a:lnTo>
                    <a:pt x="32" y="420"/>
                  </a:lnTo>
                  <a:lnTo>
                    <a:pt x="32" y="435"/>
                  </a:lnTo>
                  <a:cubicBezTo>
                    <a:pt x="1" y="466"/>
                    <a:pt x="1" y="497"/>
                    <a:pt x="1" y="528"/>
                  </a:cubicBezTo>
                  <a:lnTo>
                    <a:pt x="1" y="575"/>
                  </a:lnTo>
                  <a:lnTo>
                    <a:pt x="1" y="621"/>
                  </a:lnTo>
                  <a:lnTo>
                    <a:pt x="1" y="730"/>
                  </a:lnTo>
                  <a:cubicBezTo>
                    <a:pt x="32" y="745"/>
                    <a:pt x="32" y="761"/>
                    <a:pt x="32" y="776"/>
                  </a:cubicBezTo>
                  <a:lnTo>
                    <a:pt x="32" y="792"/>
                  </a:lnTo>
                  <a:lnTo>
                    <a:pt x="32" y="823"/>
                  </a:lnTo>
                  <a:cubicBezTo>
                    <a:pt x="63" y="900"/>
                    <a:pt x="78" y="947"/>
                    <a:pt x="125" y="1009"/>
                  </a:cubicBezTo>
                  <a:cubicBezTo>
                    <a:pt x="156" y="1071"/>
                    <a:pt x="202" y="1133"/>
                    <a:pt x="233" y="1164"/>
                  </a:cubicBezTo>
                  <a:lnTo>
                    <a:pt x="357" y="1288"/>
                  </a:lnTo>
                  <a:cubicBezTo>
                    <a:pt x="389" y="1319"/>
                    <a:pt x="435" y="1366"/>
                    <a:pt x="466" y="1381"/>
                  </a:cubicBezTo>
                  <a:lnTo>
                    <a:pt x="528" y="1412"/>
                  </a:lnTo>
                  <a:lnTo>
                    <a:pt x="590" y="1459"/>
                  </a:lnTo>
                  <a:lnTo>
                    <a:pt x="683" y="1521"/>
                  </a:lnTo>
                  <a:lnTo>
                    <a:pt x="854" y="1629"/>
                  </a:lnTo>
                  <a:cubicBezTo>
                    <a:pt x="885" y="1645"/>
                    <a:pt x="900" y="1645"/>
                    <a:pt x="900" y="1676"/>
                  </a:cubicBezTo>
                  <a:lnTo>
                    <a:pt x="916" y="1691"/>
                  </a:lnTo>
                  <a:lnTo>
                    <a:pt x="931" y="1707"/>
                  </a:lnTo>
                  <a:cubicBezTo>
                    <a:pt x="931" y="1722"/>
                    <a:pt x="931" y="1722"/>
                    <a:pt x="962" y="1753"/>
                  </a:cubicBezTo>
                  <a:lnTo>
                    <a:pt x="978" y="1769"/>
                  </a:lnTo>
                  <a:cubicBezTo>
                    <a:pt x="993" y="1769"/>
                    <a:pt x="993" y="1784"/>
                    <a:pt x="993" y="1784"/>
                  </a:cubicBezTo>
                  <a:cubicBezTo>
                    <a:pt x="1040" y="1862"/>
                    <a:pt x="1086" y="1940"/>
                    <a:pt x="1148" y="2017"/>
                  </a:cubicBezTo>
                  <a:cubicBezTo>
                    <a:pt x="1273" y="2172"/>
                    <a:pt x="1397" y="2312"/>
                    <a:pt x="1536" y="2451"/>
                  </a:cubicBezTo>
                  <a:cubicBezTo>
                    <a:pt x="1614" y="2498"/>
                    <a:pt x="1691" y="2560"/>
                    <a:pt x="1769" y="2606"/>
                  </a:cubicBezTo>
                  <a:cubicBezTo>
                    <a:pt x="1846" y="2637"/>
                    <a:pt x="1939" y="2653"/>
                    <a:pt x="2048" y="2653"/>
                  </a:cubicBezTo>
                  <a:cubicBezTo>
                    <a:pt x="2141" y="2653"/>
                    <a:pt x="2219" y="2637"/>
                    <a:pt x="2312" y="2622"/>
                  </a:cubicBezTo>
                  <a:cubicBezTo>
                    <a:pt x="2389" y="2575"/>
                    <a:pt x="2482" y="2544"/>
                    <a:pt x="2560" y="2498"/>
                  </a:cubicBezTo>
                  <a:cubicBezTo>
                    <a:pt x="2637" y="2467"/>
                    <a:pt x="2715" y="2405"/>
                    <a:pt x="2792" y="2343"/>
                  </a:cubicBezTo>
                  <a:cubicBezTo>
                    <a:pt x="2870" y="2296"/>
                    <a:pt x="2948" y="2234"/>
                    <a:pt x="3010" y="2157"/>
                  </a:cubicBezTo>
                  <a:cubicBezTo>
                    <a:pt x="3010" y="2141"/>
                    <a:pt x="3025" y="2110"/>
                    <a:pt x="3056" y="2095"/>
                  </a:cubicBezTo>
                  <a:cubicBezTo>
                    <a:pt x="3056" y="2079"/>
                    <a:pt x="3072" y="2064"/>
                    <a:pt x="3087" y="2033"/>
                  </a:cubicBezTo>
                  <a:cubicBezTo>
                    <a:pt x="3087" y="2017"/>
                    <a:pt x="3103" y="2002"/>
                    <a:pt x="3134" y="1986"/>
                  </a:cubicBezTo>
                  <a:lnTo>
                    <a:pt x="3165" y="1924"/>
                  </a:lnTo>
                  <a:cubicBezTo>
                    <a:pt x="3227" y="1831"/>
                    <a:pt x="3258" y="1753"/>
                    <a:pt x="3304" y="1645"/>
                  </a:cubicBezTo>
                  <a:cubicBezTo>
                    <a:pt x="3335" y="1552"/>
                    <a:pt x="3366" y="1459"/>
                    <a:pt x="3382" y="1366"/>
                  </a:cubicBezTo>
                  <a:cubicBezTo>
                    <a:pt x="3397" y="1257"/>
                    <a:pt x="3397" y="1149"/>
                    <a:pt x="3382" y="1055"/>
                  </a:cubicBezTo>
                  <a:cubicBezTo>
                    <a:pt x="3366" y="1024"/>
                    <a:pt x="3366" y="993"/>
                    <a:pt x="3366" y="978"/>
                  </a:cubicBezTo>
                  <a:lnTo>
                    <a:pt x="3366" y="931"/>
                  </a:lnTo>
                  <a:lnTo>
                    <a:pt x="3366" y="916"/>
                  </a:lnTo>
                  <a:lnTo>
                    <a:pt x="3366" y="900"/>
                  </a:lnTo>
                  <a:lnTo>
                    <a:pt x="3335" y="854"/>
                  </a:lnTo>
                  <a:cubicBezTo>
                    <a:pt x="3320" y="838"/>
                    <a:pt x="3335" y="838"/>
                    <a:pt x="3320" y="823"/>
                  </a:cubicBezTo>
                  <a:cubicBezTo>
                    <a:pt x="3304" y="792"/>
                    <a:pt x="3304" y="761"/>
                    <a:pt x="3289" y="745"/>
                  </a:cubicBezTo>
                  <a:cubicBezTo>
                    <a:pt x="3258" y="714"/>
                    <a:pt x="3258" y="683"/>
                    <a:pt x="3242" y="668"/>
                  </a:cubicBezTo>
                  <a:cubicBezTo>
                    <a:pt x="3242" y="621"/>
                    <a:pt x="3227" y="606"/>
                    <a:pt x="3211" y="590"/>
                  </a:cubicBezTo>
                  <a:lnTo>
                    <a:pt x="3087" y="466"/>
                  </a:lnTo>
                  <a:lnTo>
                    <a:pt x="3056" y="451"/>
                  </a:lnTo>
                  <a:lnTo>
                    <a:pt x="3010" y="435"/>
                  </a:lnTo>
                  <a:cubicBezTo>
                    <a:pt x="2948" y="373"/>
                    <a:pt x="2870" y="327"/>
                    <a:pt x="2792" y="311"/>
                  </a:cubicBezTo>
                  <a:cubicBezTo>
                    <a:pt x="2699" y="280"/>
                    <a:pt x="2606" y="280"/>
                    <a:pt x="2513" y="280"/>
                  </a:cubicBezTo>
                  <a:cubicBezTo>
                    <a:pt x="2312" y="296"/>
                    <a:pt x="2141" y="311"/>
                    <a:pt x="1970" y="327"/>
                  </a:cubicBezTo>
                  <a:lnTo>
                    <a:pt x="1660" y="327"/>
                  </a:lnTo>
                  <a:cubicBezTo>
                    <a:pt x="1629" y="311"/>
                    <a:pt x="1614" y="311"/>
                    <a:pt x="1598" y="311"/>
                  </a:cubicBezTo>
                  <a:lnTo>
                    <a:pt x="1552" y="311"/>
                  </a:lnTo>
                  <a:lnTo>
                    <a:pt x="1490" y="296"/>
                  </a:lnTo>
                  <a:cubicBezTo>
                    <a:pt x="1319" y="233"/>
                    <a:pt x="1148" y="171"/>
                    <a:pt x="978" y="140"/>
                  </a:cubicBezTo>
                  <a:cubicBezTo>
                    <a:pt x="931" y="140"/>
                    <a:pt x="869" y="125"/>
                    <a:pt x="838" y="125"/>
                  </a:cubicBezTo>
                  <a:lnTo>
                    <a:pt x="761" y="109"/>
                  </a:lnTo>
                  <a:lnTo>
                    <a:pt x="528" y="109"/>
                  </a:lnTo>
                  <a:cubicBezTo>
                    <a:pt x="466" y="109"/>
                    <a:pt x="389" y="109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254;p48">
              <a:extLst>
                <a:ext uri="{FF2B5EF4-FFF2-40B4-BE49-F238E27FC236}">
                  <a16:creationId xmlns:a16="http://schemas.microsoft.com/office/drawing/2014/main" id="{0E5F3211-C9EE-4A77-9E0D-C6485FDE6364}"/>
                </a:ext>
              </a:extLst>
            </p:cNvPr>
            <p:cNvSpPr/>
            <p:nvPr/>
          </p:nvSpPr>
          <p:spPr>
            <a:xfrm>
              <a:off x="2913725" y="587075"/>
              <a:ext cx="36875" cy="39975"/>
            </a:xfrm>
            <a:custGeom>
              <a:avLst/>
              <a:gdLst/>
              <a:ahLst/>
              <a:cxnLst/>
              <a:rect l="l" t="t" r="r" b="b"/>
              <a:pathLst>
                <a:path w="1475" h="1599" extrusionOk="0">
                  <a:moveTo>
                    <a:pt x="1117" y="1"/>
                  </a:moveTo>
                  <a:cubicBezTo>
                    <a:pt x="1102" y="1"/>
                    <a:pt x="1071" y="16"/>
                    <a:pt x="1040" y="16"/>
                  </a:cubicBezTo>
                  <a:cubicBezTo>
                    <a:pt x="962" y="63"/>
                    <a:pt x="869" y="94"/>
                    <a:pt x="792" y="140"/>
                  </a:cubicBezTo>
                  <a:cubicBezTo>
                    <a:pt x="714" y="171"/>
                    <a:pt x="636" y="187"/>
                    <a:pt x="543" y="233"/>
                  </a:cubicBezTo>
                  <a:cubicBezTo>
                    <a:pt x="450" y="264"/>
                    <a:pt x="373" y="311"/>
                    <a:pt x="295" y="373"/>
                  </a:cubicBezTo>
                  <a:cubicBezTo>
                    <a:pt x="140" y="481"/>
                    <a:pt x="32" y="637"/>
                    <a:pt x="16" y="838"/>
                  </a:cubicBezTo>
                  <a:cubicBezTo>
                    <a:pt x="1" y="931"/>
                    <a:pt x="1" y="1024"/>
                    <a:pt x="16" y="1133"/>
                  </a:cubicBezTo>
                  <a:cubicBezTo>
                    <a:pt x="32" y="1164"/>
                    <a:pt x="32" y="1226"/>
                    <a:pt x="63" y="1257"/>
                  </a:cubicBezTo>
                  <a:cubicBezTo>
                    <a:pt x="78" y="1272"/>
                    <a:pt x="78" y="1303"/>
                    <a:pt x="94" y="1319"/>
                  </a:cubicBezTo>
                  <a:cubicBezTo>
                    <a:pt x="109" y="1334"/>
                    <a:pt x="109" y="1365"/>
                    <a:pt x="140" y="1381"/>
                  </a:cubicBezTo>
                  <a:cubicBezTo>
                    <a:pt x="171" y="1412"/>
                    <a:pt x="187" y="1459"/>
                    <a:pt x="233" y="1474"/>
                  </a:cubicBezTo>
                  <a:cubicBezTo>
                    <a:pt x="264" y="1521"/>
                    <a:pt x="311" y="1536"/>
                    <a:pt x="342" y="1552"/>
                  </a:cubicBezTo>
                  <a:cubicBezTo>
                    <a:pt x="388" y="1567"/>
                    <a:pt x="450" y="1598"/>
                    <a:pt x="497" y="1598"/>
                  </a:cubicBezTo>
                  <a:lnTo>
                    <a:pt x="683" y="1598"/>
                  </a:lnTo>
                  <a:cubicBezTo>
                    <a:pt x="776" y="1567"/>
                    <a:pt x="869" y="1536"/>
                    <a:pt x="962" y="1474"/>
                  </a:cubicBezTo>
                  <a:cubicBezTo>
                    <a:pt x="1040" y="1412"/>
                    <a:pt x="1117" y="1365"/>
                    <a:pt x="1179" y="1288"/>
                  </a:cubicBezTo>
                  <a:cubicBezTo>
                    <a:pt x="1226" y="1210"/>
                    <a:pt x="1272" y="1133"/>
                    <a:pt x="1319" y="1055"/>
                  </a:cubicBezTo>
                  <a:cubicBezTo>
                    <a:pt x="1350" y="947"/>
                    <a:pt x="1396" y="869"/>
                    <a:pt x="1412" y="776"/>
                  </a:cubicBezTo>
                  <a:cubicBezTo>
                    <a:pt x="1458" y="683"/>
                    <a:pt x="1474" y="590"/>
                    <a:pt x="1474" y="481"/>
                  </a:cubicBezTo>
                  <a:cubicBezTo>
                    <a:pt x="1474" y="435"/>
                    <a:pt x="1458" y="388"/>
                    <a:pt x="1458" y="326"/>
                  </a:cubicBezTo>
                  <a:cubicBezTo>
                    <a:pt x="1427" y="311"/>
                    <a:pt x="1427" y="311"/>
                    <a:pt x="1458" y="249"/>
                  </a:cubicBezTo>
                  <a:lnTo>
                    <a:pt x="1458" y="233"/>
                  </a:lnTo>
                  <a:lnTo>
                    <a:pt x="1458" y="218"/>
                  </a:lnTo>
                  <a:cubicBezTo>
                    <a:pt x="1458" y="218"/>
                    <a:pt x="1427" y="202"/>
                    <a:pt x="1427" y="171"/>
                  </a:cubicBezTo>
                  <a:cubicBezTo>
                    <a:pt x="1427" y="171"/>
                    <a:pt x="1412" y="156"/>
                    <a:pt x="1412" y="140"/>
                  </a:cubicBezTo>
                  <a:cubicBezTo>
                    <a:pt x="1396" y="140"/>
                    <a:pt x="1396" y="109"/>
                    <a:pt x="1381" y="94"/>
                  </a:cubicBezTo>
                  <a:lnTo>
                    <a:pt x="1334" y="63"/>
                  </a:lnTo>
                  <a:cubicBezTo>
                    <a:pt x="1303" y="16"/>
                    <a:pt x="1257" y="1"/>
                    <a:pt x="1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255;p48">
              <a:extLst>
                <a:ext uri="{FF2B5EF4-FFF2-40B4-BE49-F238E27FC236}">
                  <a16:creationId xmlns:a16="http://schemas.microsoft.com/office/drawing/2014/main" id="{A2A5D739-972E-A088-3708-73C310B328CB}"/>
                </a:ext>
              </a:extLst>
            </p:cNvPr>
            <p:cNvSpPr/>
            <p:nvPr/>
          </p:nvSpPr>
          <p:spPr>
            <a:xfrm>
              <a:off x="3149075" y="591350"/>
              <a:ext cx="6625" cy="5825"/>
            </a:xfrm>
            <a:custGeom>
              <a:avLst/>
              <a:gdLst/>
              <a:ahLst/>
              <a:cxnLst/>
              <a:rect l="l" t="t" r="r" b="b"/>
              <a:pathLst>
                <a:path w="265" h="233" extrusionOk="0">
                  <a:moveTo>
                    <a:pt x="141" y="0"/>
                  </a:moveTo>
                  <a:lnTo>
                    <a:pt x="109" y="109"/>
                  </a:lnTo>
                  <a:lnTo>
                    <a:pt x="1" y="124"/>
                  </a:lnTo>
                  <a:lnTo>
                    <a:pt x="109" y="140"/>
                  </a:lnTo>
                  <a:lnTo>
                    <a:pt x="141" y="233"/>
                  </a:lnTo>
                  <a:lnTo>
                    <a:pt x="156" y="140"/>
                  </a:lnTo>
                  <a:lnTo>
                    <a:pt x="265" y="124"/>
                  </a:lnTo>
                  <a:lnTo>
                    <a:pt x="156" y="10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256;p48">
              <a:extLst>
                <a:ext uri="{FF2B5EF4-FFF2-40B4-BE49-F238E27FC236}">
                  <a16:creationId xmlns:a16="http://schemas.microsoft.com/office/drawing/2014/main" id="{64FB878B-295D-4507-0BB8-77047E02A623}"/>
                </a:ext>
              </a:extLst>
            </p:cNvPr>
            <p:cNvSpPr/>
            <p:nvPr/>
          </p:nvSpPr>
          <p:spPr>
            <a:xfrm>
              <a:off x="2950950" y="639025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25" y="1"/>
                  </a:moveTo>
                  <a:lnTo>
                    <a:pt x="94" y="94"/>
                  </a:lnTo>
                  <a:lnTo>
                    <a:pt x="1" y="109"/>
                  </a:lnTo>
                  <a:lnTo>
                    <a:pt x="94" y="140"/>
                  </a:lnTo>
                  <a:lnTo>
                    <a:pt x="125" y="234"/>
                  </a:lnTo>
                  <a:lnTo>
                    <a:pt x="140" y="140"/>
                  </a:lnTo>
                  <a:lnTo>
                    <a:pt x="233" y="109"/>
                  </a:lnTo>
                  <a:lnTo>
                    <a:pt x="140" y="9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257;p48">
              <a:extLst>
                <a:ext uri="{FF2B5EF4-FFF2-40B4-BE49-F238E27FC236}">
                  <a16:creationId xmlns:a16="http://schemas.microsoft.com/office/drawing/2014/main" id="{C5177A5B-61D0-820A-A3D2-8802D67D576E}"/>
                </a:ext>
              </a:extLst>
            </p:cNvPr>
            <p:cNvSpPr/>
            <p:nvPr/>
          </p:nvSpPr>
          <p:spPr>
            <a:xfrm>
              <a:off x="3130475" y="656475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09" y="1"/>
                  </a:moveTo>
                  <a:lnTo>
                    <a:pt x="94" y="94"/>
                  </a:lnTo>
                  <a:lnTo>
                    <a:pt x="0" y="140"/>
                  </a:lnTo>
                  <a:lnTo>
                    <a:pt x="94" y="156"/>
                  </a:lnTo>
                  <a:lnTo>
                    <a:pt x="109" y="249"/>
                  </a:lnTo>
                  <a:lnTo>
                    <a:pt x="125" y="156"/>
                  </a:lnTo>
                  <a:lnTo>
                    <a:pt x="249" y="140"/>
                  </a:lnTo>
                  <a:lnTo>
                    <a:pt x="156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258;p48">
              <a:extLst>
                <a:ext uri="{FF2B5EF4-FFF2-40B4-BE49-F238E27FC236}">
                  <a16:creationId xmlns:a16="http://schemas.microsoft.com/office/drawing/2014/main" id="{F1D99711-AC24-A9D4-3DA7-B868EFF35E08}"/>
                </a:ext>
              </a:extLst>
            </p:cNvPr>
            <p:cNvSpPr/>
            <p:nvPr/>
          </p:nvSpPr>
          <p:spPr>
            <a:xfrm>
              <a:off x="3173125" y="577375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78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63"/>
                  </a:lnTo>
                  <a:lnTo>
                    <a:pt x="78" y="63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259;p48">
              <a:extLst>
                <a:ext uri="{FF2B5EF4-FFF2-40B4-BE49-F238E27FC236}">
                  <a16:creationId xmlns:a16="http://schemas.microsoft.com/office/drawing/2014/main" id="{13316C60-E1AE-3132-BBE7-BFB09B2A983A}"/>
                </a:ext>
              </a:extLst>
            </p:cNvPr>
            <p:cNvSpPr/>
            <p:nvPr/>
          </p:nvSpPr>
          <p:spPr>
            <a:xfrm>
              <a:off x="3139400" y="7092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78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109" y="78"/>
                  </a:lnTo>
                  <a:lnTo>
                    <a:pt x="140" y="78"/>
                  </a:lnTo>
                  <a:lnTo>
                    <a:pt x="109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260;p48">
              <a:extLst>
                <a:ext uri="{FF2B5EF4-FFF2-40B4-BE49-F238E27FC236}">
                  <a16:creationId xmlns:a16="http://schemas.microsoft.com/office/drawing/2014/main" id="{A1E95376-086E-624D-A92B-AE6503790A7E}"/>
                </a:ext>
              </a:extLst>
            </p:cNvPr>
            <p:cNvSpPr/>
            <p:nvPr/>
          </p:nvSpPr>
          <p:spPr>
            <a:xfrm>
              <a:off x="3102175" y="5898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47"/>
                  </a:lnTo>
                  <a:lnTo>
                    <a:pt x="0" y="62"/>
                  </a:lnTo>
                  <a:lnTo>
                    <a:pt x="62" y="93"/>
                  </a:lnTo>
                  <a:lnTo>
                    <a:pt x="78" y="140"/>
                  </a:lnTo>
                  <a:lnTo>
                    <a:pt x="78" y="93"/>
                  </a:lnTo>
                  <a:lnTo>
                    <a:pt x="140" y="62"/>
                  </a:lnTo>
                  <a:lnTo>
                    <a:pt x="78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261;p48">
              <a:extLst>
                <a:ext uri="{FF2B5EF4-FFF2-40B4-BE49-F238E27FC236}">
                  <a16:creationId xmlns:a16="http://schemas.microsoft.com/office/drawing/2014/main" id="{69E54442-3444-1DB2-20ED-9FEED8495D61}"/>
                </a:ext>
              </a:extLst>
            </p:cNvPr>
            <p:cNvSpPr/>
            <p:nvPr/>
          </p:nvSpPr>
          <p:spPr>
            <a:xfrm>
              <a:off x="2914500" y="640575"/>
              <a:ext cx="3525" cy="3150"/>
            </a:xfrm>
            <a:custGeom>
              <a:avLst/>
              <a:gdLst/>
              <a:ahLst/>
              <a:cxnLst/>
              <a:rect l="l" t="t" r="r" b="b"/>
              <a:pathLst>
                <a:path w="141" h="126" extrusionOk="0">
                  <a:moveTo>
                    <a:pt x="63" y="1"/>
                  </a:moveTo>
                  <a:lnTo>
                    <a:pt x="63" y="32"/>
                  </a:lnTo>
                  <a:lnTo>
                    <a:pt x="1" y="47"/>
                  </a:lnTo>
                  <a:lnTo>
                    <a:pt x="63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47"/>
                  </a:lnTo>
                  <a:lnTo>
                    <a:pt x="78" y="3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262;p48">
              <a:extLst>
                <a:ext uri="{FF2B5EF4-FFF2-40B4-BE49-F238E27FC236}">
                  <a16:creationId xmlns:a16="http://schemas.microsoft.com/office/drawing/2014/main" id="{AD8DC465-FB56-F3C6-189D-1841B67C3517}"/>
                </a:ext>
              </a:extLst>
            </p:cNvPr>
            <p:cNvSpPr/>
            <p:nvPr/>
          </p:nvSpPr>
          <p:spPr>
            <a:xfrm>
              <a:off x="3176225" y="596375"/>
              <a:ext cx="3525" cy="3125"/>
            </a:xfrm>
            <a:custGeom>
              <a:avLst/>
              <a:gdLst/>
              <a:ahLst/>
              <a:cxnLst/>
              <a:rect l="l" t="t" r="r" b="b"/>
              <a:pathLst>
                <a:path w="141" h="125" extrusionOk="0">
                  <a:moveTo>
                    <a:pt x="63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63"/>
                  </a:lnTo>
                  <a:lnTo>
                    <a:pt x="78" y="6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263;p48">
              <a:extLst>
                <a:ext uri="{FF2B5EF4-FFF2-40B4-BE49-F238E27FC236}">
                  <a16:creationId xmlns:a16="http://schemas.microsoft.com/office/drawing/2014/main" id="{7EB0511F-570A-ADBC-E6DC-5DF052711C60}"/>
                </a:ext>
              </a:extLst>
            </p:cNvPr>
            <p:cNvSpPr/>
            <p:nvPr/>
          </p:nvSpPr>
          <p:spPr>
            <a:xfrm>
              <a:off x="3061075" y="6491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264;p48">
              <a:extLst>
                <a:ext uri="{FF2B5EF4-FFF2-40B4-BE49-F238E27FC236}">
                  <a16:creationId xmlns:a16="http://schemas.microsoft.com/office/drawing/2014/main" id="{A1C87C0D-A634-CFA9-0DD2-9058590640B2}"/>
                </a:ext>
              </a:extLst>
            </p:cNvPr>
            <p:cNvSpPr/>
            <p:nvPr/>
          </p:nvSpPr>
          <p:spPr>
            <a:xfrm>
              <a:off x="3006400" y="705350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47" y="0"/>
                  </a:moveTo>
                  <a:lnTo>
                    <a:pt x="47" y="47"/>
                  </a:lnTo>
                  <a:lnTo>
                    <a:pt x="0" y="62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4" y="62"/>
                  </a:lnTo>
                  <a:lnTo>
                    <a:pt x="78" y="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265;p48">
              <a:extLst>
                <a:ext uri="{FF2B5EF4-FFF2-40B4-BE49-F238E27FC236}">
                  <a16:creationId xmlns:a16="http://schemas.microsoft.com/office/drawing/2014/main" id="{3604AD54-F74A-8B81-4419-56948A5FDF69}"/>
                </a:ext>
              </a:extLst>
            </p:cNvPr>
            <p:cNvSpPr/>
            <p:nvPr/>
          </p:nvSpPr>
          <p:spPr>
            <a:xfrm>
              <a:off x="2964125" y="575450"/>
              <a:ext cx="3525" cy="3500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63" y="0"/>
                  </a:moveTo>
                  <a:lnTo>
                    <a:pt x="63" y="62"/>
                  </a:lnTo>
                  <a:lnTo>
                    <a:pt x="1" y="78"/>
                  </a:lnTo>
                  <a:lnTo>
                    <a:pt x="63" y="78"/>
                  </a:lnTo>
                  <a:lnTo>
                    <a:pt x="63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266;p48">
              <a:extLst>
                <a:ext uri="{FF2B5EF4-FFF2-40B4-BE49-F238E27FC236}">
                  <a16:creationId xmlns:a16="http://schemas.microsoft.com/office/drawing/2014/main" id="{9C1A5E3D-71A5-BB7A-5A8D-AEB351CD1D36}"/>
                </a:ext>
              </a:extLst>
            </p:cNvPr>
            <p:cNvSpPr/>
            <p:nvPr/>
          </p:nvSpPr>
          <p:spPr>
            <a:xfrm>
              <a:off x="3175075" y="654550"/>
              <a:ext cx="3125" cy="3900"/>
            </a:xfrm>
            <a:custGeom>
              <a:avLst/>
              <a:gdLst/>
              <a:ahLst/>
              <a:cxnLst/>
              <a:rect l="l" t="t" r="r" b="b"/>
              <a:pathLst>
                <a:path w="125" h="156" extrusionOk="0">
                  <a:moveTo>
                    <a:pt x="47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93"/>
                  </a:lnTo>
                  <a:lnTo>
                    <a:pt x="47" y="155"/>
                  </a:lnTo>
                  <a:lnTo>
                    <a:pt x="78" y="93"/>
                  </a:lnTo>
                  <a:lnTo>
                    <a:pt x="124" y="78"/>
                  </a:lnTo>
                  <a:lnTo>
                    <a:pt x="78" y="6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267;p48">
              <a:extLst>
                <a:ext uri="{FF2B5EF4-FFF2-40B4-BE49-F238E27FC236}">
                  <a16:creationId xmlns:a16="http://schemas.microsoft.com/office/drawing/2014/main" id="{65F961F7-E420-1875-6407-2B1DCBA9C3CC}"/>
                </a:ext>
              </a:extLst>
            </p:cNvPr>
            <p:cNvSpPr/>
            <p:nvPr/>
          </p:nvSpPr>
          <p:spPr>
            <a:xfrm>
              <a:off x="3136300" y="71425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5" y="1"/>
                    <a:pt x="2" y="8"/>
                    <a:pt x="5" y="8"/>
                  </a:cubicBezTo>
                  <a:cubicBezTo>
                    <a:pt x="7" y="8"/>
                    <a:pt x="10" y="6"/>
                    <a:pt x="16" y="1"/>
                  </a:cubicBezTo>
                  <a:lnTo>
                    <a:pt x="16" y="1"/>
                  </a:lnTo>
                  <a:cubicBezTo>
                    <a:pt x="0" y="16"/>
                    <a:pt x="0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268;p48">
              <a:extLst>
                <a:ext uri="{FF2B5EF4-FFF2-40B4-BE49-F238E27FC236}">
                  <a16:creationId xmlns:a16="http://schemas.microsoft.com/office/drawing/2014/main" id="{794E4DD8-5ACF-5452-4980-9BA9003027BD}"/>
                </a:ext>
              </a:extLst>
            </p:cNvPr>
            <p:cNvSpPr/>
            <p:nvPr/>
          </p:nvSpPr>
          <p:spPr>
            <a:xfrm>
              <a:off x="3142100" y="6696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31"/>
                    <a:pt x="16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269;p48">
              <a:extLst>
                <a:ext uri="{FF2B5EF4-FFF2-40B4-BE49-F238E27FC236}">
                  <a16:creationId xmlns:a16="http://schemas.microsoft.com/office/drawing/2014/main" id="{A2AC20D5-EDD8-C0D9-D2BA-C1E635FC1B88}"/>
                </a:ext>
              </a:extLst>
            </p:cNvPr>
            <p:cNvSpPr/>
            <p:nvPr/>
          </p:nvSpPr>
          <p:spPr>
            <a:xfrm>
              <a:off x="3010650" y="69370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7" y="32"/>
                    <a:pt x="17" y="16"/>
                    <a:pt x="17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270;p48">
              <a:extLst>
                <a:ext uri="{FF2B5EF4-FFF2-40B4-BE49-F238E27FC236}">
                  <a16:creationId xmlns:a16="http://schemas.microsoft.com/office/drawing/2014/main" id="{8C97AB80-7EAF-F712-87C6-3A968BB32A75}"/>
                </a:ext>
              </a:extLst>
            </p:cNvPr>
            <p:cNvSpPr/>
            <p:nvPr/>
          </p:nvSpPr>
          <p:spPr>
            <a:xfrm>
              <a:off x="3113825" y="711150"/>
              <a:ext cx="1175" cy="900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5" y="1"/>
                  </a:moveTo>
                  <a:cubicBezTo>
                    <a:pt x="3" y="13"/>
                    <a:pt x="0" y="36"/>
                    <a:pt x="8" y="36"/>
                  </a:cubicBezTo>
                  <a:cubicBezTo>
                    <a:pt x="10" y="36"/>
                    <a:pt x="12" y="35"/>
                    <a:pt x="15" y="32"/>
                  </a:cubicBezTo>
                  <a:cubicBezTo>
                    <a:pt x="46" y="32"/>
                    <a:pt x="46" y="16"/>
                    <a:pt x="46" y="16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271;p48">
              <a:extLst>
                <a:ext uri="{FF2B5EF4-FFF2-40B4-BE49-F238E27FC236}">
                  <a16:creationId xmlns:a16="http://schemas.microsoft.com/office/drawing/2014/main" id="{7D43BDF5-D76B-6041-0266-5FC8FEAFE3A2}"/>
                </a:ext>
              </a:extLst>
            </p:cNvPr>
            <p:cNvSpPr/>
            <p:nvPr/>
          </p:nvSpPr>
          <p:spPr>
            <a:xfrm>
              <a:off x="3159700" y="620425"/>
              <a:ext cx="650" cy="1175"/>
            </a:xfrm>
            <a:custGeom>
              <a:avLst/>
              <a:gdLst/>
              <a:ahLst/>
              <a:cxnLst/>
              <a:rect l="l" t="t" r="r" b="b"/>
              <a:pathLst>
                <a:path w="26" h="47" extrusionOk="0">
                  <a:moveTo>
                    <a:pt x="10" y="0"/>
                  </a:moveTo>
                  <a:cubicBezTo>
                    <a:pt x="3" y="15"/>
                    <a:pt x="2" y="23"/>
                    <a:pt x="4" y="24"/>
                  </a:cubicBezTo>
                  <a:lnTo>
                    <a:pt x="4" y="24"/>
                  </a:lnTo>
                  <a:cubicBezTo>
                    <a:pt x="5" y="18"/>
                    <a:pt x="7" y="1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lnTo>
                    <a:pt x="10" y="0"/>
                  </a:lnTo>
                  <a:cubicBezTo>
                    <a:pt x="10" y="16"/>
                    <a:pt x="6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4" y="24"/>
                  </a:lnTo>
                  <a:cubicBezTo>
                    <a:pt x="0" y="47"/>
                    <a:pt x="10" y="47"/>
                    <a:pt x="10" y="47"/>
                  </a:cubicBezTo>
                  <a:cubicBezTo>
                    <a:pt x="26" y="47"/>
                    <a:pt x="26" y="31"/>
                    <a:pt x="26" y="3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272;p48">
              <a:extLst>
                <a:ext uri="{FF2B5EF4-FFF2-40B4-BE49-F238E27FC236}">
                  <a16:creationId xmlns:a16="http://schemas.microsoft.com/office/drawing/2014/main" id="{CE396093-6FFE-D272-96F1-42A5C01CE4EB}"/>
                </a:ext>
              </a:extLst>
            </p:cNvPr>
            <p:cNvSpPr/>
            <p:nvPr/>
          </p:nvSpPr>
          <p:spPr>
            <a:xfrm>
              <a:off x="3154900" y="5677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31"/>
                  </a:lnTo>
                  <a:cubicBezTo>
                    <a:pt x="32" y="31"/>
                    <a:pt x="32" y="16"/>
                    <a:pt x="32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273;p48">
              <a:extLst>
                <a:ext uri="{FF2B5EF4-FFF2-40B4-BE49-F238E27FC236}">
                  <a16:creationId xmlns:a16="http://schemas.microsoft.com/office/drawing/2014/main" id="{EBD83FF2-C15C-CECE-184F-5D3C70E80762}"/>
                </a:ext>
              </a:extLst>
            </p:cNvPr>
            <p:cNvSpPr/>
            <p:nvPr/>
          </p:nvSpPr>
          <p:spPr>
            <a:xfrm>
              <a:off x="3146375" y="706900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0"/>
                  </a:cubicBezTo>
                  <a:lnTo>
                    <a:pt x="0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4" y="7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274;p48">
              <a:extLst>
                <a:ext uri="{FF2B5EF4-FFF2-40B4-BE49-F238E27FC236}">
                  <a16:creationId xmlns:a16="http://schemas.microsoft.com/office/drawing/2014/main" id="{328FB3F6-606A-9709-0393-A42E98949483}"/>
                </a:ext>
              </a:extLst>
            </p:cNvPr>
            <p:cNvSpPr/>
            <p:nvPr/>
          </p:nvSpPr>
          <p:spPr>
            <a:xfrm>
              <a:off x="2926125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2" y="8"/>
                  </a:cubicBezTo>
                  <a:cubicBezTo>
                    <a:pt x="28" y="8"/>
                    <a:pt x="2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275;p48">
              <a:extLst>
                <a:ext uri="{FF2B5EF4-FFF2-40B4-BE49-F238E27FC236}">
                  <a16:creationId xmlns:a16="http://schemas.microsoft.com/office/drawing/2014/main" id="{CA9DF682-FEC6-8743-11BC-6668E97CCDAF}"/>
                </a:ext>
              </a:extLst>
            </p:cNvPr>
            <p:cNvSpPr/>
            <p:nvPr/>
          </p:nvSpPr>
          <p:spPr>
            <a:xfrm>
              <a:off x="3036250" y="6716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cubicBezTo>
                    <a:pt x="16" y="16"/>
                    <a:pt x="16" y="16"/>
                    <a:pt x="1" y="1"/>
                  </a:cubicBezTo>
                  <a:lnTo>
                    <a:pt x="1" y="16"/>
                  </a:lnTo>
                  <a:lnTo>
                    <a:pt x="1" y="1"/>
                  </a:lnTo>
                  <a:cubicBezTo>
                    <a:pt x="1" y="16"/>
                    <a:pt x="1" y="1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276;p48">
              <a:extLst>
                <a:ext uri="{FF2B5EF4-FFF2-40B4-BE49-F238E27FC236}">
                  <a16:creationId xmlns:a16="http://schemas.microsoft.com/office/drawing/2014/main" id="{806C3D69-3053-0A79-68BB-8409CC506325}"/>
                </a:ext>
              </a:extLst>
            </p:cNvPr>
            <p:cNvSpPr/>
            <p:nvPr/>
          </p:nvSpPr>
          <p:spPr>
            <a:xfrm>
              <a:off x="3014150" y="7084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277;p48">
              <a:extLst>
                <a:ext uri="{FF2B5EF4-FFF2-40B4-BE49-F238E27FC236}">
                  <a16:creationId xmlns:a16="http://schemas.microsoft.com/office/drawing/2014/main" id="{35207917-8ED3-FB72-F40F-960C2C14303F}"/>
                </a:ext>
              </a:extLst>
            </p:cNvPr>
            <p:cNvSpPr/>
            <p:nvPr/>
          </p:nvSpPr>
          <p:spPr>
            <a:xfrm>
              <a:off x="2999800" y="691375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1" y="8"/>
                  </a:cubicBezTo>
                  <a:cubicBezTo>
                    <a:pt x="28" y="8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278;p48">
              <a:extLst>
                <a:ext uri="{FF2B5EF4-FFF2-40B4-BE49-F238E27FC236}">
                  <a16:creationId xmlns:a16="http://schemas.microsoft.com/office/drawing/2014/main" id="{0538131C-9B90-61C6-2098-C22F86908202}"/>
                </a:ext>
              </a:extLst>
            </p:cNvPr>
            <p:cNvSpPr/>
            <p:nvPr/>
          </p:nvSpPr>
          <p:spPr>
            <a:xfrm>
              <a:off x="3123500" y="676250"/>
              <a:ext cx="1175" cy="1575"/>
            </a:xfrm>
            <a:custGeom>
              <a:avLst/>
              <a:gdLst/>
              <a:ahLst/>
              <a:cxnLst/>
              <a:rect l="l" t="t" r="r" b="b"/>
              <a:pathLst>
                <a:path w="47" h="63" extrusionOk="0">
                  <a:moveTo>
                    <a:pt x="16" y="1"/>
                  </a:moveTo>
                  <a:cubicBezTo>
                    <a:pt x="0" y="1"/>
                    <a:pt x="0" y="16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16" y="63"/>
                    <a:pt x="47" y="63"/>
                    <a:pt x="47" y="47"/>
                  </a:cubicBezTo>
                  <a:cubicBezTo>
                    <a:pt x="47" y="16"/>
                    <a:pt x="47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279;p48">
              <a:extLst>
                <a:ext uri="{FF2B5EF4-FFF2-40B4-BE49-F238E27FC236}">
                  <a16:creationId xmlns:a16="http://schemas.microsoft.com/office/drawing/2014/main" id="{620AFA63-B75B-3A66-90B8-7F2F0A43C225}"/>
                </a:ext>
              </a:extLst>
            </p:cNvPr>
            <p:cNvSpPr/>
            <p:nvPr/>
          </p:nvSpPr>
          <p:spPr>
            <a:xfrm>
              <a:off x="2987400" y="585150"/>
              <a:ext cx="5850" cy="6225"/>
            </a:xfrm>
            <a:custGeom>
              <a:avLst/>
              <a:gdLst/>
              <a:ahLst/>
              <a:cxnLst/>
              <a:rect l="l" t="t" r="r" b="b"/>
              <a:pathLst>
                <a:path w="234" h="249" extrusionOk="0">
                  <a:moveTo>
                    <a:pt x="109" y="0"/>
                  </a:moveTo>
                  <a:lnTo>
                    <a:pt x="93" y="93"/>
                  </a:lnTo>
                  <a:lnTo>
                    <a:pt x="0" y="140"/>
                  </a:lnTo>
                  <a:lnTo>
                    <a:pt x="93" y="155"/>
                  </a:lnTo>
                  <a:lnTo>
                    <a:pt x="109" y="248"/>
                  </a:lnTo>
                  <a:lnTo>
                    <a:pt x="140" y="155"/>
                  </a:lnTo>
                  <a:lnTo>
                    <a:pt x="233" y="140"/>
                  </a:lnTo>
                  <a:lnTo>
                    <a:pt x="140" y="9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280;p48">
              <a:extLst>
                <a:ext uri="{FF2B5EF4-FFF2-40B4-BE49-F238E27FC236}">
                  <a16:creationId xmlns:a16="http://schemas.microsoft.com/office/drawing/2014/main" id="{28658E0C-C872-CCD8-1D2A-AD734849B2CE}"/>
                </a:ext>
              </a:extLst>
            </p:cNvPr>
            <p:cNvSpPr/>
            <p:nvPr/>
          </p:nvSpPr>
          <p:spPr>
            <a:xfrm>
              <a:off x="2996700" y="563825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78" y="0"/>
                  </a:moveTo>
                  <a:lnTo>
                    <a:pt x="47" y="62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281;p48">
              <a:extLst>
                <a:ext uri="{FF2B5EF4-FFF2-40B4-BE49-F238E27FC236}">
                  <a16:creationId xmlns:a16="http://schemas.microsoft.com/office/drawing/2014/main" id="{02F66205-A5D0-B401-A86B-51A3E4935EBA}"/>
                </a:ext>
              </a:extLst>
            </p:cNvPr>
            <p:cNvSpPr/>
            <p:nvPr/>
          </p:nvSpPr>
          <p:spPr>
            <a:xfrm>
              <a:off x="2912175" y="6037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282;p48">
              <a:extLst>
                <a:ext uri="{FF2B5EF4-FFF2-40B4-BE49-F238E27FC236}">
                  <a16:creationId xmlns:a16="http://schemas.microsoft.com/office/drawing/2014/main" id="{14BBE2A5-D906-0955-A8D5-F953850A60F6}"/>
                </a:ext>
              </a:extLst>
            </p:cNvPr>
            <p:cNvSpPr/>
            <p:nvPr/>
          </p:nvSpPr>
          <p:spPr>
            <a:xfrm>
              <a:off x="2918375" y="710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32" y="32"/>
                    <a:pt x="32" y="16"/>
                    <a:pt x="32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283;p48">
              <a:extLst>
                <a:ext uri="{FF2B5EF4-FFF2-40B4-BE49-F238E27FC236}">
                  <a16:creationId xmlns:a16="http://schemas.microsoft.com/office/drawing/2014/main" id="{5E492C46-A13D-3D51-6384-9FF3645E2D49}"/>
                </a:ext>
              </a:extLst>
            </p:cNvPr>
            <p:cNvSpPr/>
            <p:nvPr/>
          </p:nvSpPr>
          <p:spPr>
            <a:xfrm>
              <a:off x="3070750" y="709225"/>
              <a:ext cx="425" cy="1175"/>
            </a:xfrm>
            <a:custGeom>
              <a:avLst/>
              <a:gdLst/>
              <a:ahLst/>
              <a:cxnLst/>
              <a:rect l="l" t="t" r="r" b="b"/>
              <a:pathLst>
                <a:path w="17" h="47" extrusionOk="0">
                  <a:moveTo>
                    <a:pt x="1" y="0"/>
                  </a:moveTo>
                  <a:lnTo>
                    <a:pt x="1" y="47"/>
                  </a:lnTo>
                  <a:cubicBezTo>
                    <a:pt x="16" y="47"/>
                    <a:pt x="16" y="16"/>
                    <a:pt x="16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284;p48">
              <a:extLst>
                <a:ext uri="{FF2B5EF4-FFF2-40B4-BE49-F238E27FC236}">
                  <a16:creationId xmlns:a16="http://schemas.microsoft.com/office/drawing/2014/main" id="{79A7E404-764D-D7B1-A991-57F97ED0F8AD}"/>
                </a:ext>
              </a:extLst>
            </p:cNvPr>
            <p:cNvSpPr/>
            <p:nvPr/>
          </p:nvSpPr>
          <p:spPr>
            <a:xfrm>
              <a:off x="2928075" y="6371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0"/>
                  </a:moveTo>
                  <a:lnTo>
                    <a:pt x="0" y="31"/>
                  </a:lnTo>
                  <a:cubicBezTo>
                    <a:pt x="31" y="31"/>
                    <a:pt x="31" y="16"/>
                    <a:pt x="3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285;p48">
              <a:extLst>
                <a:ext uri="{FF2B5EF4-FFF2-40B4-BE49-F238E27FC236}">
                  <a16:creationId xmlns:a16="http://schemas.microsoft.com/office/drawing/2014/main" id="{E8AA3AFD-B5B5-3FD2-183A-DF27ECDD243D}"/>
                </a:ext>
              </a:extLst>
            </p:cNvPr>
            <p:cNvSpPr/>
            <p:nvPr/>
          </p:nvSpPr>
          <p:spPr>
            <a:xfrm>
              <a:off x="2907525" y="5677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16" y="47"/>
                    <a:pt x="31" y="16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286;p48">
              <a:extLst>
                <a:ext uri="{FF2B5EF4-FFF2-40B4-BE49-F238E27FC236}">
                  <a16:creationId xmlns:a16="http://schemas.microsoft.com/office/drawing/2014/main" id="{0079C3C3-B5C7-D68B-66A9-C9CAC9550635}"/>
                </a:ext>
              </a:extLst>
            </p:cNvPr>
            <p:cNvSpPr/>
            <p:nvPr/>
          </p:nvSpPr>
          <p:spPr>
            <a:xfrm>
              <a:off x="2944350" y="69100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lnTo>
                    <a:pt x="1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5" y="7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287;p48">
              <a:extLst>
                <a:ext uri="{FF2B5EF4-FFF2-40B4-BE49-F238E27FC236}">
                  <a16:creationId xmlns:a16="http://schemas.microsoft.com/office/drawing/2014/main" id="{0769CCCF-C8A2-DCD8-A742-944F0D0E696B}"/>
                </a:ext>
              </a:extLst>
            </p:cNvPr>
            <p:cNvSpPr/>
            <p:nvPr/>
          </p:nvSpPr>
          <p:spPr>
            <a:xfrm>
              <a:off x="3167700" y="706500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0" y="1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288;p48">
              <a:extLst>
                <a:ext uri="{FF2B5EF4-FFF2-40B4-BE49-F238E27FC236}">
                  <a16:creationId xmlns:a16="http://schemas.microsoft.com/office/drawing/2014/main" id="{BC0F63AE-4BE5-E85E-CFBE-DE0AEBFCA90A}"/>
                </a:ext>
              </a:extLst>
            </p:cNvPr>
            <p:cNvSpPr/>
            <p:nvPr/>
          </p:nvSpPr>
          <p:spPr>
            <a:xfrm>
              <a:off x="3046650" y="597150"/>
              <a:ext cx="875" cy="675"/>
            </a:xfrm>
            <a:custGeom>
              <a:avLst/>
              <a:gdLst/>
              <a:ahLst/>
              <a:cxnLst/>
              <a:rect l="l" t="t" r="r" b="b"/>
              <a:pathLst>
                <a:path w="35" h="27" extrusionOk="0">
                  <a:moveTo>
                    <a:pt x="19" y="1"/>
                  </a:moveTo>
                  <a:cubicBezTo>
                    <a:pt x="1" y="19"/>
                    <a:pt x="4" y="27"/>
                    <a:pt x="10" y="27"/>
                  </a:cubicBezTo>
                  <a:cubicBezTo>
                    <a:pt x="14" y="27"/>
                    <a:pt x="19" y="23"/>
                    <a:pt x="19" y="16"/>
                  </a:cubicBezTo>
                  <a:cubicBezTo>
                    <a:pt x="19" y="16"/>
                    <a:pt x="34" y="16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289;p48">
              <a:extLst>
                <a:ext uri="{FF2B5EF4-FFF2-40B4-BE49-F238E27FC236}">
                  <a16:creationId xmlns:a16="http://schemas.microsoft.com/office/drawing/2014/main" id="{0AD426BD-CFD9-C662-FF4D-C3647B5CE90D}"/>
                </a:ext>
              </a:extLst>
            </p:cNvPr>
            <p:cNvSpPr/>
            <p:nvPr/>
          </p:nvSpPr>
          <p:spPr>
            <a:xfrm>
              <a:off x="2995150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6" y="1"/>
                  </a:moveTo>
                  <a:cubicBezTo>
                    <a:pt x="1" y="16"/>
                    <a:pt x="1" y="16"/>
                    <a:pt x="16" y="16"/>
                  </a:cubicBezTo>
                  <a:cubicBezTo>
                    <a:pt x="16" y="16"/>
                    <a:pt x="32" y="16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290;p48">
              <a:extLst>
                <a:ext uri="{FF2B5EF4-FFF2-40B4-BE49-F238E27FC236}">
                  <a16:creationId xmlns:a16="http://schemas.microsoft.com/office/drawing/2014/main" id="{2AAE01BC-CCCA-6A24-82BA-A338B5FE83EC}"/>
                </a:ext>
              </a:extLst>
            </p:cNvPr>
            <p:cNvSpPr/>
            <p:nvPr/>
          </p:nvSpPr>
          <p:spPr>
            <a:xfrm>
              <a:off x="2977700" y="6813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0"/>
                    <a:pt x="1" y="0"/>
                    <a:pt x="1" y="16"/>
                  </a:cubicBezTo>
                  <a:cubicBezTo>
                    <a:pt x="1" y="31"/>
                    <a:pt x="1" y="47"/>
                    <a:pt x="16" y="47"/>
                  </a:cubicBezTo>
                  <a:cubicBezTo>
                    <a:pt x="16" y="47"/>
                    <a:pt x="32" y="47"/>
                    <a:pt x="32" y="31"/>
                  </a:cubicBezTo>
                  <a:cubicBezTo>
                    <a:pt x="32" y="16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291;p48">
              <a:extLst>
                <a:ext uri="{FF2B5EF4-FFF2-40B4-BE49-F238E27FC236}">
                  <a16:creationId xmlns:a16="http://schemas.microsoft.com/office/drawing/2014/main" id="{00249040-6D97-E172-6B6A-02212882B55E}"/>
                </a:ext>
              </a:extLst>
            </p:cNvPr>
            <p:cNvSpPr/>
            <p:nvPr/>
          </p:nvSpPr>
          <p:spPr>
            <a:xfrm>
              <a:off x="3079300" y="622350"/>
              <a:ext cx="1175" cy="1600"/>
            </a:xfrm>
            <a:custGeom>
              <a:avLst/>
              <a:gdLst/>
              <a:ahLst/>
              <a:cxnLst/>
              <a:rect l="l" t="t" r="r" b="b"/>
              <a:pathLst>
                <a:path w="47" h="64" extrusionOk="0">
                  <a:moveTo>
                    <a:pt x="31" y="1"/>
                  </a:moveTo>
                  <a:lnTo>
                    <a:pt x="0" y="17"/>
                  </a:lnTo>
                  <a:cubicBezTo>
                    <a:pt x="0" y="48"/>
                    <a:pt x="0" y="63"/>
                    <a:pt x="31" y="63"/>
                  </a:cubicBezTo>
                  <a:cubicBezTo>
                    <a:pt x="31" y="63"/>
                    <a:pt x="47" y="63"/>
                    <a:pt x="47" y="48"/>
                  </a:cubicBezTo>
                  <a:cubicBezTo>
                    <a:pt x="47" y="17"/>
                    <a:pt x="47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292;p48">
              <a:extLst>
                <a:ext uri="{FF2B5EF4-FFF2-40B4-BE49-F238E27FC236}">
                  <a16:creationId xmlns:a16="http://schemas.microsoft.com/office/drawing/2014/main" id="{3CEB5F8C-733B-5A6D-DD8B-6BE575CA5D8D}"/>
                </a:ext>
              </a:extLst>
            </p:cNvPr>
            <p:cNvSpPr/>
            <p:nvPr/>
          </p:nvSpPr>
          <p:spPr>
            <a:xfrm>
              <a:off x="3148300" y="6378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2" y="0"/>
                  </a:moveTo>
                  <a:cubicBezTo>
                    <a:pt x="16" y="0"/>
                    <a:pt x="16" y="31"/>
                    <a:pt x="1" y="47"/>
                  </a:cubicBezTo>
                  <a:cubicBezTo>
                    <a:pt x="1" y="62"/>
                    <a:pt x="16" y="78"/>
                    <a:pt x="32" y="78"/>
                  </a:cubicBezTo>
                  <a:cubicBezTo>
                    <a:pt x="63" y="78"/>
                    <a:pt x="78" y="62"/>
                    <a:pt x="78" y="47"/>
                  </a:cubicBezTo>
                  <a:cubicBezTo>
                    <a:pt x="78" y="31"/>
                    <a:pt x="63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293;p48">
              <a:extLst>
                <a:ext uri="{FF2B5EF4-FFF2-40B4-BE49-F238E27FC236}">
                  <a16:creationId xmlns:a16="http://schemas.microsoft.com/office/drawing/2014/main" id="{47267C31-0D56-A099-959E-4D542916AE68}"/>
                </a:ext>
              </a:extLst>
            </p:cNvPr>
            <p:cNvSpPr/>
            <p:nvPr/>
          </p:nvSpPr>
          <p:spPr>
            <a:xfrm>
              <a:off x="2987000" y="658800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47" y="1"/>
                  </a:moveTo>
                  <a:lnTo>
                    <a:pt x="47" y="63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294;p48">
              <a:extLst>
                <a:ext uri="{FF2B5EF4-FFF2-40B4-BE49-F238E27FC236}">
                  <a16:creationId xmlns:a16="http://schemas.microsoft.com/office/drawing/2014/main" id="{A8A7FBF7-CB77-BF43-FDED-C6497053D2D0}"/>
                </a:ext>
              </a:extLst>
            </p:cNvPr>
            <p:cNvSpPr/>
            <p:nvPr/>
          </p:nvSpPr>
          <p:spPr>
            <a:xfrm>
              <a:off x="3179725" y="70767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47" y="62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295;p48">
              <a:extLst>
                <a:ext uri="{FF2B5EF4-FFF2-40B4-BE49-F238E27FC236}">
                  <a16:creationId xmlns:a16="http://schemas.microsoft.com/office/drawing/2014/main" id="{7C00627C-9B7B-0921-D30F-BB52E2FEC8BA}"/>
                </a:ext>
              </a:extLst>
            </p:cNvPr>
            <p:cNvSpPr/>
            <p:nvPr/>
          </p:nvSpPr>
          <p:spPr>
            <a:xfrm>
              <a:off x="3185150" y="691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0" y="16"/>
                    <a:pt x="16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296;p48">
              <a:extLst>
                <a:ext uri="{FF2B5EF4-FFF2-40B4-BE49-F238E27FC236}">
                  <a16:creationId xmlns:a16="http://schemas.microsoft.com/office/drawing/2014/main" id="{0451E906-8ED1-5132-38BA-1A4D3F282C1B}"/>
                </a:ext>
              </a:extLst>
            </p:cNvPr>
            <p:cNvSpPr/>
            <p:nvPr/>
          </p:nvSpPr>
          <p:spPr>
            <a:xfrm>
              <a:off x="3029650" y="7142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297;p48">
              <a:extLst>
                <a:ext uri="{FF2B5EF4-FFF2-40B4-BE49-F238E27FC236}">
                  <a16:creationId xmlns:a16="http://schemas.microsoft.com/office/drawing/2014/main" id="{BC909CF6-A798-5643-EB89-C98F8ACE7093}"/>
                </a:ext>
              </a:extLst>
            </p:cNvPr>
            <p:cNvSpPr/>
            <p:nvPr/>
          </p:nvSpPr>
          <p:spPr>
            <a:xfrm>
              <a:off x="3100625" y="677425"/>
              <a:ext cx="3500" cy="3125"/>
            </a:xfrm>
            <a:custGeom>
              <a:avLst/>
              <a:gdLst/>
              <a:ahLst/>
              <a:cxnLst/>
              <a:rect l="l" t="t" r="r" b="b"/>
              <a:pathLst>
                <a:path w="140" h="125" extrusionOk="0">
                  <a:moveTo>
                    <a:pt x="62" y="0"/>
                  </a:moveTo>
                  <a:lnTo>
                    <a:pt x="47" y="47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24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4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298;p48">
              <a:extLst>
                <a:ext uri="{FF2B5EF4-FFF2-40B4-BE49-F238E27FC236}">
                  <a16:creationId xmlns:a16="http://schemas.microsoft.com/office/drawing/2014/main" id="{B1888EF9-E800-044E-371A-1770081B33FF}"/>
                </a:ext>
              </a:extLst>
            </p:cNvPr>
            <p:cNvSpPr/>
            <p:nvPr/>
          </p:nvSpPr>
          <p:spPr>
            <a:xfrm>
              <a:off x="3045550" y="5905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16"/>
                    <a:pt x="1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299;p48">
              <a:extLst>
                <a:ext uri="{FF2B5EF4-FFF2-40B4-BE49-F238E27FC236}">
                  <a16:creationId xmlns:a16="http://schemas.microsoft.com/office/drawing/2014/main" id="{398377C7-B144-2A01-3DDD-8CCA2F2F80BB}"/>
                </a:ext>
              </a:extLst>
            </p:cNvPr>
            <p:cNvSpPr/>
            <p:nvPr/>
          </p:nvSpPr>
          <p:spPr>
            <a:xfrm>
              <a:off x="3055275" y="703000"/>
              <a:ext cx="775" cy="575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15" y="1"/>
                  </a:moveTo>
                  <a:cubicBezTo>
                    <a:pt x="5" y="1"/>
                    <a:pt x="1" y="8"/>
                    <a:pt x="5" y="8"/>
                  </a:cubicBezTo>
                  <a:cubicBezTo>
                    <a:pt x="6" y="8"/>
                    <a:pt x="10" y="6"/>
                    <a:pt x="15" y="1"/>
                  </a:cubicBezTo>
                  <a:lnTo>
                    <a:pt x="15" y="1"/>
                  </a:lnTo>
                  <a:cubicBezTo>
                    <a:pt x="4" y="12"/>
                    <a:pt x="1" y="23"/>
                    <a:pt x="5" y="23"/>
                  </a:cubicBezTo>
                  <a:cubicBezTo>
                    <a:pt x="7" y="23"/>
                    <a:pt x="11" y="21"/>
                    <a:pt x="15" y="17"/>
                  </a:cubicBezTo>
                  <a:cubicBezTo>
                    <a:pt x="15" y="17"/>
                    <a:pt x="31" y="17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300;p48">
              <a:extLst>
                <a:ext uri="{FF2B5EF4-FFF2-40B4-BE49-F238E27FC236}">
                  <a16:creationId xmlns:a16="http://schemas.microsoft.com/office/drawing/2014/main" id="{1E0E71D1-224C-E7E0-851C-84B573A5899E}"/>
                </a:ext>
              </a:extLst>
            </p:cNvPr>
            <p:cNvSpPr/>
            <p:nvPr/>
          </p:nvSpPr>
          <p:spPr>
            <a:xfrm>
              <a:off x="2933900" y="6530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62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40" y="62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301;p48">
              <a:extLst>
                <a:ext uri="{FF2B5EF4-FFF2-40B4-BE49-F238E27FC236}">
                  <a16:creationId xmlns:a16="http://schemas.microsoft.com/office/drawing/2014/main" id="{A6F243FD-AE41-5847-5942-B4899E773FA4}"/>
                </a:ext>
              </a:extLst>
            </p:cNvPr>
            <p:cNvSpPr/>
            <p:nvPr/>
          </p:nvSpPr>
          <p:spPr>
            <a:xfrm>
              <a:off x="2917600" y="67665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31"/>
                    <a:pt x="16" y="47"/>
                    <a:pt x="16" y="47"/>
                  </a:cubicBezTo>
                  <a:cubicBezTo>
                    <a:pt x="32" y="47"/>
                    <a:pt x="32" y="31"/>
                    <a:pt x="32" y="3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302;p48">
              <a:extLst>
                <a:ext uri="{FF2B5EF4-FFF2-40B4-BE49-F238E27FC236}">
                  <a16:creationId xmlns:a16="http://schemas.microsoft.com/office/drawing/2014/main" id="{D19D7AE5-9D5F-062D-C3A4-4B59608C6A4E}"/>
                </a:ext>
              </a:extLst>
            </p:cNvPr>
            <p:cNvSpPr/>
            <p:nvPr/>
          </p:nvSpPr>
          <p:spPr>
            <a:xfrm>
              <a:off x="2973450" y="6471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16" y="1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31" y="47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303;p48">
              <a:extLst>
                <a:ext uri="{FF2B5EF4-FFF2-40B4-BE49-F238E27FC236}">
                  <a16:creationId xmlns:a16="http://schemas.microsoft.com/office/drawing/2014/main" id="{44841203-2C6E-7365-0A1E-0FB9CFAC7EC5}"/>
                </a:ext>
              </a:extLst>
            </p:cNvPr>
            <p:cNvSpPr/>
            <p:nvPr/>
          </p:nvSpPr>
          <p:spPr>
            <a:xfrm>
              <a:off x="2926125" y="606475"/>
              <a:ext cx="800" cy="400"/>
            </a:xfrm>
            <a:custGeom>
              <a:avLst/>
              <a:gdLst/>
              <a:ahLst/>
              <a:cxnLst/>
              <a:rect l="l" t="t" r="r" b="b"/>
              <a:pathLst>
                <a:path w="32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304;p48">
              <a:extLst>
                <a:ext uri="{FF2B5EF4-FFF2-40B4-BE49-F238E27FC236}">
                  <a16:creationId xmlns:a16="http://schemas.microsoft.com/office/drawing/2014/main" id="{5A5953CE-8D32-72D5-BF9D-908C8EF68994}"/>
                </a:ext>
              </a:extLst>
            </p:cNvPr>
            <p:cNvSpPr/>
            <p:nvPr/>
          </p:nvSpPr>
          <p:spPr>
            <a:xfrm>
              <a:off x="2922250" y="60375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32" y="1"/>
                  </a:moveTo>
                  <a:lnTo>
                    <a:pt x="1" y="16"/>
                  </a:lnTo>
                  <a:cubicBezTo>
                    <a:pt x="1" y="32"/>
                    <a:pt x="1" y="47"/>
                    <a:pt x="32" y="47"/>
                  </a:cubicBezTo>
                  <a:cubicBezTo>
                    <a:pt x="32" y="47"/>
                    <a:pt x="47" y="47"/>
                    <a:pt x="47" y="32"/>
                  </a:cubicBezTo>
                  <a:cubicBezTo>
                    <a:pt x="47" y="16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305;p48">
              <a:extLst>
                <a:ext uri="{FF2B5EF4-FFF2-40B4-BE49-F238E27FC236}">
                  <a16:creationId xmlns:a16="http://schemas.microsoft.com/office/drawing/2014/main" id="{C95AB3F3-3DD4-FF32-E63A-7E096D68D9C2}"/>
                </a:ext>
              </a:extLst>
            </p:cNvPr>
            <p:cNvSpPr/>
            <p:nvPr/>
          </p:nvSpPr>
          <p:spPr>
            <a:xfrm>
              <a:off x="3080450" y="569625"/>
              <a:ext cx="800" cy="1575"/>
            </a:xfrm>
            <a:custGeom>
              <a:avLst/>
              <a:gdLst/>
              <a:ahLst/>
              <a:cxnLst/>
              <a:rect l="l" t="t" r="r" b="b"/>
              <a:pathLst>
                <a:path w="32" h="6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" y="47"/>
                    <a:pt x="1" y="63"/>
                    <a:pt x="16" y="63"/>
                  </a:cubicBezTo>
                  <a:cubicBezTo>
                    <a:pt x="16" y="63"/>
                    <a:pt x="32" y="63"/>
                    <a:pt x="32" y="47"/>
                  </a:cubicBezTo>
                  <a:cubicBezTo>
                    <a:pt x="32" y="16"/>
                    <a:pt x="32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306;p48">
              <a:extLst>
                <a:ext uri="{FF2B5EF4-FFF2-40B4-BE49-F238E27FC236}">
                  <a16:creationId xmlns:a16="http://schemas.microsoft.com/office/drawing/2014/main" id="{B3ED4A96-7602-608A-439B-F19A91FBB6D2}"/>
                </a:ext>
              </a:extLst>
            </p:cNvPr>
            <p:cNvSpPr/>
            <p:nvPr/>
          </p:nvSpPr>
          <p:spPr>
            <a:xfrm>
              <a:off x="2923800" y="562275"/>
              <a:ext cx="88450" cy="7775"/>
            </a:xfrm>
            <a:custGeom>
              <a:avLst/>
              <a:gdLst/>
              <a:ahLst/>
              <a:cxnLst/>
              <a:rect l="l" t="t" r="r" b="b"/>
              <a:pathLst>
                <a:path w="3538" h="311" extrusionOk="0">
                  <a:moveTo>
                    <a:pt x="1" y="0"/>
                  </a:moveTo>
                  <a:lnTo>
                    <a:pt x="1" y="310"/>
                  </a:lnTo>
                  <a:lnTo>
                    <a:pt x="3537" y="3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307;p48">
              <a:extLst>
                <a:ext uri="{FF2B5EF4-FFF2-40B4-BE49-F238E27FC236}">
                  <a16:creationId xmlns:a16="http://schemas.microsoft.com/office/drawing/2014/main" id="{4AB8C05F-8D52-7989-2F5C-D67D76AD8033}"/>
                </a:ext>
              </a:extLst>
            </p:cNvPr>
            <p:cNvSpPr/>
            <p:nvPr/>
          </p:nvSpPr>
          <p:spPr>
            <a:xfrm>
              <a:off x="2925350" y="563825"/>
              <a:ext cx="57425" cy="5450"/>
            </a:xfrm>
            <a:custGeom>
              <a:avLst/>
              <a:gdLst/>
              <a:ahLst/>
              <a:cxnLst/>
              <a:rect l="l" t="t" r="r" b="b"/>
              <a:pathLst>
                <a:path w="2297" h="218" extrusionOk="0">
                  <a:moveTo>
                    <a:pt x="1" y="0"/>
                  </a:moveTo>
                  <a:lnTo>
                    <a:pt x="1" y="217"/>
                  </a:lnTo>
                  <a:lnTo>
                    <a:pt x="2296" y="217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308;p48">
              <a:extLst>
                <a:ext uri="{FF2B5EF4-FFF2-40B4-BE49-F238E27FC236}">
                  <a16:creationId xmlns:a16="http://schemas.microsoft.com/office/drawing/2014/main" id="{B07DD4BE-BC3F-AC57-9EAB-FE8464711933}"/>
                </a:ext>
              </a:extLst>
            </p:cNvPr>
            <p:cNvSpPr/>
            <p:nvPr/>
          </p:nvSpPr>
          <p:spPr>
            <a:xfrm>
              <a:off x="2909850" y="561875"/>
              <a:ext cx="10500" cy="9325"/>
            </a:xfrm>
            <a:custGeom>
              <a:avLst/>
              <a:gdLst/>
              <a:ahLst/>
              <a:cxnLst/>
              <a:rect l="l" t="t" r="r" b="b"/>
              <a:pathLst>
                <a:path w="420" h="373" extrusionOk="0">
                  <a:moveTo>
                    <a:pt x="109" y="1"/>
                  </a:moveTo>
                  <a:cubicBezTo>
                    <a:pt x="32" y="1"/>
                    <a:pt x="1" y="94"/>
                    <a:pt x="63" y="202"/>
                  </a:cubicBezTo>
                  <a:cubicBezTo>
                    <a:pt x="94" y="280"/>
                    <a:pt x="156" y="326"/>
                    <a:pt x="218" y="373"/>
                  </a:cubicBezTo>
                  <a:cubicBezTo>
                    <a:pt x="264" y="311"/>
                    <a:pt x="326" y="249"/>
                    <a:pt x="373" y="202"/>
                  </a:cubicBezTo>
                  <a:cubicBezTo>
                    <a:pt x="419" y="94"/>
                    <a:pt x="404" y="1"/>
                    <a:pt x="342" y="1"/>
                  </a:cubicBezTo>
                  <a:cubicBezTo>
                    <a:pt x="249" y="1"/>
                    <a:pt x="233" y="109"/>
                    <a:pt x="233" y="109"/>
                  </a:cubicBezTo>
                  <a:cubicBezTo>
                    <a:pt x="233" y="109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309;p48">
              <a:extLst>
                <a:ext uri="{FF2B5EF4-FFF2-40B4-BE49-F238E27FC236}">
                  <a16:creationId xmlns:a16="http://schemas.microsoft.com/office/drawing/2014/main" id="{ED52FEEB-3DB2-890F-1215-FEC02595CD88}"/>
                </a:ext>
              </a:extLst>
            </p:cNvPr>
            <p:cNvSpPr/>
            <p:nvPr/>
          </p:nvSpPr>
          <p:spPr>
            <a:xfrm>
              <a:off x="2956775" y="564200"/>
              <a:ext cx="1575" cy="3900"/>
            </a:xfrm>
            <a:custGeom>
              <a:avLst/>
              <a:gdLst/>
              <a:ahLst/>
              <a:cxnLst/>
              <a:rect l="l" t="t" r="r" b="b"/>
              <a:pathLst>
                <a:path w="63" h="156" extrusionOk="0">
                  <a:moveTo>
                    <a:pt x="16" y="1"/>
                  </a:moveTo>
                  <a:cubicBezTo>
                    <a:pt x="0" y="1"/>
                    <a:pt x="0" y="32"/>
                    <a:pt x="0" y="32"/>
                  </a:cubicBezTo>
                  <a:cubicBezTo>
                    <a:pt x="0" y="47"/>
                    <a:pt x="16" y="47"/>
                    <a:pt x="16" y="47"/>
                  </a:cubicBezTo>
                  <a:lnTo>
                    <a:pt x="62" y="47"/>
                  </a:lnTo>
                  <a:lnTo>
                    <a:pt x="16" y="1"/>
                  </a:lnTo>
                  <a:close/>
                  <a:moveTo>
                    <a:pt x="62" y="47"/>
                  </a:moveTo>
                  <a:lnTo>
                    <a:pt x="16" y="140"/>
                  </a:lnTo>
                  <a:lnTo>
                    <a:pt x="16" y="156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310;p48">
              <a:extLst>
                <a:ext uri="{FF2B5EF4-FFF2-40B4-BE49-F238E27FC236}">
                  <a16:creationId xmlns:a16="http://schemas.microsoft.com/office/drawing/2014/main" id="{354712F2-F83D-BD60-A9E1-56542FA5089B}"/>
                </a:ext>
              </a:extLst>
            </p:cNvPr>
            <p:cNvSpPr/>
            <p:nvPr/>
          </p:nvSpPr>
          <p:spPr>
            <a:xfrm>
              <a:off x="29587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63" y="47"/>
                  </a:moveTo>
                  <a:cubicBezTo>
                    <a:pt x="63" y="47"/>
                    <a:pt x="63" y="54"/>
                    <a:pt x="58" y="54"/>
                  </a:cubicBezTo>
                  <a:cubicBezTo>
                    <a:pt x="56" y="54"/>
                    <a:pt x="52" y="52"/>
                    <a:pt x="47" y="47"/>
                  </a:cubicBezTo>
                  <a:close/>
                  <a:moveTo>
                    <a:pt x="63" y="78"/>
                  </a:moveTo>
                  <a:cubicBezTo>
                    <a:pt x="63" y="78"/>
                    <a:pt x="78" y="78"/>
                    <a:pt x="78" y="109"/>
                  </a:cubicBezTo>
                  <a:cubicBezTo>
                    <a:pt x="78" y="120"/>
                    <a:pt x="71" y="131"/>
                    <a:pt x="66" y="131"/>
                  </a:cubicBezTo>
                  <a:cubicBezTo>
                    <a:pt x="64" y="131"/>
                    <a:pt x="63" y="129"/>
                    <a:pt x="63" y="125"/>
                  </a:cubicBezTo>
                  <a:cubicBezTo>
                    <a:pt x="63" y="125"/>
                    <a:pt x="32" y="125"/>
                    <a:pt x="32" y="109"/>
                  </a:cubicBezTo>
                  <a:cubicBezTo>
                    <a:pt x="32" y="109"/>
                    <a:pt x="32" y="78"/>
                    <a:pt x="63" y="78"/>
                  </a:cubicBezTo>
                  <a:close/>
                  <a:moveTo>
                    <a:pt x="63" y="1"/>
                  </a:moveTo>
                  <a:cubicBezTo>
                    <a:pt x="47" y="1"/>
                    <a:pt x="16" y="32"/>
                    <a:pt x="16" y="47"/>
                  </a:cubicBezTo>
                  <a:lnTo>
                    <a:pt x="16" y="63"/>
                  </a:lnTo>
                  <a:cubicBezTo>
                    <a:pt x="1" y="78"/>
                    <a:pt x="1" y="78"/>
                    <a:pt x="1" y="109"/>
                  </a:cubicBezTo>
                  <a:lnTo>
                    <a:pt x="1" y="125"/>
                  </a:lnTo>
                  <a:cubicBezTo>
                    <a:pt x="16" y="140"/>
                    <a:pt x="47" y="156"/>
                    <a:pt x="63" y="156"/>
                  </a:cubicBezTo>
                  <a:cubicBezTo>
                    <a:pt x="78" y="140"/>
                    <a:pt x="94" y="125"/>
                    <a:pt x="94" y="109"/>
                  </a:cubicBezTo>
                  <a:lnTo>
                    <a:pt x="94" y="63"/>
                  </a:lnTo>
                  <a:lnTo>
                    <a:pt x="94" y="47"/>
                  </a:lnTo>
                  <a:cubicBezTo>
                    <a:pt x="94" y="16"/>
                    <a:pt x="78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311;p48">
              <a:extLst>
                <a:ext uri="{FF2B5EF4-FFF2-40B4-BE49-F238E27FC236}">
                  <a16:creationId xmlns:a16="http://schemas.microsoft.com/office/drawing/2014/main" id="{7C4A6944-CAE7-29DC-D976-973FA3F866B2}"/>
                </a:ext>
              </a:extLst>
            </p:cNvPr>
            <p:cNvSpPr/>
            <p:nvPr/>
          </p:nvSpPr>
          <p:spPr>
            <a:xfrm>
              <a:off x="29618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16" y="1"/>
                  </a:moveTo>
                  <a:cubicBezTo>
                    <a:pt x="1" y="1"/>
                    <a:pt x="1" y="32"/>
                    <a:pt x="1" y="32"/>
                  </a:cubicBezTo>
                  <a:cubicBezTo>
                    <a:pt x="1" y="47"/>
                    <a:pt x="16" y="47"/>
                    <a:pt x="16" y="47"/>
                  </a:cubicBezTo>
                  <a:lnTo>
                    <a:pt x="47" y="47"/>
                  </a:lnTo>
                  <a:lnTo>
                    <a:pt x="32" y="63"/>
                  </a:lnTo>
                  <a:lnTo>
                    <a:pt x="32" y="78"/>
                  </a:lnTo>
                  <a:cubicBezTo>
                    <a:pt x="47" y="78"/>
                    <a:pt x="47" y="78"/>
                    <a:pt x="47" y="109"/>
                  </a:cubicBezTo>
                  <a:lnTo>
                    <a:pt x="47" y="125"/>
                  </a:lnTo>
                  <a:lnTo>
                    <a:pt x="1" y="125"/>
                  </a:lnTo>
                  <a:lnTo>
                    <a:pt x="1" y="140"/>
                  </a:lnTo>
                  <a:cubicBezTo>
                    <a:pt x="16" y="156"/>
                    <a:pt x="16" y="156"/>
                    <a:pt x="32" y="156"/>
                  </a:cubicBezTo>
                  <a:cubicBezTo>
                    <a:pt x="47" y="156"/>
                    <a:pt x="78" y="140"/>
                    <a:pt x="78" y="140"/>
                  </a:cubicBezTo>
                  <a:cubicBezTo>
                    <a:pt x="94" y="125"/>
                    <a:pt x="94" y="125"/>
                    <a:pt x="94" y="109"/>
                  </a:cubicBezTo>
                  <a:cubicBezTo>
                    <a:pt x="94" y="78"/>
                    <a:pt x="78" y="63"/>
                    <a:pt x="78" y="63"/>
                  </a:cubicBezTo>
                  <a:lnTo>
                    <a:pt x="94" y="32"/>
                  </a:lnTo>
                  <a:cubicBezTo>
                    <a:pt x="94" y="1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312;p48">
              <a:extLst>
                <a:ext uri="{FF2B5EF4-FFF2-40B4-BE49-F238E27FC236}">
                  <a16:creationId xmlns:a16="http://schemas.microsoft.com/office/drawing/2014/main" id="{9288E54A-9415-86E1-794A-033FF1DBEA57}"/>
                </a:ext>
              </a:extLst>
            </p:cNvPr>
            <p:cNvSpPr/>
            <p:nvPr/>
          </p:nvSpPr>
          <p:spPr>
            <a:xfrm>
              <a:off x="2966075" y="564975"/>
              <a:ext cx="1575" cy="2750"/>
            </a:xfrm>
            <a:custGeom>
              <a:avLst/>
              <a:gdLst/>
              <a:ahLst/>
              <a:cxnLst/>
              <a:rect l="l" t="t" r="r" b="b"/>
              <a:pathLst>
                <a:path w="63" h="110" extrusionOk="0">
                  <a:moveTo>
                    <a:pt x="31" y="1"/>
                  </a:moveTo>
                  <a:lnTo>
                    <a:pt x="0" y="109"/>
                  </a:lnTo>
                  <a:lnTo>
                    <a:pt x="62" y="1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313;p48">
              <a:extLst>
                <a:ext uri="{FF2B5EF4-FFF2-40B4-BE49-F238E27FC236}">
                  <a16:creationId xmlns:a16="http://schemas.microsoft.com/office/drawing/2014/main" id="{6E68B85B-000C-0C69-CC1C-36B1E16FF1D9}"/>
                </a:ext>
              </a:extLst>
            </p:cNvPr>
            <p:cNvSpPr/>
            <p:nvPr/>
          </p:nvSpPr>
          <p:spPr>
            <a:xfrm>
              <a:off x="2969950" y="564975"/>
              <a:ext cx="400" cy="3125"/>
            </a:xfrm>
            <a:custGeom>
              <a:avLst/>
              <a:gdLst/>
              <a:ahLst/>
              <a:cxnLst/>
              <a:rect l="l" t="t" r="r" b="b"/>
              <a:pathLst>
                <a:path w="16" h="125" extrusionOk="0">
                  <a:moveTo>
                    <a:pt x="16" y="1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0" y="125"/>
                  </a:lnTo>
                  <a:cubicBezTo>
                    <a:pt x="16" y="125"/>
                    <a:pt x="16" y="109"/>
                    <a:pt x="16" y="109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314;p48">
              <a:extLst>
                <a:ext uri="{FF2B5EF4-FFF2-40B4-BE49-F238E27FC236}">
                  <a16:creationId xmlns:a16="http://schemas.microsoft.com/office/drawing/2014/main" id="{71ECA6FF-B7FB-EFE7-593B-4FEB9F6B7A75}"/>
                </a:ext>
              </a:extLst>
            </p:cNvPr>
            <p:cNvSpPr/>
            <p:nvPr/>
          </p:nvSpPr>
          <p:spPr>
            <a:xfrm>
              <a:off x="29715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32" y="1"/>
                  </a:moveTo>
                  <a:cubicBezTo>
                    <a:pt x="16" y="1"/>
                    <a:pt x="1" y="32"/>
                    <a:pt x="1" y="32"/>
                  </a:cubicBezTo>
                  <a:lnTo>
                    <a:pt x="1" y="47"/>
                  </a:lnTo>
                  <a:lnTo>
                    <a:pt x="47" y="47"/>
                  </a:lnTo>
                  <a:lnTo>
                    <a:pt x="47" y="63"/>
                  </a:lnTo>
                  <a:lnTo>
                    <a:pt x="47" y="78"/>
                  </a:lnTo>
                  <a:lnTo>
                    <a:pt x="1" y="140"/>
                  </a:lnTo>
                  <a:lnTo>
                    <a:pt x="1" y="156"/>
                  </a:lnTo>
                  <a:lnTo>
                    <a:pt x="78" y="140"/>
                  </a:lnTo>
                  <a:lnTo>
                    <a:pt x="32" y="140"/>
                  </a:lnTo>
                  <a:lnTo>
                    <a:pt x="63" y="109"/>
                  </a:lnTo>
                  <a:cubicBezTo>
                    <a:pt x="94" y="78"/>
                    <a:pt x="94" y="78"/>
                    <a:pt x="94" y="63"/>
                  </a:cubicBezTo>
                  <a:cubicBezTo>
                    <a:pt x="94" y="47"/>
                    <a:pt x="63" y="32"/>
                    <a:pt x="63" y="32"/>
                  </a:cubicBezTo>
                  <a:cubicBezTo>
                    <a:pt x="47" y="1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315;p48">
              <a:extLst>
                <a:ext uri="{FF2B5EF4-FFF2-40B4-BE49-F238E27FC236}">
                  <a16:creationId xmlns:a16="http://schemas.microsoft.com/office/drawing/2014/main" id="{CFC7603C-EDF0-CB16-242F-F3E1751690C6}"/>
                </a:ext>
              </a:extLst>
            </p:cNvPr>
            <p:cNvSpPr/>
            <p:nvPr/>
          </p:nvSpPr>
          <p:spPr>
            <a:xfrm>
              <a:off x="2973825" y="56497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63" y="1"/>
                  </a:moveTo>
                  <a:cubicBezTo>
                    <a:pt x="32" y="1"/>
                    <a:pt x="16" y="1"/>
                    <a:pt x="16" y="16"/>
                  </a:cubicBezTo>
                  <a:cubicBezTo>
                    <a:pt x="1" y="16"/>
                    <a:pt x="1" y="32"/>
                    <a:pt x="1" y="47"/>
                  </a:cubicBezTo>
                  <a:cubicBezTo>
                    <a:pt x="1" y="78"/>
                    <a:pt x="1" y="94"/>
                    <a:pt x="16" y="94"/>
                  </a:cubicBezTo>
                  <a:cubicBezTo>
                    <a:pt x="32" y="109"/>
                    <a:pt x="32" y="109"/>
                    <a:pt x="63" y="109"/>
                  </a:cubicBezTo>
                  <a:cubicBezTo>
                    <a:pt x="78" y="109"/>
                    <a:pt x="94" y="109"/>
                    <a:pt x="94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4" y="32"/>
                    <a:pt x="94" y="16"/>
                  </a:cubicBezTo>
                  <a:cubicBezTo>
                    <a:pt x="78" y="1"/>
                    <a:pt x="78" y="1"/>
                    <a:pt x="63" y="1"/>
                  </a:cubicBezTo>
                  <a:lnTo>
                    <a:pt x="78" y="16"/>
                  </a:lnTo>
                  <a:lnTo>
                    <a:pt x="78" y="47"/>
                  </a:lnTo>
                  <a:cubicBezTo>
                    <a:pt x="78" y="78"/>
                    <a:pt x="78" y="78"/>
                    <a:pt x="63" y="94"/>
                  </a:cubicBezTo>
                  <a:cubicBezTo>
                    <a:pt x="63" y="99"/>
                    <a:pt x="59" y="101"/>
                    <a:pt x="55" y="101"/>
                  </a:cubicBezTo>
                  <a:cubicBezTo>
                    <a:pt x="45" y="101"/>
                    <a:pt x="32" y="94"/>
                    <a:pt x="32" y="94"/>
                  </a:cubicBezTo>
                  <a:lnTo>
                    <a:pt x="32" y="47"/>
                  </a:lnTo>
                  <a:lnTo>
                    <a:pt x="32" y="16"/>
                  </a:lnTo>
                  <a:cubicBezTo>
                    <a:pt x="32" y="1"/>
                    <a:pt x="63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316;p48">
              <a:extLst>
                <a:ext uri="{FF2B5EF4-FFF2-40B4-BE49-F238E27FC236}">
                  <a16:creationId xmlns:a16="http://schemas.microsoft.com/office/drawing/2014/main" id="{95486A1A-CAE4-C2DD-205D-A22ED607AF0B}"/>
                </a:ext>
              </a:extLst>
            </p:cNvPr>
            <p:cNvSpPr/>
            <p:nvPr/>
          </p:nvSpPr>
          <p:spPr>
            <a:xfrm>
              <a:off x="2977325" y="56497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6" y="16"/>
                  </a:moveTo>
                  <a:cubicBezTo>
                    <a:pt x="0" y="16"/>
                    <a:pt x="0" y="32"/>
                    <a:pt x="0" y="47"/>
                  </a:cubicBezTo>
                  <a:cubicBezTo>
                    <a:pt x="0" y="78"/>
                    <a:pt x="0" y="94"/>
                    <a:pt x="16" y="94"/>
                  </a:cubicBezTo>
                  <a:lnTo>
                    <a:pt x="16" y="47"/>
                  </a:lnTo>
                  <a:lnTo>
                    <a:pt x="16" y="16"/>
                  </a:lnTo>
                  <a:close/>
                  <a:moveTo>
                    <a:pt x="16" y="94"/>
                  </a:moveTo>
                  <a:cubicBezTo>
                    <a:pt x="16" y="109"/>
                    <a:pt x="31" y="109"/>
                    <a:pt x="31" y="109"/>
                  </a:cubicBezTo>
                  <a:lnTo>
                    <a:pt x="16" y="94"/>
                  </a:lnTo>
                  <a:close/>
                  <a:moveTo>
                    <a:pt x="31" y="1"/>
                  </a:moveTo>
                  <a:cubicBezTo>
                    <a:pt x="31" y="1"/>
                    <a:pt x="16" y="1"/>
                    <a:pt x="16" y="16"/>
                  </a:cubicBezTo>
                  <a:cubicBezTo>
                    <a:pt x="22" y="10"/>
                    <a:pt x="28" y="6"/>
                    <a:pt x="35" y="4"/>
                  </a:cubicBezTo>
                  <a:lnTo>
                    <a:pt x="35" y="4"/>
                  </a:lnTo>
                  <a:lnTo>
                    <a:pt x="47" y="16"/>
                  </a:lnTo>
                  <a:lnTo>
                    <a:pt x="47" y="47"/>
                  </a:lnTo>
                  <a:lnTo>
                    <a:pt x="47" y="94"/>
                  </a:lnTo>
                  <a:cubicBezTo>
                    <a:pt x="47" y="109"/>
                    <a:pt x="31" y="109"/>
                    <a:pt x="31" y="109"/>
                  </a:cubicBezTo>
                  <a:cubicBezTo>
                    <a:pt x="47" y="109"/>
                    <a:pt x="78" y="109"/>
                    <a:pt x="93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3" y="32"/>
                    <a:pt x="93" y="16"/>
                  </a:cubicBezTo>
                  <a:cubicBezTo>
                    <a:pt x="93" y="1"/>
                    <a:pt x="78" y="1"/>
                    <a:pt x="78" y="1"/>
                  </a:cubicBezTo>
                  <a:cubicBezTo>
                    <a:pt x="59" y="1"/>
                    <a:pt x="46" y="1"/>
                    <a:pt x="35" y="4"/>
                  </a:cubicBezTo>
                  <a:lnTo>
                    <a:pt x="35" y="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317;p48">
              <a:extLst>
                <a:ext uri="{FF2B5EF4-FFF2-40B4-BE49-F238E27FC236}">
                  <a16:creationId xmlns:a16="http://schemas.microsoft.com/office/drawing/2014/main" id="{A5B18B2C-D681-BD0A-04A3-9819988A1EE9}"/>
                </a:ext>
              </a:extLst>
            </p:cNvPr>
            <p:cNvSpPr/>
            <p:nvPr/>
          </p:nvSpPr>
          <p:spPr>
            <a:xfrm>
              <a:off x="2999800" y="590575"/>
              <a:ext cx="96975" cy="96950"/>
            </a:xfrm>
            <a:custGeom>
              <a:avLst/>
              <a:gdLst/>
              <a:ahLst/>
              <a:cxnLst/>
              <a:rect l="l" t="t" r="r" b="b"/>
              <a:pathLst>
                <a:path w="3879" h="3878" extrusionOk="0">
                  <a:moveTo>
                    <a:pt x="1939" y="16"/>
                  </a:moveTo>
                  <a:cubicBezTo>
                    <a:pt x="3010" y="16"/>
                    <a:pt x="3863" y="869"/>
                    <a:pt x="3863" y="1939"/>
                  </a:cubicBezTo>
                  <a:cubicBezTo>
                    <a:pt x="3863" y="3009"/>
                    <a:pt x="3010" y="3862"/>
                    <a:pt x="1939" y="3862"/>
                  </a:cubicBezTo>
                  <a:cubicBezTo>
                    <a:pt x="885" y="3862"/>
                    <a:pt x="32" y="3009"/>
                    <a:pt x="32" y="1939"/>
                  </a:cubicBezTo>
                  <a:cubicBezTo>
                    <a:pt x="32" y="869"/>
                    <a:pt x="885" y="16"/>
                    <a:pt x="1939" y="16"/>
                  </a:cubicBezTo>
                  <a:close/>
                  <a:moveTo>
                    <a:pt x="1939" y="0"/>
                  </a:moveTo>
                  <a:cubicBezTo>
                    <a:pt x="885" y="0"/>
                    <a:pt x="1" y="869"/>
                    <a:pt x="1" y="1939"/>
                  </a:cubicBezTo>
                  <a:cubicBezTo>
                    <a:pt x="1" y="3009"/>
                    <a:pt x="885" y="3878"/>
                    <a:pt x="1939" y="3878"/>
                  </a:cubicBezTo>
                  <a:cubicBezTo>
                    <a:pt x="3025" y="3878"/>
                    <a:pt x="3878" y="3009"/>
                    <a:pt x="3878" y="1939"/>
                  </a:cubicBezTo>
                  <a:cubicBezTo>
                    <a:pt x="3878" y="869"/>
                    <a:pt x="3010" y="0"/>
                    <a:pt x="1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318;p48">
              <a:extLst>
                <a:ext uri="{FF2B5EF4-FFF2-40B4-BE49-F238E27FC236}">
                  <a16:creationId xmlns:a16="http://schemas.microsoft.com/office/drawing/2014/main" id="{5A09FB23-DDEF-DE70-4BA6-E56D2CC57863}"/>
                </a:ext>
              </a:extLst>
            </p:cNvPr>
            <p:cNvSpPr/>
            <p:nvPr/>
          </p:nvSpPr>
          <p:spPr>
            <a:xfrm>
              <a:off x="3009100" y="599875"/>
              <a:ext cx="78750" cy="78350"/>
            </a:xfrm>
            <a:custGeom>
              <a:avLst/>
              <a:gdLst/>
              <a:ahLst/>
              <a:cxnLst/>
              <a:rect l="l" t="t" r="r" b="b"/>
              <a:pathLst>
                <a:path w="3150" h="3134" extrusionOk="0">
                  <a:moveTo>
                    <a:pt x="1567" y="16"/>
                  </a:moveTo>
                  <a:cubicBezTo>
                    <a:pt x="2420" y="16"/>
                    <a:pt x="3118" y="714"/>
                    <a:pt x="3118" y="1567"/>
                  </a:cubicBezTo>
                  <a:cubicBezTo>
                    <a:pt x="3118" y="2420"/>
                    <a:pt x="2420" y="3118"/>
                    <a:pt x="1567" y="3118"/>
                  </a:cubicBezTo>
                  <a:cubicBezTo>
                    <a:pt x="714" y="3118"/>
                    <a:pt x="16" y="2420"/>
                    <a:pt x="16" y="1567"/>
                  </a:cubicBezTo>
                  <a:cubicBezTo>
                    <a:pt x="16" y="714"/>
                    <a:pt x="714" y="16"/>
                    <a:pt x="1567" y="16"/>
                  </a:cubicBezTo>
                  <a:close/>
                  <a:moveTo>
                    <a:pt x="1567" y="0"/>
                  </a:moveTo>
                  <a:cubicBezTo>
                    <a:pt x="699" y="0"/>
                    <a:pt x="1" y="698"/>
                    <a:pt x="1" y="1567"/>
                  </a:cubicBezTo>
                  <a:cubicBezTo>
                    <a:pt x="1" y="2435"/>
                    <a:pt x="699" y="3133"/>
                    <a:pt x="1567" y="3133"/>
                  </a:cubicBezTo>
                  <a:cubicBezTo>
                    <a:pt x="2451" y="3133"/>
                    <a:pt x="3149" y="2435"/>
                    <a:pt x="3149" y="1567"/>
                  </a:cubicBezTo>
                  <a:cubicBezTo>
                    <a:pt x="3149" y="698"/>
                    <a:pt x="2451" y="0"/>
                    <a:pt x="1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319;p48">
              <a:extLst>
                <a:ext uri="{FF2B5EF4-FFF2-40B4-BE49-F238E27FC236}">
                  <a16:creationId xmlns:a16="http://schemas.microsoft.com/office/drawing/2014/main" id="{842FE79A-2E08-F8BA-744E-9FDA52E8F8FC}"/>
                </a:ext>
              </a:extLst>
            </p:cNvPr>
            <p:cNvSpPr/>
            <p:nvPr/>
          </p:nvSpPr>
          <p:spPr>
            <a:xfrm>
              <a:off x="2995150" y="638250"/>
              <a:ext cx="106650" cy="800"/>
            </a:xfrm>
            <a:custGeom>
              <a:avLst/>
              <a:gdLst/>
              <a:ahLst/>
              <a:cxnLst/>
              <a:rect l="l" t="t" r="r" b="b"/>
              <a:pathLst>
                <a:path w="4266" h="32" extrusionOk="0">
                  <a:moveTo>
                    <a:pt x="1" y="1"/>
                  </a:moveTo>
                  <a:lnTo>
                    <a:pt x="1" y="32"/>
                  </a:lnTo>
                  <a:lnTo>
                    <a:pt x="4266" y="32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320;p48">
              <a:extLst>
                <a:ext uri="{FF2B5EF4-FFF2-40B4-BE49-F238E27FC236}">
                  <a16:creationId xmlns:a16="http://schemas.microsoft.com/office/drawing/2014/main" id="{A819B6D5-209E-2A5E-59BC-E4DCC6036527}"/>
                </a:ext>
              </a:extLst>
            </p:cNvPr>
            <p:cNvSpPr/>
            <p:nvPr/>
          </p:nvSpPr>
          <p:spPr>
            <a:xfrm>
              <a:off x="3048275" y="585525"/>
              <a:ext cx="400" cy="106650"/>
            </a:xfrm>
            <a:custGeom>
              <a:avLst/>
              <a:gdLst/>
              <a:ahLst/>
              <a:cxnLst/>
              <a:rect l="l" t="t" r="r" b="b"/>
              <a:pathLst>
                <a:path w="16" h="4266" extrusionOk="0">
                  <a:moveTo>
                    <a:pt x="0" y="1"/>
                  </a:moveTo>
                  <a:lnTo>
                    <a:pt x="0" y="4266"/>
                  </a:lnTo>
                  <a:lnTo>
                    <a:pt x="16" y="42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321;p48">
              <a:extLst>
                <a:ext uri="{FF2B5EF4-FFF2-40B4-BE49-F238E27FC236}">
                  <a16:creationId xmlns:a16="http://schemas.microsoft.com/office/drawing/2014/main" id="{082D1438-811E-7FB7-9746-1B6378BCD0F6}"/>
                </a:ext>
              </a:extLst>
            </p:cNvPr>
            <p:cNvSpPr/>
            <p:nvPr/>
          </p:nvSpPr>
          <p:spPr>
            <a:xfrm>
              <a:off x="2916450" y="681050"/>
              <a:ext cx="6600" cy="8525"/>
            </a:xfrm>
            <a:custGeom>
              <a:avLst/>
              <a:gdLst/>
              <a:ahLst/>
              <a:cxnLst/>
              <a:rect l="l" t="t" r="r" b="b"/>
              <a:pathLst>
                <a:path w="264" h="341" extrusionOk="0">
                  <a:moveTo>
                    <a:pt x="152" y="0"/>
                  </a:moveTo>
                  <a:cubicBezTo>
                    <a:pt x="113" y="0"/>
                    <a:pt x="74" y="33"/>
                    <a:pt x="62" y="57"/>
                  </a:cubicBezTo>
                  <a:lnTo>
                    <a:pt x="31" y="212"/>
                  </a:lnTo>
                  <a:cubicBezTo>
                    <a:pt x="0" y="259"/>
                    <a:pt x="47" y="321"/>
                    <a:pt x="78" y="336"/>
                  </a:cubicBezTo>
                  <a:cubicBezTo>
                    <a:pt x="89" y="339"/>
                    <a:pt x="99" y="340"/>
                    <a:pt x="109" y="340"/>
                  </a:cubicBezTo>
                  <a:cubicBezTo>
                    <a:pt x="155" y="340"/>
                    <a:pt x="189" y="312"/>
                    <a:pt x="202" y="274"/>
                  </a:cubicBezTo>
                  <a:lnTo>
                    <a:pt x="233" y="119"/>
                  </a:lnTo>
                  <a:cubicBezTo>
                    <a:pt x="264" y="88"/>
                    <a:pt x="217" y="26"/>
                    <a:pt x="186" y="10"/>
                  </a:cubicBezTo>
                  <a:cubicBezTo>
                    <a:pt x="175" y="3"/>
                    <a:pt x="164" y="0"/>
                    <a:pt x="1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322;p48">
              <a:extLst>
                <a:ext uri="{FF2B5EF4-FFF2-40B4-BE49-F238E27FC236}">
                  <a16:creationId xmlns:a16="http://schemas.microsoft.com/office/drawing/2014/main" id="{A0AD13B3-0312-EC60-B663-66BAD0D62055}"/>
                </a:ext>
              </a:extLst>
            </p:cNvPr>
            <p:cNvSpPr/>
            <p:nvPr/>
          </p:nvSpPr>
          <p:spPr>
            <a:xfrm>
              <a:off x="2966450" y="687500"/>
              <a:ext cx="4300" cy="8550"/>
            </a:xfrm>
            <a:custGeom>
              <a:avLst/>
              <a:gdLst/>
              <a:ahLst/>
              <a:cxnLst/>
              <a:rect l="l" t="t" r="r" b="b"/>
              <a:pathLst>
                <a:path w="172" h="34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lnTo>
                    <a:pt x="1" y="264"/>
                  </a:lnTo>
                  <a:cubicBezTo>
                    <a:pt x="1" y="311"/>
                    <a:pt x="47" y="342"/>
                    <a:pt x="94" y="342"/>
                  </a:cubicBezTo>
                  <a:cubicBezTo>
                    <a:pt x="140" y="342"/>
                    <a:pt x="172" y="311"/>
                    <a:pt x="172" y="249"/>
                  </a:cubicBezTo>
                  <a:lnTo>
                    <a:pt x="172" y="78"/>
                  </a:lnTo>
                  <a:cubicBezTo>
                    <a:pt x="172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323;p48">
              <a:extLst>
                <a:ext uri="{FF2B5EF4-FFF2-40B4-BE49-F238E27FC236}">
                  <a16:creationId xmlns:a16="http://schemas.microsoft.com/office/drawing/2014/main" id="{192DDFE7-67DA-7DEA-8660-7AD8F96F6DD5}"/>
                </a:ext>
              </a:extLst>
            </p:cNvPr>
            <p:cNvSpPr/>
            <p:nvPr/>
          </p:nvSpPr>
          <p:spPr>
            <a:xfrm>
              <a:off x="2926900" y="668250"/>
              <a:ext cx="6250" cy="5825"/>
            </a:xfrm>
            <a:custGeom>
              <a:avLst/>
              <a:gdLst/>
              <a:ahLst/>
              <a:cxnLst/>
              <a:rect l="l" t="t" r="r" b="b"/>
              <a:pathLst>
                <a:path w="250" h="233" extrusionOk="0">
                  <a:moveTo>
                    <a:pt x="162" y="0"/>
                  </a:moveTo>
                  <a:cubicBezTo>
                    <a:pt x="145" y="0"/>
                    <a:pt x="129" y="4"/>
                    <a:pt x="109" y="11"/>
                  </a:cubicBezTo>
                  <a:lnTo>
                    <a:pt x="32" y="73"/>
                  </a:lnTo>
                  <a:cubicBezTo>
                    <a:pt x="1" y="104"/>
                    <a:pt x="1" y="150"/>
                    <a:pt x="16" y="181"/>
                  </a:cubicBezTo>
                  <a:cubicBezTo>
                    <a:pt x="26" y="218"/>
                    <a:pt x="51" y="233"/>
                    <a:pt x="76" y="233"/>
                  </a:cubicBezTo>
                  <a:cubicBezTo>
                    <a:pt x="94" y="233"/>
                    <a:pt x="112" y="225"/>
                    <a:pt x="125" y="212"/>
                  </a:cubicBezTo>
                  <a:lnTo>
                    <a:pt x="203" y="150"/>
                  </a:lnTo>
                  <a:cubicBezTo>
                    <a:pt x="249" y="104"/>
                    <a:pt x="249" y="73"/>
                    <a:pt x="234" y="26"/>
                  </a:cubicBezTo>
                  <a:cubicBezTo>
                    <a:pt x="206" y="8"/>
                    <a:pt x="184" y="0"/>
                    <a:pt x="1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324;p48">
              <a:extLst>
                <a:ext uri="{FF2B5EF4-FFF2-40B4-BE49-F238E27FC236}">
                  <a16:creationId xmlns:a16="http://schemas.microsoft.com/office/drawing/2014/main" id="{1DBD783C-25B5-E2EF-8E4B-3A2CBBFC7ABD}"/>
                </a:ext>
              </a:extLst>
            </p:cNvPr>
            <p:cNvSpPr/>
            <p:nvPr/>
          </p:nvSpPr>
          <p:spPr>
            <a:xfrm>
              <a:off x="2923425" y="705075"/>
              <a:ext cx="6225" cy="5975"/>
            </a:xfrm>
            <a:custGeom>
              <a:avLst/>
              <a:gdLst/>
              <a:ahLst/>
              <a:cxnLst/>
              <a:rect l="l" t="t" r="r" b="b"/>
              <a:pathLst>
                <a:path w="249" h="239" extrusionOk="0">
                  <a:moveTo>
                    <a:pt x="83" y="1"/>
                  </a:moveTo>
                  <a:cubicBezTo>
                    <a:pt x="67" y="1"/>
                    <a:pt x="51" y="5"/>
                    <a:pt x="31" y="11"/>
                  </a:cubicBezTo>
                  <a:cubicBezTo>
                    <a:pt x="0" y="58"/>
                    <a:pt x="0" y="89"/>
                    <a:pt x="16" y="135"/>
                  </a:cubicBezTo>
                  <a:lnTo>
                    <a:pt x="78" y="213"/>
                  </a:lnTo>
                  <a:cubicBezTo>
                    <a:pt x="96" y="231"/>
                    <a:pt x="120" y="238"/>
                    <a:pt x="142" y="238"/>
                  </a:cubicBezTo>
                  <a:cubicBezTo>
                    <a:pt x="158" y="238"/>
                    <a:pt x="174" y="235"/>
                    <a:pt x="186" y="228"/>
                  </a:cubicBezTo>
                  <a:cubicBezTo>
                    <a:pt x="233" y="213"/>
                    <a:pt x="248" y="151"/>
                    <a:pt x="217" y="104"/>
                  </a:cubicBezTo>
                  <a:lnTo>
                    <a:pt x="155" y="27"/>
                  </a:lnTo>
                  <a:cubicBezTo>
                    <a:pt x="128" y="8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325;p48">
              <a:extLst>
                <a:ext uri="{FF2B5EF4-FFF2-40B4-BE49-F238E27FC236}">
                  <a16:creationId xmlns:a16="http://schemas.microsoft.com/office/drawing/2014/main" id="{FBD40094-3447-A539-1503-5FB79F4DD871}"/>
                </a:ext>
              </a:extLst>
            </p:cNvPr>
            <p:cNvSpPr/>
            <p:nvPr/>
          </p:nvSpPr>
          <p:spPr>
            <a:xfrm>
              <a:off x="2962575" y="677425"/>
              <a:ext cx="5850" cy="5975"/>
            </a:xfrm>
            <a:custGeom>
              <a:avLst/>
              <a:gdLst/>
              <a:ahLst/>
              <a:cxnLst/>
              <a:rect l="l" t="t" r="r" b="b"/>
              <a:pathLst>
                <a:path w="234" h="239" extrusionOk="0">
                  <a:moveTo>
                    <a:pt x="63" y="0"/>
                  </a:moveTo>
                  <a:cubicBezTo>
                    <a:pt x="16" y="16"/>
                    <a:pt x="1" y="62"/>
                    <a:pt x="16" y="109"/>
                  </a:cubicBezTo>
                  <a:lnTo>
                    <a:pt x="63" y="186"/>
                  </a:lnTo>
                  <a:cubicBezTo>
                    <a:pt x="74" y="221"/>
                    <a:pt x="112" y="239"/>
                    <a:pt x="144" y="239"/>
                  </a:cubicBezTo>
                  <a:cubicBezTo>
                    <a:pt x="154" y="239"/>
                    <a:pt x="164" y="237"/>
                    <a:pt x="171" y="233"/>
                  </a:cubicBezTo>
                  <a:cubicBezTo>
                    <a:pt x="218" y="202"/>
                    <a:pt x="233" y="155"/>
                    <a:pt x="218" y="109"/>
                  </a:cubicBezTo>
                  <a:lnTo>
                    <a:pt x="171" y="31"/>
                  </a:lnTo>
                  <a:cubicBezTo>
                    <a:pt x="156" y="0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326;p48">
              <a:extLst>
                <a:ext uri="{FF2B5EF4-FFF2-40B4-BE49-F238E27FC236}">
                  <a16:creationId xmlns:a16="http://schemas.microsoft.com/office/drawing/2014/main" id="{B4176896-D861-9FE4-3F07-10872B8880B6}"/>
                </a:ext>
              </a:extLst>
            </p:cNvPr>
            <p:cNvSpPr/>
            <p:nvPr/>
          </p:nvSpPr>
          <p:spPr>
            <a:xfrm>
              <a:off x="2947075" y="713000"/>
              <a:ext cx="7400" cy="465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94" y="0"/>
                  </a:moveTo>
                  <a:cubicBezTo>
                    <a:pt x="187" y="0"/>
                    <a:pt x="179" y="1"/>
                    <a:pt x="171" y="4"/>
                  </a:cubicBezTo>
                  <a:lnTo>
                    <a:pt x="78" y="20"/>
                  </a:lnTo>
                  <a:cubicBezTo>
                    <a:pt x="47" y="51"/>
                    <a:pt x="0" y="82"/>
                    <a:pt x="16" y="128"/>
                  </a:cubicBezTo>
                  <a:cubicBezTo>
                    <a:pt x="16" y="152"/>
                    <a:pt x="43" y="185"/>
                    <a:pt x="84" y="185"/>
                  </a:cubicBezTo>
                  <a:cubicBezTo>
                    <a:pt x="97" y="185"/>
                    <a:pt x="110" y="182"/>
                    <a:pt x="124" y="175"/>
                  </a:cubicBezTo>
                  <a:lnTo>
                    <a:pt x="218" y="159"/>
                  </a:lnTo>
                  <a:cubicBezTo>
                    <a:pt x="249" y="144"/>
                    <a:pt x="295" y="97"/>
                    <a:pt x="280" y="66"/>
                  </a:cubicBezTo>
                  <a:cubicBezTo>
                    <a:pt x="254" y="28"/>
                    <a:pt x="229" y="0"/>
                    <a:pt x="1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327;p48">
              <a:extLst>
                <a:ext uri="{FF2B5EF4-FFF2-40B4-BE49-F238E27FC236}">
                  <a16:creationId xmlns:a16="http://schemas.microsoft.com/office/drawing/2014/main" id="{44C741B0-4294-549B-5F23-341016DDCE22}"/>
                </a:ext>
              </a:extLst>
            </p:cNvPr>
            <p:cNvSpPr/>
            <p:nvPr/>
          </p:nvSpPr>
          <p:spPr>
            <a:xfrm>
              <a:off x="2916050" y="665950"/>
              <a:ext cx="55875" cy="50500"/>
            </a:xfrm>
            <a:custGeom>
              <a:avLst/>
              <a:gdLst/>
              <a:ahLst/>
              <a:cxnLst/>
              <a:rect l="l" t="t" r="r" b="b"/>
              <a:pathLst>
                <a:path w="2235" h="2020" extrusionOk="0">
                  <a:moveTo>
                    <a:pt x="1104" y="1"/>
                  </a:moveTo>
                  <a:cubicBezTo>
                    <a:pt x="671" y="1"/>
                    <a:pt x="268" y="288"/>
                    <a:pt x="140" y="723"/>
                  </a:cubicBezTo>
                  <a:cubicBezTo>
                    <a:pt x="1" y="1281"/>
                    <a:pt x="311" y="1824"/>
                    <a:pt x="838" y="1979"/>
                  </a:cubicBezTo>
                  <a:cubicBezTo>
                    <a:pt x="930" y="2006"/>
                    <a:pt x="1023" y="2019"/>
                    <a:pt x="1114" y="2019"/>
                  </a:cubicBezTo>
                  <a:cubicBezTo>
                    <a:pt x="1548" y="2019"/>
                    <a:pt x="1951" y="1730"/>
                    <a:pt x="2079" y="1281"/>
                  </a:cubicBezTo>
                  <a:cubicBezTo>
                    <a:pt x="2234" y="739"/>
                    <a:pt x="1924" y="196"/>
                    <a:pt x="1381" y="41"/>
                  </a:cubicBezTo>
                  <a:cubicBezTo>
                    <a:pt x="1289" y="13"/>
                    <a:pt x="1196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328;p48">
              <a:extLst>
                <a:ext uri="{FF2B5EF4-FFF2-40B4-BE49-F238E27FC236}">
                  <a16:creationId xmlns:a16="http://schemas.microsoft.com/office/drawing/2014/main" id="{1115CD2C-D1CF-F900-9D8E-01ED255DD32A}"/>
                </a:ext>
              </a:extLst>
            </p:cNvPr>
            <p:cNvSpPr/>
            <p:nvPr/>
          </p:nvSpPr>
          <p:spPr>
            <a:xfrm>
              <a:off x="2938550" y="674325"/>
              <a:ext cx="7000" cy="9100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264" y="47"/>
                    <a:pt x="264" y="78"/>
                    <a:pt x="279" y="140"/>
                  </a:cubicBezTo>
                  <a:cubicBezTo>
                    <a:pt x="279" y="93"/>
                    <a:pt x="264" y="47"/>
                    <a:pt x="248" y="0"/>
                  </a:cubicBezTo>
                  <a:close/>
                  <a:moveTo>
                    <a:pt x="279" y="140"/>
                  </a:moveTo>
                  <a:lnTo>
                    <a:pt x="279" y="140"/>
                  </a:lnTo>
                  <a:cubicBezTo>
                    <a:pt x="279" y="155"/>
                    <a:pt x="264" y="171"/>
                    <a:pt x="264" y="202"/>
                  </a:cubicBezTo>
                  <a:lnTo>
                    <a:pt x="248" y="217"/>
                  </a:lnTo>
                  <a:lnTo>
                    <a:pt x="217" y="233"/>
                  </a:lnTo>
                  <a:cubicBezTo>
                    <a:pt x="217" y="248"/>
                    <a:pt x="202" y="248"/>
                    <a:pt x="186" y="279"/>
                  </a:cubicBezTo>
                  <a:cubicBezTo>
                    <a:pt x="171" y="295"/>
                    <a:pt x="155" y="310"/>
                    <a:pt x="124" y="310"/>
                  </a:cubicBezTo>
                  <a:cubicBezTo>
                    <a:pt x="93" y="326"/>
                    <a:pt x="31" y="326"/>
                    <a:pt x="0" y="326"/>
                  </a:cubicBezTo>
                  <a:cubicBezTo>
                    <a:pt x="23" y="349"/>
                    <a:pt x="62" y="363"/>
                    <a:pt x="94" y="363"/>
                  </a:cubicBezTo>
                  <a:cubicBezTo>
                    <a:pt x="105" y="363"/>
                    <a:pt x="116" y="361"/>
                    <a:pt x="124" y="357"/>
                  </a:cubicBezTo>
                  <a:cubicBezTo>
                    <a:pt x="171" y="357"/>
                    <a:pt x="217" y="310"/>
                    <a:pt x="248" y="279"/>
                  </a:cubicBezTo>
                  <a:cubicBezTo>
                    <a:pt x="264" y="233"/>
                    <a:pt x="279" y="202"/>
                    <a:pt x="279" y="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329;p48">
              <a:extLst>
                <a:ext uri="{FF2B5EF4-FFF2-40B4-BE49-F238E27FC236}">
                  <a16:creationId xmlns:a16="http://schemas.microsoft.com/office/drawing/2014/main" id="{1B361447-3372-2661-92DE-FC20344D9A46}"/>
                </a:ext>
              </a:extLst>
            </p:cNvPr>
            <p:cNvSpPr/>
            <p:nvPr/>
          </p:nvSpPr>
          <p:spPr>
            <a:xfrm>
              <a:off x="2936600" y="673550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40" y="0"/>
                  </a:moveTo>
                  <a:cubicBezTo>
                    <a:pt x="109" y="0"/>
                    <a:pt x="78" y="16"/>
                    <a:pt x="47" y="47"/>
                  </a:cubicBezTo>
                  <a:cubicBezTo>
                    <a:pt x="32" y="62"/>
                    <a:pt x="16" y="109"/>
                    <a:pt x="16" y="155"/>
                  </a:cubicBezTo>
                  <a:cubicBezTo>
                    <a:pt x="1" y="186"/>
                    <a:pt x="16" y="233"/>
                    <a:pt x="32" y="248"/>
                  </a:cubicBezTo>
                  <a:cubicBezTo>
                    <a:pt x="32" y="186"/>
                    <a:pt x="47" y="124"/>
                    <a:pt x="94" y="93"/>
                  </a:cubicBezTo>
                  <a:cubicBezTo>
                    <a:pt x="109" y="47"/>
                    <a:pt x="125" y="47"/>
                    <a:pt x="140" y="31"/>
                  </a:cubicBezTo>
                  <a:cubicBezTo>
                    <a:pt x="187" y="16"/>
                    <a:pt x="202" y="16"/>
                    <a:pt x="249" y="16"/>
                  </a:cubicBezTo>
                  <a:cubicBezTo>
                    <a:pt x="218" y="0"/>
                    <a:pt x="18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330;p48">
              <a:extLst>
                <a:ext uri="{FF2B5EF4-FFF2-40B4-BE49-F238E27FC236}">
                  <a16:creationId xmlns:a16="http://schemas.microsoft.com/office/drawing/2014/main" id="{C5F36F47-34DB-8563-5D37-5B79DF2432A0}"/>
                </a:ext>
              </a:extLst>
            </p:cNvPr>
            <p:cNvSpPr/>
            <p:nvPr/>
          </p:nvSpPr>
          <p:spPr>
            <a:xfrm>
              <a:off x="2935050" y="699125"/>
              <a:ext cx="4675" cy="6350"/>
            </a:xfrm>
            <a:custGeom>
              <a:avLst/>
              <a:gdLst/>
              <a:ahLst/>
              <a:cxnLst/>
              <a:rect l="l" t="t" r="r" b="b"/>
              <a:pathLst>
                <a:path w="187" h="254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56" y="16"/>
                    <a:pt x="156" y="63"/>
                    <a:pt x="156" y="78"/>
                  </a:cubicBezTo>
                  <a:cubicBezTo>
                    <a:pt x="156" y="94"/>
                    <a:pt x="156" y="140"/>
                    <a:pt x="140" y="156"/>
                  </a:cubicBezTo>
                  <a:lnTo>
                    <a:pt x="78" y="218"/>
                  </a:lnTo>
                  <a:cubicBezTo>
                    <a:pt x="63" y="234"/>
                    <a:pt x="16" y="249"/>
                    <a:pt x="1" y="249"/>
                  </a:cubicBezTo>
                  <a:cubicBezTo>
                    <a:pt x="14" y="252"/>
                    <a:pt x="27" y="253"/>
                    <a:pt x="40" y="253"/>
                  </a:cubicBezTo>
                  <a:cubicBezTo>
                    <a:pt x="103" y="253"/>
                    <a:pt x="158" y="223"/>
                    <a:pt x="171" y="172"/>
                  </a:cubicBezTo>
                  <a:cubicBezTo>
                    <a:pt x="187" y="140"/>
                    <a:pt x="187" y="109"/>
                    <a:pt x="187" y="78"/>
                  </a:cubicBezTo>
                  <a:cubicBezTo>
                    <a:pt x="171" y="63"/>
                    <a:pt x="156" y="16"/>
                    <a:pt x="14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331;p48">
              <a:extLst>
                <a:ext uri="{FF2B5EF4-FFF2-40B4-BE49-F238E27FC236}">
                  <a16:creationId xmlns:a16="http://schemas.microsoft.com/office/drawing/2014/main" id="{CE496013-6A75-6A27-1177-68AFD89D66F5}"/>
                </a:ext>
              </a:extLst>
            </p:cNvPr>
            <p:cNvSpPr/>
            <p:nvPr/>
          </p:nvSpPr>
          <p:spPr>
            <a:xfrm>
              <a:off x="2934675" y="699125"/>
              <a:ext cx="3125" cy="4700"/>
            </a:xfrm>
            <a:custGeom>
              <a:avLst/>
              <a:gdLst/>
              <a:ahLst/>
              <a:cxnLst/>
              <a:rect l="l" t="t" r="r" b="b"/>
              <a:pathLst>
                <a:path w="125" h="188" extrusionOk="0">
                  <a:moveTo>
                    <a:pt x="47" y="1"/>
                  </a:moveTo>
                  <a:lnTo>
                    <a:pt x="0" y="63"/>
                  </a:lnTo>
                  <a:lnTo>
                    <a:pt x="0" y="140"/>
                  </a:lnTo>
                  <a:cubicBezTo>
                    <a:pt x="0" y="156"/>
                    <a:pt x="16" y="172"/>
                    <a:pt x="31" y="187"/>
                  </a:cubicBezTo>
                  <a:cubicBezTo>
                    <a:pt x="16" y="156"/>
                    <a:pt x="16" y="109"/>
                    <a:pt x="47" y="63"/>
                  </a:cubicBezTo>
                  <a:cubicBezTo>
                    <a:pt x="47" y="32"/>
                    <a:pt x="47" y="16"/>
                    <a:pt x="78" y="16"/>
                  </a:cubicBezTo>
                  <a:cubicBezTo>
                    <a:pt x="93" y="16"/>
                    <a:pt x="109" y="1"/>
                    <a:pt x="12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332;p48">
              <a:extLst>
                <a:ext uri="{FF2B5EF4-FFF2-40B4-BE49-F238E27FC236}">
                  <a16:creationId xmlns:a16="http://schemas.microsoft.com/office/drawing/2014/main" id="{5F45F3B6-A7C5-CC59-60C9-A292A34B3FEC}"/>
                </a:ext>
              </a:extLst>
            </p:cNvPr>
            <p:cNvSpPr/>
            <p:nvPr/>
          </p:nvSpPr>
          <p:spPr>
            <a:xfrm>
              <a:off x="2926125" y="698750"/>
              <a:ext cx="3900" cy="4450"/>
            </a:xfrm>
            <a:custGeom>
              <a:avLst/>
              <a:gdLst/>
              <a:ahLst/>
              <a:cxnLst/>
              <a:rect l="l" t="t" r="r" b="b"/>
              <a:pathLst>
                <a:path w="156" h="178" extrusionOk="0">
                  <a:moveTo>
                    <a:pt x="78" y="0"/>
                  </a:moveTo>
                  <a:cubicBezTo>
                    <a:pt x="78" y="16"/>
                    <a:pt x="109" y="31"/>
                    <a:pt x="78" y="31"/>
                  </a:cubicBezTo>
                  <a:lnTo>
                    <a:pt x="78" y="93"/>
                  </a:lnTo>
                  <a:cubicBezTo>
                    <a:pt x="78" y="109"/>
                    <a:pt x="78" y="109"/>
                    <a:pt x="63" y="124"/>
                  </a:cubicBezTo>
                  <a:cubicBezTo>
                    <a:pt x="47" y="155"/>
                    <a:pt x="32" y="171"/>
                    <a:pt x="1" y="171"/>
                  </a:cubicBezTo>
                  <a:cubicBezTo>
                    <a:pt x="16" y="176"/>
                    <a:pt x="28" y="178"/>
                    <a:pt x="38" y="178"/>
                  </a:cubicBezTo>
                  <a:cubicBezTo>
                    <a:pt x="58" y="178"/>
                    <a:pt x="68" y="171"/>
                    <a:pt x="78" y="171"/>
                  </a:cubicBezTo>
                  <a:cubicBezTo>
                    <a:pt x="125" y="155"/>
                    <a:pt x="140" y="124"/>
                    <a:pt x="140" y="109"/>
                  </a:cubicBezTo>
                  <a:cubicBezTo>
                    <a:pt x="156" y="93"/>
                    <a:pt x="156" y="47"/>
                    <a:pt x="140" y="31"/>
                  </a:cubicBezTo>
                  <a:cubicBezTo>
                    <a:pt x="125" y="16"/>
                    <a:pt x="109" y="0"/>
                    <a:pt x="7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333;p48">
              <a:extLst>
                <a:ext uri="{FF2B5EF4-FFF2-40B4-BE49-F238E27FC236}">
                  <a16:creationId xmlns:a16="http://schemas.microsoft.com/office/drawing/2014/main" id="{79DEAA5E-DCC1-2EAC-DBEB-91AF2E9FB86A}"/>
                </a:ext>
              </a:extLst>
            </p:cNvPr>
            <p:cNvSpPr/>
            <p:nvPr/>
          </p:nvSpPr>
          <p:spPr>
            <a:xfrm>
              <a:off x="2924975" y="69912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47" y="1"/>
                  </a:moveTo>
                  <a:cubicBezTo>
                    <a:pt x="31" y="1"/>
                    <a:pt x="16" y="16"/>
                    <a:pt x="16" y="32"/>
                  </a:cubicBezTo>
                  <a:cubicBezTo>
                    <a:pt x="0" y="63"/>
                    <a:pt x="0" y="78"/>
                    <a:pt x="16" y="94"/>
                  </a:cubicBezTo>
                  <a:cubicBezTo>
                    <a:pt x="16" y="94"/>
                    <a:pt x="31" y="109"/>
                    <a:pt x="47" y="109"/>
                  </a:cubicBezTo>
                  <a:lnTo>
                    <a:pt x="47" y="78"/>
                  </a:lnTo>
                  <a:lnTo>
                    <a:pt x="47" y="32"/>
                  </a:lnTo>
                  <a:lnTo>
                    <a:pt x="78" y="16"/>
                  </a:lnTo>
                  <a:cubicBezTo>
                    <a:pt x="93" y="16"/>
                    <a:pt x="93" y="16"/>
                    <a:pt x="10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334;p48">
              <a:extLst>
                <a:ext uri="{FF2B5EF4-FFF2-40B4-BE49-F238E27FC236}">
                  <a16:creationId xmlns:a16="http://schemas.microsoft.com/office/drawing/2014/main" id="{05EA4E60-1DC4-A6B6-DF3A-9C5BAC1DAF82}"/>
                </a:ext>
              </a:extLst>
            </p:cNvPr>
            <p:cNvSpPr/>
            <p:nvPr/>
          </p:nvSpPr>
          <p:spPr>
            <a:xfrm>
              <a:off x="2950575" y="675475"/>
              <a:ext cx="4275" cy="3725"/>
            </a:xfrm>
            <a:custGeom>
              <a:avLst/>
              <a:gdLst/>
              <a:ahLst/>
              <a:cxnLst/>
              <a:rect l="l" t="t" r="r" b="b"/>
              <a:pathLst>
                <a:path w="171" h="149" extrusionOk="0">
                  <a:moveTo>
                    <a:pt x="155" y="1"/>
                  </a:moveTo>
                  <a:cubicBezTo>
                    <a:pt x="155" y="16"/>
                    <a:pt x="140" y="32"/>
                    <a:pt x="140" y="32"/>
                  </a:cubicBezTo>
                  <a:cubicBezTo>
                    <a:pt x="109" y="47"/>
                    <a:pt x="109" y="78"/>
                    <a:pt x="93" y="78"/>
                  </a:cubicBezTo>
                  <a:cubicBezTo>
                    <a:pt x="93" y="94"/>
                    <a:pt x="78" y="94"/>
                    <a:pt x="62" y="94"/>
                  </a:cubicBezTo>
                  <a:lnTo>
                    <a:pt x="0" y="94"/>
                  </a:lnTo>
                  <a:cubicBezTo>
                    <a:pt x="16" y="109"/>
                    <a:pt x="31" y="125"/>
                    <a:pt x="62" y="125"/>
                  </a:cubicBezTo>
                  <a:cubicBezTo>
                    <a:pt x="70" y="140"/>
                    <a:pt x="81" y="148"/>
                    <a:pt x="95" y="148"/>
                  </a:cubicBezTo>
                  <a:cubicBezTo>
                    <a:pt x="109" y="148"/>
                    <a:pt x="124" y="140"/>
                    <a:pt x="140" y="125"/>
                  </a:cubicBezTo>
                  <a:cubicBezTo>
                    <a:pt x="155" y="125"/>
                    <a:pt x="171" y="94"/>
                    <a:pt x="171" y="78"/>
                  </a:cubicBezTo>
                  <a:cubicBezTo>
                    <a:pt x="171" y="32"/>
                    <a:pt x="171" y="16"/>
                    <a:pt x="15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335;p48">
              <a:extLst>
                <a:ext uri="{FF2B5EF4-FFF2-40B4-BE49-F238E27FC236}">
                  <a16:creationId xmlns:a16="http://schemas.microsoft.com/office/drawing/2014/main" id="{3D698A60-708F-A4E6-537A-2156C35E29E4}"/>
                </a:ext>
              </a:extLst>
            </p:cNvPr>
            <p:cNvSpPr/>
            <p:nvPr/>
          </p:nvSpPr>
          <p:spPr>
            <a:xfrm>
              <a:off x="2950575" y="674425"/>
              <a:ext cx="3125" cy="3025"/>
            </a:xfrm>
            <a:custGeom>
              <a:avLst/>
              <a:gdLst/>
              <a:ahLst/>
              <a:cxnLst/>
              <a:rect l="l" t="t" r="r" b="b"/>
              <a:pathLst>
                <a:path w="125" h="121" extrusionOk="0">
                  <a:moveTo>
                    <a:pt x="68" y="0"/>
                  </a:moveTo>
                  <a:cubicBezTo>
                    <a:pt x="58" y="0"/>
                    <a:pt x="47" y="4"/>
                    <a:pt x="31" y="12"/>
                  </a:cubicBezTo>
                  <a:cubicBezTo>
                    <a:pt x="16" y="12"/>
                    <a:pt x="0" y="43"/>
                    <a:pt x="0" y="58"/>
                  </a:cubicBezTo>
                  <a:cubicBezTo>
                    <a:pt x="0" y="74"/>
                    <a:pt x="0" y="89"/>
                    <a:pt x="16" y="120"/>
                  </a:cubicBezTo>
                  <a:cubicBezTo>
                    <a:pt x="16" y="89"/>
                    <a:pt x="16" y="74"/>
                    <a:pt x="47" y="74"/>
                  </a:cubicBezTo>
                  <a:lnTo>
                    <a:pt x="78" y="58"/>
                  </a:lnTo>
                  <a:lnTo>
                    <a:pt x="124" y="58"/>
                  </a:lnTo>
                  <a:cubicBezTo>
                    <a:pt x="124" y="27"/>
                    <a:pt x="109" y="12"/>
                    <a:pt x="93" y="12"/>
                  </a:cubicBezTo>
                  <a:cubicBezTo>
                    <a:pt x="85" y="4"/>
                    <a:pt x="78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336;p48">
              <a:extLst>
                <a:ext uri="{FF2B5EF4-FFF2-40B4-BE49-F238E27FC236}">
                  <a16:creationId xmlns:a16="http://schemas.microsoft.com/office/drawing/2014/main" id="{B67E9D27-5A57-6038-E209-ABA3A818683B}"/>
                </a:ext>
              </a:extLst>
            </p:cNvPr>
            <p:cNvSpPr/>
            <p:nvPr/>
          </p:nvSpPr>
          <p:spPr>
            <a:xfrm>
              <a:off x="2944350" y="686300"/>
              <a:ext cx="11675" cy="10925"/>
            </a:xfrm>
            <a:custGeom>
              <a:avLst/>
              <a:gdLst/>
              <a:ahLst/>
              <a:cxnLst/>
              <a:rect l="l" t="t" r="r" b="b"/>
              <a:pathLst>
                <a:path w="467" h="437" extrusionOk="0">
                  <a:moveTo>
                    <a:pt x="229" y="0"/>
                  </a:moveTo>
                  <a:cubicBezTo>
                    <a:pt x="221" y="0"/>
                    <a:pt x="212" y="1"/>
                    <a:pt x="202" y="2"/>
                  </a:cubicBezTo>
                  <a:cubicBezTo>
                    <a:pt x="94" y="33"/>
                    <a:pt x="1" y="126"/>
                    <a:pt x="16" y="235"/>
                  </a:cubicBezTo>
                  <a:cubicBezTo>
                    <a:pt x="16" y="359"/>
                    <a:pt x="109" y="436"/>
                    <a:pt x="249" y="436"/>
                  </a:cubicBezTo>
                  <a:cubicBezTo>
                    <a:pt x="358" y="421"/>
                    <a:pt x="466" y="312"/>
                    <a:pt x="435" y="204"/>
                  </a:cubicBezTo>
                  <a:cubicBezTo>
                    <a:pt x="421" y="89"/>
                    <a:pt x="340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337;p48">
              <a:extLst>
                <a:ext uri="{FF2B5EF4-FFF2-40B4-BE49-F238E27FC236}">
                  <a16:creationId xmlns:a16="http://schemas.microsoft.com/office/drawing/2014/main" id="{019F190B-3DF1-C40A-7EDC-B1B41CD97D09}"/>
                </a:ext>
              </a:extLst>
            </p:cNvPr>
            <p:cNvSpPr/>
            <p:nvPr/>
          </p:nvSpPr>
          <p:spPr>
            <a:xfrm>
              <a:off x="2943575" y="685575"/>
              <a:ext cx="11675" cy="11250"/>
            </a:xfrm>
            <a:custGeom>
              <a:avLst/>
              <a:gdLst/>
              <a:ahLst/>
              <a:cxnLst/>
              <a:rect l="l" t="t" r="r" b="b"/>
              <a:pathLst>
                <a:path w="467" h="450" extrusionOk="0">
                  <a:moveTo>
                    <a:pt x="263" y="0"/>
                  </a:moveTo>
                  <a:cubicBezTo>
                    <a:pt x="237" y="0"/>
                    <a:pt x="211" y="5"/>
                    <a:pt x="187" y="16"/>
                  </a:cubicBezTo>
                  <a:cubicBezTo>
                    <a:pt x="63" y="62"/>
                    <a:pt x="1" y="186"/>
                    <a:pt x="47" y="310"/>
                  </a:cubicBezTo>
                  <a:cubicBezTo>
                    <a:pt x="63" y="357"/>
                    <a:pt x="125" y="419"/>
                    <a:pt x="187" y="450"/>
                  </a:cubicBezTo>
                  <a:cubicBezTo>
                    <a:pt x="109" y="357"/>
                    <a:pt x="78" y="248"/>
                    <a:pt x="156" y="155"/>
                  </a:cubicBezTo>
                  <a:cubicBezTo>
                    <a:pt x="202" y="109"/>
                    <a:pt x="233" y="93"/>
                    <a:pt x="296" y="93"/>
                  </a:cubicBezTo>
                  <a:cubicBezTo>
                    <a:pt x="358" y="93"/>
                    <a:pt x="435" y="109"/>
                    <a:pt x="466" y="155"/>
                  </a:cubicBezTo>
                  <a:cubicBezTo>
                    <a:pt x="442" y="59"/>
                    <a:pt x="35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338;p48">
              <a:extLst>
                <a:ext uri="{FF2B5EF4-FFF2-40B4-BE49-F238E27FC236}">
                  <a16:creationId xmlns:a16="http://schemas.microsoft.com/office/drawing/2014/main" id="{D06C5548-2B49-50E0-8CF5-9A096C54224D}"/>
                </a:ext>
              </a:extLst>
            </p:cNvPr>
            <p:cNvSpPr/>
            <p:nvPr/>
          </p:nvSpPr>
          <p:spPr>
            <a:xfrm>
              <a:off x="2948225" y="688275"/>
              <a:ext cx="9725" cy="11425"/>
            </a:xfrm>
            <a:custGeom>
              <a:avLst/>
              <a:gdLst/>
              <a:ahLst/>
              <a:cxnLst/>
              <a:rect l="l" t="t" r="r" b="b"/>
              <a:pathLst>
                <a:path w="389" h="457" extrusionOk="0">
                  <a:moveTo>
                    <a:pt x="342" y="1"/>
                  </a:moveTo>
                  <a:cubicBezTo>
                    <a:pt x="358" y="63"/>
                    <a:pt x="358" y="125"/>
                    <a:pt x="342" y="156"/>
                  </a:cubicBezTo>
                  <a:cubicBezTo>
                    <a:pt x="342" y="187"/>
                    <a:pt x="342" y="218"/>
                    <a:pt x="327" y="233"/>
                  </a:cubicBezTo>
                  <a:cubicBezTo>
                    <a:pt x="327" y="264"/>
                    <a:pt x="311" y="264"/>
                    <a:pt x="311" y="280"/>
                  </a:cubicBezTo>
                  <a:cubicBezTo>
                    <a:pt x="311" y="295"/>
                    <a:pt x="280" y="295"/>
                    <a:pt x="280" y="311"/>
                  </a:cubicBezTo>
                  <a:lnTo>
                    <a:pt x="218" y="373"/>
                  </a:lnTo>
                  <a:cubicBezTo>
                    <a:pt x="203" y="373"/>
                    <a:pt x="203" y="388"/>
                    <a:pt x="187" y="388"/>
                  </a:cubicBezTo>
                  <a:cubicBezTo>
                    <a:pt x="172" y="388"/>
                    <a:pt x="172" y="419"/>
                    <a:pt x="156" y="419"/>
                  </a:cubicBezTo>
                  <a:cubicBezTo>
                    <a:pt x="110" y="435"/>
                    <a:pt x="47" y="435"/>
                    <a:pt x="1" y="435"/>
                  </a:cubicBezTo>
                  <a:cubicBezTo>
                    <a:pt x="34" y="446"/>
                    <a:pt x="75" y="457"/>
                    <a:pt x="117" y="457"/>
                  </a:cubicBezTo>
                  <a:cubicBezTo>
                    <a:pt x="135" y="457"/>
                    <a:pt x="153" y="455"/>
                    <a:pt x="172" y="450"/>
                  </a:cubicBezTo>
                  <a:cubicBezTo>
                    <a:pt x="218" y="435"/>
                    <a:pt x="280" y="419"/>
                    <a:pt x="327" y="357"/>
                  </a:cubicBezTo>
                  <a:cubicBezTo>
                    <a:pt x="358" y="295"/>
                    <a:pt x="389" y="233"/>
                    <a:pt x="389" y="187"/>
                  </a:cubicBezTo>
                  <a:cubicBezTo>
                    <a:pt x="389" y="125"/>
                    <a:pt x="389" y="63"/>
                    <a:pt x="3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339;p48">
              <a:extLst>
                <a:ext uri="{FF2B5EF4-FFF2-40B4-BE49-F238E27FC236}">
                  <a16:creationId xmlns:a16="http://schemas.microsoft.com/office/drawing/2014/main" id="{B0DDCC0F-B11F-2845-B764-015F4176E003}"/>
                </a:ext>
              </a:extLst>
            </p:cNvPr>
            <p:cNvSpPr/>
            <p:nvPr/>
          </p:nvSpPr>
          <p:spPr>
            <a:xfrm>
              <a:off x="2960250" y="683525"/>
              <a:ext cx="4300" cy="4100"/>
            </a:xfrm>
            <a:custGeom>
              <a:avLst/>
              <a:gdLst/>
              <a:ahLst/>
              <a:cxnLst/>
              <a:rect l="l" t="t" r="r" b="b"/>
              <a:pathLst>
                <a:path w="172" h="164" extrusionOk="0"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32" y="20"/>
                    <a:pt x="1" y="67"/>
                    <a:pt x="16" y="98"/>
                  </a:cubicBezTo>
                  <a:cubicBezTo>
                    <a:pt x="29" y="136"/>
                    <a:pt x="63" y="164"/>
                    <a:pt x="92" y="164"/>
                  </a:cubicBezTo>
                  <a:cubicBezTo>
                    <a:pt x="98" y="164"/>
                    <a:pt x="104" y="162"/>
                    <a:pt x="109" y="160"/>
                  </a:cubicBezTo>
                  <a:cubicBezTo>
                    <a:pt x="156" y="144"/>
                    <a:pt x="171" y="98"/>
                    <a:pt x="171" y="67"/>
                  </a:cubicBezTo>
                  <a:cubicBezTo>
                    <a:pt x="159" y="28"/>
                    <a:pt x="125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340;p48">
              <a:extLst>
                <a:ext uri="{FF2B5EF4-FFF2-40B4-BE49-F238E27FC236}">
                  <a16:creationId xmlns:a16="http://schemas.microsoft.com/office/drawing/2014/main" id="{7E20629A-DCD6-21DE-10C0-56C3E13B0D5D}"/>
                </a:ext>
              </a:extLst>
            </p:cNvPr>
            <p:cNvSpPr/>
            <p:nvPr/>
          </p:nvSpPr>
          <p:spPr>
            <a:xfrm>
              <a:off x="2960250" y="683475"/>
              <a:ext cx="4300" cy="4050"/>
            </a:xfrm>
            <a:custGeom>
              <a:avLst/>
              <a:gdLst/>
              <a:ahLst/>
              <a:cxnLst/>
              <a:rect l="l" t="t" r="r" b="b"/>
              <a:pathLst>
                <a:path w="172" h="162" extrusionOk="0">
                  <a:moveTo>
                    <a:pt x="106" y="0"/>
                  </a:moveTo>
                  <a:cubicBezTo>
                    <a:pt x="96" y="0"/>
                    <a:pt x="87" y="2"/>
                    <a:pt x="78" y="7"/>
                  </a:cubicBezTo>
                  <a:cubicBezTo>
                    <a:pt x="32" y="22"/>
                    <a:pt x="1" y="53"/>
                    <a:pt x="16" y="100"/>
                  </a:cubicBezTo>
                  <a:cubicBezTo>
                    <a:pt x="16" y="146"/>
                    <a:pt x="63" y="162"/>
                    <a:pt x="78" y="162"/>
                  </a:cubicBezTo>
                  <a:lnTo>
                    <a:pt x="32" y="115"/>
                  </a:lnTo>
                  <a:cubicBezTo>
                    <a:pt x="32" y="84"/>
                    <a:pt x="78" y="38"/>
                    <a:pt x="109" y="22"/>
                  </a:cubicBezTo>
                  <a:cubicBezTo>
                    <a:pt x="140" y="22"/>
                    <a:pt x="156" y="22"/>
                    <a:pt x="171" y="38"/>
                  </a:cubicBezTo>
                  <a:cubicBezTo>
                    <a:pt x="160" y="15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341;p48">
              <a:extLst>
                <a:ext uri="{FF2B5EF4-FFF2-40B4-BE49-F238E27FC236}">
                  <a16:creationId xmlns:a16="http://schemas.microsoft.com/office/drawing/2014/main" id="{FD0AF9C3-3CDD-A63C-0FD6-32872B6F5589}"/>
                </a:ext>
              </a:extLst>
            </p:cNvPr>
            <p:cNvSpPr/>
            <p:nvPr/>
          </p:nvSpPr>
          <p:spPr>
            <a:xfrm>
              <a:off x="2962975" y="684025"/>
              <a:ext cx="2725" cy="3900"/>
            </a:xfrm>
            <a:custGeom>
              <a:avLst/>
              <a:gdLst/>
              <a:ahLst/>
              <a:cxnLst/>
              <a:rect l="l" t="t" r="r" b="b"/>
              <a:pathLst>
                <a:path w="109" h="156" extrusionOk="0">
                  <a:moveTo>
                    <a:pt x="78" y="0"/>
                  </a:moveTo>
                  <a:cubicBezTo>
                    <a:pt x="109" y="47"/>
                    <a:pt x="109" y="78"/>
                    <a:pt x="109" y="93"/>
                  </a:cubicBezTo>
                  <a:lnTo>
                    <a:pt x="109" y="62"/>
                  </a:lnTo>
                  <a:cubicBezTo>
                    <a:pt x="109" y="47"/>
                    <a:pt x="109" y="16"/>
                    <a:pt x="78" y="0"/>
                  </a:cubicBezTo>
                  <a:close/>
                  <a:moveTo>
                    <a:pt x="109" y="93"/>
                  </a:moveTo>
                  <a:lnTo>
                    <a:pt x="62" y="140"/>
                  </a:lnTo>
                  <a:cubicBezTo>
                    <a:pt x="47" y="155"/>
                    <a:pt x="31" y="155"/>
                    <a:pt x="0" y="155"/>
                  </a:cubicBezTo>
                  <a:lnTo>
                    <a:pt x="62" y="155"/>
                  </a:lnTo>
                  <a:cubicBezTo>
                    <a:pt x="78" y="155"/>
                    <a:pt x="109" y="140"/>
                    <a:pt x="109" y="124"/>
                  </a:cubicBezTo>
                  <a:lnTo>
                    <a:pt x="109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342;p48">
              <a:extLst>
                <a:ext uri="{FF2B5EF4-FFF2-40B4-BE49-F238E27FC236}">
                  <a16:creationId xmlns:a16="http://schemas.microsoft.com/office/drawing/2014/main" id="{E45D7F30-C2CC-8956-67E0-FA1BF891AC4A}"/>
                </a:ext>
              </a:extLst>
            </p:cNvPr>
            <p:cNvSpPr/>
            <p:nvPr/>
          </p:nvSpPr>
          <p:spPr>
            <a:xfrm>
              <a:off x="2952900" y="700375"/>
              <a:ext cx="6225" cy="6025"/>
            </a:xfrm>
            <a:custGeom>
              <a:avLst/>
              <a:gdLst/>
              <a:ahLst/>
              <a:cxnLst/>
              <a:rect l="l" t="t" r="r" b="b"/>
              <a:pathLst>
                <a:path w="249" h="241" extrusionOk="0">
                  <a:moveTo>
                    <a:pt x="132" y="0"/>
                  </a:moveTo>
                  <a:cubicBezTo>
                    <a:pt x="113" y="0"/>
                    <a:pt x="95" y="4"/>
                    <a:pt x="78" y="13"/>
                  </a:cubicBezTo>
                  <a:cubicBezTo>
                    <a:pt x="16" y="28"/>
                    <a:pt x="0" y="106"/>
                    <a:pt x="16" y="168"/>
                  </a:cubicBezTo>
                  <a:cubicBezTo>
                    <a:pt x="45" y="216"/>
                    <a:pt x="80" y="241"/>
                    <a:pt x="113" y="241"/>
                  </a:cubicBezTo>
                  <a:cubicBezTo>
                    <a:pt x="134" y="241"/>
                    <a:pt x="153" y="232"/>
                    <a:pt x="171" y="215"/>
                  </a:cubicBezTo>
                  <a:cubicBezTo>
                    <a:pt x="233" y="199"/>
                    <a:pt x="248" y="122"/>
                    <a:pt x="233" y="59"/>
                  </a:cubicBezTo>
                  <a:cubicBezTo>
                    <a:pt x="222" y="26"/>
                    <a:pt x="178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343;p48">
              <a:extLst>
                <a:ext uri="{FF2B5EF4-FFF2-40B4-BE49-F238E27FC236}">
                  <a16:creationId xmlns:a16="http://schemas.microsoft.com/office/drawing/2014/main" id="{75577525-1E5B-CDFA-671E-4FF989C43E38}"/>
                </a:ext>
              </a:extLst>
            </p:cNvPr>
            <p:cNvSpPr/>
            <p:nvPr/>
          </p:nvSpPr>
          <p:spPr>
            <a:xfrm>
              <a:off x="2952500" y="700250"/>
              <a:ext cx="5850" cy="6275"/>
            </a:xfrm>
            <a:custGeom>
              <a:avLst/>
              <a:gdLst/>
              <a:ahLst/>
              <a:cxnLst/>
              <a:rect l="l" t="t" r="r" b="b"/>
              <a:pathLst>
                <a:path w="234" h="251" extrusionOk="0">
                  <a:moveTo>
                    <a:pt x="141" y="0"/>
                  </a:moveTo>
                  <a:cubicBezTo>
                    <a:pt x="112" y="0"/>
                    <a:pt x="84" y="12"/>
                    <a:pt x="63" y="33"/>
                  </a:cubicBezTo>
                  <a:cubicBezTo>
                    <a:pt x="1" y="64"/>
                    <a:pt x="1" y="142"/>
                    <a:pt x="32" y="204"/>
                  </a:cubicBezTo>
                  <a:cubicBezTo>
                    <a:pt x="63" y="220"/>
                    <a:pt x="94" y="251"/>
                    <a:pt x="140" y="251"/>
                  </a:cubicBezTo>
                  <a:cubicBezTo>
                    <a:pt x="109" y="251"/>
                    <a:pt x="94" y="220"/>
                    <a:pt x="78" y="189"/>
                  </a:cubicBezTo>
                  <a:cubicBezTo>
                    <a:pt x="63" y="142"/>
                    <a:pt x="94" y="64"/>
                    <a:pt x="140" y="49"/>
                  </a:cubicBezTo>
                  <a:cubicBezTo>
                    <a:pt x="156" y="41"/>
                    <a:pt x="167" y="37"/>
                    <a:pt x="181" y="37"/>
                  </a:cubicBezTo>
                  <a:cubicBezTo>
                    <a:pt x="194" y="37"/>
                    <a:pt x="210" y="41"/>
                    <a:pt x="233" y="49"/>
                  </a:cubicBezTo>
                  <a:cubicBezTo>
                    <a:pt x="208" y="16"/>
                    <a:pt x="174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344;p48">
              <a:extLst>
                <a:ext uri="{FF2B5EF4-FFF2-40B4-BE49-F238E27FC236}">
                  <a16:creationId xmlns:a16="http://schemas.microsoft.com/office/drawing/2014/main" id="{6CA59E95-4D41-BC8C-DEA7-829FEFFF8320}"/>
                </a:ext>
              </a:extLst>
            </p:cNvPr>
            <p:cNvSpPr/>
            <p:nvPr/>
          </p:nvSpPr>
          <p:spPr>
            <a:xfrm>
              <a:off x="2956775" y="700675"/>
              <a:ext cx="3900" cy="6625"/>
            </a:xfrm>
            <a:custGeom>
              <a:avLst/>
              <a:gdLst/>
              <a:ahLst/>
              <a:cxnLst/>
              <a:rect l="l" t="t" r="r" b="b"/>
              <a:pathLst>
                <a:path w="156" h="265" extrusionOk="0">
                  <a:moveTo>
                    <a:pt x="93" y="1"/>
                  </a:moveTo>
                  <a:lnTo>
                    <a:pt x="93" y="1"/>
                  </a:lnTo>
                  <a:cubicBezTo>
                    <a:pt x="124" y="16"/>
                    <a:pt x="124" y="47"/>
                    <a:pt x="109" y="47"/>
                  </a:cubicBezTo>
                  <a:lnTo>
                    <a:pt x="109" y="156"/>
                  </a:lnTo>
                  <a:cubicBezTo>
                    <a:pt x="109" y="187"/>
                    <a:pt x="93" y="203"/>
                    <a:pt x="78" y="234"/>
                  </a:cubicBezTo>
                  <a:cubicBezTo>
                    <a:pt x="62" y="249"/>
                    <a:pt x="16" y="265"/>
                    <a:pt x="0" y="265"/>
                  </a:cubicBezTo>
                  <a:cubicBezTo>
                    <a:pt x="47" y="265"/>
                    <a:pt x="78" y="265"/>
                    <a:pt x="93" y="249"/>
                  </a:cubicBezTo>
                  <a:cubicBezTo>
                    <a:pt x="140" y="234"/>
                    <a:pt x="155" y="203"/>
                    <a:pt x="155" y="172"/>
                  </a:cubicBezTo>
                  <a:lnTo>
                    <a:pt x="155" y="78"/>
                  </a:lnTo>
                  <a:cubicBezTo>
                    <a:pt x="140" y="32"/>
                    <a:pt x="124" y="16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345;p48">
              <a:extLst>
                <a:ext uri="{FF2B5EF4-FFF2-40B4-BE49-F238E27FC236}">
                  <a16:creationId xmlns:a16="http://schemas.microsoft.com/office/drawing/2014/main" id="{D15E12DF-51AD-37F3-5DEA-83B4DDED6528}"/>
                </a:ext>
              </a:extLst>
            </p:cNvPr>
            <p:cNvSpPr/>
            <p:nvPr/>
          </p:nvSpPr>
          <p:spPr>
            <a:xfrm>
              <a:off x="2921875" y="683250"/>
              <a:ext cx="10100" cy="1010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2" y="0"/>
                  </a:moveTo>
                  <a:cubicBezTo>
                    <a:pt x="78" y="16"/>
                    <a:pt x="0" y="93"/>
                    <a:pt x="0" y="202"/>
                  </a:cubicBezTo>
                  <a:cubicBezTo>
                    <a:pt x="16" y="326"/>
                    <a:pt x="93" y="403"/>
                    <a:pt x="217" y="403"/>
                  </a:cubicBezTo>
                  <a:cubicBezTo>
                    <a:pt x="326" y="388"/>
                    <a:pt x="404" y="310"/>
                    <a:pt x="404" y="186"/>
                  </a:cubicBezTo>
                  <a:cubicBezTo>
                    <a:pt x="404" y="78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346;p48">
              <a:extLst>
                <a:ext uri="{FF2B5EF4-FFF2-40B4-BE49-F238E27FC236}">
                  <a16:creationId xmlns:a16="http://schemas.microsoft.com/office/drawing/2014/main" id="{EC569839-1479-4B5D-B831-584543617F04}"/>
                </a:ext>
              </a:extLst>
            </p:cNvPr>
            <p:cNvSpPr/>
            <p:nvPr/>
          </p:nvSpPr>
          <p:spPr>
            <a:xfrm>
              <a:off x="2922250" y="683075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76" y="0"/>
                  </a:moveTo>
                  <a:cubicBezTo>
                    <a:pt x="98" y="0"/>
                    <a:pt x="27" y="70"/>
                    <a:pt x="1" y="162"/>
                  </a:cubicBezTo>
                  <a:cubicBezTo>
                    <a:pt x="1" y="240"/>
                    <a:pt x="63" y="317"/>
                    <a:pt x="140" y="333"/>
                  </a:cubicBezTo>
                  <a:cubicBezTo>
                    <a:pt x="109" y="286"/>
                    <a:pt x="78" y="255"/>
                    <a:pt x="78" y="193"/>
                  </a:cubicBezTo>
                  <a:cubicBezTo>
                    <a:pt x="78" y="122"/>
                    <a:pt x="169" y="52"/>
                    <a:pt x="255" y="52"/>
                  </a:cubicBezTo>
                  <a:cubicBezTo>
                    <a:pt x="264" y="52"/>
                    <a:pt x="272" y="52"/>
                    <a:pt x="280" y="54"/>
                  </a:cubicBezTo>
                  <a:cubicBezTo>
                    <a:pt x="311" y="69"/>
                    <a:pt x="358" y="69"/>
                    <a:pt x="389" y="116"/>
                  </a:cubicBezTo>
                  <a:cubicBezTo>
                    <a:pt x="358" y="38"/>
                    <a:pt x="295" y="7"/>
                    <a:pt x="218" y="7"/>
                  </a:cubicBezTo>
                  <a:cubicBezTo>
                    <a:pt x="204" y="2"/>
                    <a:pt x="190" y="0"/>
                    <a:pt x="1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347;p48">
              <a:extLst>
                <a:ext uri="{FF2B5EF4-FFF2-40B4-BE49-F238E27FC236}">
                  <a16:creationId xmlns:a16="http://schemas.microsoft.com/office/drawing/2014/main" id="{97D380C3-98D4-E477-3B10-EF53489B4B9D}"/>
                </a:ext>
              </a:extLst>
            </p:cNvPr>
            <p:cNvSpPr/>
            <p:nvPr/>
          </p:nvSpPr>
          <p:spPr>
            <a:xfrm>
              <a:off x="2927675" y="684025"/>
              <a:ext cx="7400" cy="9700"/>
            </a:xfrm>
            <a:custGeom>
              <a:avLst/>
              <a:gdLst/>
              <a:ahLst/>
              <a:cxnLst/>
              <a:rect l="l" t="t" r="r" b="b"/>
              <a:pathLst>
                <a:path w="296" h="388" extrusionOk="0">
                  <a:moveTo>
                    <a:pt x="172" y="0"/>
                  </a:moveTo>
                  <a:lnTo>
                    <a:pt x="249" y="155"/>
                  </a:lnTo>
                  <a:lnTo>
                    <a:pt x="249" y="217"/>
                  </a:lnTo>
                  <a:cubicBezTo>
                    <a:pt x="249" y="233"/>
                    <a:pt x="249" y="248"/>
                    <a:pt x="234" y="279"/>
                  </a:cubicBezTo>
                  <a:cubicBezTo>
                    <a:pt x="218" y="310"/>
                    <a:pt x="172" y="326"/>
                    <a:pt x="141" y="357"/>
                  </a:cubicBezTo>
                  <a:cubicBezTo>
                    <a:pt x="94" y="372"/>
                    <a:pt x="47" y="372"/>
                    <a:pt x="1" y="388"/>
                  </a:cubicBezTo>
                  <a:cubicBezTo>
                    <a:pt x="47" y="388"/>
                    <a:pt x="94" y="388"/>
                    <a:pt x="141" y="372"/>
                  </a:cubicBezTo>
                  <a:cubicBezTo>
                    <a:pt x="156" y="357"/>
                    <a:pt x="172" y="357"/>
                    <a:pt x="203" y="326"/>
                  </a:cubicBezTo>
                  <a:lnTo>
                    <a:pt x="249" y="279"/>
                  </a:lnTo>
                  <a:cubicBezTo>
                    <a:pt x="249" y="248"/>
                    <a:pt x="280" y="217"/>
                    <a:pt x="280" y="202"/>
                  </a:cubicBezTo>
                  <a:cubicBezTo>
                    <a:pt x="296" y="171"/>
                    <a:pt x="280" y="140"/>
                    <a:pt x="280" y="124"/>
                  </a:cubicBezTo>
                  <a:cubicBezTo>
                    <a:pt x="249" y="62"/>
                    <a:pt x="218" y="16"/>
                    <a:pt x="1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348;p48">
              <a:extLst>
                <a:ext uri="{FF2B5EF4-FFF2-40B4-BE49-F238E27FC236}">
                  <a16:creationId xmlns:a16="http://schemas.microsoft.com/office/drawing/2014/main" id="{3C86AED2-D6E8-37FA-084C-313FE3C56097}"/>
                </a:ext>
              </a:extLst>
            </p:cNvPr>
            <p:cNvSpPr/>
            <p:nvPr/>
          </p:nvSpPr>
          <p:spPr>
            <a:xfrm>
              <a:off x="2900150" y="547150"/>
              <a:ext cx="296275" cy="7000"/>
            </a:xfrm>
            <a:custGeom>
              <a:avLst/>
              <a:gdLst/>
              <a:ahLst/>
              <a:cxnLst/>
              <a:rect l="l" t="t" r="r" b="b"/>
              <a:pathLst>
                <a:path w="1185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11850" y="279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49;p48">
              <a:extLst>
                <a:ext uri="{FF2B5EF4-FFF2-40B4-BE49-F238E27FC236}">
                  <a16:creationId xmlns:a16="http://schemas.microsoft.com/office/drawing/2014/main" id="{42ADA8F7-1346-1AF5-152D-5ED9466C34D0}"/>
                </a:ext>
              </a:extLst>
            </p:cNvPr>
            <p:cNvSpPr/>
            <p:nvPr/>
          </p:nvSpPr>
          <p:spPr>
            <a:xfrm>
              <a:off x="29028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50;p48">
              <a:extLst>
                <a:ext uri="{FF2B5EF4-FFF2-40B4-BE49-F238E27FC236}">
                  <a16:creationId xmlns:a16="http://schemas.microsoft.com/office/drawing/2014/main" id="{A041153C-93FD-D4E8-B03F-76BE373FEDE3}"/>
                </a:ext>
              </a:extLst>
            </p:cNvPr>
            <p:cNvSpPr/>
            <p:nvPr/>
          </p:nvSpPr>
          <p:spPr>
            <a:xfrm>
              <a:off x="2907900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2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32" y="78"/>
                  </a:cubicBezTo>
                  <a:cubicBezTo>
                    <a:pt x="63" y="78"/>
                    <a:pt x="79" y="47"/>
                    <a:pt x="79" y="32"/>
                  </a:cubicBezTo>
                  <a:cubicBezTo>
                    <a:pt x="79" y="16"/>
                    <a:pt x="63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51;p48">
              <a:extLst>
                <a:ext uri="{FF2B5EF4-FFF2-40B4-BE49-F238E27FC236}">
                  <a16:creationId xmlns:a16="http://schemas.microsoft.com/office/drawing/2014/main" id="{06FC2B0A-91A6-F18B-4C1E-D8F4B49B5C2A}"/>
                </a:ext>
              </a:extLst>
            </p:cNvPr>
            <p:cNvSpPr/>
            <p:nvPr/>
          </p:nvSpPr>
          <p:spPr>
            <a:xfrm>
              <a:off x="29121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52;p48">
              <a:extLst>
                <a:ext uri="{FF2B5EF4-FFF2-40B4-BE49-F238E27FC236}">
                  <a16:creationId xmlns:a16="http://schemas.microsoft.com/office/drawing/2014/main" id="{B2AED233-BBD6-BF02-E017-5B70D3FE19FF}"/>
                </a:ext>
              </a:extLst>
            </p:cNvPr>
            <p:cNvSpPr/>
            <p:nvPr/>
          </p:nvSpPr>
          <p:spPr>
            <a:xfrm>
              <a:off x="3138625" y="567750"/>
              <a:ext cx="40725" cy="35975"/>
            </a:xfrm>
            <a:custGeom>
              <a:avLst/>
              <a:gdLst/>
              <a:ahLst/>
              <a:cxnLst/>
              <a:rect l="l" t="t" r="r" b="b"/>
              <a:pathLst>
                <a:path w="1629" h="1439" extrusionOk="0">
                  <a:moveTo>
                    <a:pt x="807" y="0"/>
                  </a:moveTo>
                  <a:cubicBezTo>
                    <a:pt x="529" y="0"/>
                    <a:pt x="270" y="157"/>
                    <a:pt x="155" y="432"/>
                  </a:cubicBezTo>
                  <a:cubicBezTo>
                    <a:pt x="0" y="789"/>
                    <a:pt x="155" y="1223"/>
                    <a:pt x="527" y="1379"/>
                  </a:cubicBezTo>
                  <a:cubicBezTo>
                    <a:pt x="620" y="1419"/>
                    <a:pt x="718" y="1438"/>
                    <a:pt x="815" y="1438"/>
                  </a:cubicBezTo>
                  <a:cubicBezTo>
                    <a:pt x="1091" y="1438"/>
                    <a:pt x="1359" y="1282"/>
                    <a:pt x="1474" y="1006"/>
                  </a:cubicBezTo>
                  <a:cubicBezTo>
                    <a:pt x="1629" y="634"/>
                    <a:pt x="1474" y="231"/>
                    <a:pt x="1101" y="60"/>
                  </a:cubicBezTo>
                  <a:cubicBezTo>
                    <a:pt x="1005" y="20"/>
                    <a:pt x="905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53;p48">
              <a:extLst>
                <a:ext uri="{FF2B5EF4-FFF2-40B4-BE49-F238E27FC236}">
                  <a16:creationId xmlns:a16="http://schemas.microsoft.com/office/drawing/2014/main" id="{DE64FCF2-A053-24A2-76E7-671DF8EFFB92}"/>
                </a:ext>
              </a:extLst>
            </p:cNvPr>
            <p:cNvSpPr/>
            <p:nvPr/>
          </p:nvSpPr>
          <p:spPr>
            <a:xfrm>
              <a:off x="3138225" y="567750"/>
              <a:ext cx="41125" cy="35975"/>
            </a:xfrm>
            <a:custGeom>
              <a:avLst/>
              <a:gdLst/>
              <a:ahLst/>
              <a:cxnLst/>
              <a:rect l="l" t="t" r="r" b="b"/>
              <a:pathLst>
                <a:path w="1645" h="1439" extrusionOk="0">
                  <a:moveTo>
                    <a:pt x="819" y="6"/>
                  </a:moveTo>
                  <a:cubicBezTo>
                    <a:pt x="907" y="6"/>
                    <a:pt x="997" y="24"/>
                    <a:pt x="1086" y="60"/>
                  </a:cubicBezTo>
                  <a:cubicBezTo>
                    <a:pt x="1412" y="215"/>
                    <a:pt x="1552" y="588"/>
                    <a:pt x="1412" y="913"/>
                  </a:cubicBezTo>
                  <a:cubicBezTo>
                    <a:pt x="1297" y="1154"/>
                    <a:pt x="1064" y="1293"/>
                    <a:pt x="819" y="1293"/>
                  </a:cubicBezTo>
                  <a:cubicBezTo>
                    <a:pt x="732" y="1293"/>
                    <a:pt x="644" y="1275"/>
                    <a:pt x="559" y="1239"/>
                  </a:cubicBezTo>
                  <a:cubicBezTo>
                    <a:pt x="233" y="1099"/>
                    <a:pt x="94" y="712"/>
                    <a:pt x="233" y="386"/>
                  </a:cubicBezTo>
                  <a:cubicBezTo>
                    <a:pt x="348" y="145"/>
                    <a:pt x="572" y="6"/>
                    <a:pt x="819" y="6"/>
                  </a:cubicBezTo>
                  <a:close/>
                  <a:moveTo>
                    <a:pt x="825" y="0"/>
                  </a:moveTo>
                  <a:cubicBezTo>
                    <a:pt x="551" y="0"/>
                    <a:pt x="297" y="157"/>
                    <a:pt x="171" y="432"/>
                  </a:cubicBezTo>
                  <a:cubicBezTo>
                    <a:pt x="1" y="789"/>
                    <a:pt x="171" y="1208"/>
                    <a:pt x="543" y="1379"/>
                  </a:cubicBezTo>
                  <a:cubicBezTo>
                    <a:pt x="636" y="1419"/>
                    <a:pt x="733" y="1438"/>
                    <a:pt x="829" y="1438"/>
                  </a:cubicBezTo>
                  <a:cubicBezTo>
                    <a:pt x="1101" y="1438"/>
                    <a:pt x="1363" y="1282"/>
                    <a:pt x="1490" y="1006"/>
                  </a:cubicBezTo>
                  <a:cubicBezTo>
                    <a:pt x="1645" y="665"/>
                    <a:pt x="1490" y="231"/>
                    <a:pt x="1117" y="60"/>
                  </a:cubicBezTo>
                  <a:cubicBezTo>
                    <a:pt x="1021" y="20"/>
                    <a:pt x="922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4;p48">
              <a:extLst>
                <a:ext uri="{FF2B5EF4-FFF2-40B4-BE49-F238E27FC236}">
                  <a16:creationId xmlns:a16="http://schemas.microsoft.com/office/drawing/2014/main" id="{7E35DD51-7442-59FE-B674-94FF3E7B7157}"/>
                </a:ext>
              </a:extLst>
            </p:cNvPr>
            <p:cNvSpPr/>
            <p:nvPr/>
          </p:nvSpPr>
          <p:spPr>
            <a:xfrm>
              <a:off x="3145200" y="570025"/>
              <a:ext cx="32225" cy="20950"/>
            </a:xfrm>
            <a:custGeom>
              <a:avLst/>
              <a:gdLst/>
              <a:ahLst/>
              <a:cxnLst/>
              <a:rect l="l" t="t" r="r" b="b"/>
              <a:pathLst>
                <a:path w="1289" h="838" extrusionOk="0">
                  <a:moveTo>
                    <a:pt x="218" y="0"/>
                  </a:moveTo>
                  <a:cubicBezTo>
                    <a:pt x="140" y="47"/>
                    <a:pt x="63" y="109"/>
                    <a:pt x="1" y="155"/>
                  </a:cubicBezTo>
                  <a:cubicBezTo>
                    <a:pt x="1" y="217"/>
                    <a:pt x="47" y="357"/>
                    <a:pt x="296" y="497"/>
                  </a:cubicBezTo>
                  <a:cubicBezTo>
                    <a:pt x="466" y="559"/>
                    <a:pt x="854" y="652"/>
                    <a:pt x="993" y="698"/>
                  </a:cubicBezTo>
                  <a:cubicBezTo>
                    <a:pt x="1086" y="745"/>
                    <a:pt x="1164" y="776"/>
                    <a:pt x="1226" y="838"/>
                  </a:cubicBezTo>
                  <a:cubicBezTo>
                    <a:pt x="1288" y="698"/>
                    <a:pt x="1288" y="574"/>
                    <a:pt x="1211" y="450"/>
                  </a:cubicBezTo>
                  <a:cubicBezTo>
                    <a:pt x="1133" y="481"/>
                    <a:pt x="1052" y="497"/>
                    <a:pt x="970" y="497"/>
                  </a:cubicBezTo>
                  <a:cubicBezTo>
                    <a:pt x="889" y="497"/>
                    <a:pt x="807" y="481"/>
                    <a:pt x="730" y="450"/>
                  </a:cubicBezTo>
                  <a:cubicBezTo>
                    <a:pt x="311" y="295"/>
                    <a:pt x="233" y="78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55;p48">
              <a:extLst>
                <a:ext uri="{FF2B5EF4-FFF2-40B4-BE49-F238E27FC236}">
                  <a16:creationId xmlns:a16="http://schemas.microsoft.com/office/drawing/2014/main" id="{8A9F59A0-6D54-805C-CBBF-5347E643DAE1}"/>
                </a:ext>
              </a:extLst>
            </p:cNvPr>
            <p:cNvSpPr/>
            <p:nvPr/>
          </p:nvSpPr>
          <p:spPr>
            <a:xfrm>
              <a:off x="3146375" y="597025"/>
              <a:ext cx="22125" cy="6675"/>
            </a:xfrm>
            <a:custGeom>
              <a:avLst/>
              <a:gdLst/>
              <a:ahLst/>
              <a:cxnLst/>
              <a:rect l="l" t="t" r="r" b="b"/>
              <a:pathLst>
                <a:path w="885" h="267" extrusionOk="0">
                  <a:moveTo>
                    <a:pt x="248" y="1"/>
                  </a:moveTo>
                  <a:cubicBezTo>
                    <a:pt x="213" y="1"/>
                    <a:pt x="177" y="3"/>
                    <a:pt x="140" y="6"/>
                  </a:cubicBezTo>
                  <a:cubicBezTo>
                    <a:pt x="78" y="21"/>
                    <a:pt x="31" y="52"/>
                    <a:pt x="0" y="68"/>
                  </a:cubicBezTo>
                  <a:cubicBezTo>
                    <a:pt x="62" y="130"/>
                    <a:pt x="140" y="161"/>
                    <a:pt x="217" y="208"/>
                  </a:cubicBezTo>
                  <a:cubicBezTo>
                    <a:pt x="301" y="246"/>
                    <a:pt x="396" y="266"/>
                    <a:pt x="493" y="266"/>
                  </a:cubicBezTo>
                  <a:cubicBezTo>
                    <a:pt x="628" y="266"/>
                    <a:pt x="767" y="227"/>
                    <a:pt x="884" y="145"/>
                  </a:cubicBezTo>
                  <a:lnTo>
                    <a:pt x="884" y="145"/>
                  </a:lnTo>
                  <a:cubicBezTo>
                    <a:pt x="861" y="149"/>
                    <a:pt x="838" y="151"/>
                    <a:pt x="815" y="151"/>
                  </a:cubicBezTo>
                  <a:cubicBezTo>
                    <a:pt x="746" y="151"/>
                    <a:pt x="679" y="134"/>
                    <a:pt x="621" y="99"/>
                  </a:cubicBezTo>
                  <a:cubicBezTo>
                    <a:pt x="499" y="26"/>
                    <a:pt x="377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56;p48">
              <a:extLst>
                <a:ext uri="{FF2B5EF4-FFF2-40B4-BE49-F238E27FC236}">
                  <a16:creationId xmlns:a16="http://schemas.microsoft.com/office/drawing/2014/main" id="{3D215C16-DFCA-4CF0-0549-5DF583E6CB6B}"/>
                </a:ext>
              </a:extLst>
            </p:cNvPr>
            <p:cNvSpPr/>
            <p:nvPr/>
          </p:nvSpPr>
          <p:spPr>
            <a:xfrm>
              <a:off x="3140950" y="580875"/>
              <a:ext cx="34150" cy="18975"/>
            </a:xfrm>
            <a:custGeom>
              <a:avLst/>
              <a:gdLst/>
              <a:ahLst/>
              <a:cxnLst/>
              <a:rect l="l" t="t" r="r" b="b"/>
              <a:pathLst>
                <a:path w="1366" h="759" extrusionOk="0">
                  <a:moveTo>
                    <a:pt x="62" y="0"/>
                  </a:moveTo>
                  <a:cubicBezTo>
                    <a:pt x="0" y="125"/>
                    <a:pt x="0" y="280"/>
                    <a:pt x="31" y="419"/>
                  </a:cubicBezTo>
                  <a:cubicBezTo>
                    <a:pt x="83" y="414"/>
                    <a:pt x="138" y="411"/>
                    <a:pt x="194" y="411"/>
                  </a:cubicBezTo>
                  <a:cubicBezTo>
                    <a:pt x="307" y="411"/>
                    <a:pt x="424" y="424"/>
                    <a:pt x="528" y="466"/>
                  </a:cubicBezTo>
                  <a:cubicBezTo>
                    <a:pt x="776" y="559"/>
                    <a:pt x="915" y="667"/>
                    <a:pt x="1039" y="729"/>
                  </a:cubicBezTo>
                  <a:cubicBezTo>
                    <a:pt x="1082" y="740"/>
                    <a:pt x="1132" y="758"/>
                    <a:pt x="1180" y="758"/>
                  </a:cubicBezTo>
                  <a:cubicBezTo>
                    <a:pt x="1201" y="758"/>
                    <a:pt x="1222" y="755"/>
                    <a:pt x="1241" y="745"/>
                  </a:cubicBezTo>
                  <a:lnTo>
                    <a:pt x="1256" y="729"/>
                  </a:lnTo>
                  <a:lnTo>
                    <a:pt x="1256" y="714"/>
                  </a:lnTo>
                  <a:cubicBezTo>
                    <a:pt x="1272" y="714"/>
                    <a:pt x="1272" y="698"/>
                    <a:pt x="1272" y="698"/>
                  </a:cubicBezTo>
                  <a:lnTo>
                    <a:pt x="1303" y="667"/>
                  </a:lnTo>
                  <a:lnTo>
                    <a:pt x="1303" y="652"/>
                  </a:lnTo>
                  <a:lnTo>
                    <a:pt x="1303" y="636"/>
                  </a:lnTo>
                  <a:lnTo>
                    <a:pt x="1303" y="621"/>
                  </a:lnTo>
                  <a:cubicBezTo>
                    <a:pt x="1303" y="605"/>
                    <a:pt x="1319" y="605"/>
                    <a:pt x="1319" y="574"/>
                  </a:cubicBezTo>
                  <a:cubicBezTo>
                    <a:pt x="1319" y="559"/>
                    <a:pt x="1334" y="559"/>
                    <a:pt x="1334" y="543"/>
                  </a:cubicBezTo>
                  <a:lnTo>
                    <a:pt x="1365" y="497"/>
                  </a:lnTo>
                  <a:lnTo>
                    <a:pt x="1365" y="497"/>
                  </a:lnTo>
                  <a:cubicBezTo>
                    <a:pt x="1332" y="521"/>
                    <a:pt x="1274" y="542"/>
                    <a:pt x="1185" y="542"/>
                  </a:cubicBezTo>
                  <a:cubicBezTo>
                    <a:pt x="1105" y="542"/>
                    <a:pt x="1001" y="525"/>
                    <a:pt x="869" y="481"/>
                  </a:cubicBezTo>
                  <a:cubicBezTo>
                    <a:pt x="776" y="419"/>
                    <a:pt x="652" y="342"/>
                    <a:pt x="559" y="264"/>
                  </a:cubicBezTo>
                  <a:cubicBezTo>
                    <a:pt x="248" y="16"/>
                    <a:pt x="93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57;p48">
              <a:extLst>
                <a:ext uri="{FF2B5EF4-FFF2-40B4-BE49-F238E27FC236}">
                  <a16:creationId xmlns:a16="http://schemas.microsoft.com/office/drawing/2014/main" id="{7A90327C-C705-6DBB-1BD8-54C36033D8A4}"/>
                </a:ext>
              </a:extLst>
            </p:cNvPr>
            <p:cNvSpPr/>
            <p:nvPr/>
          </p:nvSpPr>
          <p:spPr>
            <a:xfrm>
              <a:off x="3158000" y="599325"/>
              <a:ext cx="3900" cy="3550"/>
            </a:xfrm>
            <a:custGeom>
              <a:avLst/>
              <a:gdLst/>
              <a:ahLst/>
              <a:cxnLst/>
              <a:rect l="l" t="t" r="r" b="b"/>
              <a:pathLst>
                <a:path w="156" h="142" extrusionOk="0">
                  <a:moveTo>
                    <a:pt x="47" y="1"/>
                  </a:moveTo>
                  <a:cubicBezTo>
                    <a:pt x="27" y="1"/>
                    <a:pt x="9" y="12"/>
                    <a:pt x="1" y="38"/>
                  </a:cubicBezTo>
                  <a:cubicBezTo>
                    <a:pt x="1" y="69"/>
                    <a:pt x="16" y="116"/>
                    <a:pt x="63" y="131"/>
                  </a:cubicBezTo>
                  <a:cubicBezTo>
                    <a:pt x="76" y="137"/>
                    <a:pt x="94" y="141"/>
                    <a:pt x="111" y="141"/>
                  </a:cubicBezTo>
                  <a:cubicBezTo>
                    <a:pt x="134" y="141"/>
                    <a:pt x="156" y="134"/>
                    <a:pt x="156" y="116"/>
                  </a:cubicBezTo>
                  <a:cubicBezTo>
                    <a:pt x="156" y="69"/>
                    <a:pt x="140" y="38"/>
                    <a:pt x="94" y="22"/>
                  </a:cubicBezTo>
                  <a:cubicBezTo>
                    <a:pt x="80" y="9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58;p48">
              <a:extLst>
                <a:ext uri="{FF2B5EF4-FFF2-40B4-BE49-F238E27FC236}">
                  <a16:creationId xmlns:a16="http://schemas.microsoft.com/office/drawing/2014/main" id="{D7A4A984-CB36-2421-E11B-D7EACBB010E6}"/>
                </a:ext>
              </a:extLst>
            </p:cNvPr>
            <p:cNvSpPr/>
            <p:nvPr/>
          </p:nvSpPr>
          <p:spPr>
            <a:xfrm>
              <a:off x="3162650" y="598800"/>
              <a:ext cx="3125" cy="2175"/>
            </a:xfrm>
            <a:custGeom>
              <a:avLst/>
              <a:gdLst/>
              <a:ahLst/>
              <a:cxnLst/>
              <a:rect l="l" t="t" r="r" b="b"/>
              <a:pathLst>
                <a:path w="125" h="87" extrusionOk="0">
                  <a:moveTo>
                    <a:pt x="49" y="1"/>
                  </a:moveTo>
                  <a:cubicBezTo>
                    <a:pt x="40" y="1"/>
                    <a:pt x="32" y="5"/>
                    <a:pt x="32" y="12"/>
                  </a:cubicBezTo>
                  <a:cubicBezTo>
                    <a:pt x="1" y="12"/>
                    <a:pt x="32" y="59"/>
                    <a:pt x="63" y="74"/>
                  </a:cubicBezTo>
                  <a:cubicBezTo>
                    <a:pt x="71" y="82"/>
                    <a:pt x="86" y="86"/>
                    <a:pt x="100" y="86"/>
                  </a:cubicBezTo>
                  <a:cubicBezTo>
                    <a:pt x="113" y="86"/>
                    <a:pt x="125" y="82"/>
                    <a:pt x="125" y="74"/>
                  </a:cubicBezTo>
                  <a:cubicBezTo>
                    <a:pt x="125" y="59"/>
                    <a:pt x="109" y="28"/>
                    <a:pt x="78" y="12"/>
                  </a:cubicBezTo>
                  <a:cubicBezTo>
                    <a:pt x="71" y="5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359;p48">
              <a:extLst>
                <a:ext uri="{FF2B5EF4-FFF2-40B4-BE49-F238E27FC236}">
                  <a16:creationId xmlns:a16="http://schemas.microsoft.com/office/drawing/2014/main" id="{533839C7-5CB9-0C35-2D5F-B19F0F5C2EE8}"/>
                </a:ext>
              </a:extLst>
            </p:cNvPr>
            <p:cNvSpPr/>
            <p:nvPr/>
          </p:nvSpPr>
          <p:spPr>
            <a:xfrm>
              <a:off x="3148700" y="576275"/>
              <a:ext cx="4300" cy="2850"/>
            </a:xfrm>
            <a:custGeom>
              <a:avLst/>
              <a:gdLst/>
              <a:ahLst/>
              <a:cxnLst/>
              <a:rect l="l" t="t" r="r" b="b"/>
              <a:pathLst>
                <a:path w="172" h="114" extrusionOk="0">
                  <a:moveTo>
                    <a:pt x="85" y="1"/>
                  </a:moveTo>
                  <a:cubicBezTo>
                    <a:pt x="59" y="1"/>
                    <a:pt x="37" y="19"/>
                    <a:pt x="16" y="29"/>
                  </a:cubicBezTo>
                  <a:cubicBezTo>
                    <a:pt x="0" y="45"/>
                    <a:pt x="47" y="91"/>
                    <a:pt x="62" y="107"/>
                  </a:cubicBezTo>
                  <a:cubicBezTo>
                    <a:pt x="72" y="111"/>
                    <a:pt x="82" y="113"/>
                    <a:pt x="93" y="113"/>
                  </a:cubicBezTo>
                  <a:cubicBezTo>
                    <a:pt x="118" y="113"/>
                    <a:pt x="145" y="102"/>
                    <a:pt x="156" y="91"/>
                  </a:cubicBezTo>
                  <a:cubicBezTo>
                    <a:pt x="171" y="60"/>
                    <a:pt x="156" y="29"/>
                    <a:pt x="124" y="14"/>
                  </a:cubicBezTo>
                  <a:cubicBezTo>
                    <a:pt x="110" y="4"/>
                    <a:pt x="97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360;p48">
              <a:extLst>
                <a:ext uri="{FF2B5EF4-FFF2-40B4-BE49-F238E27FC236}">
                  <a16:creationId xmlns:a16="http://schemas.microsoft.com/office/drawing/2014/main" id="{459148DE-523E-AAF7-2275-3DF35222C888}"/>
                </a:ext>
              </a:extLst>
            </p:cNvPr>
            <p:cNvSpPr/>
            <p:nvPr/>
          </p:nvSpPr>
          <p:spPr>
            <a:xfrm>
              <a:off x="3152575" y="575825"/>
              <a:ext cx="1575" cy="1500"/>
            </a:xfrm>
            <a:custGeom>
              <a:avLst/>
              <a:gdLst/>
              <a:ahLst/>
              <a:cxnLst/>
              <a:rect l="l" t="t" r="r" b="b"/>
              <a:pathLst>
                <a:path w="63" h="60" extrusionOk="0">
                  <a:moveTo>
                    <a:pt x="47" y="1"/>
                  </a:moveTo>
                  <a:cubicBezTo>
                    <a:pt x="16" y="1"/>
                    <a:pt x="1" y="1"/>
                    <a:pt x="1" y="32"/>
                  </a:cubicBezTo>
                  <a:cubicBezTo>
                    <a:pt x="1" y="47"/>
                    <a:pt x="1" y="47"/>
                    <a:pt x="16" y="47"/>
                  </a:cubicBezTo>
                  <a:cubicBezTo>
                    <a:pt x="32" y="55"/>
                    <a:pt x="43" y="59"/>
                    <a:pt x="51" y="59"/>
                  </a:cubicBezTo>
                  <a:cubicBezTo>
                    <a:pt x="59" y="59"/>
                    <a:pt x="63" y="55"/>
                    <a:pt x="63" y="47"/>
                  </a:cubicBezTo>
                  <a:cubicBezTo>
                    <a:pt x="63" y="32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361;p48">
              <a:extLst>
                <a:ext uri="{FF2B5EF4-FFF2-40B4-BE49-F238E27FC236}">
                  <a16:creationId xmlns:a16="http://schemas.microsoft.com/office/drawing/2014/main" id="{9B5FF1D2-F8DE-55C2-1545-6E7026C17528}"/>
                </a:ext>
              </a:extLst>
            </p:cNvPr>
            <p:cNvSpPr/>
            <p:nvPr/>
          </p:nvSpPr>
          <p:spPr>
            <a:xfrm>
              <a:off x="3152975" y="577600"/>
              <a:ext cx="1175" cy="925"/>
            </a:xfrm>
            <a:custGeom>
              <a:avLst/>
              <a:gdLst/>
              <a:ahLst/>
              <a:cxnLst/>
              <a:rect l="l" t="t" r="r" b="b"/>
              <a:pathLst>
                <a:path w="47" h="37" extrusionOk="0">
                  <a:moveTo>
                    <a:pt x="23" y="1"/>
                  </a:moveTo>
                  <a:cubicBezTo>
                    <a:pt x="14" y="1"/>
                    <a:pt x="0" y="7"/>
                    <a:pt x="0" y="7"/>
                  </a:cubicBezTo>
                  <a:cubicBezTo>
                    <a:pt x="0" y="26"/>
                    <a:pt x="0" y="33"/>
                    <a:pt x="6" y="33"/>
                  </a:cubicBezTo>
                  <a:cubicBezTo>
                    <a:pt x="11" y="33"/>
                    <a:pt x="18" y="29"/>
                    <a:pt x="31" y="23"/>
                  </a:cubicBezTo>
                  <a:cubicBezTo>
                    <a:pt x="31" y="33"/>
                    <a:pt x="33" y="37"/>
                    <a:pt x="35" y="37"/>
                  </a:cubicBezTo>
                  <a:cubicBezTo>
                    <a:pt x="40" y="37"/>
                    <a:pt x="47" y="23"/>
                    <a:pt x="47" y="23"/>
                  </a:cubicBezTo>
                  <a:cubicBezTo>
                    <a:pt x="47" y="23"/>
                    <a:pt x="47" y="7"/>
                    <a:pt x="31" y="7"/>
                  </a:cubicBezTo>
                  <a:cubicBezTo>
                    <a:pt x="31" y="2"/>
                    <a:pt x="28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362;p48">
              <a:extLst>
                <a:ext uri="{FF2B5EF4-FFF2-40B4-BE49-F238E27FC236}">
                  <a16:creationId xmlns:a16="http://schemas.microsoft.com/office/drawing/2014/main" id="{ED132E5C-0BDC-F472-5680-5B6A2984839C}"/>
                </a:ext>
              </a:extLst>
            </p:cNvPr>
            <p:cNvSpPr/>
            <p:nvPr/>
          </p:nvSpPr>
          <p:spPr>
            <a:xfrm>
              <a:off x="3164200" y="577225"/>
              <a:ext cx="2750" cy="2500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51" y="0"/>
                  </a:moveTo>
                  <a:cubicBezTo>
                    <a:pt x="30" y="0"/>
                    <a:pt x="12" y="11"/>
                    <a:pt x="1" y="22"/>
                  </a:cubicBezTo>
                  <a:cubicBezTo>
                    <a:pt x="1" y="69"/>
                    <a:pt x="1" y="84"/>
                    <a:pt x="32" y="100"/>
                  </a:cubicBezTo>
                  <a:lnTo>
                    <a:pt x="63" y="100"/>
                  </a:lnTo>
                  <a:cubicBezTo>
                    <a:pt x="94" y="100"/>
                    <a:pt x="109" y="84"/>
                    <a:pt x="109" y="69"/>
                  </a:cubicBezTo>
                  <a:cubicBezTo>
                    <a:pt x="109" y="22"/>
                    <a:pt x="94" y="7"/>
                    <a:pt x="78" y="7"/>
                  </a:cubicBezTo>
                  <a:cubicBezTo>
                    <a:pt x="69" y="2"/>
                    <a:pt x="60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363;p48">
              <a:extLst>
                <a:ext uri="{FF2B5EF4-FFF2-40B4-BE49-F238E27FC236}">
                  <a16:creationId xmlns:a16="http://schemas.microsoft.com/office/drawing/2014/main" id="{B328EA24-28A8-0037-C5EB-D60D842CAE65}"/>
                </a:ext>
              </a:extLst>
            </p:cNvPr>
            <p:cNvSpPr/>
            <p:nvPr/>
          </p:nvSpPr>
          <p:spPr>
            <a:xfrm>
              <a:off x="3163825" y="57970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1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31" y="63"/>
                    <a:pt x="62" y="63"/>
                    <a:pt x="62" y="47"/>
                  </a:cubicBezTo>
                  <a:cubicBezTo>
                    <a:pt x="62" y="16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364;p48">
              <a:extLst>
                <a:ext uri="{FF2B5EF4-FFF2-40B4-BE49-F238E27FC236}">
                  <a16:creationId xmlns:a16="http://schemas.microsoft.com/office/drawing/2014/main" id="{458DD44F-75B4-E3FE-FF9E-BFBB072F3F38}"/>
                </a:ext>
              </a:extLst>
            </p:cNvPr>
            <p:cNvSpPr/>
            <p:nvPr/>
          </p:nvSpPr>
          <p:spPr>
            <a:xfrm>
              <a:off x="3217725" y="534350"/>
              <a:ext cx="236525" cy="205525"/>
            </a:xfrm>
            <a:custGeom>
              <a:avLst/>
              <a:gdLst/>
              <a:ahLst/>
              <a:cxnLst/>
              <a:rect l="l" t="t" r="r" b="b"/>
              <a:pathLst>
                <a:path w="946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9461" y="8220"/>
                  </a:lnTo>
                  <a:lnTo>
                    <a:pt x="9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365;p48">
              <a:extLst>
                <a:ext uri="{FF2B5EF4-FFF2-40B4-BE49-F238E27FC236}">
                  <a16:creationId xmlns:a16="http://schemas.microsoft.com/office/drawing/2014/main" id="{F1149DBA-B874-BBF9-EF18-7706ECB83595}"/>
                </a:ext>
              </a:extLst>
            </p:cNvPr>
            <p:cNvSpPr/>
            <p:nvPr/>
          </p:nvSpPr>
          <p:spPr>
            <a:xfrm>
              <a:off x="3454225" y="534350"/>
              <a:ext cx="10900" cy="205525"/>
            </a:xfrm>
            <a:custGeom>
              <a:avLst/>
              <a:gdLst/>
              <a:ahLst/>
              <a:cxnLst/>
              <a:rect l="l" t="t" r="r" b="b"/>
              <a:pathLst>
                <a:path w="436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35" y="822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366;p48">
              <a:extLst>
                <a:ext uri="{FF2B5EF4-FFF2-40B4-BE49-F238E27FC236}">
                  <a16:creationId xmlns:a16="http://schemas.microsoft.com/office/drawing/2014/main" id="{C006ED79-8EF2-8C39-A72E-01749B78306B}"/>
                </a:ext>
              </a:extLst>
            </p:cNvPr>
            <p:cNvSpPr/>
            <p:nvPr/>
          </p:nvSpPr>
          <p:spPr>
            <a:xfrm>
              <a:off x="3231275" y="547150"/>
              <a:ext cx="208650" cy="177600"/>
            </a:xfrm>
            <a:custGeom>
              <a:avLst/>
              <a:gdLst/>
              <a:ahLst/>
              <a:cxnLst/>
              <a:rect l="l" t="t" r="r" b="b"/>
              <a:pathLst>
                <a:path w="834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45" y="7104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367;p48">
              <a:extLst>
                <a:ext uri="{FF2B5EF4-FFF2-40B4-BE49-F238E27FC236}">
                  <a16:creationId xmlns:a16="http://schemas.microsoft.com/office/drawing/2014/main" id="{5F0C67E6-31BC-D643-8763-32BF9337C1C8}"/>
                </a:ext>
              </a:extLst>
            </p:cNvPr>
            <p:cNvSpPr/>
            <p:nvPr/>
          </p:nvSpPr>
          <p:spPr>
            <a:xfrm>
              <a:off x="3231275" y="547150"/>
              <a:ext cx="208650" cy="7000"/>
            </a:xfrm>
            <a:custGeom>
              <a:avLst/>
              <a:gdLst/>
              <a:ahLst/>
              <a:cxnLst/>
              <a:rect l="l" t="t" r="r" b="b"/>
              <a:pathLst>
                <a:path w="8346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45" y="279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368;p48">
              <a:extLst>
                <a:ext uri="{FF2B5EF4-FFF2-40B4-BE49-F238E27FC236}">
                  <a16:creationId xmlns:a16="http://schemas.microsoft.com/office/drawing/2014/main" id="{244594D9-7742-6206-EC12-210FA6A3B5C2}"/>
                </a:ext>
              </a:extLst>
            </p:cNvPr>
            <p:cNvSpPr/>
            <p:nvPr/>
          </p:nvSpPr>
          <p:spPr>
            <a:xfrm>
              <a:off x="323440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369;p48">
              <a:extLst>
                <a:ext uri="{FF2B5EF4-FFF2-40B4-BE49-F238E27FC236}">
                  <a16:creationId xmlns:a16="http://schemas.microsoft.com/office/drawing/2014/main" id="{294D4B17-2B2E-71C4-09CE-1B3E434AB8D4}"/>
                </a:ext>
              </a:extLst>
            </p:cNvPr>
            <p:cNvSpPr/>
            <p:nvPr/>
          </p:nvSpPr>
          <p:spPr>
            <a:xfrm>
              <a:off x="323905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47" y="78"/>
                    <a:pt x="78" y="47"/>
                    <a:pt x="78" y="32"/>
                  </a:cubicBezTo>
                  <a:cubicBezTo>
                    <a:pt x="78" y="16"/>
                    <a:pt x="47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370;p48">
              <a:extLst>
                <a:ext uri="{FF2B5EF4-FFF2-40B4-BE49-F238E27FC236}">
                  <a16:creationId xmlns:a16="http://schemas.microsoft.com/office/drawing/2014/main" id="{57440033-72B5-8560-C4D0-8C0FC00320AA}"/>
                </a:ext>
              </a:extLst>
            </p:cNvPr>
            <p:cNvSpPr/>
            <p:nvPr/>
          </p:nvSpPr>
          <p:spPr>
            <a:xfrm>
              <a:off x="3243300" y="5494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2" y="0"/>
                  </a:moveTo>
                  <a:cubicBezTo>
                    <a:pt x="1" y="0"/>
                    <a:pt x="1" y="16"/>
                    <a:pt x="1" y="47"/>
                  </a:cubicBezTo>
                  <a:cubicBezTo>
                    <a:pt x="1" y="93"/>
                    <a:pt x="32" y="93"/>
                    <a:pt x="63" y="93"/>
                  </a:cubicBezTo>
                  <a:cubicBezTo>
                    <a:pt x="78" y="93"/>
                    <a:pt x="94" y="62"/>
                    <a:pt x="94" y="47"/>
                  </a:cubicBezTo>
                  <a:cubicBezTo>
                    <a:pt x="94" y="31"/>
                    <a:pt x="63" y="16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371;p48">
              <a:extLst>
                <a:ext uri="{FF2B5EF4-FFF2-40B4-BE49-F238E27FC236}">
                  <a16:creationId xmlns:a16="http://schemas.microsoft.com/office/drawing/2014/main" id="{0CF01726-0B9C-53B3-EE62-9A5DB0E3CCF4}"/>
                </a:ext>
              </a:extLst>
            </p:cNvPr>
            <p:cNvSpPr/>
            <p:nvPr/>
          </p:nvSpPr>
          <p:spPr>
            <a:xfrm>
              <a:off x="3246800" y="6371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372;p48">
              <a:extLst>
                <a:ext uri="{FF2B5EF4-FFF2-40B4-BE49-F238E27FC236}">
                  <a16:creationId xmlns:a16="http://schemas.microsoft.com/office/drawing/2014/main" id="{3DFF256A-E85D-712E-EE48-0130D14455E8}"/>
                </a:ext>
              </a:extLst>
            </p:cNvPr>
            <p:cNvSpPr/>
            <p:nvPr/>
          </p:nvSpPr>
          <p:spPr>
            <a:xfrm>
              <a:off x="3261150" y="6371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373;p48">
              <a:extLst>
                <a:ext uri="{FF2B5EF4-FFF2-40B4-BE49-F238E27FC236}">
                  <a16:creationId xmlns:a16="http://schemas.microsoft.com/office/drawing/2014/main" id="{0127B317-4E96-651E-D83B-4FF2DDA6736E}"/>
                </a:ext>
              </a:extLst>
            </p:cNvPr>
            <p:cNvSpPr/>
            <p:nvPr/>
          </p:nvSpPr>
          <p:spPr>
            <a:xfrm>
              <a:off x="3363900" y="6371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0" y="0"/>
                  </a:moveTo>
                  <a:lnTo>
                    <a:pt x="0" y="93"/>
                  </a:lnTo>
                  <a:lnTo>
                    <a:pt x="636" y="9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374;p48">
              <a:extLst>
                <a:ext uri="{FF2B5EF4-FFF2-40B4-BE49-F238E27FC236}">
                  <a16:creationId xmlns:a16="http://schemas.microsoft.com/office/drawing/2014/main" id="{9970293F-4993-716C-38BD-84C97BEE5D50}"/>
                </a:ext>
              </a:extLst>
            </p:cNvPr>
            <p:cNvSpPr/>
            <p:nvPr/>
          </p:nvSpPr>
          <p:spPr>
            <a:xfrm>
              <a:off x="3400725" y="6716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1" y="1"/>
                  </a:moveTo>
                  <a:lnTo>
                    <a:pt x="1" y="94"/>
                  </a:lnTo>
                  <a:lnTo>
                    <a:pt x="637" y="9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375;p48">
              <a:extLst>
                <a:ext uri="{FF2B5EF4-FFF2-40B4-BE49-F238E27FC236}">
                  <a16:creationId xmlns:a16="http://schemas.microsoft.com/office/drawing/2014/main" id="{7DB19C15-C5B6-A83D-F0A8-B1CDCB6B9BBE}"/>
                </a:ext>
              </a:extLst>
            </p:cNvPr>
            <p:cNvSpPr/>
            <p:nvPr/>
          </p:nvSpPr>
          <p:spPr>
            <a:xfrm>
              <a:off x="3383275" y="6371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0"/>
                  </a:moveTo>
                  <a:lnTo>
                    <a:pt x="1" y="93"/>
                  </a:lnTo>
                  <a:lnTo>
                    <a:pt x="1102" y="93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376;p48">
              <a:extLst>
                <a:ext uri="{FF2B5EF4-FFF2-40B4-BE49-F238E27FC236}">
                  <a16:creationId xmlns:a16="http://schemas.microsoft.com/office/drawing/2014/main" id="{11E9F7C5-60B8-CB88-6B8B-0129D8F70624}"/>
                </a:ext>
              </a:extLst>
            </p:cNvPr>
            <p:cNvSpPr/>
            <p:nvPr/>
          </p:nvSpPr>
          <p:spPr>
            <a:xfrm>
              <a:off x="3255325" y="6444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377;p48">
              <a:extLst>
                <a:ext uri="{FF2B5EF4-FFF2-40B4-BE49-F238E27FC236}">
                  <a16:creationId xmlns:a16="http://schemas.microsoft.com/office/drawing/2014/main" id="{33746019-7256-193E-5CA6-7EBF3F2DD35E}"/>
                </a:ext>
              </a:extLst>
            </p:cNvPr>
            <p:cNvSpPr/>
            <p:nvPr/>
          </p:nvSpPr>
          <p:spPr>
            <a:xfrm>
              <a:off x="3269275" y="6444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0"/>
                  </a:moveTo>
                  <a:lnTo>
                    <a:pt x="1" y="93"/>
                  </a:lnTo>
                  <a:lnTo>
                    <a:pt x="2560" y="93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378;p48">
              <a:extLst>
                <a:ext uri="{FF2B5EF4-FFF2-40B4-BE49-F238E27FC236}">
                  <a16:creationId xmlns:a16="http://schemas.microsoft.com/office/drawing/2014/main" id="{D14CC59F-96D8-B019-9DA5-38A15E3AF8BF}"/>
                </a:ext>
              </a:extLst>
            </p:cNvPr>
            <p:cNvSpPr/>
            <p:nvPr/>
          </p:nvSpPr>
          <p:spPr>
            <a:xfrm>
              <a:off x="3359625" y="6716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379;p48">
              <a:extLst>
                <a:ext uri="{FF2B5EF4-FFF2-40B4-BE49-F238E27FC236}">
                  <a16:creationId xmlns:a16="http://schemas.microsoft.com/office/drawing/2014/main" id="{C1C4CA34-B755-E8C0-DDFF-E539DA6039CC}"/>
                </a:ext>
              </a:extLst>
            </p:cNvPr>
            <p:cNvSpPr/>
            <p:nvPr/>
          </p:nvSpPr>
          <p:spPr>
            <a:xfrm>
              <a:off x="3261150" y="664625"/>
              <a:ext cx="61275" cy="2350"/>
            </a:xfrm>
            <a:custGeom>
              <a:avLst/>
              <a:gdLst/>
              <a:ahLst/>
              <a:cxnLst/>
              <a:rect l="l" t="t" r="r" b="b"/>
              <a:pathLst>
                <a:path w="2451" h="94" extrusionOk="0">
                  <a:moveTo>
                    <a:pt x="0" y="1"/>
                  </a:moveTo>
                  <a:lnTo>
                    <a:pt x="0" y="94"/>
                  </a:lnTo>
                  <a:lnTo>
                    <a:pt x="2451" y="94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380;p48">
              <a:extLst>
                <a:ext uri="{FF2B5EF4-FFF2-40B4-BE49-F238E27FC236}">
                  <a16:creationId xmlns:a16="http://schemas.microsoft.com/office/drawing/2014/main" id="{AEE81954-CD88-77D0-4FC7-47BE72D220B1}"/>
                </a:ext>
              </a:extLst>
            </p:cNvPr>
            <p:cNvSpPr/>
            <p:nvPr/>
          </p:nvSpPr>
          <p:spPr>
            <a:xfrm>
              <a:off x="3269275" y="6510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381;p48">
              <a:extLst>
                <a:ext uri="{FF2B5EF4-FFF2-40B4-BE49-F238E27FC236}">
                  <a16:creationId xmlns:a16="http://schemas.microsoft.com/office/drawing/2014/main" id="{D8AEF8DA-385B-DD75-7BC0-4D6F65B96A21}"/>
                </a:ext>
              </a:extLst>
            </p:cNvPr>
            <p:cNvSpPr/>
            <p:nvPr/>
          </p:nvSpPr>
          <p:spPr>
            <a:xfrm>
              <a:off x="3374750" y="657650"/>
              <a:ext cx="16300" cy="2725"/>
            </a:xfrm>
            <a:custGeom>
              <a:avLst/>
              <a:gdLst/>
              <a:ahLst/>
              <a:cxnLst/>
              <a:rect l="l" t="t" r="r" b="b"/>
              <a:pathLst>
                <a:path w="65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52" y="109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382;p48">
              <a:extLst>
                <a:ext uri="{FF2B5EF4-FFF2-40B4-BE49-F238E27FC236}">
                  <a16:creationId xmlns:a16="http://schemas.microsoft.com/office/drawing/2014/main" id="{D0014EB3-812B-E88E-BD27-B4E9B231B3BB}"/>
                </a:ext>
              </a:extLst>
            </p:cNvPr>
            <p:cNvSpPr/>
            <p:nvPr/>
          </p:nvSpPr>
          <p:spPr>
            <a:xfrm>
              <a:off x="3317375" y="6510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383;p48">
              <a:extLst>
                <a:ext uri="{FF2B5EF4-FFF2-40B4-BE49-F238E27FC236}">
                  <a16:creationId xmlns:a16="http://schemas.microsoft.com/office/drawing/2014/main" id="{CC9302B7-4E12-EC76-619A-C10401D4BB30}"/>
                </a:ext>
              </a:extLst>
            </p:cNvPr>
            <p:cNvSpPr/>
            <p:nvPr/>
          </p:nvSpPr>
          <p:spPr>
            <a:xfrm>
              <a:off x="3261150" y="671600"/>
              <a:ext cx="81450" cy="2350"/>
            </a:xfrm>
            <a:custGeom>
              <a:avLst/>
              <a:gdLst/>
              <a:ahLst/>
              <a:cxnLst/>
              <a:rect l="l" t="t" r="r" b="b"/>
              <a:pathLst>
                <a:path w="3258" h="94" extrusionOk="0">
                  <a:moveTo>
                    <a:pt x="0" y="1"/>
                  </a:moveTo>
                  <a:lnTo>
                    <a:pt x="0" y="94"/>
                  </a:lnTo>
                  <a:lnTo>
                    <a:pt x="3257" y="94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384;p48">
              <a:extLst>
                <a:ext uri="{FF2B5EF4-FFF2-40B4-BE49-F238E27FC236}">
                  <a16:creationId xmlns:a16="http://schemas.microsoft.com/office/drawing/2014/main" id="{D156A50D-3C65-1020-6D53-672899AD583A}"/>
                </a:ext>
              </a:extLst>
            </p:cNvPr>
            <p:cNvSpPr/>
            <p:nvPr/>
          </p:nvSpPr>
          <p:spPr>
            <a:xfrm>
              <a:off x="3381725" y="6444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0"/>
                  </a:moveTo>
                  <a:lnTo>
                    <a:pt x="1" y="93"/>
                  </a:lnTo>
                  <a:lnTo>
                    <a:pt x="1769" y="9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385;p48">
              <a:extLst>
                <a:ext uri="{FF2B5EF4-FFF2-40B4-BE49-F238E27FC236}">
                  <a16:creationId xmlns:a16="http://schemas.microsoft.com/office/drawing/2014/main" id="{2AD9B3A9-8A82-E684-68D0-062ADC1FB6C2}"/>
                </a:ext>
              </a:extLst>
            </p:cNvPr>
            <p:cNvSpPr/>
            <p:nvPr/>
          </p:nvSpPr>
          <p:spPr>
            <a:xfrm>
              <a:off x="3337925" y="6444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0"/>
                  </a:moveTo>
                  <a:lnTo>
                    <a:pt x="0" y="93"/>
                  </a:lnTo>
                  <a:lnTo>
                    <a:pt x="1613" y="9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386;p48">
              <a:extLst>
                <a:ext uri="{FF2B5EF4-FFF2-40B4-BE49-F238E27FC236}">
                  <a16:creationId xmlns:a16="http://schemas.microsoft.com/office/drawing/2014/main" id="{88E5CCA4-67B7-7D6E-1E02-707F937761E6}"/>
                </a:ext>
              </a:extLst>
            </p:cNvPr>
            <p:cNvSpPr/>
            <p:nvPr/>
          </p:nvSpPr>
          <p:spPr>
            <a:xfrm>
              <a:off x="3388700" y="6510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387;p48">
              <a:extLst>
                <a:ext uri="{FF2B5EF4-FFF2-40B4-BE49-F238E27FC236}">
                  <a16:creationId xmlns:a16="http://schemas.microsoft.com/office/drawing/2014/main" id="{D911688B-0A77-2A10-3085-A00ADABE7BEE}"/>
                </a:ext>
              </a:extLst>
            </p:cNvPr>
            <p:cNvSpPr/>
            <p:nvPr/>
          </p:nvSpPr>
          <p:spPr>
            <a:xfrm>
              <a:off x="3255325" y="6510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388;p48">
              <a:extLst>
                <a:ext uri="{FF2B5EF4-FFF2-40B4-BE49-F238E27FC236}">
                  <a16:creationId xmlns:a16="http://schemas.microsoft.com/office/drawing/2014/main" id="{56A13EC2-F0B2-52FF-9001-EFBB78E2A563}"/>
                </a:ext>
              </a:extLst>
            </p:cNvPr>
            <p:cNvSpPr/>
            <p:nvPr/>
          </p:nvSpPr>
          <p:spPr>
            <a:xfrm>
              <a:off x="3246800" y="65765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389;p48">
              <a:extLst>
                <a:ext uri="{FF2B5EF4-FFF2-40B4-BE49-F238E27FC236}">
                  <a16:creationId xmlns:a16="http://schemas.microsoft.com/office/drawing/2014/main" id="{3422BFC3-9429-2455-0078-2EE0E3DB176F}"/>
                </a:ext>
              </a:extLst>
            </p:cNvPr>
            <p:cNvSpPr/>
            <p:nvPr/>
          </p:nvSpPr>
          <p:spPr>
            <a:xfrm>
              <a:off x="3261150" y="657650"/>
              <a:ext cx="50025" cy="2725"/>
            </a:xfrm>
            <a:custGeom>
              <a:avLst/>
              <a:gdLst/>
              <a:ahLst/>
              <a:cxnLst/>
              <a:rect l="l" t="t" r="r" b="b"/>
              <a:pathLst>
                <a:path w="200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001" y="10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390;p48">
              <a:extLst>
                <a:ext uri="{FF2B5EF4-FFF2-40B4-BE49-F238E27FC236}">
                  <a16:creationId xmlns:a16="http://schemas.microsoft.com/office/drawing/2014/main" id="{31AE6D91-8A74-57D8-72FD-FC1D479EFA49}"/>
                </a:ext>
              </a:extLst>
            </p:cNvPr>
            <p:cNvSpPr/>
            <p:nvPr/>
          </p:nvSpPr>
          <p:spPr>
            <a:xfrm>
              <a:off x="3269275" y="678200"/>
              <a:ext cx="50050" cy="2350"/>
            </a:xfrm>
            <a:custGeom>
              <a:avLst/>
              <a:gdLst/>
              <a:ahLst/>
              <a:cxnLst/>
              <a:rect l="l" t="t" r="r" b="b"/>
              <a:pathLst>
                <a:path w="2002" h="94" extrusionOk="0">
                  <a:moveTo>
                    <a:pt x="1" y="0"/>
                  </a:moveTo>
                  <a:lnTo>
                    <a:pt x="1" y="93"/>
                  </a:lnTo>
                  <a:lnTo>
                    <a:pt x="2002" y="93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391;p48">
              <a:extLst>
                <a:ext uri="{FF2B5EF4-FFF2-40B4-BE49-F238E27FC236}">
                  <a16:creationId xmlns:a16="http://schemas.microsoft.com/office/drawing/2014/main" id="{8888D26F-25AA-E2A5-CF83-9FC6BDDA8A0C}"/>
                </a:ext>
              </a:extLst>
            </p:cNvPr>
            <p:cNvSpPr/>
            <p:nvPr/>
          </p:nvSpPr>
          <p:spPr>
            <a:xfrm>
              <a:off x="3363125" y="684800"/>
              <a:ext cx="38025" cy="2725"/>
            </a:xfrm>
            <a:custGeom>
              <a:avLst/>
              <a:gdLst/>
              <a:ahLst/>
              <a:cxnLst/>
              <a:rect l="l" t="t" r="r" b="b"/>
              <a:pathLst>
                <a:path w="152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20" y="1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392;p48">
              <a:extLst>
                <a:ext uri="{FF2B5EF4-FFF2-40B4-BE49-F238E27FC236}">
                  <a16:creationId xmlns:a16="http://schemas.microsoft.com/office/drawing/2014/main" id="{F5595A30-2981-F4A8-6298-C02B366A8A94}"/>
                </a:ext>
              </a:extLst>
            </p:cNvPr>
            <p:cNvSpPr/>
            <p:nvPr/>
          </p:nvSpPr>
          <p:spPr>
            <a:xfrm>
              <a:off x="3323575" y="678200"/>
              <a:ext cx="50425" cy="2350"/>
            </a:xfrm>
            <a:custGeom>
              <a:avLst/>
              <a:gdLst/>
              <a:ahLst/>
              <a:cxnLst/>
              <a:rect l="l" t="t" r="r" b="b"/>
              <a:pathLst>
                <a:path w="2017" h="94" extrusionOk="0">
                  <a:moveTo>
                    <a:pt x="0" y="0"/>
                  </a:moveTo>
                  <a:lnTo>
                    <a:pt x="0" y="93"/>
                  </a:lnTo>
                  <a:lnTo>
                    <a:pt x="2016" y="93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393;p48">
              <a:extLst>
                <a:ext uri="{FF2B5EF4-FFF2-40B4-BE49-F238E27FC236}">
                  <a16:creationId xmlns:a16="http://schemas.microsoft.com/office/drawing/2014/main" id="{736F8E31-E211-7616-38FF-DA729B3D416D}"/>
                </a:ext>
              </a:extLst>
            </p:cNvPr>
            <p:cNvSpPr/>
            <p:nvPr/>
          </p:nvSpPr>
          <p:spPr>
            <a:xfrm>
              <a:off x="3315050" y="684800"/>
              <a:ext cx="43450" cy="2725"/>
            </a:xfrm>
            <a:custGeom>
              <a:avLst/>
              <a:gdLst/>
              <a:ahLst/>
              <a:cxnLst/>
              <a:rect l="l" t="t" r="r" b="b"/>
              <a:pathLst>
                <a:path w="173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737" y="109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394;p48">
              <a:extLst>
                <a:ext uri="{FF2B5EF4-FFF2-40B4-BE49-F238E27FC236}">
                  <a16:creationId xmlns:a16="http://schemas.microsoft.com/office/drawing/2014/main" id="{CC3787A7-5808-FB24-23C5-F02608E7BD2D}"/>
                </a:ext>
              </a:extLst>
            </p:cNvPr>
            <p:cNvSpPr/>
            <p:nvPr/>
          </p:nvSpPr>
          <p:spPr>
            <a:xfrm>
              <a:off x="3269275" y="684800"/>
              <a:ext cx="14775" cy="2725"/>
            </a:xfrm>
            <a:custGeom>
              <a:avLst/>
              <a:gdLst/>
              <a:ahLst/>
              <a:cxnLst/>
              <a:rect l="l" t="t" r="r" b="b"/>
              <a:pathLst>
                <a:path w="591" h="109" extrusionOk="0">
                  <a:moveTo>
                    <a:pt x="1" y="0"/>
                  </a:moveTo>
                  <a:lnTo>
                    <a:pt x="1" y="109"/>
                  </a:lnTo>
                  <a:lnTo>
                    <a:pt x="590" y="10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395;p48">
              <a:extLst>
                <a:ext uri="{FF2B5EF4-FFF2-40B4-BE49-F238E27FC236}">
                  <a16:creationId xmlns:a16="http://schemas.microsoft.com/office/drawing/2014/main" id="{8C05AE22-EC0E-4D2F-89F8-CBD7C679E46D}"/>
                </a:ext>
              </a:extLst>
            </p:cNvPr>
            <p:cNvSpPr/>
            <p:nvPr/>
          </p:nvSpPr>
          <p:spPr>
            <a:xfrm>
              <a:off x="3325500" y="664625"/>
              <a:ext cx="54325" cy="2350"/>
            </a:xfrm>
            <a:custGeom>
              <a:avLst/>
              <a:gdLst/>
              <a:ahLst/>
              <a:cxnLst/>
              <a:rect l="l" t="t" r="r" b="b"/>
              <a:pathLst>
                <a:path w="2173" h="94" extrusionOk="0">
                  <a:moveTo>
                    <a:pt x="1" y="1"/>
                  </a:moveTo>
                  <a:lnTo>
                    <a:pt x="1" y="94"/>
                  </a:lnTo>
                  <a:lnTo>
                    <a:pt x="2172" y="94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396;p48">
              <a:extLst>
                <a:ext uri="{FF2B5EF4-FFF2-40B4-BE49-F238E27FC236}">
                  <a16:creationId xmlns:a16="http://schemas.microsoft.com/office/drawing/2014/main" id="{20820A0A-5CE6-AB20-C377-9EA06666698E}"/>
                </a:ext>
              </a:extLst>
            </p:cNvPr>
            <p:cNvSpPr/>
            <p:nvPr/>
          </p:nvSpPr>
          <p:spPr>
            <a:xfrm>
              <a:off x="3383275" y="664625"/>
              <a:ext cx="34550" cy="2350"/>
            </a:xfrm>
            <a:custGeom>
              <a:avLst/>
              <a:gdLst/>
              <a:ahLst/>
              <a:cxnLst/>
              <a:rect l="l" t="t" r="r" b="b"/>
              <a:pathLst>
                <a:path w="1382" h="94" extrusionOk="0">
                  <a:moveTo>
                    <a:pt x="1" y="1"/>
                  </a:moveTo>
                  <a:lnTo>
                    <a:pt x="1" y="94"/>
                  </a:lnTo>
                  <a:lnTo>
                    <a:pt x="1381" y="9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397;p48">
              <a:extLst>
                <a:ext uri="{FF2B5EF4-FFF2-40B4-BE49-F238E27FC236}">
                  <a16:creationId xmlns:a16="http://schemas.microsoft.com/office/drawing/2014/main" id="{6DBF0D14-75EA-C926-8DD9-629510E89894}"/>
                </a:ext>
              </a:extLst>
            </p:cNvPr>
            <p:cNvSpPr/>
            <p:nvPr/>
          </p:nvSpPr>
          <p:spPr>
            <a:xfrm>
              <a:off x="3316600" y="657650"/>
              <a:ext cx="54300" cy="2725"/>
            </a:xfrm>
            <a:custGeom>
              <a:avLst/>
              <a:gdLst/>
              <a:ahLst/>
              <a:cxnLst/>
              <a:rect l="l" t="t" r="r" b="b"/>
              <a:pathLst>
                <a:path w="217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171" y="109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398;p48">
              <a:extLst>
                <a:ext uri="{FF2B5EF4-FFF2-40B4-BE49-F238E27FC236}">
                  <a16:creationId xmlns:a16="http://schemas.microsoft.com/office/drawing/2014/main" id="{A3E65B58-CED5-F7B7-6854-51B776EE273A}"/>
                </a:ext>
              </a:extLst>
            </p:cNvPr>
            <p:cNvSpPr/>
            <p:nvPr/>
          </p:nvSpPr>
          <p:spPr>
            <a:xfrm>
              <a:off x="3246800" y="66462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399;p48">
              <a:extLst>
                <a:ext uri="{FF2B5EF4-FFF2-40B4-BE49-F238E27FC236}">
                  <a16:creationId xmlns:a16="http://schemas.microsoft.com/office/drawing/2014/main" id="{FC5D803A-ABF2-D842-FADF-9534704B14F9}"/>
                </a:ext>
              </a:extLst>
            </p:cNvPr>
            <p:cNvSpPr/>
            <p:nvPr/>
          </p:nvSpPr>
          <p:spPr>
            <a:xfrm>
              <a:off x="3246800" y="6716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400;p48">
              <a:extLst>
                <a:ext uri="{FF2B5EF4-FFF2-40B4-BE49-F238E27FC236}">
                  <a16:creationId xmlns:a16="http://schemas.microsoft.com/office/drawing/2014/main" id="{054EB46B-7EBE-6335-36A5-F62E5596EDCD}"/>
                </a:ext>
              </a:extLst>
            </p:cNvPr>
            <p:cNvSpPr/>
            <p:nvPr/>
          </p:nvSpPr>
          <p:spPr>
            <a:xfrm>
              <a:off x="3255325" y="6782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401;p48">
              <a:extLst>
                <a:ext uri="{FF2B5EF4-FFF2-40B4-BE49-F238E27FC236}">
                  <a16:creationId xmlns:a16="http://schemas.microsoft.com/office/drawing/2014/main" id="{FE6BB4F5-6B6A-2B3B-AD69-47B69E190F87}"/>
                </a:ext>
              </a:extLst>
            </p:cNvPr>
            <p:cNvSpPr/>
            <p:nvPr/>
          </p:nvSpPr>
          <p:spPr>
            <a:xfrm>
              <a:off x="3255325" y="68480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402;p48">
              <a:extLst>
                <a:ext uri="{FF2B5EF4-FFF2-40B4-BE49-F238E27FC236}">
                  <a16:creationId xmlns:a16="http://schemas.microsoft.com/office/drawing/2014/main" id="{F5D8CC38-837C-2538-0204-404D62EB12DB}"/>
                </a:ext>
              </a:extLst>
            </p:cNvPr>
            <p:cNvSpPr/>
            <p:nvPr/>
          </p:nvSpPr>
          <p:spPr>
            <a:xfrm>
              <a:off x="3246800" y="6910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403;p48">
              <a:extLst>
                <a:ext uri="{FF2B5EF4-FFF2-40B4-BE49-F238E27FC236}">
                  <a16:creationId xmlns:a16="http://schemas.microsoft.com/office/drawing/2014/main" id="{F2BD6768-3C04-54E1-DD33-4EA0B35571CC}"/>
                </a:ext>
              </a:extLst>
            </p:cNvPr>
            <p:cNvSpPr/>
            <p:nvPr/>
          </p:nvSpPr>
          <p:spPr>
            <a:xfrm>
              <a:off x="3261150" y="6910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404;p48">
              <a:extLst>
                <a:ext uri="{FF2B5EF4-FFF2-40B4-BE49-F238E27FC236}">
                  <a16:creationId xmlns:a16="http://schemas.microsoft.com/office/drawing/2014/main" id="{A5171C4C-6942-362B-8FE7-637022CBF7D4}"/>
                </a:ext>
              </a:extLst>
            </p:cNvPr>
            <p:cNvSpPr/>
            <p:nvPr/>
          </p:nvSpPr>
          <p:spPr>
            <a:xfrm>
              <a:off x="3255325" y="6975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405;p48">
              <a:extLst>
                <a:ext uri="{FF2B5EF4-FFF2-40B4-BE49-F238E27FC236}">
                  <a16:creationId xmlns:a16="http://schemas.microsoft.com/office/drawing/2014/main" id="{3685AB4A-E741-54FB-0A9B-A4FBA9B5964B}"/>
                </a:ext>
              </a:extLst>
            </p:cNvPr>
            <p:cNvSpPr/>
            <p:nvPr/>
          </p:nvSpPr>
          <p:spPr>
            <a:xfrm>
              <a:off x="3269275" y="6975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1"/>
                  </a:moveTo>
                  <a:lnTo>
                    <a:pt x="1" y="94"/>
                  </a:lnTo>
                  <a:lnTo>
                    <a:pt x="2560" y="9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406;p48">
              <a:extLst>
                <a:ext uri="{FF2B5EF4-FFF2-40B4-BE49-F238E27FC236}">
                  <a16:creationId xmlns:a16="http://schemas.microsoft.com/office/drawing/2014/main" id="{9D55326E-B663-ACC5-1A19-4C9EBC5ABD8C}"/>
                </a:ext>
              </a:extLst>
            </p:cNvPr>
            <p:cNvSpPr/>
            <p:nvPr/>
          </p:nvSpPr>
          <p:spPr>
            <a:xfrm>
              <a:off x="3269275" y="7049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407;p48">
              <a:extLst>
                <a:ext uri="{FF2B5EF4-FFF2-40B4-BE49-F238E27FC236}">
                  <a16:creationId xmlns:a16="http://schemas.microsoft.com/office/drawing/2014/main" id="{96F01178-E5D0-D888-DCC9-81EAC68CA1B9}"/>
                </a:ext>
              </a:extLst>
            </p:cNvPr>
            <p:cNvSpPr/>
            <p:nvPr/>
          </p:nvSpPr>
          <p:spPr>
            <a:xfrm>
              <a:off x="3317375" y="7049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408;p48">
              <a:extLst>
                <a:ext uri="{FF2B5EF4-FFF2-40B4-BE49-F238E27FC236}">
                  <a16:creationId xmlns:a16="http://schemas.microsoft.com/office/drawing/2014/main" id="{7CD0825B-B06B-3A1B-1277-8EDD8E1820EA}"/>
                </a:ext>
              </a:extLst>
            </p:cNvPr>
            <p:cNvSpPr/>
            <p:nvPr/>
          </p:nvSpPr>
          <p:spPr>
            <a:xfrm>
              <a:off x="3381725" y="6975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1"/>
                  </a:moveTo>
                  <a:lnTo>
                    <a:pt x="1" y="94"/>
                  </a:lnTo>
                  <a:lnTo>
                    <a:pt x="1769" y="9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409;p48">
              <a:extLst>
                <a:ext uri="{FF2B5EF4-FFF2-40B4-BE49-F238E27FC236}">
                  <a16:creationId xmlns:a16="http://schemas.microsoft.com/office/drawing/2014/main" id="{544CB914-5671-01E3-D07E-80EA279AD9DC}"/>
                </a:ext>
              </a:extLst>
            </p:cNvPr>
            <p:cNvSpPr/>
            <p:nvPr/>
          </p:nvSpPr>
          <p:spPr>
            <a:xfrm>
              <a:off x="3337925" y="6975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1"/>
                  </a:moveTo>
                  <a:lnTo>
                    <a:pt x="0" y="94"/>
                  </a:lnTo>
                  <a:lnTo>
                    <a:pt x="1613" y="94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410;p48">
              <a:extLst>
                <a:ext uri="{FF2B5EF4-FFF2-40B4-BE49-F238E27FC236}">
                  <a16:creationId xmlns:a16="http://schemas.microsoft.com/office/drawing/2014/main" id="{3348440B-058B-C948-AA4C-4F137B5A42D3}"/>
                </a:ext>
              </a:extLst>
            </p:cNvPr>
            <p:cNvSpPr/>
            <p:nvPr/>
          </p:nvSpPr>
          <p:spPr>
            <a:xfrm>
              <a:off x="3388700" y="7049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411;p48">
              <a:extLst>
                <a:ext uri="{FF2B5EF4-FFF2-40B4-BE49-F238E27FC236}">
                  <a16:creationId xmlns:a16="http://schemas.microsoft.com/office/drawing/2014/main" id="{B329FAC9-403D-FC45-4B34-C9DDC6E50980}"/>
                </a:ext>
              </a:extLst>
            </p:cNvPr>
            <p:cNvSpPr/>
            <p:nvPr/>
          </p:nvSpPr>
          <p:spPr>
            <a:xfrm>
              <a:off x="3255325" y="7049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412;p48">
              <a:extLst>
                <a:ext uri="{FF2B5EF4-FFF2-40B4-BE49-F238E27FC236}">
                  <a16:creationId xmlns:a16="http://schemas.microsoft.com/office/drawing/2014/main" id="{5AD589E0-8D15-C7ED-4457-B8950C524522}"/>
                </a:ext>
              </a:extLst>
            </p:cNvPr>
            <p:cNvSpPr/>
            <p:nvPr/>
          </p:nvSpPr>
          <p:spPr>
            <a:xfrm>
              <a:off x="3315050" y="56807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413;p48">
              <a:extLst>
                <a:ext uri="{FF2B5EF4-FFF2-40B4-BE49-F238E27FC236}">
                  <a16:creationId xmlns:a16="http://schemas.microsoft.com/office/drawing/2014/main" id="{C671B447-1CC3-85EA-608D-F67D48BEDFFD}"/>
                </a:ext>
              </a:extLst>
            </p:cNvPr>
            <p:cNvSpPr/>
            <p:nvPr/>
          </p:nvSpPr>
          <p:spPr>
            <a:xfrm>
              <a:off x="3315050" y="602200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414;p48">
              <a:extLst>
                <a:ext uri="{FF2B5EF4-FFF2-40B4-BE49-F238E27FC236}">
                  <a16:creationId xmlns:a16="http://schemas.microsoft.com/office/drawing/2014/main" id="{29368BD3-8AAC-0DB0-3705-1D5C3BD9AFD8}"/>
                </a:ext>
              </a:extLst>
            </p:cNvPr>
            <p:cNvSpPr/>
            <p:nvPr/>
          </p:nvSpPr>
          <p:spPr>
            <a:xfrm>
              <a:off x="3331700" y="568075"/>
              <a:ext cx="23300" cy="2350"/>
            </a:xfrm>
            <a:custGeom>
              <a:avLst/>
              <a:gdLst/>
              <a:ahLst/>
              <a:cxnLst/>
              <a:rect l="l" t="t" r="r" b="b"/>
              <a:pathLst>
                <a:path w="932" h="94" extrusionOk="0">
                  <a:moveTo>
                    <a:pt x="1" y="1"/>
                  </a:moveTo>
                  <a:lnTo>
                    <a:pt x="1" y="94"/>
                  </a:lnTo>
                  <a:lnTo>
                    <a:pt x="932" y="94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415;p48">
              <a:extLst>
                <a:ext uri="{FF2B5EF4-FFF2-40B4-BE49-F238E27FC236}">
                  <a16:creationId xmlns:a16="http://schemas.microsoft.com/office/drawing/2014/main" id="{187135A8-50D7-DE43-2894-411CB9C0A051}"/>
                </a:ext>
              </a:extLst>
            </p:cNvPr>
            <p:cNvSpPr/>
            <p:nvPr/>
          </p:nvSpPr>
          <p:spPr>
            <a:xfrm>
              <a:off x="3315050" y="602200"/>
              <a:ext cx="31025" cy="2350"/>
            </a:xfrm>
            <a:custGeom>
              <a:avLst/>
              <a:gdLst/>
              <a:ahLst/>
              <a:cxnLst/>
              <a:rect l="l" t="t" r="r" b="b"/>
              <a:pathLst>
                <a:path w="1241" h="94" extrusionOk="0">
                  <a:moveTo>
                    <a:pt x="0" y="1"/>
                  </a:moveTo>
                  <a:lnTo>
                    <a:pt x="0" y="94"/>
                  </a:lnTo>
                  <a:lnTo>
                    <a:pt x="1241" y="94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416;p48">
              <a:extLst>
                <a:ext uri="{FF2B5EF4-FFF2-40B4-BE49-F238E27FC236}">
                  <a16:creationId xmlns:a16="http://schemas.microsoft.com/office/drawing/2014/main" id="{2A04A06F-8692-C328-CEC5-DE6263D24C92}"/>
                </a:ext>
              </a:extLst>
            </p:cNvPr>
            <p:cNvSpPr/>
            <p:nvPr/>
          </p:nvSpPr>
          <p:spPr>
            <a:xfrm>
              <a:off x="3315050" y="58862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417;p48">
              <a:extLst>
                <a:ext uri="{FF2B5EF4-FFF2-40B4-BE49-F238E27FC236}">
                  <a16:creationId xmlns:a16="http://schemas.microsoft.com/office/drawing/2014/main" id="{0BEBC8DF-6C16-3066-7139-0F1A489C2627}"/>
                </a:ext>
              </a:extLst>
            </p:cNvPr>
            <p:cNvSpPr/>
            <p:nvPr/>
          </p:nvSpPr>
          <p:spPr>
            <a:xfrm>
              <a:off x="3340625" y="581650"/>
              <a:ext cx="56650" cy="2750"/>
            </a:xfrm>
            <a:custGeom>
              <a:avLst/>
              <a:gdLst/>
              <a:ahLst/>
              <a:cxnLst/>
              <a:rect l="l" t="t" r="r" b="b"/>
              <a:pathLst>
                <a:path w="2266" h="110" extrusionOk="0">
                  <a:moveTo>
                    <a:pt x="1" y="0"/>
                  </a:moveTo>
                  <a:lnTo>
                    <a:pt x="1" y="109"/>
                  </a:lnTo>
                  <a:lnTo>
                    <a:pt x="2265" y="109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418;p48">
              <a:extLst>
                <a:ext uri="{FF2B5EF4-FFF2-40B4-BE49-F238E27FC236}">
                  <a16:creationId xmlns:a16="http://schemas.microsoft.com/office/drawing/2014/main" id="{E0E04261-93F9-5596-6E63-B03F06030E5F}"/>
                </a:ext>
              </a:extLst>
            </p:cNvPr>
            <p:cNvSpPr/>
            <p:nvPr/>
          </p:nvSpPr>
          <p:spPr>
            <a:xfrm>
              <a:off x="3353425" y="575050"/>
              <a:ext cx="36075" cy="2350"/>
            </a:xfrm>
            <a:custGeom>
              <a:avLst/>
              <a:gdLst/>
              <a:ahLst/>
              <a:cxnLst/>
              <a:rect l="l" t="t" r="r" b="b"/>
              <a:pathLst>
                <a:path w="1443" h="94" extrusionOk="0">
                  <a:moveTo>
                    <a:pt x="0" y="1"/>
                  </a:moveTo>
                  <a:lnTo>
                    <a:pt x="0" y="94"/>
                  </a:lnTo>
                  <a:lnTo>
                    <a:pt x="1443" y="9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419;p48">
              <a:extLst>
                <a:ext uri="{FF2B5EF4-FFF2-40B4-BE49-F238E27FC236}">
                  <a16:creationId xmlns:a16="http://schemas.microsoft.com/office/drawing/2014/main" id="{B47BE52E-C4CA-FBA6-5B11-089AD4C8DE73}"/>
                </a:ext>
              </a:extLst>
            </p:cNvPr>
            <p:cNvSpPr/>
            <p:nvPr/>
          </p:nvSpPr>
          <p:spPr>
            <a:xfrm>
              <a:off x="3315050" y="575050"/>
              <a:ext cx="33350" cy="2350"/>
            </a:xfrm>
            <a:custGeom>
              <a:avLst/>
              <a:gdLst/>
              <a:ahLst/>
              <a:cxnLst/>
              <a:rect l="l" t="t" r="r" b="b"/>
              <a:pathLst>
                <a:path w="1334" h="94" extrusionOk="0">
                  <a:moveTo>
                    <a:pt x="0" y="1"/>
                  </a:moveTo>
                  <a:lnTo>
                    <a:pt x="0" y="94"/>
                  </a:lnTo>
                  <a:lnTo>
                    <a:pt x="1334" y="94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420;p48">
              <a:extLst>
                <a:ext uri="{FF2B5EF4-FFF2-40B4-BE49-F238E27FC236}">
                  <a16:creationId xmlns:a16="http://schemas.microsoft.com/office/drawing/2014/main" id="{B5CF91C3-75D5-10C8-9FC2-ABAD54DB11E5}"/>
                </a:ext>
              </a:extLst>
            </p:cNvPr>
            <p:cNvSpPr/>
            <p:nvPr/>
          </p:nvSpPr>
          <p:spPr>
            <a:xfrm>
              <a:off x="3315050" y="581650"/>
              <a:ext cx="22500" cy="2750"/>
            </a:xfrm>
            <a:custGeom>
              <a:avLst/>
              <a:gdLst/>
              <a:ahLst/>
              <a:cxnLst/>
              <a:rect l="l" t="t" r="r" b="b"/>
              <a:pathLst>
                <a:path w="900" h="110" extrusionOk="0">
                  <a:moveTo>
                    <a:pt x="0" y="0"/>
                  </a:moveTo>
                  <a:lnTo>
                    <a:pt x="0" y="109"/>
                  </a:lnTo>
                  <a:lnTo>
                    <a:pt x="900" y="109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421;p48">
              <a:extLst>
                <a:ext uri="{FF2B5EF4-FFF2-40B4-BE49-F238E27FC236}">
                  <a16:creationId xmlns:a16="http://schemas.microsoft.com/office/drawing/2014/main" id="{AF84636A-E728-11D1-ECF1-CFE3F0ACD4D5}"/>
                </a:ext>
              </a:extLst>
            </p:cNvPr>
            <p:cNvSpPr/>
            <p:nvPr/>
          </p:nvSpPr>
          <p:spPr>
            <a:xfrm>
              <a:off x="3315050" y="608800"/>
              <a:ext cx="41500" cy="2725"/>
            </a:xfrm>
            <a:custGeom>
              <a:avLst/>
              <a:gdLst/>
              <a:ahLst/>
              <a:cxnLst/>
              <a:rect l="l" t="t" r="r" b="b"/>
              <a:pathLst>
                <a:path w="166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660" y="109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422;p48">
              <a:extLst>
                <a:ext uri="{FF2B5EF4-FFF2-40B4-BE49-F238E27FC236}">
                  <a16:creationId xmlns:a16="http://schemas.microsoft.com/office/drawing/2014/main" id="{D53C86CF-93E9-1CFE-9D43-68118AAA1FC3}"/>
                </a:ext>
              </a:extLst>
            </p:cNvPr>
            <p:cNvSpPr/>
            <p:nvPr/>
          </p:nvSpPr>
          <p:spPr>
            <a:xfrm>
              <a:off x="3347600" y="595225"/>
              <a:ext cx="45000" cy="2350"/>
            </a:xfrm>
            <a:custGeom>
              <a:avLst/>
              <a:gdLst/>
              <a:ahLst/>
              <a:cxnLst/>
              <a:rect l="l" t="t" r="r" b="b"/>
              <a:pathLst>
                <a:path w="1800" h="94" extrusionOk="0">
                  <a:moveTo>
                    <a:pt x="1" y="0"/>
                  </a:moveTo>
                  <a:lnTo>
                    <a:pt x="1" y="93"/>
                  </a:lnTo>
                  <a:lnTo>
                    <a:pt x="1800" y="93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423;p48">
              <a:extLst>
                <a:ext uri="{FF2B5EF4-FFF2-40B4-BE49-F238E27FC236}">
                  <a16:creationId xmlns:a16="http://schemas.microsoft.com/office/drawing/2014/main" id="{057383B5-DDCD-C471-E9FE-2227AEA0E99F}"/>
                </a:ext>
              </a:extLst>
            </p:cNvPr>
            <p:cNvSpPr/>
            <p:nvPr/>
          </p:nvSpPr>
          <p:spPr>
            <a:xfrm>
              <a:off x="3315050" y="595225"/>
              <a:ext cx="28325" cy="2350"/>
            </a:xfrm>
            <a:custGeom>
              <a:avLst/>
              <a:gdLst/>
              <a:ahLst/>
              <a:cxnLst/>
              <a:rect l="l" t="t" r="r" b="b"/>
              <a:pathLst>
                <a:path w="1133" h="94" extrusionOk="0">
                  <a:moveTo>
                    <a:pt x="0" y="0"/>
                  </a:moveTo>
                  <a:lnTo>
                    <a:pt x="0" y="93"/>
                  </a:lnTo>
                  <a:lnTo>
                    <a:pt x="1132" y="93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424;p48">
              <a:extLst>
                <a:ext uri="{FF2B5EF4-FFF2-40B4-BE49-F238E27FC236}">
                  <a16:creationId xmlns:a16="http://schemas.microsoft.com/office/drawing/2014/main" id="{C792DB01-4C87-8EAA-6103-DBEC1CFBE1E9}"/>
                </a:ext>
              </a:extLst>
            </p:cNvPr>
            <p:cNvSpPr/>
            <p:nvPr/>
          </p:nvSpPr>
          <p:spPr>
            <a:xfrm>
              <a:off x="3315050" y="588625"/>
              <a:ext cx="44600" cy="2350"/>
            </a:xfrm>
            <a:custGeom>
              <a:avLst/>
              <a:gdLst/>
              <a:ahLst/>
              <a:cxnLst/>
              <a:rect l="l" t="t" r="r" b="b"/>
              <a:pathLst>
                <a:path w="1784" h="94" extrusionOk="0">
                  <a:moveTo>
                    <a:pt x="0" y="1"/>
                  </a:moveTo>
                  <a:lnTo>
                    <a:pt x="0" y="94"/>
                  </a:lnTo>
                  <a:lnTo>
                    <a:pt x="1784" y="9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2425;p48">
              <a:extLst>
                <a:ext uri="{FF2B5EF4-FFF2-40B4-BE49-F238E27FC236}">
                  <a16:creationId xmlns:a16="http://schemas.microsoft.com/office/drawing/2014/main" id="{06306C80-5FE1-E6E7-AA2A-CB2DF075B926}"/>
                </a:ext>
              </a:extLst>
            </p:cNvPr>
            <p:cNvSpPr/>
            <p:nvPr/>
          </p:nvSpPr>
          <p:spPr>
            <a:xfrm>
              <a:off x="3246800" y="568075"/>
              <a:ext cx="60500" cy="60525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2420" y="2420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426;p48">
              <a:extLst>
                <a:ext uri="{FF2B5EF4-FFF2-40B4-BE49-F238E27FC236}">
                  <a16:creationId xmlns:a16="http://schemas.microsoft.com/office/drawing/2014/main" id="{D1BDBD12-49A3-ACD6-B395-83AEE65E9C71}"/>
                </a:ext>
              </a:extLst>
            </p:cNvPr>
            <p:cNvSpPr/>
            <p:nvPr/>
          </p:nvSpPr>
          <p:spPr>
            <a:xfrm>
              <a:off x="3262700" y="573125"/>
              <a:ext cx="29475" cy="29500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605" y="0"/>
                  </a:moveTo>
                  <a:cubicBezTo>
                    <a:pt x="264" y="0"/>
                    <a:pt x="0" y="248"/>
                    <a:pt x="0" y="574"/>
                  </a:cubicBezTo>
                  <a:cubicBezTo>
                    <a:pt x="0" y="915"/>
                    <a:pt x="248" y="1179"/>
                    <a:pt x="574" y="1179"/>
                  </a:cubicBezTo>
                  <a:cubicBezTo>
                    <a:pt x="915" y="1179"/>
                    <a:pt x="1179" y="931"/>
                    <a:pt x="1179" y="605"/>
                  </a:cubicBezTo>
                  <a:cubicBezTo>
                    <a:pt x="1179" y="264"/>
                    <a:pt x="931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427;p48">
              <a:extLst>
                <a:ext uri="{FF2B5EF4-FFF2-40B4-BE49-F238E27FC236}">
                  <a16:creationId xmlns:a16="http://schemas.microsoft.com/office/drawing/2014/main" id="{E6000811-B15C-FA74-1BD0-D6747D417AC4}"/>
                </a:ext>
              </a:extLst>
            </p:cNvPr>
            <p:cNvSpPr/>
            <p:nvPr/>
          </p:nvSpPr>
          <p:spPr>
            <a:xfrm>
              <a:off x="3251450" y="602600"/>
              <a:ext cx="50825" cy="25600"/>
            </a:xfrm>
            <a:custGeom>
              <a:avLst/>
              <a:gdLst/>
              <a:ahLst/>
              <a:cxnLst/>
              <a:rect l="l" t="t" r="r" b="b"/>
              <a:pathLst>
                <a:path w="2033" h="1024" extrusionOk="0">
                  <a:moveTo>
                    <a:pt x="1024" y="0"/>
                  </a:moveTo>
                  <a:cubicBezTo>
                    <a:pt x="466" y="0"/>
                    <a:pt x="0" y="450"/>
                    <a:pt x="0" y="1008"/>
                  </a:cubicBezTo>
                  <a:lnTo>
                    <a:pt x="0" y="1024"/>
                  </a:lnTo>
                  <a:lnTo>
                    <a:pt x="2032" y="1024"/>
                  </a:lnTo>
                  <a:cubicBezTo>
                    <a:pt x="2032" y="465"/>
                    <a:pt x="1598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428;p48">
              <a:extLst>
                <a:ext uri="{FF2B5EF4-FFF2-40B4-BE49-F238E27FC236}">
                  <a16:creationId xmlns:a16="http://schemas.microsoft.com/office/drawing/2014/main" id="{C0A6A515-2707-D124-9A38-750E7EF34D4E}"/>
                </a:ext>
              </a:extLst>
            </p:cNvPr>
            <p:cNvSpPr/>
            <p:nvPr/>
          </p:nvSpPr>
          <p:spPr>
            <a:xfrm>
              <a:off x="3273150" y="784825"/>
              <a:ext cx="142725" cy="10100"/>
            </a:xfrm>
            <a:custGeom>
              <a:avLst/>
              <a:gdLst/>
              <a:ahLst/>
              <a:cxnLst/>
              <a:rect l="l" t="t" r="r" b="b"/>
              <a:pathLst>
                <a:path w="570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5709" y="404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429;p48">
              <a:extLst>
                <a:ext uri="{FF2B5EF4-FFF2-40B4-BE49-F238E27FC236}">
                  <a16:creationId xmlns:a16="http://schemas.microsoft.com/office/drawing/2014/main" id="{0F7DA0DF-2B1F-6926-893C-1672D09946BE}"/>
                </a:ext>
              </a:extLst>
            </p:cNvPr>
            <p:cNvSpPr/>
            <p:nvPr/>
          </p:nvSpPr>
          <p:spPr>
            <a:xfrm>
              <a:off x="3273150" y="784825"/>
              <a:ext cx="114425" cy="9725"/>
            </a:xfrm>
            <a:custGeom>
              <a:avLst/>
              <a:gdLst/>
              <a:ahLst/>
              <a:cxnLst/>
              <a:rect l="l" t="t" r="r" b="b"/>
              <a:pathLst>
                <a:path w="4577" h="389" extrusionOk="0">
                  <a:moveTo>
                    <a:pt x="1" y="1"/>
                  </a:moveTo>
                  <a:lnTo>
                    <a:pt x="1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430;p48">
              <a:extLst>
                <a:ext uri="{FF2B5EF4-FFF2-40B4-BE49-F238E27FC236}">
                  <a16:creationId xmlns:a16="http://schemas.microsoft.com/office/drawing/2014/main" id="{2DC1E0B5-02D5-3C4E-07F5-263146D02138}"/>
                </a:ext>
              </a:extLst>
            </p:cNvPr>
            <p:cNvSpPr/>
            <p:nvPr/>
          </p:nvSpPr>
          <p:spPr>
            <a:xfrm>
              <a:off x="3320850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75" y="1800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431;p48">
              <a:extLst>
                <a:ext uri="{FF2B5EF4-FFF2-40B4-BE49-F238E27FC236}">
                  <a16:creationId xmlns:a16="http://schemas.microsoft.com/office/drawing/2014/main" id="{326FC413-0287-55E2-9E90-1E7E296820DF}"/>
                </a:ext>
              </a:extLst>
            </p:cNvPr>
            <p:cNvSpPr/>
            <p:nvPr/>
          </p:nvSpPr>
          <p:spPr>
            <a:xfrm>
              <a:off x="3308050" y="739850"/>
              <a:ext cx="87275" cy="45000"/>
            </a:xfrm>
            <a:custGeom>
              <a:avLst/>
              <a:gdLst/>
              <a:ahLst/>
              <a:cxnLst/>
              <a:rect l="l" t="t" r="r" b="b"/>
              <a:pathLst>
                <a:path w="3491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91" y="1800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432;p48">
              <a:extLst>
                <a:ext uri="{FF2B5EF4-FFF2-40B4-BE49-F238E27FC236}">
                  <a16:creationId xmlns:a16="http://schemas.microsoft.com/office/drawing/2014/main" id="{8128811D-5EAB-C26F-3930-6D3848CFB97C}"/>
                </a:ext>
              </a:extLst>
            </p:cNvPr>
            <p:cNvSpPr/>
            <p:nvPr/>
          </p:nvSpPr>
          <p:spPr>
            <a:xfrm>
              <a:off x="3308050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1" y="0"/>
                  </a:moveTo>
                  <a:lnTo>
                    <a:pt x="63" y="574"/>
                  </a:lnTo>
                  <a:lnTo>
                    <a:pt x="3165" y="729"/>
                  </a:lnTo>
                  <a:lnTo>
                    <a:pt x="3165" y="729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433;p48">
              <a:extLst>
                <a:ext uri="{FF2B5EF4-FFF2-40B4-BE49-F238E27FC236}">
                  <a16:creationId xmlns:a16="http://schemas.microsoft.com/office/drawing/2014/main" id="{1F27ED2E-74CB-E88C-A656-2E74FCF78452}"/>
                </a:ext>
              </a:extLst>
            </p:cNvPr>
            <p:cNvSpPr/>
            <p:nvPr/>
          </p:nvSpPr>
          <p:spPr>
            <a:xfrm>
              <a:off x="2898600" y="780550"/>
              <a:ext cx="207475" cy="14375"/>
            </a:xfrm>
            <a:custGeom>
              <a:avLst/>
              <a:gdLst/>
              <a:ahLst/>
              <a:cxnLst/>
              <a:rect l="l" t="t" r="r" b="b"/>
              <a:pathLst>
                <a:path w="8299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298" y="575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434;p48">
              <a:extLst>
                <a:ext uri="{FF2B5EF4-FFF2-40B4-BE49-F238E27FC236}">
                  <a16:creationId xmlns:a16="http://schemas.microsoft.com/office/drawing/2014/main" id="{53C57563-DD01-3393-E379-0450B04C2D33}"/>
                </a:ext>
              </a:extLst>
            </p:cNvPr>
            <p:cNvSpPr/>
            <p:nvPr/>
          </p:nvSpPr>
          <p:spPr>
            <a:xfrm>
              <a:off x="2898600" y="780550"/>
              <a:ext cx="166750" cy="14375"/>
            </a:xfrm>
            <a:custGeom>
              <a:avLst/>
              <a:gdLst/>
              <a:ahLst/>
              <a:cxnLst/>
              <a:rect l="l" t="t" r="r" b="b"/>
              <a:pathLst>
                <a:path w="6670" h="575" extrusionOk="0">
                  <a:moveTo>
                    <a:pt x="1" y="1"/>
                  </a:moveTo>
                  <a:lnTo>
                    <a:pt x="1" y="575"/>
                  </a:lnTo>
                  <a:lnTo>
                    <a:pt x="6670" y="575"/>
                  </a:lnTo>
                  <a:lnTo>
                    <a:pt x="6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435;p48">
              <a:extLst>
                <a:ext uri="{FF2B5EF4-FFF2-40B4-BE49-F238E27FC236}">
                  <a16:creationId xmlns:a16="http://schemas.microsoft.com/office/drawing/2014/main" id="{5347DDA0-F295-2A7E-CD66-EB239BE93E9A}"/>
                </a:ext>
              </a:extLst>
            </p:cNvPr>
            <p:cNvSpPr/>
            <p:nvPr/>
          </p:nvSpPr>
          <p:spPr>
            <a:xfrm>
              <a:off x="3108375" y="770700"/>
              <a:ext cx="100450" cy="24225"/>
            </a:xfrm>
            <a:custGeom>
              <a:avLst/>
              <a:gdLst/>
              <a:ahLst/>
              <a:cxnLst/>
              <a:rect l="l" t="t" r="r" b="b"/>
              <a:pathLst>
                <a:path w="4018" h="969" extrusionOk="0">
                  <a:moveTo>
                    <a:pt x="1706" y="1"/>
                  </a:moveTo>
                  <a:cubicBezTo>
                    <a:pt x="1466" y="1"/>
                    <a:pt x="1243" y="23"/>
                    <a:pt x="1071" y="69"/>
                  </a:cubicBezTo>
                  <a:cubicBezTo>
                    <a:pt x="605" y="178"/>
                    <a:pt x="0" y="969"/>
                    <a:pt x="0" y="969"/>
                  </a:cubicBezTo>
                  <a:lnTo>
                    <a:pt x="4017" y="969"/>
                  </a:lnTo>
                  <a:cubicBezTo>
                    <a:pt x="4017" y="969"/>
                    <a:pt x="3459" y="410"/>
                    <a:pt x="2916" y="193"/>
                  </a:cubicBezTo>
                  <a:cubicBezTo>
                    <a:pt x="2574" y="66"/>
                    <a:pt x="2115" y="1"/>
                    <a:pt x="1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436;p48">
              <a:extLst>
                <a:ext uri="{FF2B5EF4-FFF2-40B4-BE49-F238E27FC236}">
                  <a16:creationId xmlns:a16="http://schemas.microsoft.com/office/drawing/2014/main" id="{B1B4AC63-46D7-C1FD-D3AF-1FF786BEFF99}"/>
                </a:ext>
              </a:extLst>
            </p:cNvPr>
            <p:cNvSpPr/>
            <p:nvPr/>
          </p:nvSpPr>
          <p:spPr>
            <a:xfrm>
              <a:off x="2844500" y="623525"/>
              <a:ext cx="157950" cy="183100"/>
            </a:xfrm>
            <a:custGeom>
              <a:avLst/>
              <a:gdLst/>
              <a:ahLst/>
              <a:cxnLst/>
              <a:rect l="l" t="t" r="r" b="b"/>
              <a:pathLst>
                <a:path w="6318" h="7324" extrusionOk="0">
                  <a:moveTo>
                    <a:pt x="581" y="1"/>
                  </a:moveTo>
                  <a:cubicBezTo>
                    <a:pt x="260" y="1"/>
                    <a:pt x="0" y="460"/>
                    <a:pt x="55" y="1303"/>
                  </a:cubicBezTo>
                  <a:cubicBezTo>
                    <a:pt x="164" y="3087"/>
                    <a:pt x="397" y="6654"/>
                    <a:pt x="1405" y="7228"/>
                  </a:cubicBezTo>
                  <a:cubicBezTo>
                    <a:pt x="1517" y="7296"/>
                    <a:pt x="1740" y="7323"/>
                    <a:pt x="2027" y="7323"/>
                  </a:cubicBezTo>
                  <a:cubicBezTo>
                    <a:pt x="3235" y="7323"/>
                    <a:pt x="5593" y="6840"/>
                    <a:pt x="5773" y="6840"/>
                  </a:cubicBezTo>
                  <a:cubicBezTo>
                    <a:pt x="5775" y="6840"/>
                    <a:pt x="5777" y="6840"/>
                    <a:pt x="5778" y="6840"/>
                  </a:cubicBezTo>
                  <a:cubicBezTo>
                    <a:pt x="5782" y="6841"/>
                    <a:pt x="5785" y="6841"/>
                    <a:pt x="5788" y="6841"/>
                  </a:cubicBezTo>
                  <a:cubicBezTo>
                    <a:pt x="6184" y="6841"/>
                    <a:pt x="6318" y="3970"/>
                    <a:pt x="5903" y="3862"/>
                  </a:cubicBezTo>
                  <a:cubicBezTo>
                    <a:pt x="5900" y="3862"/>
                    <a:pt x="5896" y="3861"/>
                    <a:pt x="5890" y="3861"/>
                  </a:cubicBezTo>
                  <a:cubicBezTo>
                    <a:pt x="5683" y="3861"/>
                    <a:pt x="3414" y="4303"/>
                    <a:pt x="2815" y="4303"/>
                  </a:cubicBezTo>
                  <a:cubicBezTo>
                    <a:pt x="2741" y="4303"/>
                    <a:pt x="2693" y="4296"/>
                    <a:pt x="2677" y="4281"/>
                  </a:cubicBezTo>
                  <a:cubicBezTo>
                    <a:pt x="2537" y="4126"/>
                    <a:pt x="2010" y="2405"/>
                    <a:pt x="1250" y="683"/>
                  </a:cubicBezTo>
                  <a:cubicBezTo>
                    <a:pt x="1053" y="220"/>
                    <a:pt x="802" y="1"/>
                    <a:pt x="58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437;p48">
              <a:extLst>
                <a:ext uri="{FF2B5EF4-FFF2-40B4-BE49-F238E27FC236}">
                  <a16:creationId xmlns:a16="http://schemas.microsoft.com/office/drawing/2014/main" id="{441BEDFB-BBCB-ADA7-8AF1-EC6AC00E5B5E}"/>
                </a:ext>
              </a:extLst>
            </p:cNvPr>
            <p:cNvSpPr/>
            <p:nvPr/>
          </p:nvSpPr>
          <p:spPr>
            <a:xfrm>
              <a:off x="2974225" y="713750"/>
              <a:ext cx="133775" cy="85700"/>
            </a:xfrm>
            <a:custGeom>
              <a:avLst/>
              <a:gdLst/>
              <a:ahLst/>
              <a:cxnLst/>
              <a:rect l="l" t="t" r="r" b="b"/>
              <a:pathLst>
                <a:path w="5351" h="3428" extrusionOk="0">
                  <a:moveTo>
                    <a:pt x="2797" y="1"/>
                  </a:moveTo>
                  <a:cubicBezTo>
                    <a:pt x="1579" y="1"/>
                    <a:pt x="481" y="284"/>
                    <a:pt x="481" y="284"/>
                  </a:cubicBezTo>
                  <a:cubicBezTo>
                    <a:pt x="0" y="827"/>
                    <a:pt x="155" y="3123"/>
                    <a:pt x="171" y="3123"/>
                  </a:cubicBezTo>
                  <a:cubicBezTo>
                    <a:pt x="558" y="3231"/>
                    <a:pt x="977" y="3324"/>
                    <a:pt x="1380" y="3386"/>
                  </a:cubicBezTo>
                  <a:cubicBezTo>
                    <a:pt x="1507" y="3404"/>
                    <a:pt x="1724" y="3427"/>
                    <a:pt x="1946" y="3427"/>
                  </a:cubicBezTo>
                  <a:cubicBezTo>
                    <a:pt x="2292" y="3427"/>
                    <a:pt x="2651" y="3371"/>
                    <a:pt x="2699" y="3154"/>
                  </a:cubicBezTo>
                  <a:cubicBezTo>
                    <a:pt x="2761" y="2921"/>
                    <a:pt x="2218" y="2812"/>
                    <a:pt x="1830" y="2704"/>
                  </a:cubicBezTo>
                  <a:cubicBezTo>
                    <a:pt x="1629" y="2673"/>
                    <a:pt x="1365" y="2502"/>
                    <a:pt x="1396" y="2378"/>
                  </a:cubicBezTo>
                  <a:cubicBezTo>
                    <a:pt x="1420" y="2288"/>
                    <a:pt x="1514" y="2254"/>
                    <a:pt x="1640" y="2254"/>
                  </a:cubicBezTo>
                  <a:cubicBezTo>
                    <a:pt x="1839" y="2254"/>
                    <a:pt x="2118" y="2339"/>
                    <a:pt x="2327" y="2425"/>
                  </a:cubicBezTo>
                  <a:cubicBezTo>
                    <a:pt x="2839" y="2611"/>
                    <a:pt x="3482" y="2937"/>
                    <a:pt x="3909" y="2937"/>
                  </a:cubicBezTo>
                  <a:cubicBezTo>
                    <a:pt x="4051" y="2937"/>
                    <a:pt x="4169" y="2901"/>
                    <a:pt x="4250" y="2812"/>
                  </a:cubicBezTo>
                  <a:cubicBezTo>
                    <a:pt x="4358" y="2673"/>
                    <a:pt x="4172" y="2471"/>
                    <a:pt x="3893" y="2301"/>
                  </a:cubicBezTo>
                  <a:lnTo>
                    <a:pt x="3893" y="2301"/>
                  </a:lnTo>
                  <a:cubicBezTo>
                    <a:pt x="4195" y="2419"/>
                    <a:pt x="4504" y="2523"/>
                    <a:pt x="4717" y="2523"/>
                  </a:cubicBezTo>
                  <a:cubicBezTo>
                    <a:pt x="4810" y="2523"/>
                    <a:pt x="4885" y="2503"/>
                    <a:pt x="4932" y="2456"/>
                  </a:cubicBezTo>
                  <a:cubicBezTo>
                    <a:pt x="4994" y="2363"/>
                    <a:pt x="4994" y="2270"/>
                    <a:pt x="4932" y="2161"/>
                  </a:cubicBezTo>
                  <a:lnTo>
                    <a:pt x="4932" y="2161"/>
                  </a:lnTo>
                  <a:cubicBezTo>
                    <a:pt x="4961" y="2174"/>
                    <a:pt x="4991" y="2179"/>
                    <a:pt x="5021" y="2179"/>
                  </a:cubicBezTo>
                  <a:cubicBezTo>
                    <a:pt x="5102" y="2179"/>
                    <a:pt x="5177" y="2136"/>
                    <a:pt x="5211" y="2068"/>
                  </a:cubicBezTo>
                  <a:cubicBezTo>
                    <a:pt x="5320" y="1913"/>
                    <a:pt x="5242" y="1742"/>
                    <a:pt x="5056" y="1541"/>
                  </a:cubicBezTo>
                  <a:cubicBezTo>
                    <a:pt x="5103" y="1525"/>
                    <a:pt x="5134" y="1510"/>
                    <a:pt x="5165" y="1448"/>
                  </a:cubicBezTo>
                  <a:cubicBezTo>
                    <a:pt x="5351" y="998"/>
                    <a:pt x="3815" y="36"/>
                    <a:pt x="3335" y="21"/>
                  </a:cubicBezTo>
                  <a:cubicBezTo>
                    <a:pt x="3155" y="7"/>
                    <a:pt x="2975" y="1"/>
                    <a:pt x="2797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438;p48">
              <a:extLst>
                <a:ext uri="{FF2B5EF4-FFF2-40B4-BE49-F238E27FC236}">
                  <a16:creationId xmlns:a16="http://schemas.microsoft.com/office/drawing/2014/main" id="{A223B560-A227-957B-F542-108414602271}"/>
                </a:ext>
              </a:extLst>
            </p:cNvPr>
            <p:cNvSpPr/>
            <p:nvPr/>
          </p:nvSpPr>
          <p:spPr>
            <a:xfrm>
              <a:off x="3024225" y="751475"/>
              <a:ext cx="48900" cy="20975"/>
            </a:xfrm>
            <a:custGeom>
              <a:avLst/>
              <a:gdLst/>
              <a:ahLst/>
              <a:cxnLst/>
              <a:rect l="l" t="t" r="r" b="b"/>
              <a:pathLst>
                <a:path w="1956" h="839" extrusionOk="0">
                  <a:moveTo>
                    <a:pt x="1" y="1"/>
                  </a:moveTo>
                  <a:cubicBezTo>
                    <a:pt x="327" y="16"/>
                    <a:pt x="683" y="94"/>
                    <a:pt x="962" y="249"/>
                  </a:cubicBezTo>
                  <a:cubicBezTo>
                    <a:pt x="1149" y="342"/>
                    <a:pt x="1304" y="450"/>
                    <a:pt x="1459" y="544"/>
                  </a:cubicBezTo>
                  <a:cubicBezTo>
                    <a:pt x="1629" y="637"/>
                    <a:pt x="1800" y="730"/>
                    <a:pt x="1955" y="838"/>
                  </a:cubicBezTo>
                  <a:lnTo>
                    <a:pt x="1955" y="807"/>
                  </a:lnTo>
                  <a:cubicBezTo>
                    <a:pt x="1629" y="621"/>
                    <a:pt x="1319" y="373"/>
                    <a:pt x="962" y="187"/>
                  </a:cubicBezTo>
                  <a:cubicBezTo>
                    <a:pt x="652" y="63"/>
                    <a:pt x="32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439;p48">
              <a:extLst>
                <a:ext uri="{FF2B5EF4-FFF2-40B4-BE49-F238E27FC236}">
                  <a16:creationId xmlns:a16="http://schemas.microsoft.com/office/drawing/2014/main" id="{FADE9CD5-E56A-E329-A5A4-D534B8ADE472}"/>
                </a:ext>
              </a:extLst>
            </p:cNvPr>
            <p:cNvSpPr/>
            <p:nvPr/>
          </p:nvSpPr>
          <p:spPr>
            <a:xfrm>
              <a:off x="3028100" y="735975"/>
              <a:ext cx="69450" cy="31825"/>
            </a:xfrm>
            <a:custGeom>
              <a:avLst/>
              <a:gdLst/>
              <a:ahLst/>
              <a:cxnLst/>
              <a:rect l="l" t="t" r="r" b="b"/>
              <a:pathLst>
                <a:path w="2778" h="1273" extrusionOk="0">
                  <a:moveTo>
                    <a:pt x="1" y="0"/>
                  </a:moveTo>
                  <a:lnTo>
                    <a:pt x="1" y="0"/>
                  </a:lnTo>
                  <a:cubicBezTo>
                    <a:pt x="218" y="31"/>
                    <a:pt x="451" y="62"/>
                    <a:pt x="683" y="93"/>
                  </a:cubicBezTo>
                  <a:cubicBezTo>
                    <a:pt x="1071" y="171"/>
                    <a:pt x="1412" y="326"/>
                    <a:pt x="1738" y="543"/>
                  </a:cubicBezTo>
                  <a:cubicBezTo>
                    <a:pt x="2095" y="776"/>
                    <a:pt x="2436" y="1024"/>
                    <a:pt x="2777" y="1272"/>
                  </a:cubicBezTo>
                  <a:lnTo>
                    <a:pt x="2777" y="1257"/>
                  </a:lnTo>
                  <a:cubicBezTo>
                    <a:pt x="2576" y="1101"/>
                    <a:pt x="2389" y="962"/>
                    <a:pt x="2188" y="807"/>
                  </a:cubicBezTo>
                  <a:cubicBezTo>
                    <a:pt x="1862" y="574"/>
                    <a:pt x="1505" y="310"/>
                    <a:pt x="1118" y="186"/>
                  </a:cubicBezTo>
                  <a:cubicBezTo>
                    <a:pt x="761" y="93"/>
                    <a:pt x="389" y="16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2440;p48">
              <a:extLst>
                <a:ext uri="{FF2B5EF4-FFF2-40B4-BE49-F238E27FC236}">
                  <a16:creationId xmlns:a16="http://schemas.microsoft.com/office/drawing/2014/main" id="{A7243D67-B902-F470-48EB-81E526D861DF}"/>
                </a:ext>
              </a:extLst>
            </p:cNvPr>
            <p:cNvSpPr/>
            <p:nvPr/>
          </p:nvSpPr>
          <p:spPr>
            <a:xfrm>
              <a:off x="3035475" y="722000"/>
              <a:ext cx="65175" cy="31450"/>
            </a:xfrm>
            <a:custGeom>
              <a:avLst/>
              <a:gdLst/>
              <a:ahLst/>
              <a:cxnLst/>
              <a:rect l="l" t="t" r="r" b="b"/>
              <a:pathLst>
                <a:path w="2607" h="1258" extrusionOk="0">
                  <a:moveTo>
                    <a:pt x="1" y="1"/>
                  </a:moveTo>
                  <a:cubicBezTo>
                    <a:pt x="83" y="5"/>
                    <a:pt x="164" y="7"/>
                    <a:pt x="242" y="11"/>
                  </a:cubicBezTo>
                  <a:lnTo>
                    <a:pt x="242" y="11"/>
                  </a:lnTo>
                  <a:cubicBezTo>
                    <a:pt x="163" y="4"/>
                    <a:pt x="83" y="1"/>
                    <a:pt x="1" y="1"/>
                  </a:cubicBezTo>
                  <a:close/>
                  <a:moveTo>
                    <a:pt x="242" y="11"/>
                  </a:moveTo>
                  <a:cubicBezTo>
                    <a:pt x="401" y="25"/>
                    <a:pt x="553" y="53"/>
                    <a:pt x="699" y="94"/>
                  </a:cubicBezTo>
                  <a:cubicBezTo>
                    <a:pt x="931" y="156"/>
                    <a:pt x="1133" y="249"/>
                    <a:pt x="1350" y="389"/>
                  </a:cubicBezTo>
                  <a:cubicBezTo>
                    <a:pt x="1784" y="637"/>
                    <a:pt x="2203" y="947"/>
                    <a:pt x="2591" y="1257"/>
                  </a:cubicBezTo>
                  <a:cubicBezTo>
                    <a:pt x="2606" y="1257"/>
                    <a:pt x="2606" y="1242"/>
                    <a:pt x="2606" y="1242"/>
                  </a:cubicBezTo>
                  <a:cubicBezTo>
                    <a:pt x="2436" y="1102"/>
                    <a:pt x="2265" y="947"/>
                    <a:pt x="2094" y="807"/>
                  </a:cubicBezTo>
                  <a:cubicBezTo>
                    <a:pt x="1908" y="668"/>
                    <a:pt x="1443" y="327"/>
                    <a:pt x="1009" y="156"/>
                  </a:cubicBezTo>
                  <a:cubicBezTo>
                    <a:pt x="747" y="49"/>
                    <a:pt x="503" y="24"/>
                    <a:pt x="242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2441;p48">
              <a:extLst>
                <a:ext uri="{FF2B5EF4-FFF2-40B4-BE49-F238E27FC236}">
                  <a16:creationId xmlns:a16="http://schemas.microsoft.com/office/drawing/2014/main" id="{DD149A34-18DC-0898-CDF6-9C01E0333D65}"/>
                </a:ext>
              </a:extLst>
            </p:cNvPr>
            <p:cNvSpPr/>
            <p:nvPr/>
          </p:nvSpPr>
          <p:spPr>
            <a:xfrm>
              <a:off x="2853250" y="731700"/>
              <a:ext cx="253975" cy="75300"/>
            </a:xfrm>
            <a:custGeom>
              <a:avLst/>
              <a:gdLst/>
              <a:ahLst/>
              <a:cxnLst/>
              <a:rect l="l" t="t" r="r" b="b"/>
              <a:pathLst>
                <a:path w="10159" h="3012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1350"/>
                    <a:pt x="496" y="2591"/>
                    <a:pt x="1055" y="2917"/>
                  </a:cubicBezTo>
                  <a:cubicBezTo>
                    <a:pt x="1167" y="2984"/>
                    <a:pt x="1388" y="3012"/>
                    <a:pt x="1675" y="3012"/>
                  </a:cubicBezTo>
                  <a:cubicBezTo>
                    <a:pt x="2876" y="3012"/>
                    <a:pt x="5218" y="2529"/>
                    <a:pt x="5422" y="2529"/>
                  </a:cubicBezTo>
                  <a:cubicBezTo>
                    <a:pt x="5424" y="2529"/>
                    <a:pt x="5427" y="2529"/>
                    <a:pt x="5428" y="2529"/>
                  </a:cubicBezTo>
                  <a:cubicBezTo>
                    <a:pt x="5677" y="2591"/>
                    <a:pt x="5925" y="2653"/>
                    <a:pt x="6204" y="2684"/>
                  </a:cubicBezTo>
                  <a:cubicBezTo>
                    <a:pt x="6325" y="2702"/>
                    <a:pt x="6540" y="2725"/>
                    <a:pt x="6762" y="2725"/>
                  </a:cubicBezTo>
                  <a:cubicBezTo>
                    <a:pt x="7110" y="2725"/>
                    <a:pt x="7475" y="2669"/>
                    <a:pt x="7522" y="2451"/>
                  </a:cubicBezTo>
                  <a:cubicBezTo>
                    <a:pt x="7553" y="2203"/>
                    <a:pt x="7026" y="2110"/>
                    <a:pt x="6638" y="2017"/>
                  </a:cubicBezTo>
                  <a:cubicBezTo>
                    <a:pt x="6452" y="1970"/>
                    <a:pt x="6173" y="1815"/>
                    <a:pt x="6219" y="1676"/>
                  </a:cubicBezTo>
                  <a:cubicBezTo>
                    <a:pt x="6243" y="1586"/>
                    <a:pt x="6335" y="1551"/>
                    <a:pt x="6459" y="1551"/>
                  </a:cubicBezTo>
                  <a:cubicBezTo>
                    <a:pt x="6655" y="1551"/>
                    <a:pt x="6932" y="1637"/>
                    <a:pt x="7150" y="1722"/>
                  </a:cubicBezTo>
                  <a:cubicBezTo>
                    <a:pt x="7661" y="1908"/>
                    <a:pt x="8293" y="2241"/>
                    <a:pt x="8722" y="2241"/>
                  </a:cubicBezTo>
                  <a:cubicBezTo>
                    <a:pt x="8866" y="2241"/>
                    <a:pt x="8987" y="2204"/>
                    <a:pt x="9073" y="2110"/>
                  </a:cubicBezTo>
                  <a:cubicBezTo>
                    <a:pt x="9197" y="1955"/>
                    <a:pt x="8996" y="1784"/>
                    <a:pt x="8716" y="1598"/>
                  </a:cubicBezTo>
                  <a:lnTo>
                    <a:pt x="8716" y="1598"/>
                  </a:lnTo>
                  <a:cubicBezTo>
                    <a:pt x="9013" y="1725"/>
                    <a:pt x="9324" y="1824"/>
                    <a:pt x="9531" y="1824"/>
                  </a:cubicBezTo>
                  <a:cubicBezTo>
                    <a:pt x="9627" y="1824"/>
                    <a:pt x="9701" y="1802"/>
                    <a:pt x="9740" y="1753"/>
                  </a:cubicBezTo>
                  <a:cubicBezTo>
                    <a:pt x="9818" y="1660"/>
                    <a:pt x="9818" y="1567"/>
                    <a:pt x="9740" y="1474"/>
                  </a:cubicBezTo>
                  <a:lnTo>
                    <a:pt x="9740" y="1474"/>
                  </a:lnTo>
                  <a:cubicBezTo>
                    <a:pt x="9766" y="1482"/>
                    <a:pt x="9793" y="1486"/>
                    <a:pt x="9819" y="1486"/>
                  </a:cubicBezTo>
                  <a:cubicBezTo>
                    <a:pt x="9900" y="1486"/>
                    <a:pt x="9976" y="1448"/>
                    <a:pt x="10035" y="1366"/>
                  </a:cubicBezTo>
                  <a:cubicBezTo>
                    <a:pt x="10159" y="1210"/>
                    <a:pt x="10050" y="1040"/>
                    <a:pt x="9895" y="869"/>
                  </a:cubicBezTo>
                  <a:cubicBezTo>
                    <a:pt x="9942" y="854"/>
                    <a:pt x="9973" y="807"/>
                    <a:pt x="10004" y="776"/>
                  </a:cubicBezTo>
                  <a:cubicBezTo>
                    <a:pt x="10066" y="590"/>
                    <a:pt x="9880" y="342"/>
                    <a:pt x="9585" y="94"/>
                  </a:cubicBezTo>
                  <a:lnTo>
                    <a:pt x="5770" y="47"/>
                  </a:lnTo>
                  <a:lnTo>
                    <a:pt x="5118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2442;p48">
              <a:extLst>
                <a:ext uri="{FF2B5EF4-FFF2-40B4-BE49-F238E27FC236}">
                  <a16:creationId xmlns:a16="http://schemas.microsoft.com/office/drawing/2014/main" id="{B705558F-79DE-3198-FB62-56A22FECF5C3}"/>
                </a:ext>
              </a:extLst>
            </p:cNvPr>
            <p:cNvSpPr/>
            <p:nvPr/>
          </p:nvSpPr>
          <p:spPr>
            <a:xfrm>
              <a:off x="2842375" y="616550"/>
              <a:ext cx="63625" cy="96575"/>
            </a:xfrm>
            <a:custGeom>
              <a:avLst/>
              <a:gdLst/>
              <a:ahLst/>
              <a:cxnLst/>
              <a:rect l="l" t="t" r="r" b="b"/>
              <a:pathLst>
                <a:path w="2545" h="3863" extrusionOk="0">
                  <a:moveTo>
                    <a:pt x="617" y="1"/>
                  </a:moveTo>
                  <a:cubicBezTo>
                    <a:pt x="306" y="1"/>
                    <a:pt x="113" y="450"/>
                    <a:pt x="63" y="1133"/>
                  </a:cubicBezTo>
                  <a:cubicBezTo>
                    <a:pt x="1" y="2203"/>
                    <a:pt x="125" y="3862"/>
                    <a:pt x="125" y="3862"/>
                  </a:cubicBezTo>
                  <a:lnTo>
                    <a:pt x="2544" y="2978"/>
                  </a:lnTo>
                  <a:cubicBezTo>
                    <a:pt x="2544" y="2978"/>
                    <a:pt x="1877" y="1303"/>
                    <a:pt x="1226" y="435"/>
                  </a:cubicBezTo>
                  <a:cubicBezTo>
                    <a:pt x="991" y="134"/>
                    <a:pt x="787" y="1"/>
                    <a:pt x="61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2443;p48">
              <a:extLst>
                <a:ext uri="{FF2B5EF4-FFF2-40B4-BE49-F238E27FC236}">
                  <a16:creationId xmlns:a16="http://schemas.microsoft.com/office/drawing/2014/main" id="{CE21825D-6E27-E087-450C-B131BF2BCDF1}"/>
                </a:ext>
              </a:extLst>
            </p:cNvPr>
            <p:cNvSpPr/>
            <p:nvPr/>
          </p:nvSpPr>
          <p:spPr>
            <a:xfrm>
              <a:off x="2847025" y="681300"/>
              <a:ext cx="52000" cy="19800"/>
            </a:xfrm>
            <a:custGeom>
              <a:avLst/>
              <a:gdLst/>
              <a:ahLst/>
              <a:cxnLst/>
              <a:rect l="l" t="t" r="r" b="b"/>
              <a:pathLst>
                <a:path w="2080" h="792" extrusionOk="0">
                  <a:moveTo>
                    <a:pt x="2064" y="0"/>
                  </a:moveTo>
                  <a:cubicBezTo>
                    <a:pt x="1676" y="109"/>
                    <a:pt x="652" y="466"/>
                    <a:pt x="1" y="776"/>
                  </a:cubicBezTo>
                  <a:lnTo>
                    <a:pt x="1" y="791"/>
                  </a:lnTo>
                  <a:cubicBezTo>
                    <a:pt x="575" y="621"/>
                    <a:pt x="1691" y="171"/>
                    <a:pt x="2064" y="31"/>
                  </a:cubicBezTo>
                  <a:cubicBezTo>
                    <a:pt x="2079" y="16"/>
                    <a:pt x="2079" y="0"/>
                    <a:pt x="2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2444;p48">
              <a:extLst>
                <a:ext uri="{FF2B5EF4-FFF2-40B4-BE49-F238E27FC236}">
                  <a16:creationId xmlns:a16="http://schemas.microsoft.com/office/drawing/2014/main" id="{3017337B-0778-0AF4-96C5-FC2E828E85E5}"/>
                </a:ext>
              </a:extLst>
            </p:cNvPr>
            <p:cNvSpPr/>
            <p:nvPr/>
          </p:nvSpPr>
          <p:spPr>
            <a:xfrm>
              <a:off x="2842000" y="616550"/>
              <a:ext cx="58950" cy="96575"/>
            </a:xfrm>
            <a:custGeom>
              <a:avLst/>
              <a:gdLst/>
              <a:ahLst/>
              <a:cxnLst/>
              <a:rect l="l" t="t" r="r" b="b"/>
              <a:pathLst>
                <a:path w="2358" h="3863" extrusionOk="0">
                  <a:moveTo>
                    <a:pt x="621" y="0"/>
                  </a:moveTo>
                  <a:cubicBezTo>
                    <a:pt x="311" y="31"/>
                    <a:pt x="109" y="466"/>
                    <a:pt x="78" y="1148"/>
                  </a:cubicBezTo>
                  <a:cubicBezTo>
                    <a:pt x="0" y="2203"/>
                    <a:pt x="140" y="3862"/>
                    <a:pt x="140" y="3862"/>
                  </a:cubicBezTo>
                  <a:lnTo>
                    <a:pt x="2358" y="305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2445;p48">
              <a:extLst>
                <a:ext uri="{FF2B5EF4-FFF2-40B4-BE49-F238E27FC236}">
                  <a16:creationId xmlns:a16="http://schemas.microsoft.com/office/drawing/2014/main" id="{1C816539-0DA5-9391-6249-E391EDB2AB42}"/>
                </a:ext>
              </a:extLst>
            </p:cNvPr>
            <p:cNvSpPr/>
            <p:nvPr/>
          </p:nvSpPr>
          <p:spPr>
            <a:xfrm>
              <a:off x="2864100" y="579700"/>
              <a:ext cx="48500" cy="63625"/>
            </a:xfrm>
            <a:custGeom>
              <a:avLst/>
              <a:gdLst/>
              <a:ahLst/>
              <a:cxnLst/>
              <a:rect l="l" t="t" r="r" b="b"/>
              <a:pathLst>
                <a:path w="1940" h="2545" extrusionOk="0">
                  <a:moveTo>
                    <a:pt x="605" y="1"/>
                  </a:moveTo>
                  <a:cubicBezTo>
                    <a:pt x="512" y="234"/>
                    <a:pt x="419" y="497"/>
                    <a:pt x="311" y="699"/>
                  </a:cubicBezTo>
                  <a:cubicBezTo>
                    <a:pt x="140" y="1056"/>
                    <a:pt x="0" y="1335"/>
                    <a:pt x="0" y="1381"/>
                  </a:cubicBezTo>
                  <a:cubicBezTo>
                    <a:pt x="47" y="1847"/>
                    <a:pt x="264" y="2513"/>
                    <a:pt x="621" y="2545"/>
                  </a:cubicBezTo>
                  <a:cubicBezTo>
                    <a:pt x="626" y="2545"/>
                    <a:pt x="631" y="2545"/>
                    <a:pt x="636" y="2545"/>
                  </a:cubicBezTo>
                  <a:cubicBezTo>
                    <a:pt x="1005" y="2545"/>
                    <a:pt x="1443" y="1999"/>
                    <a:pt x="1474" y="1831"/>
                  </a:cubicBezTo>
                  <a:lnTo>
                    <a:pt x="1474" y="1816"/>
                  </a:lnTo>
                  <a:cubicBezTo>
                    <a:pt x="1474" y="1769"/>
                    <a:pt x="1474" y="1754"/>
                    <a:pt x="1505" y="1707"/>
                  </a:cubicBezTo>
                  <a:cubicBezTo>
                    <a:pt x="1613" y="1397"/>
                    <a:pt x="1768" y="1133"/>
                    <a:pt x="1939" y="854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2446;p48">
              <a:extLst>
                <a:ext uri="{FF2B5EF4-FFF2-40B4-BE49-F238E27FC236}">
                  <a16:creationId xmlns:a16="http://schemas.microsoft.com/office/drawing/2014/main" id="{0AB29BC5-9973-7CE1-8008-0B617EE3A3F5}"/>
                </a:ext>
              </a:extLst>
            </p:cNvPr>
            <p:cNvSpPr/>
            <p:nvPr/>
          </p:nvSpPr>
          <p:spPr>
            <a:xfrm>
              <a:off x="2877275" y="580875"/>
              <a:ext cx="35325" cy="43450"/>
            </a:xfrm>
            <a:custGeom>
              <a:avLst/>
              <a:gdLst/>
              <a:ahLst/>
              <a:cxnLst/>
              <a:rect l="l" t="t" r="r" b="b"/>
              <a:pathLst>
                <a:path w="1413" h="1738" extrusionOk="0">
                  <a:moveTo>
                    <a:pt x="156" y="0"/>
                  </a:moveTo>
                  <a:cubicBezTo>
                    <a:pt x="94" y="388"/>
                    <a:pt x="1" y="1427"/>
                    <a:pt x="792" y="1722"/>
                  </a:cubicBezTo>
                  <a:cubicBezTo>
                    <a:pt x="854" y="1738"/>
                    <a:pt x="900" y="1738"/>
                    <a:pt x="947" y="1738"/>
                  </a:cubicBezTo>
                  <a:cubicBezTo>
                    <a:pt x="947" y="1722"/>
                    <a:pt x="978" y="1691"/>
                    <a:pt x="962" y="1660"/>
                  </a:cubicBezTo>
                  <a:cubicBezTo>
                    <a:pt x="1086" y="1350"/>
                    <a:pt x="1241" y="1086"/>
                    <a:pt x="1412" y="807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2447;p48">
              <a:extLst>
                <a:ext uri="{FF2B5EF4-FFF2-40B4-BE49-F238E27FC236}">
                  <a16:creationId xmlns:a16="http://schemas.microsoft.com/office/drawing/2014/main" id="{C056457D-CEC5-2B57-4015-2B08DAB98DAF}"/>
                </a:ext>
              </a:extLst>
            </p:cNvPr>
            <p:cNvSpPr/>
            <p:nvPr/>
          </p:nvSpPr>
          <p:spPr>
            <a:xfrm>
              <a:off x="2867575" y="509450"/>
              <a:ext cx="82625" cy="103600"/>
            </a:xfrm>
            <a:custGeom>
              <a:avLst/>
              <a:gdLst/>
              <a:ahLst/>
              <a:cxnLst/>
              <a:rect l="l" t="t" r="r" b="b"/>
              <a:pathLst>
                <a:path w="3305" h="4144" extrusionOk="0">
                  <a:moveTo>
                    <a:pt x="1627" y="0"/>
                  </a:moveTo>
                  <a:cubicBezTo>
                    <a:pt x="1087" y="0"/>
                    <a:pt x="557" y="233"/>
                    <a:pt x="311" y="717"/>
                  </a:cubicBezTo>
                  <a:cubicBezTo>
                    <a:pt x="1" y="1338"/>
                    <a:pt x="1" y="2997"/>
                    <a:pt x="389" y="3478"/>
                  </a:cubicBezTo>
                  <a:cubicBezTo>
                    <a:pt x="712" y="3891"/>
                    <a:pt x="1208" y="4143"/>
                    <a:pt x="1697" y="4143"/>
                  </a:cubicBezTo>
                  <a:cubicBezTo>
                    <a:pt x="2052" y="4143"/>
                    <a:pt x="2404" y="4011"/>
                    <a:pt x="2684" y="3711"/>
                  </a:cubicBezTo>
                  <a:cubicBezTo>
                    <a:pt x="3304" y="3013"/>
                    <a:pt x="3273" y="934"/>
                    <a:pt x="2839" y="469"/>
                  </a:cubicBezTo>
                  <a:cubicBezTo>
                    <a:pt x="2530" y="160"/>
                    <a:pt x="2075" y="0"/>
                    <a:pt x="162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2448;p48">
              <a:extLst>
                <a:ext uri="{FF2B5EF4-FFF2-40B4-BE49-F238E27FC236}">
                  <a16:creationId xmlns:a16="http://schemas.microsoft.com/office/drawing/2014/main" id="{480A27E7-5366-40DC-0CB8-F67642F81B2D}"/>
                </a:ext>
              </a:extLst>
            </p:cNvPr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2449;p48">
              <a:extLst>
                <a:ext uri="{FF2B5EF4-FFF2-40B4-BE49-F238E27FC236}">
                  <a16:creationId xmlns:a16="http://schemas.microsoft.com/office/drawing/2014/main" id="{5BFB730B-7BC4-709C-9BBD-770E4DC0615A}"/>
                </a:ext>
              </a:extLst>
            </p:cNvPr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2450;p48">
              <a:extLst>
                <a:ext uri="{FF2B5EF4-FFF2-40B4-BE49-F238E27FC236}">
                  <a16:creationId xmlns:a16="http://schemas.microsoft.com/office/drawing/2014/main" id="{2FED19F7-B1BF-E6AD-8D07-21746612FAAF}"/>
                </a:ext>
              </a:extLst>
            </p:cNvPr>
            <p:cNvSpPr/>
            <p:nvPr/>
          </p:nvSpPr>
          <p:spPr>
            <a:xfrm>
              <a:off x="2919150" y="554100"/>
              <a:ext cx="17475" cy="26950"/>
            </a:xfrm>
            <a:custGeom>
              <a:avLst/>
              <a:gdLst/>
              <a:ahLst/>
              <a:cxnLst/>
              <a:rect l="l" t="t" r="r" b="b"/>
              <a:pathLst>
                <a:path w="699" h="1078" extrusionOk="0">
                  <a:moveTo>
                    <a:pt x="268" y="0"/>
                  </a:moveTo>
                  <a:cubicBezTo>
                    <a:pt x="262" y="0"/>
                    <a:pt x="255" y="0"/>
                    <a:pt x="249" y="1"/>
                  </a:cubicBezTo>
                  <a:cubicBezTo>
                    <a:pt x="1" y="63"/>
                    <a:pt x="32" y="839"/>
                    <a:pt x="249" y="1009"/>
                  </a:cubicBezTo>
                  <a:cubicBezTo>
                    <a:pt x="301" y="1054"/>
                    <a:pt x="371" y="1077"/>
                    <a:pt x="440" y="1077"/>
                  </a:cubicBezTo>
                  <a:cubicBezTo>
                    <a:pt x="515" y="1077"/>
                    <a:pt x="588" y="1050"/>
                    <a:pt x="637" y="994"/>
                  </a:cubicBezTo>
                  <a:lnTo>
                    <a:pt x="699" y="544"/>
                  </a:lnTo>
                  <a:cubicBezTo>
                    <a:pt x="699" y="544"/>
                    <a:pt x="508" y="0"/>
                    <a:pt x="26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2451;p48">
              <a:extLst>
                <a:ext uri="{FF2B5EF4-FFF2-40B4-BE49-F238E27FC236}">
                  <a16:creationId xmlns:a16="http://schemas.microsoft.com/office/drawing/2014/main" id="{9C73C7C7-44CF-191E-A471-8B3BF80F4C6C}"/>
                </a:ext>
              </a:extLst>
            </p:cNvPr>
            <p:cNvSpPr/>
            <p:nvPr/>
          </p:nvSpPr>
          <p:spPr>
            <a:xfrm>
              <a:off x="2925750" y="559925"/>
              <a:ext cx="8175" cy="18450"/>
            </a:xfrm>
            <a:custGeom>
              <a:avLst/>
              <a:gdLst/>
              <a:ahLst/>
              <a:cxnLst/>
              <a:rect l="l" t="t" r="r" b="b"/>
              <a:pathLst>
                <a:path w="327" h="738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41"/>
                    <a:pt x="202" y="327"/>
                    <a:pt x="218" y="528"/>
                  </a:cubicBezTo>
                  <a:cubicBezTo>
                    <a:pt x="204" y="459"/>
                    <a:pt x="140" y="402"/>
                    <a:pt x="71" y="402"/>
                  </a:cubicBezTo>
                  <a:cubicBezTo>
                    <a:pt x="63" y="402"/>
                    <a:pt x="55" y="403"/>
                    <a:pt x="47" y="404"/>
                  </a:cubicBezTo>
                  <a:lnTo>
                    <a:pt x="16" y="404"/>
                  </a:lnTo>
                  <a:lnTo>
                    <a:pt x="16" y="435"/>
                  </a:lnTo>
                  <a:cubicBezTo>
                    <a:pt x="93" y="435"/>
                    <a:pt x="155" y="466"/>
                    <a:pt x="171" y="544"/>
                  </a:cubicBezTo>
                  <a:cubicBezTo>
                    <a:pt x="202" y="606"/>
                    <a:pt x="218" y="668"/>
                    <a:pt x="218" y="714"/>
                  </a:cubicBezTo>
                  <a:cubicBezTo>
                    <a:pt x="218" y="730"/>
                    <a:pt x="225" y="738"/>
                    <a:pt x="233" y="738"/>
                  </a:cubicBezTo>
                  <a:cubicBezTo>
                    <a:pt x="241" y="738"/>
                    <a:pt x="249" y="730"/>
                    <a:pt x="249" y="714"/>
                  </a:cubicBezTo>
                  <a:cubicBezTo>
                    <a:pt x="326" y="482"/>
                    <a:pt x="249" y="9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2452;p48">
              <a:extLst>
                <a:ext uri="{FF2B5EF4-FFF2-40B4-BE49-F238E27FC236}">
                  <a16:creationId xmlns:a16="http://schemas.microsoft.com/office/drawing/2014/main" id="{379C1B30-3B08-B916-C7D7-99CDC6E29B0C}"/>
                </a:ext>
              </a:extLst>
            </p:cNvPr>
            <p:cNvSpPr/>
            <p:nvPr/>
          </p:nvSpPr>
          <p:spPr>
            <a:xfrm>
              <a:off x="2892400" y="507700"/>
              <a:ext cx="45400" cy="52650"/>
            </a:xfrm>
            <a:custGeom>
              <a:avLst/>
              <a:gdLst/>
              <a:ahLst/>
              <a:cxnLst/>
              <a:rect l="l" t="t" r="r" b="b"/>
              <a:pathLst>
                <a:path w="1816" h="2106" extrusionOk="0">
                  <a:moveTo>
                    <a:pt x="380" y="0"/>
                  </a:moveTo>
                  <a:cubicBezTo>
                    <a:pt x="239" y="0"/>
                    <a:pt x="107" y="24"/>
                    <a:pt x="1" y="74"/>
                  </a:cubicBezTo>
                  <a:cubicBezTo>
                    <a:pt x="1" y="74"/>
                    <a:pt x="70" y="56"/>
                    <a:pt x="182" y="56"/>
                  </a:cubicBezTo>
                  <a:cubicBezTo>
                    <a:pt x="429" y="56"/>
                    <a:pt x="883" y="144"/>
                    <a:pt x="1257" y="710"/>
                  </a:cubicBezTo>
                  <a:cubicBezTo>
                    <a:pt x="1489" y="1066"/>
                    <a:pt x="1350" y="2105"/>
                    <a:pt x="1350" y="2105"/>
                  </a:cubicBezTo>
                  <a:lnTo>
                    <a:pt x="1645" y="2105"/>
                  </a:lnTo>
                  <a:cubicBezTo>
                    <a:pt x="1645" y="2105"/>
                    <a:pt x="1815" y="1237"/>
                    <a:pt x="1614" y="710"/>
                  </a:cubicBezTo>
                  <a:cubicBezTo>
                    <a:pt x="1446" y="267"/>
                    <a:pt x="855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2453;p48">
              <a:extLst>
                <a:ext uri="{FF2B5EF4-FFF2-40B4-BE49-F238E27FC236}">
                  <a16:creationId xmlns:a16="http://schemas.microsoft.com/office/drawing/2014/main" id="{D294AD25-21EA-D32B-5828-8C3457985E29}"/>
                </a:ext>
              </a:extLst>
            </p:cNvPr>
            <p:cNvSpPr/>
            <p:nvPr/>
          </p:nvSpPr>
          <p:spPr>
            <a:xfrm>
              <a:off x="2910250" y="550900"/>
              <a:ext cx="39175" cy="41350"/>
            </a:xfrm>
            <a:custGeom>
              <a:avLst/>
              <a:gdLst/>
              <a:ahLst/>
              <a:cxnLst/>
              <a:rect l="l" t="t" r="r" b="b"/>
              <a:pathLst>
                <a:path w="1567" h="1654" extrusionOk="0">
                  <a:moveTo>
                    <a:pt x="820" y="1"/>
                  </a:moveTo>
                  <a:cubicBezTo>
                    <a:pt x="436" y="1"/>
                    <a:pt x="120" y="313"/>
                    <a:pt x="62" y="734"/>
                  </a:cubicBezTo>
                  <a:cubicBezTo>
                    <a:pt x="0" y="1168"/>
                    <a:pt x="279" y="1587"/>
                    <a:pt x="682" y="1649"/>
                  </a:cubicBezTo>
                  <a:cubicBezTo>
                    <a:pt x="708" y="1652"/>
                    <a:pt x="734" y="1654"/>
                    <a:pt x="759" y="1654"/>
                  </a:cubicBezTo>
                  <a:cubicBezTo>
                    <a:pt x="1132" y="1654"/>
                    <a:pt x="1462" y="1341"/>
                    <a:pt x="1520" y="920"/>
                  </a:cubicBezTo>
                  <a:cubicBezTo>
                    <a:pt x="1566" y="486"/>
                    <a:pt x="1303" y="67"/>
                    <a:pt x="900" y="5"/>
                  </a:cubicBezTo>
                  <a:cubicBezTo>
                    <a:pt x="873" y="2"/>
                    <a:pt x="846" y="1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2454;p48">
              <a:extLst>
                <a:ext uri="{FF2B5EF4-FFF2-40B4-BE49-F238E27FC236}">
                  <a16:creationId xmlns:a16="http://schemas.microsoft.com/office/drawing/2014/main" id="{61062A41-379A-09EA-20DA-211612E02A36}"/>
                </a:ext>
              </a:extLst>
            </p:cNvPr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2455;p48">
              <a:extLst>
                <a:ext uri="{FF2B5EF4-FFF2-40B4-BE49-F238E27FC236}">
                  <a16:creationId xmlns:a16="http://schemas.microsoft.com/office/drawing/2014/main" id="{5DAB91EF-4FF4-D39B-7332-08E5556B7B75}"/>
                </a:ext>
              </a:extLst>
            </p:cNvPr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2456;p48">
              <a:extLst>
                <a:ext uri="{FF2B5EF4-FFF2-40B4-BE49-F238E27FC236}">
                  <a16:creationId xmlns:a16="http://schemas.microsoft.com/office/drawing/2014/main" id="{F32F43AE-BC6C-0AA7-B52C-CD55BC802B7C}"/>
                </a:ext>
              </a:extLst>
            </p:cNvPr>
            <p:cNvSpPr/>
            <p:nvPr/>
          </p:nvSpPr>
          <p:spPr>
            <a:xfrm>
              <a:off x="2924975" y="560300"/>
              <a:ext cx="21725" cy="22950"/>
            </a:xfrm>
            <a:custGeom>
              <a:avLst/>
              <a:gdLst/>
              <a:ahLst/>
              <a:cxnLst/>
              <a:rect l="l" t="t" r="r" b="b"/>
              <a:pathLst>
                <a:path w="869" h="918" extrusionOk="0">
                  <a:moveTo>
                    <a:pt x="469" y="0"/>
                  </a:moveTo>
                  <a:cubicBezTo>
                    <a:pt x="260" y="0"/>
                    <a:pt x="46" y="167"/>
                    <a:pt x="31" y="405"/>
                  </a:cubicBezTo>
                  <a:cubicBezTo>
                    <a:pt x="0" y="668"/>
                    <a:pt x="155" y="901"/>
                    <a:pt x="357" y="917"/>
                  </a:cubicBezTo>
                  <a:cubicBezTo>
                    <a:pt x="366" y="917"/>
                    <a:pt x="375" y="918"/>
                    <a:pt x="385" y="918"/>
                  </a:cubicBezTo>
                  <a:cubicBezTo>
                    <a:pt x="592" y="918"/>
                    <a:pt x="793" y="751"/>
                    <a:pt x="822" y="513"/>
                  </a:cubicBezTo>
                  <a:cubicBezTo>
                    <a:pt x="869" y="265"/>
                    <a:pt x="714" y="17"/>
                    <a:pt x="497" y="1"/>
                  </a:cubicBezTo>
                  <a:cubicBezTo>
                    <a:pt x="488" y="1"/>
                    <a:pt x="478" y="0"/>
                    <a:pt x="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2457;p48">
              <a:extLst>
                <a:ext uri="{FF2B5EF4-FFF2-40B4-BE49-F238E27FC236}">
                  <a16:creationId xmlns:a16="http://schemas.microsoft.com/office/drawing/2014/main" id="{284A02C6-EA57-E1FB-418A-35C92A8B56C0}"/>
                </a:ext>
              </a:extLst>
            </p:cNvPr>
            <p:cNvSpPr/>
            <p:nvPr/>
          </p:nvSpPr>
          <p:spPr>
            <a:xfrm>
              <a:off x="2875725" y="1030650"/>
              <a:ext cx="187300" cy="261775"/>
            </a:xfrm>
            <a:custGeom>
              <a:avLst/>
              <a:gdLst/>
              <a:ahLst/>
              <a:cxnLst/>
              <a:rect l="l" t="t" r="r" b="b"/>
              <a:pathLst>
                <a:path w="7492" h="10471" extrusionOk="0">
                  <a:moveTo>
                    <a:pt x="3320" y="1"/>
                  </a:moveTo>
                  <a:lnTo>
                    <a:pt x="978" y="4405"/>
                  </a:lnTo>
                  <a:cubicBezTo>
                    <a:pt x="575" y="5227"/>
                    <a:pt x="218" y="5956"/>
                    <a:pt x="78" y="6360"/>
                  </a:cubicBezTo>
                  <a:cubicBezTo>
                    <a:pt x="16" y="6515"/>
                    <a:pt x="1" y="6608"/>
                    <a:pt x="16" y="6654"/>
                  </a:cubicBezTo>
                  <a:cubicBezTo>
                    <a:pt x="187" y="6933"/>
                    <a:pt x="6670" y="10408"/>
                    <a:pt x="6949" y="10470"/>
                  </a:cubicBezTo>
                  <a:cubicBezTo>
                    <a:pt x="6954" y="10470"/>
                    <a:pt x="6960" y="10471"/>
                    <a:pt x="6965" y="10471"/>
                  </a:cubicBezTo>
                  <a:cubicBezTo>
                    <a:pt x="7219" y="10471"/>
                    <a:pt x="7365" y="9749"/>
                    <a:pt x="7213" y="9415"/>
                  </a:cubicBezTo>
                  <a:cubicBezTo>
                    <a:pt x="7058" y="9089"/>
                    <a:pt x="5181" y="6639"/>
                    <a:pt x="5181" y="6639"/>
                  </a:cubicBezTo>
                  <a:lnTo>
                    <a:pt x="7492" y="2218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2458;p48">
              <a:extLst>
                <a:ext uri="{FF2B5EF4-FFF2-40B4-BE49-F238E27FC236}">
                  <a16:creationId xmlns:a16="http://schemas.microsoft.com/office/drawing/2014/main" id="{3EA926B6-8595-B973-686A-9ACBBFA97B1A}"/>
                </a:ext>
              </a:extLst>
            </p:cNvPr>
            <p:cNvSpPr/>
            <p:nvPr/>
          </p:nvSpPr>
          <p:spPr>
            <a:xfrm>
              <a:off x="2978100" y="119172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94" y="0"/>
                  </a:moveTo>
                  <a:cubicBezTo>
                    <a:pt x="266" y="0"/>
                    <a:pt x="139" y="18"/>
                    <a:pt x="16" y="56"/>
                  </a:cubicBezTo>
                  <a:cubicBezTo>
                    <a:pt x="0" y="56"/>
                    <a:pt x="16" y="87"/>
                    <a:pt x="16" y="87"/>
                  </a:cubicBezTo>
                  <a:cubicBezTo>
                    <a:pt x="512" y="149"/>
                    <a:pt x="993" y="258"/>
                    <a:pt x="1443" y="444"/>
                  </a:cubicBezTo>
                  <a:cubicBezTo>
                    <a:pt x="1458" y="444"/>
                    <a:pt x="1474" y="444"/>
                    <a:pt x="1474" y="413"/>
                  </a:cubicBezTo>
                  <a:cubicBezTo>
                    <a:pt x="1489" y="413"/>
                    <a:pt x="1474" y="397"/>
                    <a:pt x="1474" y="382"/>
                  </a:cubicBezTo>
                  <a:cubicBezTo>
                    <a:pt x="1170" y="160"/>
                    <a:pt x="780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2459;p48">
              <a:extLst>
                <a:ext uri="{FF2B5EF4-FFF2-40B4-BE49-F238E27FC236}">
                  <a16:creationId xmlns:a16="http://schemas.microsoft.com/office/drawing/2014/main" id="{0680FCDD-63C5-CD1A-5ECC-0C9263E04268}"/>
                </a:ext>
              </a:extLst>
            </p:cNvPr>
            <p:cNvSpPr/>
            <p:nvPr/>
          </p:nvSpPr>
          <p:spPr>
            <a:xfrm>
              <a:off x="2983525" y="1200300"/>
              <a:ext cx="37250" cy="11075"/>
            </a:xfrm>
            <a:custGeom>
              <a:avLst/>
              <a:gdLst/>
              <a:ahLst/>
              <a:cxnLst/>
              <a:rect l="l" t="t" r="r" b="b"/>
              <a:pathLst>
                <a:path w="1490" h="443" extrusionOk="0">
                  <a:moveTo>
                    <a:pt x="374" y="0"/>
                  </a:moveTo>
                  <a:cubicBezTo>
                    <a:pt x="252" y="0"/>
                    <a:pt x="131" y="17"/>
                    <a:pt x="16" y="54"/>
                  </a:cubicBezTo>
                  <a:cubicBezTo>
                    <a:pt x="0" y="54"/>
                    <a:pt x="0" y="101"/>
                    <a:pt x="16" y="101"/>
                  </a:cubicBezTo>
                  <a:cubicBezTo>
                    <a:pt x="497" y="147"/>
                    <a:pt x="993" y="271"/>
                    <a:pt x="1458" y="442"/>
                  </a:cubicBezTo>
                  <a:cubicBezTo>
                    <a:pt x="1474" y="442"/>
                    <a:pt x="1489" y="442"/>
                    <a:pt x="1489" y="427"/>
                  </a:cubicBezTo>
                  <a:cubicBezTo>
                    <a:pt x="1489" y="411"/>
                    <a:pt x="1489" y="411"/>
                    <a:pt x="1474" y="380"/>
                  </a:cubicBezTo>
                  <a:cubicBezTo>
                    <a:pt x="1167" y="168"/>
                    <a:pt x="76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2460;p48">
              <a:extLst>
                <a:ext uri="{FF2B5EF4-FFF2-40B4-BE49-F238E27FC236}">
                  <a16:creationId xmlns:a16="http://schemas.microsoft.com/office/drawing/2014/main" id="{C1FB0B26-9418-2F57-2E23-807539B4918E}"/>
                </a:ext>
              </a:extLst>
            </p:cNvPr>
            <p:cNvSpPr/>
            <p:nvPr/>
          </p:nvSpPr>
          <p:spPr>
            <a:xfrm>
              <a:off x="2989325" y="120917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88" y="0"/>
                  </a:moveTo>
                  <a:cubicBezTo>
                    <a:pt x="261" y="0"/>
                    <a:pt x="136" y="18"/>
                    <a:pt x="16" y="56"/>
                  </a:cubicBezTo>
                  <a:cubicBezTo>
                    <a:pt x="1" y="56"/>
                    <a:pt x="1" y="87"/>
                    <a:pt x="16" y="87"/>
                  </a:cubicBezTo>
                  <a:cubicBezTo>
                    <a:pt x="497" y="149"/>
                    <a:pt x="994" y="258"/>
                    <a:pt x="1459" y="444"/>
                  </a:cubicBezTo>
                  <a:cubicBezTo>
                    <a:pt x="1474" y="444"/>
                    <a:pt x="1490" y="444"/>
                    <a:pt x="1490" y="413"/>
                  </a:cubicBezTo>
                  <a:cubicBezTo>
                    <a:pt x="1490" y="397"/>
                    <a:pt x="1490" y="382"/>
                    <a:pt x="1474" y="382"/>
                  </a:cubicBezTo>
                  <a:cubicBezTo>
                    <a:pt x="1171" y="160"/>
                    <a:pt x="772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2461;p48">
              <a:extLst>
                <a:ext uri="{FF2B5EF4-FFF2-40B4-BE49-F238E27FC236}">
                  <a16:creationId xmlns:a16="http://schemas.microsoft.com/office/drawing/2014/main" id="{447D7F07-D661-58EE-2F9E-4E1E5451A6FA}"/>
                </a:ext>
              </a:extLst>
            </p:cNvPr>
            <p:cNvSpPr/>
            <p:nvPr/>
          </p:nvSpPr>
          <p:spPr>
            <a:xfrm>
              <a:off x="2874575" y="1139225"/>
              <a:ext cx="184475" cy="152850"/>
            </a:xfrm>
            <a:custGeom>
              <a:avLst/>
              <a:gdLst/>
              <a:ahLst/>
              <a:cxnLst/>
              <a:rect l="l" t="t" r="r" b="b"/>
              <a:pathLst>
                <a:path w="7379" h="6114" extrusionOk="0">
                  <a:moveTo>
                    <a:pt x="1039" y="0"/>
                  </a:moveTo>
                  <a:lnTo>
                    <a:pt x="1024" y="31"/>
                  </a:lnTo>
                  <a:cubicBezTo>
                    <a:pt x="434" y="1195"/>
                    <a:pt x="0" y="2172"/>
                    <a:pt x="47" y="2280"/>
                  </a:cubicBezTo>
                  <a:cubicBezTo>
                    <a:pt x="202" y="2575"/>
                    <a:pt x="6700" y="6065"/>
                    <a:pt x="6979" y="6111"/>
                  </a:cubicBezTo>
                  <a:cubicBezTo>
                    <a:pt x="6987" y="6112"/>
                    <a:pt x="6995" y="6113"/>
                    <a:pt x="7002" y="6113"/>
                  </a:cubicBezTo>
                  <a:cubicBezTo>
                    <a:pt x="7251" y="6113"/>
                    <a:pt x="7379" y="5372"/>
                    <a:pt x="7243" y="5041"/>
                  </a:cubicBezTo>
                  <a:cubicBezTo>
                    <a:pt x="7088" y="4715"/>
                    <a:pt x="5211" y="2265"/>
                    <a:pt x="5211" y="2265"/>
                  </a:cubicBezTo>
                  <a:lnTo>
                    <a:pt x="5242" y="218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2462;p48">
              <a:extLst>
                <a:ext uri="{FF2B5EF4-FFF2-40B4-BE49-F238E27FC236}">
                  <a16:creationId xmlns:a16="http://schemas.microsoft.com/office/drawing/2014/main" id="{5D0E7180-3822-7EC8-040E-51855E6A43E9}"/>
                </a:ext>
              </a:extLst>
            </p:cNvPr>
            <p:cNvSpPr/>
            <p:nvPr/>
          </p:nvSpPr>
          <p:spPr>
            <a:xfrm>
              <a:off x="2874575" y="1139600"/>
              <a:ext cx="184475" cy="152075"/>
            </a:xfrm>
            <a:custGeom>
              <a:avLst/>
              <a:gdLst/>
              <a:ahLst/>
              <a:cxnLst/>
              <a:rect l="l" t="t" r="r" b="b"/>
              <a:pathLst>
                <a:path w="7379" h="6083" extrusionOk="0">
                  <a:moveTo>
                    <a:pt x="1039" y="1"/>
                  </a:moveTo>
                  <a:lnTo>
                    <a:pt x="1024" y="47"/>
                  </a:lnTo>
                  <a:cubicBezTo>
                    <a:pt x="434" y="1211"/>
                    <a:pt x="0" y="2172"/>
                    <a:pt x="47" y="2296"/>
                  </a:cubicBezTo>
                  <a:cubicBezTo>
                    <a:pt x="124" y="2420"/>
                    <a:pt x="1505" y="3227"/>
                    <a:pt x="3024" y="4033"/>
                  </a:cubicBezTo>
                  <a:cubicBezTo>
                    <a:pt x="4824" y="5026"/>
                    <a:pt x="6824" y="6065"/>
                    <a:pt x="6979" y="6081"/>
                  </a:cubicBezTo>
                  <a:cubicBezTo>
                    <a:pt x="6987" y="6082"/>
                    <a:pt x="6995" y="6083"/>
                    <a:pt x="7002" y="6083"/>
                  </a:cubicBezTo>
                  <a:cubicBezTo>
                    <a:pt x="7251" y="6083"/>
                    <a:pt x="7379" y="5357"/>
                    <a:pt x="7243" y="5041"/>
                  </a:cubicBezTo>
                  <a:cubicBezTo>
                    <a:pt x="7104" y="4716"/>
                    <a:pt x="5211" y="2265"/>
                    <a:pt x="5211" y="2265"/>
                  </a:cubicBezTo>
                  <a:lnTo>
                    <a:pt x="5242" y="2188"/>
                  </a:lnTo>
                  <a:lnTo>
                    <a:pt x="3847" y="1459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2463;p48">
              <a:extLst>
                <a:ext uri="{FF2B5EF4-FFF2-40B4-BE49-F238E27FC236}">
                  <a16:creationId xmlns:a16="http://schemas.microsoft.com/office/drawing/2014/main" id="{6A97DDCA-55C6-27D8-C639-369B6A0E2223}"/>
                </a:ext>
              </a:extLst>
            </p:cNvPr>
            <p:cNvSpPr/>
            <p:nvPr/>
          </p:nvSpPr>
          <p:spPr>
            <a:xfrm>
              <a:off x="2885025" y="1197000"/>
              <a:ext cx="165850" cy="88100"/>
            </a:xfrm>
            <a:custGeom>
              <a:avLst/>
              <a:gdLst/>
              <a:ahLst/>
              <a:cxnLst/>
              <a:rect l="l" t="t" r="r" b="b"/>
              <a:pathLst>
                <a:path w="6634" h="3524" extrusionOk="0">
                  <a:moveTo>
                    <a:pt x="1" y="0"/>
                  </a:moveTo>
                  <a:cubicBezTo>
                    <a:pt x="1071" y="636"/>
                    <a:pt x="5491" y="2978"/>
                    <a:pt x="6608" y="3505"/>
                  </a:cubicBezTo>
                  <a:cubicBezTo>
                    <a:pt x="5522" y="2885"/>
                    <a:pt x="1133" y="512"/>
                    <a:pt x="1" y="0"/>
                  </a:cubicBezTo>
                  <a:close/>
                  <a:moveTo>
                    <a:pt x="6608" y="3505"/>
                  </a:moveTo>
                  <a:cubicBezTo>
                    <a:pt x="6621" y="3518"/>
                    <a:pt x="6629" y="3523"/>
                    <a:pt x="6631" y="3523"/>
                  </a:cubicBezTo>
                  <a:cubicBezTo>
                    <a:pt x="6633" y="3523"/>
                    <a:pt x="6626" y="3514"/>
                    <a:pt x="6608" y="3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2464;p48">
              <a:extLst>
                <a:ext uri="{FF2B5EF4-FFF2-40B4-BE49-F238E27FC236}">
                  <a16:creationId xmlns:a16="http://schemas.microsoft.com/office/drawing/2014/main" id="{696604DA-DF84-AC07-3C83-89DBCC089212}"/>
                </a:ext>
              </a:extLst>
            </p:cNvPr>
            <p:cNvSpPr/>
            <p:nvPr/>
          </p:nvSpPr>
          <p:spPr>
            <a:xfrm>
              <a:off x="2725675" y="771650"/>
              <a:ext cx="404825" cy="412950"/>
            </a:xfrm>
            <a:custGeom>
              <a:avLst/>
              <a:gdLst/>
              <a:ahLst/>
              <a:cxnLst/>
              <a:rect l="l" t="t" r="r" b="b"/>
              <a:pathLst>
                <a:path w="16193" h="16518" extrusionOk="0">
                  <a:moveTo>
                    <a:pt x="6670" y="0"/>
                  </a:moveTo>
                  <a:lnTo>
                    <a:pt x="1629" y="78"/>
                  </a:lnTo>
                  <a:cubicBezTo>
                    <a:pt x="1629" y="78"/>
                    <a:pt x="0" y="2994"/>
                    <a:pt x="1427" y="5087"/>
                  </a:cubicBezTo>
                  <a:cubicBezTo>
                    <a:pt x="2354" y="6426"/>
                    <a:pt x="5488" y="6691"/>
                    <a:pt x="7828" y="6691"/>
                  </a:cubicBezTo>
                  <a:cubicBezTo>
                    <a:pt x="9367" y="6691"/>
                    <a:pt x="10562" y="6576"/>
                    <a:pt x="10562" y="6576"/>
                  </a:cubicBezTo>
                  <a:lnTo>
                    <a:pt x="10562" y="6576"/>
                  </a:lnTo>
                  <a:lnTo>
                    <a:pt x="7228" y="14083"/>
                  </a:lnTo>
                  <a:lnTo>
                    <a:pt x="11881" y="16518"/>
                  </a:lnTo>
                  <a:cubicBezTo>
                    <a:pt x="11881" y="16518"/>
                    <a:pt x="15432" y="9601"/>
                    <a:pt x="16068" y="5878"/>
                  </a:cubicBezTo>
                  <a:cubicBezTo>
                    <a:pt x="16192" y="5180"/>
                    <a:pt x="14967" y="3149"/>
                    <a:pt x="14130" y="2714"/>
                  </a:cubicBezTo>
                  <a:cubicBezTo>
                    <a:pt x="12424" y="1830"/>
                    <a:pt x="7848" y="1939"/>
                    <a:pt x="6933" y="1551"/>
                  </a:cubicBezTo>
                  <a:cubicBezTo>
                    <a:pt x="6654" y="1443"/>
                    <a:pt x="6670" y="0"/>
                    <a:pt x="6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2465;p48">
              <a:extLst>
                <a:ext uri="{FF2B5EF4-FFF2-40B4-BE49-F238E27FC236}">
                  <a16:creationId xmlns:a16="http://schemas.microsoft.com/office/drawing/2014/main" id="{3D98997E-B8D3-C67B-E8C8-51AD1AFDF214}"/>
                </a:ext>
              </a:extLst>
            </p:cNvPr>
            <p:cNvSpPr/>
            <p:nvPr/>
          </p:nvSpPr>
          <p:spPr>
            <a:xfrm>
              <a:off x="2921100" y="1100825"/>
              <a:ext cx="103550" cy="55875"/>
            </a:xfrm>
            <a:custGeom>
              <a:avLst/>
              <a:gdLst/>
              <a:ahLst/>
              <a:cxnLst/>
              <a:rect l="l" t="t" r="r" b="b"/>
              <a:pathLst>
                <a:path w="4142" h="2235" extrusionOk="0">
                  <a:moveTo>
                    <a:pt x="0" y="1"/>
                  </a:moveTo>
                  <a:lnTo>
                    <a:pt x="0" y="1"/>
                  </a:lnTo>
                  <a:cubicBezTo>
                    <a:pt x="124" y="140"/>
                    <a:pt x="279" y="171"/>
                    <a:pt x="419" y="264"/>
                  </a:cubicBezTo>
                  <a:cubicBezTo>
                    <a:pt x="559" y="373"/>
                    <a:pt x="714" y="451"/>
                    <a:pt x="869" y="544"/>
                  </a:cubicBezTo>
                  <a:cubicBezTo>
                    <a:pt x="1396" y="838"/>
                    <a:pt x="1939" y="1133"/>
                    <a:pt x="2482" y="1397"/>
                  </a:cubicBezTo>
                  <a:cubicBezTo>
                    <a:pt x="3025" y="1691"/>
                    <a:pt x="3567" y="1955"/>
                    <a:pt x="4110" y="2234"/>
                  </a:cubicBezTo>
                  <a:cubicBezTo>
                    <a:pt x="4126" y="2234"/>
                    <a:pt x="4141" y="2219"/>
                    <a:pt x="4126" y="2219"/>
                  </a:cubicBezTo>
                  <a:cubicBezTo>
                    <a:pt x="3831" y="2017"/>
                    <a:pt x="3536" y="1846"/>
                    <a:pt x="3226" y="1676"/>
                  </a:cubicBezTo>
                  <a:cubicBezTo>
                    <a:pt x="2714" y="1366"/>
                    <a:pt x="2172" y="1071"/>
                    <a:pt x="1629" y="776"/>
                  </a:cubicBezTo>
                  <a:lnTo>
                    <a:pt x="807" y="373"/>
                  </a:lnTo>
                  <a:cubicBezTo>
                    <a:pt x="667" y="311"/>
                    <a:pt x="512" y="233"/>
                    <a:pt x="388" y="171"/>
                  </a:cubicBezTo>
                  <a:cubicBezTo>
                    <a:pt x="264" y="125"/>
                    <a:pt x="124" y="6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2466;p48">
              <a:extLst>
                <a:ext uri="{FF2B5EF4-FFF2-40B4-BE49-F238E27FC236}">
                  <a16:creationId xmlns:a16="http://schemas.microsoft.com/office/drawing/2014/main" id="{DDCEFC91-30E5-4704-73C8-463CD501FB6D}"/>
                </a:ext>
              </a:extLst>
            </p:cNvPr>
            <p:cNvSpPr/>
            <p:nvPr/>
          </p:nvSpPr>
          <p:spPr>
            <a:xfrm>
              <a:off x="2917225" y="813900"/>
              <a:ext cx="213275" cy="280750"/>
            </a:xfrm>
            <a:custGeom>
              <a:avLst/>
              <a:gdLst/>
              <a:ahLst/>
              <a:cxnLst/>
              <a:rect l="l" t="t" r="r" b="b"/>
              <a:pathLst>
                <a:path w="8531" h="11230" extrusionOk="0">
                  <a:moveTo>
                    <a:pt x="0" y="1"/>
                  </a:moveTo>
                  <a:lnTo>
                    <a:pt x="2590" y="4886"/>
                  </a:lnTo>
                  <a:lnTo>
                    <a:pt x="2745" y="5196"/>
                  </a:lnTo>
                  <a:lnTo>
                    <a:pt x="5940" y="11230"/>
                  </a:lnTo>
                  <a:cubicBezTo>
                    <a:pt x="6948" y="8965"/>
                    <a:pt x="8081" y="6127"/>
                    <a:pt x="8406" y="4173"/>
                  </a:cubicBezTo>
                  <a:cubicBezTo>
                    <a:pt x="8530" y="3490"/>
                    <a:pt x="7305" y="1459"/>
                    <a:pt x="6468" y="1009"/>
                  </a:cubicBezTo>
                  <a:cubicBezTo>
                    <a:pt x="5056" y="280"/>
                    <a:pt x="1629" y="218"/>
                    <a:pt x="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2467;p48">
              <a:extLst>
                <a:ext uri="{FF2B5EF4-FFF2-40B4-BE49-F238E27FC236}">
                  <a16:creationId xmlns:a16="http://schemas.microsoft.com/office/drawing/2014/main" id="{40292E4A-DFE9-9B2B-BBC9-0AF94EBD817B}"/>
                </a:ext>
              </a:extLst>
            </p:cNvPr>
            <p:cNvSpPr/>
            <p:nvPr/>
          </p:nvSpPr>
          <p:spPr>
            <a:xfrm>
              <a:off x="3081225" y="1100825"/>
              <a:ext cx="224925" cy="186450"/>
            </a:xfrm>
            <a:custGeom>
              <a:avLst/>
              <a:gdLst/>
              <a:ahLst/>
              <a:cxnLst/>
              <a:rect l="l" t="t" r="r" b="b"/>
              <a:pathLst>
                <a:path w="8997" h="7458" extrusionOk="0">
                  <a:moveTo>
                    <a:pt x="1" y="1"/>
                  </a:moveTo>
                  <a:cubicBezTo>
                    <a:pt x="1" y="1"/>
                    <a:pt x="668" y="4809"/>
                    <a:pt x="668" y="4824"/>
                  </a:cubicBezTo>
                  <a:cubicBezTo>
                    <a:pt x="683" y="5739"/>
                    <a:pt x="730" y="6561"/>
                    <a:pt x="776" y="6980"/>
                  </a:cubicBezTo>
                  <a:cubicBezTo>
                    <a:pt x="807" y="7135"/>
                    <a:pt x="823" y="7228"/>
                    <a:pt x="854" y="7275"/>
                  </a:cubicBezTo>
                  <a:cubicBezTo>
                    <a:pt x="1045" y="7392"/>
                    <a:pt x="4563" y="7458"/>
                    <a:pt x="6840" y="7458"/>
                  </a:cubicBezTo>
                  <a:cubicBezTo>
                    <a:pt x="7886" y="7458"/>
                    <a:pt x="8670" y="7444"/>
                    <a:pt x="8748" y="7414"/>
                  </a:cubicBezTo>
                  <a:cubicBezTo>
                    <a:pt x="8996" y="7337"/>
                    <a:pt x="8795" y="6577"/>
                    <a:pt x="8500" y="6360"/>
                  </a:cubicBezTo>
                  <a:cubicBezTo>
                    <a:pt x="8205" y="6127"/>
                    <a:pt x="5398" y="4840"/>
                    <a:pt x="5398" y="4840"/>
                  </a:cubicBezTo>
                  <a:lnTo>
                    <a:pt x="4685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2468;p48">
              <a:extLst>
                <a:ext uri="{FF2B5EF4-FFF2-40B4-BE49-F238E27FC236}">
                  <a16:creationId xmlns:a16="http://schemas.microsoft.com/office/drawing/2014/main" id="{DEC2142F-35B1-2599-8C68-CB98FC28064E}"/>
                </a:ext>
              </a:extLst>
            </p:cNvPr>
            <p:cNvSpPr/>
            <p:nvPr/>
          </p:nvSpPr>
          <p:spPr>
            <a:xfrm>
              <a:off x="3191450" y="1220825"/>
              <a:ext cx="37150" cy="11250"/>
            </a:xfrm>
            <a:custGeom>
              <a:avLst/>
              <a:gdLst/>
              <a:ahLst/>
              <a:cxnLst/>
              <a:rect l="l" t="t" r="r" b="b"/>
              <a:pathLst>
                <a:path w="1486" h="450" extrusionOk="0">
                  <a:moveTo>
                    <a:pt x="1167" y="1"/>
                  </a:moveTo>
                  <a:cubicBezTo>
                    <a:pt x="755" y="1"/>
                    <a:pt x="309" y="127"/>
                    <a:pt x="12" y="412"/>
                  </a:cubicBezTo>
                  <a:cubicBezTo>
                    <a:pt x="1" y="435"/>
                    <a:pt x="6" y="449"/>
                    <a:pt x="22" y="449"/>
                  </a:cubicBezTo>
                  <a:cubicBezTo>
                    <a:pt x="27" y="449"/>
                    <a:pt x="35" y="447"/>
                    <a:pt x="43" y="443"/>
                  </a:cubicBezTo>
                  <a:cubicBezTo>
                    <a:pt x="508" y="257"/>
                    <a:pt x="974" y="148"/>
                    <a:pt x="1454" y="86"/>
                  </a:cubicBezTo>
                  <a:cubicBezTo>
                    <a:pt x="1470" y="86"/>
                    <a:pt x="1470" y="71"/>
                    <a:pt x="1470" y="55"/>
                  </a:cubicBezTo>
                  <a:cubicBezTo>
                    <a:pt x="1485" y="55"/>
                    <a:pt x="1470" y="55"/>
                    <a:pt x="1470" y="24"/>
                  </a:cubicBezTo>
                  <a:cubicBezTo>
                    <a:pt x="1373" y="9"/>
                    <a:pt x="1271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2469;p48">
              <a:extLst>
                <a:ext uri="{FF2B5EF4-FFF2-40B4-BE49-F238E27FC236}">
                  <a16:creationId xmlns:a16="http://schemas.microsoft.com/office/drawing/2014/main" id="{31A5A482-68C1-BB0D-A14D-8EC7A9C95819}"/>
                </a:ext>
              </a:extLst>
            </p:cNvPr>
            <p:cNvSpPr/>
            <p:nvPr/>
          </p:nvSpPr>
          <p:spPr>
            <a:xfrm>
              <a:off x="3200775" y="1226225"/>
              <a:ext cx="37125" cy="11050"/>
            </a:xfrm>
            <a:custGeom>
              <a:avLst/>
              <a:gdLst/>
              <a:ahLst/>
              <a:cxnLst/>
              <a:rect l="l" t="t" r="r" b="b"/>
              <a:pathLst>
                <a:path w="1485" h="442" extrusionOk="0">
                  <a:moveTo>
                    <a:pt x="1127" y="0"/>
                  </a:moveTo>
                  <a:cubicBezTo>
                    <a:pt x="717" y="0"/>
                    <a:pt x="292" y="120"/>
                    <a:pt x="11" y="413"/>
                  </a:cubicBezTo>
                  <a:cubicBezTo>
                    <a:pt x="1" y="424"/>
                    <a:pt x="5" y="442"/>
                    <a:pt x="13" y="442"/>
                  </a:cubicBezTo>
                  <a:cubicBezTo>
                    <a:pt x="17" y="442"/>
                    <a:pt x="22" y="438"/>
                    <a:pt x="27" y="429"/>
                  </a:cubicBezTo>
                  <a:cubicBezTo>
                    <a:pt x="492" y="258"/>
                    <a:pt x="957" y="150"/>
                    <a:pt x="1454" y="87"/>
                  </a:cubicBezTo>
                  <a:cubicBezTo>
                    <a:pt x="1469" y="87"/>
                    <a:pt x="1485" y="72"/>
                    <a:pt x="1485" y="41"/>
                  </a:cubicBezTo>
                  <a:cubicBezTo>
                    <a:pt x="1485" y="25"/>
                    <a:pt x="1469" y="25"/>
                    <a:pt x="1454" y="25"/>
                  </a:cubicBezTo>
                  <a:cubicBezTo>
                    <a:pt x="1348" y="9"/>
                    <a:pt x="1238" y="0"/>
                    <a:pt x="1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2470;p48">
              <a:extLst>
                <a:ext uri="{FF2B5EF4-FFF2-40B4-BE49-F238E27FC236}">
                  <a16:creationId xmlns:a16="http://schemas.microsoft.com/office/drawing/2014/main" id="{61CC1E4F-05E8-55F1-D6C9-3B98686502A4}"/>
                </a:ext>
              </a:extLst>
            </p:cNvPr>
            <p:cNvSpPr/>
            <p:nvPr/>
          </p:nvSpPr>
          <p:spPr>
            <a:xfrm>
              <a:off x="3210075" y="1231250"/>
              <a:ext cx="36750" cy="10900"/>
            </a:xfrm>
            <a:custGeom>
              <a:avLst/>
              <a:gdLst/>
              <a:ahLst/>
              <a:cxnLst/>
              <a:rect l="l" t="t" r="r" b="b"/>
              <a:pathLst>
                <a:path w="1470" h="436" extrusionOk="0">
                  <a:moveTo>
                    <a:pt x="1118" y="1"/>
                  </a:moveTo>
                  <a:cubicBezTo>
                    <a:pt x="712" y="1"/>
                    <a:pt x="280" y="121"/>
                    <a:pt x="11" y="414"/>
                  </a:cubicBezTo>
                  <a:cubicBezTo>
                    <a:pt x="0" y="425"/>
                    <a:pt x="5" y="436"/>
                    <a:pt x="14" y="436"/>
                  </a:cubicBezTo>
                  <a:cubicBezTo>
                    <a:pt x="18" y="436"/>
                    <a:pt x="22" y="434"/>
                    <a:pt x="27" y="429"/>
                  </a:cubicBezTo>
                  <a:cubicBezTo>
                    <a:pt x="492" y="259"/>
                    <a:pt x="958" y="135"/>
                    <a:pt x="1438" y="73"/>
                  </a:cubicBezTo>
                  <a:cubicBezTo>
                    <a:pt x="1469" y="73"/>
                    <a:pt x="1469" y="57"/>
                    <a:pt x="1469" y="42"/>
                  </a:cubicBezTo>
                  <a:cubicBezTo>
                    <a:pt x="1469" y="26"/>
                    <a:pt x="1469" y="26"/>
                    <a:pt x="1438" y="26"/>
                  </a:cubicBezTo>
                  <a:cubicBezTo>
                    <a:pt x="1336" y="10"/>
                    <a:pt x="1228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2471;p48">
              <a:extLst>
                <a:ext uri="{FF2B5EF4-FFF2-40B4-BE49-F238E27FC236}">
                  <a16:creationId xmlns:a16="http://schemas.microsoft.com/office/drawing/2014/main" id="{D7A46929-8CB6-5993-4088-D13CAAD672AB}"/>
                </a:ext>
              </a:extLst>
            </p:cNvPr>
            <p:cNvSpPr/>
            <p:nvPr/>
          </p:nvSpPr>
          <p:spPr>
            <a:xfrm>
              <a:off x="3098300" y="1220250"/>
              <a:ext cx="208625" cy="67025"/>
            </a:xfrm>
            <a:custGeom>
              <a:avLst/>
              <a:gdLst/>
              <a:ahLst/>
              <a:cxnLst/>
              <a:rect l="l" t="t" r="r" b="b"/>
              <a:pathLst>
                <a:path w="8345" h="2681" extrusionOk="0">
                  <a:moveTo>
                    <a:pt x="4746" y="1"/>
                  </a:moveTo>
                  <a:lnTo>
                    <a:pt x="0" y="16"/>
                  </a:lnTo>
                  <a:lnTo>
                    <a:pt x="0" y="47"/>
                  </a:lnTo>
                  <a:cubicBezTo>
                    <a:pt x="47" y="1350"/>
                    <a:pt x="78" y="2436"/>
                    <a:pt x="202" y="2498"/>
                  </a:cubicBezTo>
                  <a:cubicBezTo>
                    <a:pt x="382" y="2615"/>
                    <a:pt x="3897" y="2681"/>
                    <a:pt x="6173" y="2681"/>
                  </a:cubicBezTo>
                  <a:cubicBezTo>
                    <a:pt x="7219" y="2681"/>
                    <a:pt x="8003" y="2667"/>
                    <a:pt x="8081" y="2637"/>
                  </a:cubicBezTo>
                  <a:cubicBezTo>
                    <a:pt x="8344" y="2560"/>
                    <a:pt x="8143" y="1815"/>
                    <a:pt x="7848" y="1583"/>
                  </a:cubicBezTo>
                  <a:cubicBezTo>
                    <a:pt x="7569" y="1350"/>
                    <a:pt x="4746" y="78"/>
                    <a:pt x="4746" y="78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2472;p48">
              <a:extLst>
                <a:ext uri="{FF2B5EF4-FFF2-40B4-BE49-F238E27FC236}">
                  <a16:creationId xmlns:a16="http://schemas.microsoft.com/office/drawing/2014/main" id="{EE36F68B-285D-BA43-B73D-4D6765929915}"/>
                </a:ext>
              </a:extLst>
            </p:cNvPr>
            <p:cNvSpPr/>
            <p:nvPr/>
          </p:nvSpPr>
          <p:spPr>
            <a:xfrm>
              <a:off x="3111475" y="1277550"/>
              <a:ext cx="187700" cy="1900"/>
            </a:xfrm>
            <a:custGeom>
              <a:avLst/>
              <a:gdLst/>
              <a:ahLst/>
              <a:cxnLst/>
              <a:rect l="l" t="t" r="r" b="b"/>
              <a:pathLst>
                <a:path w="7508" h="76" extrusionOk="0">
                  <a:moveTo>
                    <a:pt x="2811" y="0"/>
                  </a:moveTo>
                  <a:cubicBezTo>
                    <a:pt x="1594" y="0"/>
                    <a:pt x="497" y="10"/>
                    <a:pt x="0" y="35"/>
                  </a:cubicBezTo>
                  <a:cubicBezTo>
                    <a:pt x="777" y="65"/>
                    <a:pt x="3075" y="76"/>
                    <a:pt x="4969" y="76"/>
                  </a:cubicBezTo>
                  <a:cubicBezTo>
                    <a:pt x="6063" y="76"/>
                    <a:pt x="7022" y="72"/>
                    <a:pt x="7476" y="66"/>
                  </a:cubicBezTo>
                  <a:cubicBezTo>
                    <a:pt x="7507" y="66"/>
                    <a:pt x="7507" y="51"/>
                    <a:pt x="7476" y="51"/>
                  </a:cubicBezTo>
                  <a:cubicBezTo>
                    <a:pt x="6732" y="23"/>
                    <a:pt x="4636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2473;p48">
              <a:extLst>
                <a:ext uri="{FF2B5EF4-FFF2-40B4-BE49-F238E27FC236}">
                  <a16:creationId xmlns:a16="http://schemas.microsoft.com/office/drawing/2014/main" id="{455C3542-3A76-DE92-552C-265D8283A68A}"/>
                </a:ext>
              </a:extLst>
            </p:cNvPr>
            <p:cNvSpPr/>
            <p:nvPr/>
          </p:nvSpPr>
          <p:spPr>
            <a:xfrm>
              <a:off x="2724500" y="769700"/>
              <a:ext cx="504875" cy="437775"/>
            </a:xfrm>
            <a:custGeom>
              <a:avLst/>
              <a:gdLst/>
              <a:ahLst/>
              <a:cxnLst/>
              <a:rect l="l" t="t" r="r" b="b"/>
              <a:pathLst>
                <a:path w="20195" h="17511" extrusionOk="0">
                  <a:moveTo>
                    <a:pt x="7352" y="1"/>
                  </a:moveTo>
                  <a:lnTo>
                    <a:pt x="1769" y="140"/>
                  </a:lnTo>
                  <a:cubicBezTo>
                    <a:pt x="1769" y="140"/>
                    <a:pt x="1" y="3490"/>
                    <a:pt x="2079" y="5367"/>
                  </a:cubicBezTo>
                  <a:cubicBezTo>
                    <a:pt x="3925" y="7042"/>
                    <a:pt x="12207" y="7058"/>
                    <a:pt x="12393" y="7724"/>
                  </a:cubicBezTo>
                  <a:cubicBezTo>
                    <a:pt x="12719" y="8748"/>
                    <a:pt x="14766" y="17511"/>
                    <a:pt x="14766" y="17511"/>
                  </a:cubicBezTo>
                  <a:lnTo>
                    <a:pt x="20194" y="17433"/>
                  </a:lnTo>
                  <a:cubicBezTo>
                    <a:pt x="20194" y="17433"/>
                    <a:pt x="17868" y="6235"/>
                    <a:pt x="16534" y="4591"/>
                  </a:cubicBezTo>
                  <a:cubicBezTo>
                    <a:pt x="14409" y="1939"/>
                    <a:pt x="7508" y="1831"/>
                    <a:pt x="7415" y="1552"/>
                  </a:cubicBezTo>
                  <a:cubicBezTo>
                    <a:pt x="7259" y="1148"/>
                    <a:pt x="7352" y="1"/>
                    <a:pt x="7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2474;p48">
              <a:extLst>
                <a:ext uri="{FF2B5EF4-FFF2-40B4-BE49-F238E27FC236}">
                  <a16:creationId xmlns:a16="http://schemas.microsoft.com/office/drawing/2014/main" id="{016C554E-2AD0-091B-CDF3-9EAB8806FC8B}"/>
                </a:ext>
              </a:extLst>
            </p:cNvPr>
            <p:cNvSpPr/>
            <p:nvPr/>
          </p:nvSpPr>
          <p:spPr>
            <a:xfrm>
              <a:off x="3099600" y="1180325"/>
              <a:ext cx="120075" cy="3675"/>
            </a:xfrm>
            <a:custGeom>
              <a:avLst/>
              <a:gdLst/>
              <a:ahLst/>
              <a:cxnLst/>
              <a:rect l="l" t="t" r="r" b="b"/>
              <a:pathLst>
                <a:path w="4803" h="147" extrusionOk="0">
                  <a:moveTo>
                    <a:pt x="1902" y="0"/>
                  </a:moveTo>
                  <a:cubicBezTo>
                    <a:pt x="1282" y="0"/>
                    <a:pt x="646" y="16"/>
                    <a:pt x="26" y="62"/>
                  </a:cubicBezTo>
                  <a:cubicBezTo>
                    <a:pt x="1" y="62"/>
                    <a:pt x="6" y="102"/>
                    <a:pt x="25" y="102"/>
                  </a:cubicBezTo>
                  <a:cubicBezTo>
                    <a:pt x="29" y="102"/>
                    <a:pt x="35" y="100"/>
                    <a:pt x="41" y="93"/>
                  </a:cubicBezTo>
                  <a:cubicBezTo>
                    <a:pt x="398" y="124"/>
                    <a:pt x="739" y="140"/>
                    <a:pt x="1096" y="140"/>
                  </a:cubicBezTo>
                  <a:cubicBezTo>
                    <a:pt x="1303" y="145"/>
                    <a:pt x="1506" y="147"/>
                    <a:pt x="1708" y="147"/>
                  </a:cubicBezTo>
                  <a:cubicBezTo>
                    <a:pt x="2113" y="147"/>
                    <a:pt x="2512" y="140"/>
                    <a:pt x="2926" y="140"/>
                  </a:cubicBezTo>
                  <a:cubicBezTo>
                    <a:pt x="3562" y="140"/>
                    <a:pt x="4182" y="140"/>
                    <a:pt x="4803" y="78"/>
                  </a:cubicBezTo>
                  <a:cubicBezTo>
                    <a:pt x="4446" y="31"/>
                    <a:pt x="4105" y="31"/>
                    <a:pt x="3748" y="16"/>
                  </a:cubicBezTo>
                  <a:cubicBezTo>
                    <a:pt x="3128" y="0"/>
                    <a:pt x="2523" y="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2475;p48">
              <a:extLst>
                <a:ext uri="{FF2B5EF4-FFF2-40B4-BE49-F238E27FC236}">
                  <a16:creationId xmlns:a16="http://schemas.microsoft.com/office/drawing/2014/main" id="{0F8775FA-3179-BC2A-6272-32195B03756D}"/>
                </a:ext>
              </a:extLst>
            </p:cNvPr>
            <p:cNvSpPr/>
            <p:nvPr/>
          </p:nvSpPr>
          <p:spPr>
            <a:xfrm>
              <a:off x="2766000" y="607050"/>
              <a:ext cx="166750" cy="166175"/>
            </a:xfrm>
            <a:custGeom>
              <a:avLst/>
              <a:gdLst/>
              <a:ahLst/>
              <a:cxnLst/>
              <a:rect l="l" t="t" r="r" b="b"/>
              <a:pathLst>
                <a:path w="6670" h="6647" extrusionOk="0">
                  <a:moveTo>
                    <a:pt x="4308" y="1"/>
                  </a:moveTo>
                  <a:cubicBezTo>
                    <a:pt x="3949" y="1"/>
                    <a:pt x="3558" y="145"/>
                    <a:pt x="3180" y="473"/>
                  </a:cubicBezTo>
                  <a:cubicBezTo>
                    <a:pt x="1505" y="1931"/>
                    <a:pt x="0" y="6646"/>
                    <a:pt x="0" y="6646"/>
                  </a:cubicBezTo>
                  <a:lnTo>
                    <a:pt x="5692" y="6538"/>
                  </a:lnTo>
                  <a:lnTo>
                    <a:pt x="5863" y="4630"/>
                  </a:lnTo>
                  <a:cubicBezTo>
                    <a:pt x="5863" y="4630"/>
                    <a:pt x="6670" y="4211"/>
                    <a:pt x="6561" y="3436"/>
                  </a:cubicBezTo>
                  <a:cubicBezTo>
                    <a:pt x="6483" y="2552"/>
                    <a:pt x="5475" y="691"/>
                    <a:pt x="5367" y="535"/>
                  </a:cubicBezTo>
                  <a:cubicBezTo>
                    <a:pt x="5107" y="200"/>
                    <a:pt x="4730" y="1"/>
                    <a:pt x="4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2476;p48">
              <a:extLst>
                <a:ext uri="{FF2B5EF4-FFF2-40B4-BE49-F238E27FC236}">
                  <a16:creationId xmlns:a16="http://schemas.microsoft.com/office/drawing/2014/main" id="{AD8887DA-A8BF-6D24-A8D4-E65AC9413675}"/>
                </a:ext>
              </a:extLst>
            </p:cNvPr>
            <p:cNvSpPr/>
            <p:nvPr/>
          </p:nvSpPr>
          <p:spPr>
            <a:xfrm>
              <a:off x="2864575" y="611850"/>
              <a:ext cx="191475" cy="188150"/>
            </a:xfrm>
            <a:custGeom>
              <a:avLst/>
              <a:gdLst/>
              <a:ahLst/>
              <a:cxnLst/>
              <a:rect l="l" t="t" r="r" b="b"/>
              <a:pathLst>
                <a:path w="7659" h="7526" extrusionOk="0">
                  <a:moveTo>
                    <a:pt x="422" y="0"/>
                  </a:moveTo>
                  <a:cubicBezTo>
                    <a:pt x="74" y="0"/>
                    <a:pt x="1" y="659"/>
                    <a:pt x="199" y="1631"/>
                  </a:cubicBezTo>
                  <a:cubicBezTo>
                    <a:pt x="710" y="4112"/>
                    <a:pt x="1439" y="6888"/>
                    <a:pt x="1998" y="7214"/>
                  </a:cubicBezTo>
                  <a:cubicBezTo>
                    <a:pt x="2394" y="7450"/>
                    <a:pt x="3087" y="7526"/>
                    <a:pt x="3831" y="7526"/>
                  </a:cubicBezTo>
                  <a:cubicBezTo>
                    <a:pt x="5096" y="7526"/>
                    <a:pt x="6504" y="7306"/>
                    <a:pt x="6837" y="7276"/>
                  </a:cubicBezTo>
                  <a:cubicBezTo>
                    <a:pt x="7255" y="7214"/>
                    <a:pt x="7659" y="3973"/>
                    <a:pt x="7193" y="3942"/>
                  </a:cubicBezTo>
                  <a:cubicBezTo>
                    <a:pt x="7167" y="3939"/>
                    <a:pt x="7134" y="3938"/>
                    <a:pt x="7094" y="3938"/>
                  </a:cubicBezTo>
                  <a:cubicBezTo>
                    <a:pt x="6479" y="3938"/>
                    <a:pt x="4375" y="4231"/>
                    <a:pt x="3856" y="4231"/>
                  </a:cubicBezTo>
                  <a:cubicBezTo>
                    <a:pt x="3803" y="4231"/>
                    <a:pt x="3767" y="4228"/>
                    <a:pt x="3750" y="4221"/>
                  </a:cubicBezTo>
                  <a:cubicBezTo>
                    <a:pt x="3595" y="4174"/>
                    <a:pt x="2587" y="2639"/>
                    <a:pt x="1610" y="1165"/>
                  </a:cubicBezTo>
                  <a:cubicBezTo>
                    <a:pt x="1069" y="345"/>
                    <a:pt x="674" y="0"/>
                    <a:pt x="42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2477;p48">
              <a:extLst>
                <a:ext uri="{FF2B5EF4-FFF2-40B4-BE49-F238E27FC236}">
                  <a16:creationId xmlns:a16="http://schemas.microsoft.com/office/drawing/2014/main" id="{02B76E63-960C-A943-35DB-57FA524AE81B}"/>
                </a:ext>
              </a:extLst>
            </p:cNvPr>
            <p:cNvSpPr/>
            <p:nvPr/>
          </p:nvSpPr>
          <p:spPr>
            <a:xfrm>
              <a:off x="3016475" y="707625"/>
              <a:ext cx="183050" cy="99025"/>
            </a:xfrm>
            <a:custGeom>
              <a:avLst/>
              <a:gdLst/>
              <a:ahLst/>
              <a:cxnLst/>
              <a:rect l="l" t="t" r="r" b="b"/>
              <a:pathLst>
                <a:path w="7322" h="3961" extrusionOk="0">
                  <a:moveTo>
                    <a:pt x="2835" y="0"/>
                  </a:moveTo>
                  <a:cubicBezTo>
                    <a:pt x="1797" y="0"/>
                    <a:pt x="807" y="111"/>
                    <a:pt x="807" y="111"/>
                  </a:cubicBezTo>
                  <a:cubicBezTo>
                    <a:pt x="807" y="111"/>
                    <a:pt x="1" y="3259"/>
                    <a:pt x="125" y="3337"/>
                  </a:cubicBezTo>
                  <a:cubicBezTo>
                    <a:pt x="394" y="3406"/>
                    <a:pt x="712" y="3484"/>
                    <a:pt x="1085" y="3484"/>
                  </a:cubicBezTo>
                  <a:cubicBezTo>
                    <a:pt x="1550" y="3484"/>
                    <a:pt x="2100" y="3362"/>
                    <a:pt x="2746" y="2949"/>
                  </a:cubicBezTo>
                  <a:cubicBezTo>
                    <a:pt x="2746" y="2949"/>
                    <a:pt x="3908" y="3960"/>
                    <a:pt x="4512" y="3960"/>
                  </a:cubicBezTo>
                  <a:cubicBezTo>
                    <a:pt x="4606" y="3960"/>
                    <a:pt x="4686" y="3936"/>
                    <a:pt x="4747" y="3880"/>
                  </a:cubicBezTo>
                  <a:cubicBezTo>
                    <a:pt x="4926" y="3714"/>
                    <a:pt x="4692" y="3381"/>
                    <a:pt x="4390" y="3073"/>
                  </a:cubicBezTo>
                  <a:lnTo>
                    <a:pt x="4390" y="3073"/>
                  </a:lnTo>
                  <a:cubicBezTo>
                    <a:pt x="4768" y="3367"/>
                    <a:pt x="5195" y="3646"/>
                    <a:pt x="5453" y="3646"/>
                  </a:cubicBezTo>
                  <a:cubicBezTo>
                    <a:pt x="5511" y="3646"/>
                    <a:pt x="5561" y="3632"/>
                    <a:pt x="5600" y="3600"/>
                  </a:cubicBezTo>
                  <a:cubicBezTo>
                    <a:pt x="5803" y="3432"/>
                    <a:pt x="5678" y="3144"/>
                    <a:pt x="5442" y="2850"/>
                  </a:cubicBezTo>
                  <a:lnTo>
                    <a:pt x="5442" y="2850"/>
                  </a:lnTo>
                  <a:cubicBezTo>
                    <a:pt x="5728" y="3062"/>
                    <a:pt x="6014" y="3222"/>
                    <a:pt x="6224" y="3222"/>
                  </a:cubicBezTo>
                  <a:cubicBezTo>
                    <a:pt x="6309" y="3222"/>
                    <a:pt x="6382" y="3196"/>
                    <a:pt x="6437" y="3135"/>
                  </a:cubicBezTo>
                  <a:cubicBezTo>
                    <a:pt x="6723" y="2810"/>
                    <a:pt x="6108" y="2198"/>
                    <a:pt x="5621" y="1794"/>
                  </a:cubicBezTo>
                  <a:lnTo>
                    <a:pt x="5621" y="1794"/>
                  </a:lnTo>
                  <a:cubicBezTo>
                    <a:pt x="6011" y="2072"/>
                    <a:pt x="6525" y="2394"/>
                    <a:pt x="6817" y="2394"/>
                  </a:cubicBezTo>
                  <a:cubicBezTo>
                    <a:pt x="6905" y="2394"/>
                    <a:pt x="6973" y="2365"/>
                    <a:pt x="7011" y="2298"/>
                  </a:cubicBezTo>
                  <a:cubicBezTo>
                    <a:pt x="7321" y="1770"/>
                    <a:pt x="5258" y="436"/>
                    <a:pt x="4716" y="219"/>
                  </a:cubicBezTo>
                  <a:cubicBezTo>
                    <a:pt x="4259" y="50"/>
                    <a:pt x="3536" y="0"/>
                    <a:pt x="2835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2478;p48">
              <a:extLst>
                <a:ext uri="{FF2B5EF4-FFF2-40B4-BE49-F238E27FC236}">
                  <a16:creationId xmlns:a16="http://schemas.microsoft.com/office/drawing/2014/main" id="{849659E6-465E-571E-0BA4-F7E1C254BA81}"/>
                </a:ext>
              </a:extLst>
            </p:cNvPr>
            <p:cNvSpPr/>
            <p:nvPr/>
          </p:nvSpPr>
          <p:spPr>
            <a:xfrm>
              <a:off x="3128925" y="730925"/>
              <a:ext cx="46950" cy="41525"/>
            </a:xfrm>
            <a:custGeom>
              <a:avLst/>
              <a:gdLst/>
              <a:ahLst/>
              <a:cxnLst/>
              <a:rect l="l" t="t" r="r" b="b"/>
              <a:pathLst>
                <a:path w="1878" h="1661" extrusionOk="0">
                  <a:moveTo>
                    <a:pt x="0" y="1"/>
                  </a:moveTo>
                  <a:lnTo>
                    <a:pt x="0" y="1"/>
                  </a:lnTo>
                  <a:cubicBezTo>
                    <a:pt x="187" y="156"/>
                    <a:pt x="373" y="311"/>
                    <a:pt x="574" y="466"/>
                  </a:cubicBezTo>
                  <a:cubicBezTo>
                    <a:pt x="791" y="621"/>
                    <a:pt x="1505" y="1195"/>
                    <a:pt x="1877" y="1660"/>
                  </a:cubicBezTo>
                  <a:cubicBezTo>
                    <a:pt x="1691" y="1381"/>
                    <a:pt x="1474" y="1133"/>
                    <a:pt x="1226" y="916"/>
                  </a:cubicBezTo>
                  <a:cubicBezTo>
                    <a:pt x="1040" y="745"/>
                    <a:pt x="838" y="590"/>
                    <a:pt x="636" y="435"/>
                  </a:cubicBezTo>
                  <a:cubicBezTo>
                    <a:pt x="419" y="280"/>
                    <a:pt x="218" y="14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2479;p48">
              <a:extLst>
                <a:ext uri="{FF2B5EF4-FFF2-40B4-BE49-F238E27FC236}">
                  <a16:creationId xmlns:a16="http://schemas.microsoft.com/office/drawing/2014/main" id="{B2854B9F-6848-B574-5C44-DAF250CE857F}"/>
                </a:ext>
              </a:extLst>
            </p:cNvPr>
            <p:cNvSpPr/>
            <p:nvPr/>
          </p:nvSpPr>
          <p:spPr>
            <a:xfrm>
              <a:off x="3114450" y="748800"/>
              <a:ext cx="41925" cy="32825"/>
            </a:xfrm>
            <a:custGeom>
              <a:avLst/>
              <a:gdLst/>
              <a:ahLst/>
              <a:cxnLst/>
              <a:rect l="l" t="t" r="r" b="b"/>
              <a:pathLst>
                <a:path w="1677" h="1313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1"/>
                    <a:pt x="0" y="15"/>
                    <a:pt x="21" y="15"/>
                  </a:cubicBezTo>
                  <a:cubicBezTo>
                    <a:pt x="21" y="4"/>
                    <a:pt x="18" y="1"/>
                    <a:pt x="14" y="1"/>
                  </a:cubicBezTo>
                  <a:close/>
                  <a:moveTo>
                    <a:pt x="21" y="15"/>
                  </a:moveTo>
                  <a:lnTo>
                    <a:pt x="21" y="15"/>
                  </a:lnTo>
                  <a:cubicBezTo>
                    <a:pt x="269" y="201"/>
                    <a:pt x="517" y="418"/>
                    <a:pt x="766" y="635"/>
                  </a:cubicBezTo>
                  <a:cubicBezTo>
                    <a:pt x="1029" y="821"/>
                    <a:pt x="1386" y="1100"/>
                    <a:pt x="1650" y="1302"/>
                  </a:cubicBezTo>
                  <a:cubicBezTo>
                    <a:pt x="1653" y="1309"/>
                    <a:pt x="1657" y="1312"/>
                    <a:pt x="1660" y="1312"/>
                  </a:cubicBezTo>
                  <a:cubicBezTo>
                    <a:pt x="1671" y="1312"/>
                    <a:pt x="1677" y="1283"/>
                    <a:pt x="1665" y="1271"/>
                  </a:cubicBezTo>
                  <a:cubicBezTo>
                    <a:pt x="1417" y="1054"/>
                    <a:pt x="1060" y="759"/>
                    <a:pt x="812" y="573"/>
                  </a:cubicBezTo>
                  <a:cubicBezTo>
                    <a:pt x="564" y="371"/>
                    <a:pt x="285" y="201"/>
                    <a:pt x="21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2480;p48">
              <a:extLst>
                <a:ext uri="{FF2B5EF4-FFF2-40B4-BE49-F238E27FC236}">
                  <a16:creationId xmlns:a16="http://schemas.microsoft.com/office/drawing/2014/main" id="{A98CB50E-9BC3-3EB1-EA65-AD4B4A2FFA8E}"/>
                </a:ext>
              </a:extLst>
            </p:cNvPr>
            <p:cNvSpPr/>
            <p:nvPr/>
          </p:nvSpPr>
          <p:spPr>
            <a:xfrm>
              <a:off x="3099500" y="761775"/>
              <a:ext cx="29050" cy="24525"/>
            </a:xfrm>
            <a:custGeom>
              <a:avLst/>
              <a:gdLst/>
              <a:ahLst/>
              <a:cxnLst/>
              <a:rect l="l" t="t" r="r" b="b"/>
              <a:pathLst>
                <a:path w="1162" h="98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4" y="7"/>
                    <a:pt x="14" y="7"/>
                  </a:cubicBezTo>
                  <a:cubicBezTo>
                    <a:pt x="9" y="2"/>
                    <a:pt x="6" y="1"/>
                    <a:pt x="4" y="1"/>
                  </a:cubicBezTo>
                  <a:close/>
                  <a:moveTo>
                    <a:pt x="14" y="7"/>
                  </a:moveTo>
                  <a:lnTo>
                    <a:pt x="14" y="7"/>
                  </a:lnTo>
                  <a:cubicBezTo>
                    <a:pt x="464" y="380"/>
                    <a:pt x="743" y="628"/>
                    <a:pt x="1131" y="969"/>
                  </a:cubicBezTo>
                  <a:cubicBezTo>
                    <a:pt x="1139" y="977"/>
                    <a:pt x="1150" y="981"/>
                    <a:pt x="1156" y="981"/>
                  </a:cubicBezTo>
                  <a:cubicBezTo>
                    <a:pt x="1162" y="981"/>
                    <a:pt x="1162" y="977"/>
                    <a:pt x="1146" y="969"/>
                  </a:cubicBezTo>
                  <a:cubicBezTo>
                    <a:pt x="805" y="612"/>
                    <a:pt x="417" y="287"/>
                    <a:pt x="14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2481;p48">
              <a:extLst>
                <a:ext uri="{FF2B5EF4-FFF2-40B4-BE49-F238E27FC236}">
                  <a16:creationId xmlns:a16="http://schemas.microsoft.com/office/drawing/2014/main" id="{E3A7A6B1-DA7C-E6CC-6A61-B65DF1FFF61D}"/>
                </a:ext>
              </a:extLst>
            </p:cNvPr>
            <p:cNvSpPr/>
            <p:nvPr/>
          </p:nvSpPr>
          <p:spPr>
            <a:xfrm>
              <a:off x="2864875" y="609950"/>
              <a:ext cx="70600" cy="86100"/>
            </a:xfrm>
            <a:custGeom>
              <a:avLst/>
              <a:gdLst/>
              <a:ahLst/>
              <a:cxnLst/>
              <a:rect l="l" t="t" r="r" b="b"/>
              <a:pathLst>
                <a:path w="2824" h="3444" extrusionOk="0">
                  <a:moveTo>
                    <a:pt x="392" y="1"/>
                  </a:moveTo>
                  <a:cubicBezTo>
                    <a:pt x="155" y="1"/>
                    <a:pt x="0" y="226"/>
                    <a:pt x="0" y="745"/>
                  </a:cubicBezTo>
                  <a:cubicBezTo>
                    <a:pt x="0" y="1800"/>
                    <a:pt x="481" y="3444"/>
                    <a:pt x="481" y="3444"/>
                  </a:cubicBezTo>
                  <a:lnTo>
                    <a:pt x="2823" y="2699"/>
                  </a:lnTo>
                  <a:cubicBezTo>
                    <a:pt x="2823" y="2699"/>
                    <a:pt x="1939" y="1350"/>
                    <a:pt x="1272" y="606"/>
                  </a:cubicBezTo>
                  <a:cubicBezTo>
                    <a:pt x="946" y="226"/>
                    <a:pt x="629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2482;p48">
              <a:extLst>
                <a:ext uri="{FF2B5EF4-FFF2-40B4-BE49-F238E27FC236}">
                  <a16:creationId xmlns:a16="http://schemas.microsoft.com/office/drawing/2014/main" id="{CAE8A909-BDDE-EC01-2072-10895AB42304}"/>
                </a:ext>
              </a:extLst>
            </p:cNvPr>
            <p:cNvSpPr/>
            <p:nvPr/>
          </p:nvSpPr>
          <p:spPr>
            <a:xfrm>
              <a:off x="2876500" y="668900"/>
              <a:ext cx="49650" cy="15925"/>
            </a:xfrm>
            <a:custGeom>
              <a:avLst/>
              <a:gdLst/>
              <a:ahLst/>
              <a:cxnLst/>
              <a:rect l="l" t="t" r="r" b="b"/>
              <a:pathLst>
                <a:path w="1986" h="637" extrusionOk="0">
                  <a:moveTo>
                    <a:pt x="1986" y="0"/>
                  </a:moveTo>
                  <a:cubicBezTo>
                    <a:pt x="1335" y="140"/>
                    <a:pt x="342" y="496"/>
                    <a:pt x="1" y="621"/>
                  </a:cubicBezTo>
                  <a:lnTo>
                    <a:pt x="1" y="636"/>
                  </a:lnTo>
                  <a:cubicBezTo>
                    <a:pt x="357" y="543"/>
                    <a:pt x="1443" y="217"/>
                    <a:pt x="1986" y="16"/>
                  </a:cubicBezTo>
                  <a:lnTo>
                    <a:pt x="1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2483;p48">
              <a:extLst>
                <a:ext uri="{FF2B5EF4-FFF2-40B4-BE49-F238E27FC236}">
                  <a16:creationId xmlns:a16="http://schemas.microsoft.com/office/drawing/2014/main" id="{30907359-FE76-DFBF-864E-633544914505}"/>
                </a:ext>
              </a:extLst>
            </p:cNvPr>
            <p:cNvSpPr/>
            <p:nvPr/>
          </p:nvSpPr>
          <p:spPr>
            <a:xfrm>
              <a:off x="2866025" y="654550"/>
              <a:ext cx="15150" cy="42675"/>
            </a:xfrm>
            <a:custGeom>
              <a:avLst/>
              <a:gdLst/>
              <a:ahLst/>
              <a:cxnLst/>
              <a:rect l="l" t="t" r="r" b="b"/>
              <a:pathLst>
                <a:path w="606" h="1707" extrusionOk="0">
                  <a:moveTo>
                    <a:pt x="32" y="0"/>
                  </a:moveTo>
                  <a:cubicBezTo>
                    <a:pt x="63" y="171"/>
                    <a:pt x="78" y="373"/>
                    <a:pt x="125" y="543"/>
                  </a:cubicBezTo>
                  <a:cubicBezTo>
                    <a:pt x="78" y="450"/>
                    <a:pt x="47" y="373"/>
                    <a:pt x="1" y="295"/>
                  </a:cubicBezTo>
                  <a:lnTo>
                    <a:pt x="1" y="295"/>
                  </a:lnTo>
                  <a:lnTo>
                    <a:pt x="63" y="574"/>
                  </a:lnTo>
                  <a:cubicBezTo>
                    <a:pt x="78" y="636"/>
                    <a:pt x="109" y="683"/>
                    <a:pt x="125" y="729"/>
                  </a:cubicBezTo>
                  <a:cubicBezTo>
                    <a:pt x="203" y="1070"/>
                    <a:pt x="280" y="1381"/>
                    <a:pt x="373" y="1691"/>
                  </a:cubicBezTo>
                  <a:cubicBezTo>
                    <a:pt x="373" y="1706"/>
                    <a:pt x="389" y="1706"/>
                    <a:pt x="420" y="1706"/>
                  </a:cubicBezTo>
                  <a:cubicBezTo>
                    <a:pt x="466" y="1691"/>
                    <a:pt x="544" y="1660"/>
                    <a:pt x="606" y="1644"/>
                  </a:cubicBezTo>
                  <a:lnTo>
                    <a:pt x="606" y="1629"/>
                  </a:lnTo>
                  <a:lnTo>
                    <a:pt x="435" y="1629"/>
                  </a:lnTo>
                  <a:cubicBezTo>
                    <a:pt x="311" y="1086"/>
                    <a:pt x="156" y="543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2484;p48">
              <a:extLst>
                <a:ext uri="{FF2B5EF4-FFF2-40B4-BE49-F238E27FC236}">
                  <a16:creationId xmlns:a16="http://schemas.microsoft.com/office/drawing/2014/main" id="{343624BB-0A09-19E3-7F70-8684A33BA8C5}"/>
                </a:ext>
              </a:extLst>
            </p:cNvPr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2485;p48">
              <a:extLst>
                <a:ext uri="{FF2B5EF4-FFF2-40B4-BE49-F238E27FC236}">
                  <a16:creationId xmlns:a16="http://schemas.microsoft.com/office/drawing/2014/main" id="{051CA461-B57C-7D4E-ECD5-582382C578EF}"/>
                </a:ext>
              </a:extLst>
            </p:cNvPr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2486;p48">
              <a:extLst>
                <a:ext uri="{FF2B5EF4-FFF2-40B4-BE49-F238E27FC236}">
                  <a16:creationId xmlns:a16="http://schemas.microsoft.com/office/drawing/2014/main" id="{0D0A580F-08FE-D48E-30D5-6C30840B3255}"/>
                </a:ext>
              </a:extLst>
            </p:cNvPr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2487;p48">
              <a:extLst>
                <a:ext uri="{FF2B5EF4-FFF2-40B4-BE49-F238E27FC236}">
                  <a16:creationId xmlns:a16="http://schemas.microsoft.com/office/drawing/2014/main" id="{F2C78EB0-FDD3-F020-9A89-C4A65214E171}"/>
                </a:ext>
              </a:extLst>
            </p:cNvPr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2488;p48">
              <a:extLst>
                <a:ext uri="{FF2B5EF4-FFF2-40B4-BE49-F238E27FC236}">
                  <a16:creationId xmlns:a16="http://schemas.microsoft.com/office/drawing/2014/main" id="{AA774A53-759F-2BE8-CF99-3089454A82D8}"/>
                </a:ext>
              </a:extLst>
            </p:cNvPr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2489;p48">
              <a:extLst>
                <a:ext uri="{FF2B5EF4-FFF2-40B4-BE49-F238E27FC236}">
                  <a16:creationId xmlns:a16="http://schemas.microsoft.com/office/drawing/2014/main" id="{D51634A8-5BF4-988A-B04C-6ABABD94B07F}"/>
                </a:ext>
              </a:extLst>
            </p:cNvPr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2490;p48">
              <a:extLst>
                <a:ext uri="{FF2B5EF4-FFF2-40B4-BE49-F238E27FC236}">
                  <a16:creationId xmlns:a16="http://schemas.microsoft.com/office/drawing/2014/main" id="{DBF8AC5B-3F48-7089-8C1C-2F8637434EEC}"/>
                </a:ext>
              </a:extLst>
            </p:cNvPr>
            <p:cNvSpPr/>
            <p:nvPr/>
          </p:nvSpPr>
          <p:spPr>
            <a:xfrm>
              <a:off x="2859825" y="549225"/>
              <a:ext cx="10900" cy="15975"/>
            </a:xfrm>
            <a:custGeom>
              <a:avLst/>
              <a:gdLst/>
              <a:ahLst/>
              <a:cxnLst/>
              <a:rect l="l" t="t" r="r" b="b"/>
              <a:pathLst>
                <a:path w="436" h="639" extrusionOk="0">
                  <a:moveTo>
                    <a:pt x="196" y="0"/>
                  </a:moveTo>
                  <a:cubicBezTo>
                    <a:pt x="132" y="0"/>
                    <a:pt x="65" y="39"/>
                    <a:pt x="16" y="88"/>
                  </a:cubicBezTo>
                  <a:cubicBezTo>
                    <a:pt x="1" y="134"/>
                    <a:pt x="94" y="569"/>
                    <a:pt x="202" y="631"/>
                  </a:cubicBezTo>
                  <a:cubicBezTo>
                    <a:pt x="214" y="636"/>
                    <a:pt x="225" y="639"/>
                    <a:pt x="238" y="639"/>
                  </a:cubicBezTo>
                  <a:cubicBezTo>
                    <a:pt x="327" y="639"/>
                    <a:pt x="435" y="507"/>
                    <a:pt x="435" y="507"/>
                  </a:cubicBezTo>
                  <a:lnTo>
                    <a:pt x="249" y="10"/>
                  </a:lnTo>
                  <a:cubicBezTo>
                    <a:pt x="232" y="3"/>
                    <a:pt x="214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2491;p48">
              <a:extLst>
                <a:ext uri="{FF2B5EF4-FFF2-40B4-BE49-F238E27FC236}">
                  <a16:creationId xmlns:a16="http://schemas.microsoft.com/office/drawing/2014/main" id="{B03C37E4-2FAF-546A-EB26-C651D11B41B9}"/>
                </a:ext>
              </a:extLst>
            </p:cNvPr>
            <p:cNvSpPr/>
            <p:nvPr/>
          </p:nvSpPr>
          <p:spPr>
            <a:xfrm>
              <a:off x="2835400" y="965500"/>
              <a:ext cx="20200" cy="14375"/>
            </a:xfrm>
            <a:custGeom>
              <a:avLst/>
              <a:gdLst/>
              <a:ahLst/>
              <a:cxnLst/>
              <a:rect l="l" t="t" r="r" b="b"/>
              <a:pathLst>
                <a:path w="808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07" y="575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2492;p48">
              <a:extLst>
                <a:ext uri="{FF2B5EF4-FFF2-40B4-BE49-F238E27FC236}">
                  <a16:creationId xmlns:a16="http://schemas.microsoft.com/office/drawing/2014/main" id="{E662C8A1-2A07-9D04-CF93-6E7D45CFA442}"/>
                </a:ext>
              </a:extLst>
            </p:cNvPr>
            <p:cNvSpPr/>
            <p:nvPr/>
          </p:nvSpPr>
          <p:spPr>
            <a:xfrm>
              <a:off x="2827250" y="979850"/>
              <a:ext cx="36100" cy="195075"/>
            </a:xfrm>
            <a:custGeom>
              <a:avLst/>
              <a:gdLst/>
              <a:ahLst/>
              <a:cxnLst/>
              <a:rect l="l" t="t" r="r" b="b"/>
              <a:pathLst>
                <a:path w="1444" h="7803" extrusionOk="0">
                  <a:moveTo>
                    <a:pt x="1" y="1"/>
                  </a:moveTo>
                  <a:lnTo>
                    <a:pt x="1" y="7802"/>
                  </a:lnTo>
                  <a:lnTo>
                    <a:pt x="1443" y="7802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2493;p48">
              <a:extLst>
                <a:ext uri="{FF2B5EF4-FFF2-40B4-BE49-F238E27FC236}">
                  <a16:creationId xmlns:a16="http://schemas.microsoft.com/office/drawing/2014/main" id="{8E50B5D3-02E7-681B-8221-6EE2CE6C943A}"/>
                </a:ext>
              </a:extLst>
            </p:cNvPr>
            <p:cNvSpPr/>
            <p:nvPr/>
          </p:nvSpPr>
          <p:spPr>
            <a:xfrm>
              <a:off x="2863325" y="1050425"/>
              <a:ext cx="15925" cy="7000"/>
            </a:xfrm>
            <a:custGeom>
              <a:avLst/>
              <a:gdLst/>
              <a:ahLst/>
              <a:cxnLst/>
              <a:rect l="l" t="t" r="r" b="b"/>
              <a:pathLst>
                <a:path w="637" h="280" extrusionOk="0">
                  <a:moveTo>
                    <a:pt x="0" y="1"/>
                  </a:moveTo>
                  <a:lnTo>
                    <a:pt x="0" y="280"/>
                  </a:lnTo>
                  <a:lnTo>
                    <a:pt x="636" y="280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2494;p48">
              <a:extLst>
                <a:ext uri="{FF2B5EF4-FFF2-40B4-BE49-F238E27FC236}">
                  <a16:creationId xmlns:a16="http://schemas.microsoft.com/office/drawing/2014/main" id="{2FE1CC66-CCE8-DBBC-1D7F-0653CD97E5EB}"/>
                </a:ext>
              </a:extLst>
            </p:cNvPr>
            <p:cNvSpPr/>
            <p:nvPr/>
          </p:nvSpPr>
          <p:spPr>
            <a:xfrm>
              <a:off x="2879225" y="1046550"/>
              <a:ext cx="31825" cy="13600"/>
            </a:xfrm>
            <a:custGeom>
              <a:avLst/>
              <a:gdLst/>
              <a:ahLst/>
              <a:cxnLst/>
              <a:rect l="l" t="t" r="r" b="b"/>
              <a:pathLst>
                <a:path w="1273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72" y="543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2495;p48">
              <a:extLst>
                <a:ext uri="{FF2B5EF4-FFF2-40B4-BE49-F238E27FC236}">
                  <a16:creationId xmlns:a16="http://schemas.microsoft.com/office/drawing/2014/main" id="{4B81FDA6-878E-C057-2ECA-FFAF6D752BBE}"/>
                </a:ext>
              </a:extLst>
            </p:cNvPr>
            <p:cNvSpPr/>
            <p:nvPr/>
          </p:nvSpPr>
          <p:spPr>
            <a:xfrm>
              <a:off x="2823000" y="1174900"/>
              <a:ext cx="46150" cy="41900"/>
            </a:xfrm>
            <a:custGeom>
              <a:avLst/>
              <a:gdLst/>
              <a:ahLst/>
              <a:cxnLst/>
              <a:rect l="l" t="t" r="r" b="b"/>
              <a:pathLst>
                <a:path w="1846" h="1676" extrusionOk="0">
                  <a:moveTo>
                    <a:pt x="0" y="0"/>
                  </a:moveTo>
                  <a:lnTo>
                    <a:pt x="0" y="1675"/>
                  </a:lnTo>
                  <a:lnTo>
                    <a:pt x="1846" y="1675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496;p48">
              <a:extLst>
                <a:ext uri="{FF2B5EF4-FFF2-40B4-BE49-F238E27FC236}">
                  <a16:creationId xmlns:a16="http://schemas.microsoft.com/office/drawing/2014/main" id="{2A7AB1CB-8863-A00A-3AB6-46AA29B18171}"/>
                </a:ext>
              </a:extLst>
            </p:cNvPr>
            <p:cNvSpPr/>
            <p:nvPr/>
          </p:nvSpPr>
          <p:spPr>
            <a:xfrm>
              <a:off x="2827250" y="1164425"/>
              <a:ext cx="36100" cy="11275"/>
            </a:xfrm>
            <a:custGeom>
              <a:avLst/>
              <a:gdLst/>
              <a:ahLst/>
              <a:cxnLst/>
              <a:rect l="l" t="t" r="r" b="b"/>
              <a:pathLst>
                <a:path w="1444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443" y="450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497;p48">
              <a:extLst>
                <a:ext uri="{FF2B5EF4-FFF2-40B4-BE49-F238E27FC236}">
                  <a16:creationId xmlns:a16="http://schemas.microsoft.com/office/drawing/2014/main" id="{7E35337F-AA70-0B51-43EE-5A83DF5AE000}"/>
                </a:ext>
              </a:extLst>
            </p:cNvPr>
            <p:cNvSpPr/>
            <p:nvPr/>
          </p:nvSpPr>
          <p:spPr>
            <a:xfrm>
              <a:off x="2691550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1" y="420"/>
                    <a:pt x="1" y="931"/>
                  </a:cubicBezTo>
                  <a:cubicBezTo>
                    <a:pt x="1" y="1459"/>
                    <a:pt x="419" y="1862"/>
                    <a:pt x="931" y="1862"/>
                  </a:cubicBezTo>
                  <a:cubicBezTo>
                    <a:pt x="1443" y="1862"/>
                    <a:pt x="1862" y="1459"/>
                    <a:pt x="1862" y="931"/>
                  </a:cubicBezTo>
                  <a:cubicBezTo>
                    <a:pt x="1862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498;p48">
              <a:extLst>
                <a:ext uri="{FF2B5EF4-FFF2-40B4-BE49-F238E27FC236}">
                  <a16:creationId xmlns:a16="http://schemas.microsoft.com/office/drawing/2014/main" id="{96217E01-D0F5-7DA9-252E-975C3F4C0A3C}"/>
                </a:ext>
              </a:extLst>
            </p:cNvPr>
            <p:cNvSpPr/>
            <p:nvPr/>
          </p:nvSpPr>
          <p:spPr>
            <a:xfrm>
              <a:off x="2697375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0" y="420"/>
                    <a:pt x="0" y="931"/>
                  </a:cubicBezTo>
                  <a:cubicBezTo>
                    <a:pt x="0" y="1459"/>
                    <a:pt x="419" y="1862"/>
                    <a:pt x="931" y="1862"/>
                  </a:cubicBezTo>
                  <a:cubicBezTo>
                    <a:pt x="1443" y="1862"/>
                    <a:pt x="1861" y="1459"/>
                    <a:pt x="1861" y="931"/>
                  </a:cubicBezTo>
                  <a:cubicBezTo>
                    <a:pt x="1861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499;p48">
              <a:extLst>
                <a:ext uri="{FF2B5EF4-FFF2-40B4-BE49-F238E27FC236}">
                  <a16:creationId xmlns:a16="http://schemas.microsoft.com/office/drawing/2014/main" id="{133287C9-1F04-7BD5-C35E-7400ACBDD531}"/>
                </a:ext>
              </a:extLst>
            </p:cNvPr>
            <p:cNvSpPr/>
            <p:nvPr/>
          </p:nvSpPr>
          <p:spPr>
            <a:xfrm>
              <a:off x="2709400" y="1251675"/>
              <a:ext cx="22125" cy="21725"/>
            </a:xfrm>
            <a:custGeom>
              <a:avLst/>
              <a:gdLst/>
              <a:ahLst/>
              <a:cxnLst/>
              <a:rect l="l" t="t" r="r" b="b"/>
              <a:pathLst>
                <a:path w="885" h="869" extrusionOk="0">
                  <a:moveTo>
                    <a:pt x="434" y="0"/>
                  </a:moveTo>
                  <a:cubicBezTo>
                    <a:pt x="202" y="0"/>
                    <a:pt x="0" y="186"/>
                    <a:pt x="0" y="450"/>
                  </a:cubicBezTo>
                  <a:cubicBezTo>
                    <a:pt x="0" y="682"/>
                    <a:pt x="202" y="869"/>
                    <a:pt x="450" y="869"/>
                  </a:cubicBezTo>
                  <a:cubicBezTo>
                    <a:pt x="682" y="869"/>
                    <a:pt x="884" y="682"/>
                    <a:pt x="884" y="419"/>
                  </a:cubicBezTo>
                  <a:cubicBezTo>
                    <a:pt x="884" y="186"/>
                    <a:pt x="682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500;p48">
              <a:extLst>
                <a:ext uri="{FF2B5EF4-FFF2-40B4-BE49-F238E27FC236}">
                  <a16:creationId xmlns:a16="http://schemas.microsoft.com/office/drawing/2014/main" id="{1B7F974B-8AF6-4251-DC54-02735A3FE0AB}"/>
                </a:ext>
              </a:extLst>
            </p:cNvPr>
            <p:cNvSpPr/>
            <p:nvPr/>
          </p:nvSpPr>
          <p:spPr>
            <a:xfrm>
              <a:off x="2689625" y="1234600"/>
              <a:ext cx="57000" cy="26400"/>
            </a:xfrm>
            <a:custGeom>
              <a:avLst/>
              <a:gdLst/>
              <a:ahLst/>
              <a:cxnLst/>
              <a:rect l="l" t="t" r="r" b="b"/>
              <a:pathLst>
                <a:path w="2280" h="1056" extrusionOk="0">
                  <a:moveTo>
                    <a:pt x="1163" y="1"/>
                  </a:moveTo>
                  <a:cubicBezTo>
                    <a:pt x="496" y="1"/>
                    <a:pt x="0" y="466"/>
                    <a:pt x="0" y="1055"/>
                  </a:cubicBezTo>
                  <a:lnTo>
                    <a:pt x="2280" y="1055"/>
                  </a:lnTo>
                  <a:cubicBezTo>
                    <a:pt x="2280" y="466"/>
                    <a:pt x="1737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501;p48">
              <a:extLst>
                <a:ext uri="{FF2B5EF4-FFF2-40B4-BE49-F238E27FC236}">
                  <a16:creationId xmlns:a16="http://schemas.microsoft.com/office/drawing/2014/main" id="{96DCE4F7-8F9B-7C2C-E5F4-90F859617451}"/>
                </a:ext>
              </a:extLst>
            </p:cNvPr>
            <p:cNvSpPr/>
            <p:nvPr/>
          </p:nvSpPr>
          <p:spPr>
            <a:xfrm>
              <a:off x="295135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34" y="0"/>
                    <a:pt x="0" y="404"/>
                    <a:pt x="0" y="931"/>
                  </a:cubicBezTo>
                  <a:cubicBezTo>
                    <a:pt x="0" y="1427"/>
                    <a:pt x="434" y="1861"/>
                    <a:pt x="931" y="1861"/>
                  </a:cubicBezTo>
                  <a:cubicBezTo>
                    <a:pt x="1442" y="1861"/>
                    <a:pt x="1861" y="1443"/>
                    <a:pt x="1861" y="931"/>
                  </a:cubicBezTo>
                  <a:cubicBezTo>
                    <a:pt x="1861" y="404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502;p48">
              <a:extLst>
                <a:ext uri="{FF2B5EF4-FFF2-40B4-BE49-F238E27FC236}">
                  <a16:creationId xmlns:a16="http://schemas.microsoft.com/office/drawing/2014/main" id="{B77143A5-60B5-F639-E15B-4953030677B0}"/>
                </a:ext>
              </a:extLst>
            </p:cNvPr>
            <p:cNvSpPr/>
            <p:nvPr/>
          </p:nvSpPr>
          <p:spPr>
            <a:xfrm>
              <a:off x="294630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19" y="0"/>
                    <a:pt x="0" y="404"/>
                    <a:pt x="0" y="931"/>
                  </a:cubicBezTo>
                  <a:cubicBezTo>
                    <a:pt x="0" y="1427"/>
                    <a:pt x="404" y="1861"/>
                    <a:pt x="931" y="1861"/>
                  </a:cubicBezTo>
                  <a:cubicBezTo>
                    <a:pt x="1427" y="1861"/>
                    <a:pt x="1862" y="1443"/>
                    <a:pt x="1862" y="931"/>
                  </a:cubicBezTo>
                  <a:cubicBezTo>
                    <a:pt x="1862" y="404"/>
                    <a:pt x="1427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503;p48">
              <a:extLst>
                <a:ext uri="{FF2B5EF4-FFF2-40B4-BE49-F238E27FC236}">
                  <a16:creationId xmlns:a16="http://schemas.microsoft.com/office/drawing/2014/main" id="{3746B1A4-BB74-0CE1-DAEE-BE77DEAE0727}"/>
                </a:ext>
              </a:extLst>
            </p:cNvPr>
            <p:cNvSpPr/>
            <p:nvPr/>
          </p:nvSpPr>
          <p:spPr>
            <a:xfrm>
              <a:off x="2958325" y="1251675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50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82"/>
                    <a:pt x="186" y="869"/>
                    <a:pt x="419" y="869"/>
                  </a:cubicBezTo>
                  <a:cubicBezTo>
                    <a:pt x="683" y="869"/>
                    <a:pt x="869" y="682"/>
                    <a:pt x="869" y="450"/>
                  </a:cubicBezTo>
                  <a:cubicBezTo>
                    <a:pt x="869" y="186"/>
                    <a:pt x="683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504;p48">
              <a:extLst>
                <a:ext uri="{FF2B5EF4-FFF2-40B4-BE49-F238E27FC236}">
                  <a16:creationId xmlns:a16="http://schemas.microsoft.com/office/drawing/2014/main" id="{254649BD-E50F-7FBB-9F61-DCAB6BB24976}"/>
                </a:ext>
              </a:extLst>
            </p:cNvPr>
            <p:cNvSpPr/>
            <p:nvPr/>
          </p:nvSpPr>
          <p:spPr>
            <a:xfrm>
              <a:off x="2943200" y="1234600"/>
              <a:ext cx="57400" cy="26400"/>
            </a:xfrm>
            <a:custGeom>
              <a:avLst/>
              <a:gdLst/>
              <a:ahLst/>
              <a:cxnLst/>
              <a:rect l="l" t="t" r="r" b="b"/>
              <a:pathLst>
                <a:path w="2296" h="1056" extrusionOk="0">
                  <a:moveTo>
                    <a:pt x="1133" y="1"/>
                  </a:moveTo>
                  <a:cubicBezTo>
                    <a:pt x="543" y="1"/>
                    <a:pt x="0" y="466"/>
                    <a:pt x="0" y="1055"/>
                  </a:cubicBezTo>
                  <a:lnTo>
                    <a:pt x="2296" y="1055"/>
                  </a:lnTo>
                  <a:cubicBezTo>
                    <a:pt x="2296" y="466"/>
                    <a:pt x="1799" y="1"/>
                    <a:pt x="1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505;p48">
              <a:extLst>
                <a:ext uri="{FF2B5EF4-FFF2-40B4-BE49-F238E27FC236}">
                  <a16:creationId xmlns:a16="http://schemas.microsoft.com/office/drawing/2014/main" id="{147432AB-5D76-7217-BADC-2F8B0FDD948A}"/>
                </a:ext>
              </a:extLst>
            </p:cNvPr>
            <p:cNvSpPr/>
            <p:nvPr/>
          </p:nvSpPr>
          <p:spPr>
            <a:xfrm>
              <a:off x="2829200" y="1240425"/>
              <a:ext cx="38025" cy="46550"/>
            </a:xfrm>
            <a:custGeom>
              <a:avLst/>
              <a:gdLst/>
              <a:ahLst/>
              <a:cxnLst/>
              <a:rect l="l" t="t" r="r" b="b"/>
              <a:pathLst>
                <a:path w="1521" h="1862" extrusionOk="0">
                  <a:moveTo>
                    <a:pt x="760" y="0"/>
                  </a:moveTo>
                  <a:cubicBezTo>
                    <a:pt x="342" y="0"/>
                    <a:pt x="1" y="419"/>
                    <a:pt x="1" y="931"/>
                  </a:cubicBezTo>
                  <a:cubicBezTo>
                    <a:pt x="1" y="1443"/>
                    <a:pt x="342" y="1861"/>
                    <a:pt x="760" y="1861"/>
                  </a:cubicBezTo>
                  <a:cubicBezTo>
                    <a:pt x="1179" y="1861"/>
                    <a:pt x="1520" y="1443"/>
                    <a:pt x="1520" y="931"/>
                  </a:cubicBezTo>
                  <a:cubicBezTo>
                    <a:pt x="1520" y="419"/>
                    <a:pt x="1179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506;p48">
              <a:extLst>
                <a:ext uri="{FF2B5EF4-FFF2-40B4-BE49-F238E27FC236}">
                  <a16:creationId xmlns:a16="http://schemas.microsoft.com/office/drawing/2014/main" id="{BE95484F-2ACE-996E-6DC1-7B09BFAA3BB9}"/>
                </a:ext>
              </a:extLst>
            </p:cNvPr>
            <p:cNvSpPr/>
            <p:nvPr/>
          </p:nvSpPr>
          <p:spPr>
            <a:xfrm>
              <a:off x="2824550" y="1240425"/>
              <a:ext cx="37625" cy="46550"/>
            </a:xfrm>
            <a:custGeom>
              <a:avLst/>
              <a:gdLst/>
              <a:ahLst/>
              <a:cxnLst/>
              <a:rect l="l" t="t" r="r" b="b"/>
              <a:pathLst>
                <a:path w="1505" h="1862" extrusionOk="0">
                  <a:moveTo>
                    <a:pt x="760" y="0"/>
                  </a:moveTo>
                  <a:cubicBezTo>
                    <a:pt x="342" y="0"/>
                    <a:pt x="0" y="419"/>
                    <a:pt x="0" y="931"/>
                  </a:cubicBezTo>
                  <a:cubicBezTo>
                    <a:pt x="0" y="1443"/>
                    <a:pt x="326" y="1861"/>
                    <a:pt x="760" y="1861"/>
                  </a:cubicBezTo>
                  <a:cubicBezTo>
                    <a:pt x="1179" y="1861"/>
                    <a:pt x="1505" y="1458"/>
                    <a:pt x="1505" y="931"/>
                  </a:cubicBezTo>
                  <a:cubicBezTo>
                    <a:pt x="1505" y="404"/>
                    <a:pt x="1164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507;p48">
              <a:extLst>
                <a:ext uri="{FF2B5EF4-FFF2-40B4-BE49-F238E27FC236}">
                  <a16:creationId xmlns:a16="http://schemas.microsoft.com/office/drawing/2014/main" id="{ED7D7C5A-BC42-F2A8-F73E-234E62425D84}"/>
                </a:ext>
              </a:extLst>
            </p:cNvPr>
            <p:cNvSpPr/>
            <p:nvPr/>
          </p:nvSpPr>
          <p:spPr>
            <a:xfrm>
              <a:off x="2835025" y="1252450"/>
              <a:ext cx="17475" cy="22500"/>
            </a:xfrm>
            <a:custGeom>
              <a:avLst/>
              <a:gdLst/>
              <a:ahLst/>
              <a:cxnLst/>
              <a:rect l="l" t="t" r="r" b="b"/>
              <a:pathLst>
                <a:path w="699" h="900" extrusionOk="0">
                  <a:moveTo>
                    <a:pt x="357" y="0"/>
                  </a:moveTo>
                  <a:cubicBezTo>
                    <a:pt x="155" y="0"/>
                    <a:pt x="0" y="202"/>
                    <a:pt x="0" y="450"/>
                  </a:cubicBezTo>
                  <a:cubicBezTo>
                    <a:pt x="0" y="698"/>
                    <a:pt x="155" y="900"/>
                    <a:pt x="357" y="900"/>
                  </a:cubicBezTo>
                  <a:cubicBezTo>
                    <a:pt x="543" y="900"/>
                    <a:pt x="698" y="698"/>
                    <a:pt x="698" y="450"/>
                  </a:cubicBezTo>
                  <a:cubicBezTo>
                    <a:pt x="698" y="202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508;p48">
              <a:extLst>
                <a:ext uri="{FF2B5EF4-FFF2-40B4-BE49-F238E27FC236}">
                  <a16:creationId xmlns:a16="http://schemas.microsoft.com/office/drawing/2014/main" id="{C5390BAA-EAEB-8D15-F534-B86E74868FAF}"/>
                </a:ext>
              </a:extLst>
            </p:cNvPr>
            <p:cNvSpPr/>
            <p:nvPr/>
          </p:nvSpPr>
          <p:spPr>
            <a:xfrm>
              <a:off x="2822600" y="1235775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885" y="0"/>
                  </a:moveTo>
                  <a:cubicBezTo>
                    <a:pt x="451" y="0"/>
                    <a:pt x="1" y="465"/>
                    <a:pt x="1" y="1039"/>
                  </a:cubicBezTo>
                  <a:lnTo>
                    <a:pt x="1846" y="1039"/>
                  </a:lnTo>
                  <a:cubicBezTo>
                    <a:pt x="1846" y="465"/>
                    <a:pt x="1459" y="0"/>
                    <a:pt x="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509;p48">
              <a:extLst>
                <a:ext uri="{FF2B5EF4-FFF2-40B4-BE49-F238E27FC236}">
                  <a16:creationId xmlns:a16="http://schemas.microsoft.com/office/drawing/2014/main" id="{2D67AED1-1384-0536-BAC9-080EF0A942C4}"/>
                </a:ext>
              </a:extLst>
            </p:cNvPr>
            <p:cNvSpPr/>
            <p:nvPr/>
          </p:nvSpPr>
          <p:spPr>
            <a:xfrm>
              <a:off x="2710950" y="1208625"/>
              <a:ext cx="134550" cy="29875"/>
            </a:xfrm>
            <a:custGeom>
              <a:avLst/>
              <a:gdLst/>
              <a:ahLst/>
              <a:cxnLst/>
              <a:rect l="l" t="t" r="r" b="b"/>
              <a:pathLst>
                <a:path w="5382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698" y="1195"/>
                  </a:lnTo>
                  <a:lnTo>
                    <a:pt x="698" y="698"/>
                  </a:lnTo>
                  <a:lnTo>
                    <a:pt x="5382" y="698"/>
                  </a:lnTo>
                  <a:lnTo>
                    <a:pt x="5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510;p48">
              <a:extLst>
                <a:ext uri="{FF2B5EF4-FFF2-40B4-BE49-F238E27FC236}">
                  <a16:creationId xmlns:a16="http://schemas.microsoft.com/office/drawing/2014/main" id="{7DEDFA20-FB28-38B7-14B4-9E44CDC3F898}"/>
                </a:ext>
              </a:extLst>
            </p:cNvPr>
            <p:cNvSpPr/>
            <p:nvPr/>
          </p:nvSpPr>
          <p:spPr>
            <a:xfrm>
              <a:off x="2845475" y="1208625"/>
              <a:ext cx="134575" cy="29875"/>
            </a:xfrm>
            <a:custGeom>
              <a:avLst/>
              <a:gdLst/>
              <a:ahLst/>
              <a:cxnLst/>
              <a:rect l="l" t="t" r="r" b="b"/>
              <a:pathLst>
                <a:path w="5383" h="1195" extrusionOk="0">
                  <a:moveTo>
                    <a:pt x="1" y="0"/>
                  </a:moveTo>
                  <a:lnTo>
                    <a:pt x="1" y="698"/>
                  </a:lnTo>
                  <a:lnTo>
                    <a:pt x="4685" y="698"/>
                  </a:lnTo>
                  <a:lnTo>
                    <a:pt x="4685" y="1195"/>
                  </a:lnTo>
                  <a:lnTo>
                    <a:pt x="5383" y="1195"/>
                  </a:lnTo>
                  <a:lnTo>
                    <a:pt x="5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511;p48">
              <a:extLst>
                <a:ext uri="{FF2B5EF4-FFF2-40B4-BE49-F238E27FC236}">
                  <a16:creationId xmlns:a16="http://schemas.microsoft.com/office/drawing/2014/main" id="{1A2F01E8-F906-CA51-4DC2-DFEC6E436783}"/>
                </a:ext>
              </a:extLst>
            </p:cNvPr>
            <p:cNvSpPr/>
            <p:nvPr/>
          </p:nvSpPr>
          <p:spPr>
            <a:xfrm>
              <a:off x="2836575" y="1217150"/>
              <a:ext cx="17475" cy="21350"/>
            </a:xfrm>
            <a:custGeom>
              <a:avLst/>
              <a:gdLst/>
              <a:ahLst/>
              <a:cxnLst/>
              <a:rect l="l" t="t" r="r" b="b"/>
              <a:pathLst>
                <a:path w="699" h="854" extrusionOk="0">
                  <a:moveTo>
                    <a:pt x="0" y="1"/>
                  </a:moveTo>
                  <a:lnTo>
                    <a:pt x="0" y="854"/>
                  </a:lnTo>
                  <a:lnTo>
                    <a:pt x="698" y="854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512;p48">
              <a:extLst>
                <a:ext uri="{FF2B5EF4-FFF2-40B4-BE49-F238E27FC236}">
                  <a16:creationId xmlns:a16="http://schemas.microsoft.com/office/drawing/2014/main" id="{F6B6C9D3-7BF4-B488-9032-D77812B337DD}"/>
                </a:ext>
              </a:extLst>
            </p:cNvPr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513;p48">
              <a:extLst>
                <a:ext uri="{FF2B5EF4-FFF2-40B4-BE49-F238E27FC236}">
                  <a16:creationId xmlns:a16="http://schemas.microsoft.com/office/drawing/2014/main" id="{D9F59B26-8E9D-CCA7-C4EC-11B6A456A74C}"/>
                </a:ext>
              </a:extLst>
            </p:cNvPr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514;p48">
              <a:extLst>
                <a:ext uri="{FF2B5EF4-FFF2-40B4-BE49-F238E27FC236}">
                  <a16:creationId xmlns:a16="http://schemas.microsoft.com/office/drawing/2014/main" id="{43588170-0368-7FBA-F10B-05E4E530C52D}"/>
                </a:ext>
              </a:extLst>
            </p:cNvPr>
            <p:cNvSpPr/>
            <p:nvPr/>
          </p:nvSpPr>
          <p:spPr>
            <a:xfrm>
              <a:off x="2669075" y="559150"/>
              <a:ext cx="198525" cy="420725"/>
            </a:xfrm>
            <a:custGeom>
              <a:avLst/>
              <a:gdLst/>
              <a:ahLst/>
              <a:cxnLst/>
              <a:rect l="l" t="t" r="r" b="b"/>
              <a:pathLst>
                <a:path w="7941" h="16829" extrusionOk="0">
                  <a:moveTo>
                    <a:pt x="3366" y="807"/>
                  </a:moveTo>
                  <a:lnTo>
                    <a:pt x="3846" y="1878"/>
                  </a:lnTo>
                  <a:lnTo>
                    <a:pt x="1101" y="1878"/>
                  </a:lnTo>
                  <a:lnTo>
                    <a:pt x="1210" y="807"/>
                  </a:lnTo>
                  <a:close/>
                  <a:moveTo>
                    <a:pt x="0" y="1"/>
                  </a:moveTo>
                  <a:lnTo>
                    <a:pt x="1349" y="16829"/>
                  </a:lnTo>
                  <a:lnTo>
                    <a:pt x="7553" y="16829"/>
                  </a:lnTo>
                  <a:lnTo>
                    <a:pt x="7941" y="10734"/>
                  </a:lnTo>
                  <a:lnTo>
                    <a:pt x="5382" y="2715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515;p48">
              <a:extLst>
                <a:ext uri="{FF2B5EF4-FFF2-40B4-BE49-F238E27FC236}">
                  <a16:creationId xmlns:a16="http://schemas.microsoft.com/office/drawing/2014/main" id="{91A55891-66BB-564C-88D8-C9EE5886A76E}"/>
                </a:ext>
              </a:extLst>
            </p:cNvPr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516;p48">
              <a:extLst>
                <a:ext uri="{FF2B5EF4-FFF2-40B4-BE49-F238E27FC236}">
                  <a16:creationId xmlns:a16="http://schemas.microsoft.com/office/drawing/2014/main" id="{A6A0F41A-CFB8-9D74-D259-033350F28836}"/>
                </a:ext>
              </a:extLst>
            </p:cNvPr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517;p48">
              <a:extLst>
                <a:ext uri="{FF2B5EF4-FFF2-40B4-BE49-F238E27FC236}">
                  <a16:creationId xmlns:a16="http://schemas.microsoft.com/office/drawing/2014/main" id="{E669F102-561E-04BB-25DF-E6955B230EE5}"/>
                </a:ext>
              </a:extLst>
            </p:cNvPr>
            <p:cNvSpPr/>
            <p:nvPr/>
          </p:nvSpPr>
          <p:spPr>
            <a:xfrm>
              <a:off x="2888125" y="914325"/>
              <a:ext cx="163275" cy="65550"/>
            </a:xfrm>
            <a:custGeom>
              <a:avLst/>
              <a:gdLst/>
              <a:ahLst/>
              <a:cxnLst/>
              <a:rect l="l" t="t" r="r" b="b"/>
              <a:pathLst>
                <a:path w="6531" h="2622" extrusionOk="0">
                  <a:moveTo>
                    <a:pt x="1909" y="1"/>
                  </a:moveTo>
                  <a:lnTo>
                    <a:pt x="110" y="993"/>
                  </a:lnTo>
                  <a:lnTo>
                    <a:pt x="1" y="2622"/>
                  </a:lnTo>
                  <a:lnTo>
                    <a:pt x="6313" y="2622"/>
                  </a:lnTo>
                  <a:lnTo>
                    <a:pt x="6531" y="1148"/>
                  </a:lnTo>
                  <a:lnTo>
                    <a:pt x="5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518;p48">
              <a:extLst>
                <a:ext uri="{FF2B5EF4-FFF2-40B4-BE49-F238E27FC236}">
                  <a16:creationId xmlns:a16="http://schemas.microsoft.com/office/drawing/2014/main" id="{33BA6DB0-6AF7-B283-0BF7-04F145168AF9}"/>
                </a:ext>
              </a:extLst>
            </p:cNvPr>
            <p:cNvSpPr/>
            <p:nvPr/>
          </p:nvSpPr>
          <p:spPr>
            <a:xfrm>
              <a:off x="2952500" y="849575"/>
              <a:ext cx="59750" cy="48500"/>
            </a:xfrm>
            <a:custGeom>
              <a:avLst/>
              <a:gdLst/>
              <a:ahLst/>
              <a:cxnLst/>
              <a:rect l="l" t="t" r="r" b="b"/>
              <a:pathLst>
                <a:path w="2390" h="1940" extrusionOk="0">
                  <a:moveTo>
                    <a:pt x="1" y="1"/>
                  </a:moveTo>
                  <a:lnTo>
                    <a:pt x="1" y="1939"/>
                  </a:lnTo>
                  <a:lnTo>
                    <a:pt x="2389" y="1939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519;p48">
              <a:extLst>
                <a:ext uri="{FF2B5EF4-FFF2-40B4-BE49-F238E27FC236}">
                  <a16:creationId xmlns:a16="http://schemas.microsoft.com/office/drawing/2014/main" id="{EDF456CF-0492-8E75-2A8C-D150A7BBC019}"/>
                </a:ext>
              </a:extLst>
            </p:cNvPr>
            <p:cNvSpPr/>
            <p:nvPr/>
          </p:nvSpPr>
          <p:spPr>
            <a:xfrm>
              <a:off x="2912175" y="828650"/>
              <a:ext cx="145425" cy="21350"/>
            </a:xfrm>
            <a:custGeom>
              <a:avLst/>
              <a:gdLst/>
              <a:ahLst/>
              <a:cxnLst/>
              <a:rect l="l" t="t" r="r" b="b"/>
              <a:pathLst>
                <a:path w="581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5817" y="853"/>
                  </a:lnTo>
                  <a:lnTo>
                    <a:pt x="5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905233"/>
      </p:ext>
    </p:extLst>
  </p:cSld>
  <p:clrMapOvr>
    <a:masterClrMapping/>
  </p:clrMapOvr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2812</Words>
  <Application>Microsoft Macintosh PowerPoint</Application>
  <PresentationFormat>On-screen Show (16:9)</PresentationFormat>
  <Paragraphs>212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Söhne</vt:lpstr>
      <vt:lpstr>Arial</vt:lpstr>
      <vt:lpstr>Teko Medium</vt:lpstr>
      <vt:lpstr>Electrolize</vt:lpstr>
      <vt:lpstr>Times New Roman</vt:lpstr>
      <vt:lpstr>Teko</vt:lpstr>
      <vt:lpstr>Indian Technology Company Profile by Slidesgo</vt:lpstr>
      <vt:lpstr>ELECTRIC MOTOR TEMPERATURE</vt:lpstr>
      <vt:lpstr>INTRODUCTION</vt:lpstr>
      <vt:lpstr>BACKGROUND</vt:lpstr>
      <vt:lpstr>MOTIVATION</vt:lpstr>
      <vt:lpstr>GOAL</vt:lpstr>
      <vt:lpstr>DESCRIPTION OF THE DATASET</vt:lpstr>
      <vt:lpstr>PowerPoint Presentation</vt:lpstr>
      <vt:lpstr>PowerPoint Presentation</vt:lpstr>
      <vt:lpstr>PowerPoint Presentation</vt:lpstr>
      <vt:lpstr>Data Preprocessing and Cleaning </vt:lpstr>
      <vt:lpstr>PowerPoint Presentation</vt:lpstr>
      <vt:lpstr>Exploratory Data Analysis </vt:lpstr>
      <vt:lpstr>PowerPoint Presentation</vt:lpstr>
      <vt:lpstr>PowerPoint Presentation</vt:lpstr>
      <vt:lpstr>PowerPoint Presentation</vt:lpstr>
      <vt:lpstr>Feature Engineering </vt:lpstr>
      <vt:lpstr>MODEL SELECTION &amp; EVALUATION</vt:lpstr>
      <vt:lpstr>PowerPoint Presentation</vt:lpstr>
      <vt:lpstr>Permanent Magnet Temperature (pm)</vt:lpstr>
      <vt:lpstr> Motor Power</vt:lpstr>
      <vt:lpstr>Linear Discriminant Analysis (LDA) of Temperature of Cars with Electric Motors: Stator Winding</vt:lpstr>
      <vt:lpstr>Linear Discriminant Analysis</vt:lpstr>
      <vt:lpstr>Stator Winding Temperature by Levels</vt:lpstr>
      <vt:lpstr>Categorization of stator winding temperature into 4 levels - heating, hot, normal and risk 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MOTOR TEMPERATURE</dc:title>
  <cp:lastModifiedBy>Angel Fernandes</cp:lastModifiedBy>
  <cp:revision>19</cp:revision>
  <dcterms:modified xsi:type="dcterms:W3CDTF">2023-12-15T14:43:37Z</dcterms:modified>
</cp:coreProperties>
</file>