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100" d="100"/>
          <a:sy n="100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A529-BD35-0609-1409-AD824ED3C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760FD-FD22-D863-588B-DABE61987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F7B47-F101-B278-1659-A9F24143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E8D1-C63C-3E4A-8471-D611BC9FA900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C4E67-4FBD-4AC2-FCF9-6A133BF3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1ED2-4011-645B-8420-76A21522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8F71-7287-0B45-B96E-3168A001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CEF9-74AB-78ED-3646-5CD40C37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0FC5E-5D69-A3D0-058D-776E5F6BD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DA6EC-9C77-5DFD-BF49-ECBB730D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E8D1-C63C-3E4A-8471-D611BC9FA900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ECFB-F4D2-7FCB-D8D2-E6F90C10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B56A-0ED7-DBE8-D68F-E084273C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8F71-7287-0B45-B96E-3168A001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F32F8-DFF1-F17C-DD31-084B27974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3CA43-94F0-B977-D01D-8469E3AE3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596D-7108-F5F3-EC4B-788FDA6A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E8D1-C63C-3E4A-8471-D611BC9FA900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B4A2-349C-FBA7-59CB-44117136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8C6EE-D387-92BC-BEE7-8B6D5822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8F71-7287-0B45-B96E-3168A001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7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BA5B-2C47-D3CE-302F-005C1A6E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A71D-BFC5-36B8-4F8B-943E5F9A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B7BF-13B1-1168-98B2-89633E7C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E8D1-C63C-3E4A-8471-D611BC9FA900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E340A-5CC4-A800-5E0A-6B75569F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A77F-2317-4841-F19D-5C0FD45E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8F71-7287-0B45-B96E-3168A001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4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50F2-F901-DE3D-B014-CDF0A411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89D1F-62D0-A1B1-F8EB-86923731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B78D-4519-869A-0CCD-280F09B0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E8D1-C63C-3E4A-8471-D611BC9FA900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5730E-143D-8BCA-3C5F-89565966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8B73-F5AB-6421-521C-5DBB78EB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8F71-7287-0B45-B96E-3168A001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31C6-0BDB-88C3-CDA3-0659FBD9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3B16-F854-62AE-A00E-A42BF1636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CD63F-9D4A-62CA-6F4D-2069AE27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2A244-774C-B1FA-2A25-5FB38CB5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E8D1-C63C-3E4A-8471-D611BC9FA900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8275B-AECB-095A-BCB6-4A9D74BE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4E169-1565-69B9-505D-DB35AFB5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8F71-7287-0B45-B96E-3168A001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9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1EC8-D570-EC92-1819-CD6FFB5F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7F485-E3DD-ED70-B61D-A4D7BD0A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6E88A-2188-9064-A990-87E30565C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9FD74-E3BA-9028-82AC-57F7EAA15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DA368-7AA7-76C2-A587-9C4E4D346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86AE4-5938-9BC2-4E19-F21CA611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E8D1-C63C-3E4A-8471-D611BC9FA900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BB02A-7387-F73E-43B6-9F9268DC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52BBA-7746-DD51-9723-091B4A59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8F71-7287-0B45-B96E-3168A001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47BC-B4FD-9183-CAB5-084BF94B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0328C-EE02-D8ED-183B-615973B7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E8D1-C63C-3E4A-8471-D611BC9FA900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36551-CAAE-06E2-4A65-9CD0E86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EE1C7-EE5F-335E-3270-C5005118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8F71-7287-0B45-B96E-3168A001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6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F34E0-0EEC-9403-D2D2-A851DB34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E8D1-C63C-3E4A-8471-D611BC9FA900}" type="datetimeFigureOut">
              <a:rPr lang="en-US" smtClean="0"/>
              <a:t>8/2/22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1101-FE13-AD5C-606C-3A0AA832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ACBC0-707E-469B-AA9F-91516C77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8F71-7287-0B45-B96E-3168A001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1664-A7BD-1FFA-DAC1-6DFAAF54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B972-4C41-0D59-3883-B80C1AE7C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9DC8F-767B-8ED7-3907-2E7361EA7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F437A-279E-D2CA-401C-20A3A620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E8D1-C63C-3E4A-8471-D611BC9FA900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06098-D817-9BAC-7275-6B5F2595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F4E8E-509E-7C7C-574C-EA4B4430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8F71-7287-0B45-B96E-3168A001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C8DB-6846-DEA1-598A-B073DFE3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DCE5E-AC8A-3E47-D77D-338CBC92B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95D46-A258-058B-9B58-678516D24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F530F-C2BB-2AEC-1432-DDD26563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E8D1-C63C-3E4A-8471-D611BC9FA900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858AF-966A-79A2-1BA9-DB0049C1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41518-A34A-77DA-9B0A-3BAE4B6F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8F71-7287-0B45-B96E-3168A001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64A83-E93F-4C2D-836E-5996434F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F34E-37BD-5C69-B0A0-C6EBBFD77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41E64-9729-0D59-9D66-F74CABE53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E8D1-C63C-3E4A-8471-D611BC9FA900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97259-5556-2CB7-6B84-0CEC690FE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E5FB0-3190-87ED-0B9C-8375DB5C3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8F71-7287-0B45-B96E-3168A001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4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3381-0141-BB00-2454-0136CB109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5" y="584200"/>
            <a:ext cx="11258550" cy="2387600"/>
          </a:xfrm>
          <a:solidFill>
            <a:srgbClr val="00B050"/>
          </a:solidFill>
        </p:spPr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Basic Microbiology’s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678B1-F46D-F494-4FB0-66CCB7DA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2971800"/>
            <a:ext cx="11258550" cy="27178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/>
              <a:t>Buat</a:t>
            </a:r>
            <a:r>
              <a:rPr lang="en-US" dirty="0"/>
              <a:t> resume  /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/>
              <a:t>tentang </a:t>
            </a:r>
            <a:r>
              <a:rPr lang="en-US" dirty="0" err="1"/>
              <a:t>definisi</a:t>
            </a:r>
            <a:r>
              <a:rPr lang="en-US" dirty="0"/>
              <a:t> dan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mikrobiologi</a:t>
            </a:r>
            <a:r>
              <a:rPr lang="en-US" dirty="0"/>
              <a:t>, </a:t>
            </a:r>
            <a:r>
              <a:rPr lang="en-US" dirty="0" err="1"/>
              <a:t>teori</a:t>
            </a:r>
            <a:r>
              <a:rPr lang="en-US" dirty="0"/>
              <a:t> biogenesis, </a:t>
            </a:r>
            <a:r>
              <a:rPr lang="en-US" dirty="0" err="1"/>
              <a:t>teori</a:t>
            </a:r>
            <a:r>
              <a:rPr lang="en-US" dirty="0"/>
              <a:t> abiogenesis, dan </a:t>
            </a:r>
            <a:r>
              <a:rPr lang="en-US" dirty="0" err="1"/>
              <a:t>postulat</a:t>
            </a:r>
            <a:r>
              <a:rPr lang="en-US" dirty="0"/>
              <a:t> Koch.</a:t>
            </a:r>
          </a:p>
          <a:p>
            <a:pPr algn="l"/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Maksimal</a:t>
            </a:r>
            <a:r>
              <a:rPr lang="en-US" dirty="0"/>
              <a:t> 1 </a:t>
            </a:r>
            <a:r>
              <a:rPr lang="en-US" dirty="0" err="1"/>
              <a:t>halaman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format </a:t>
            </a:r>
            <a:r>
              <a:rPr lang="en-US" dirty="0" err="1"/>
              <a:t>penulisan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Format (.pdf)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Dateline: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Rabu, 03 </a:t>
            </a:r>
            <a:r>
              <a:rPr lang="en-US" dirty="0" err="1"/>
              <a:t>Agustus</a:t>
            </a:r>
            <a:r>
              <a:rPr lang="en-US" dirty="0"/>
              <a:t>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9683E-202B-BE21-4BBE-C6490CAD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1" y="5892800"/>
            <a:ext cx="1340679" cy="8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7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{2677DFEA-EBDB-0645-A582-BD5D33CCB575}tf10001076</Template>
  <TotalTime>18</TotalTime>
  <Words>47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Basic Microbiology’s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Basic Microbiology’s Assignment</dc:title>
  <dc:creator>elisalindaoffice@gmail.com</dc:creator>
  <cp:lastModifiedBy>elisalindaoffice@gmail.com</cp:lastModifiedBy>
  <cp:revision>2</cp:revision>
  <dcterms:created xsi:type="dcterms:W3CDTF">2022-08-02T06:32:39Z</dcterms:created>
  <dcterms:modified xsi:type="dcterms:W3CDTF">2022-08-02T06:50:45Z</dcterms:modified>
</cp:coreProperties>
</file>