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697D-AA9F-44CE-A7EA-1B001C9B385C}" type="datetimeFigureOut">
              <a:rPr lang="id-ID" smtClean="0"/>
              <a:t>18/01/2021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63BC-5DCD-4988-9391-4C324A37C27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697D-AA9F-44CE-A7EA-1B001C9B385C}" type="datetimeFigureOut">
              <a:rPr lang="id-ID" smtClean="0"/>
              <a:t>18/01/2021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63BC-5DCD-4988-9391-4C324A37C27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697D-AA9F-44CE-A7EA-1B001C9B385C}" type="datetimeFigureOut">
              <a:rPr lang="id-ID" smtClean="0"/>
              <a:t>18/01/2021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63BC-5DCD-4988-9391-4C324A37C27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697D-AA9F-44CE-A7EA-1B001C9B385C}" type="datetimeFigureOut">
              <a:rPr lang="id-ID" smtClean="0"/>
              <a:t>18/01/2021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63BC-5DCD-4988-9391-4C324A37C27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697D-AA9F-44CE-A7EA-1B001C9B385C}" type="datetimeFigureOut">
              <a:rPr lang="id-ID" smtClean="0"/>
              <a:t>18/01/2021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63BC-5DCD-4988-9391-4C324A37C27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697D-AA9F-44CE-A7EA-1B001C9B385C}" type="datetimeFigureOut">
              <a:rPr lang="id-ID" smtClean="0"/>
              <a:t>18/01/2021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63BC-5DCD-4988-9391-4C324A37C27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697D-AA9F-44CE-A7EA-1B001C9B385C}" type="datetimeFigureOut">
              <a:rPr lang="id-ID" smtClean="0"/>
              <a:t>18/01/2021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63BC-5DCD-4988-9391-4C324A37C27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697D-AA9F-44CE-A7EA-1B001C9B385C}" type="datetimeFigureOut">
              <a:rPr lang="id-ID" smtClean="0"/>
              <a:t>18/01/2021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63BC-5DCD-4988-9391-4C324A37C27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697D-AA9F-44CE-A7EA-1B001C9B385C}" type="datetimeFigureOut">
              <a:rPr lang="id-ID" smtClean="0"/>
              <a:t>18/01/2021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63BC-5DCD-4988-9391-4C324A37C27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697D-AA9F-44CE-A7EA-1B001C9B385C}" type="datetimeFigureOut">
              <a:rPr lang="id-ID" smtClean="0"/>
              <a:t>18/01/2021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63BC-5DCD-4988-9391-4C324A37C27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697D-AA9F-44CE-A7EA-1B001C9B385C}" type="datetimeFigureOut">
              <a:rPr lang="id-ID" smtClean="0"/>
              <a:t>18/01/2021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63BC-5DCD-4988-9391-4C324A37C27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B697D-AA9F-44CE-A7EA-1B001C9B385C}" type="datetimeFigureOut">
              <a:rPr lang="id-ID" smtClean="0"/>
              <a:t>18/01/2021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063BC-5DCD-4988-9391-4C324A37C27B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http://www.e-dukasi.net/pengpop/datafitur/peng_populer/PP_257/images/gbrh3a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http://www.e-dukasi.net/pengpop/datafitur/peng_populer/PP_257/images/gbrh3b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1066800"/>
            <a:ext cx="5943600" cy="14319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 smtClean="0"/>
              <a:t>SAMPAH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(</a:t>
            </a:r>
            <a:r>
              <a:rPr lang="en-US" sz="4800" dirty="0" smtClean="0"/>
              <a:t>PENGERTIAN</a:t>
            </a:r>
            <a:r>
              <a:rPr lang="en-US" sz="4000" dirty="0" smtClean="0"/>
              <a:t>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4953000"/>
            <a:ext cx="6629400" cy="114300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2400" b="1" i="1" dirty="0" smtClean="0">
                <a:latin typeface="Comic Sans MS" pitchFamily="66" charset="0"/>
              </a:rPr>
              <a:t>BY Nelson </a:t>
            </a:r>
            <a:r>
              <a:rPr lang="en-US" sz="2400" b="1" i="1" dirty="0" err="1" smtClean="0">
                <a:latin typeface="Comic Sans MS" pitchFamily="66" charset="0"/>
              </a:rPr>
              <a:t>Tanjung</a:t>
            </a:r>
            <a:r>
              <a:rPr lang="en-US" sz="2400" b="1" i="1" dirty="0" smtClean="0">
                <a:latin typeface="Comic Sans MS" pitchFamily="66" charset="0"/>
              </a:rPr>
              <a:t>, SKM, </a:t>
            </a:r>
            <a:r>
              <a:rPr lang="en-US" sz="2400" b="1" i="1" dirty="0" err="1" smtClean="0">
                <a:latin typeface="Comic Sans MS" pitchFamily="66" charset="0"/>
              </a:rPr>
              <a:t>M.Kes</a:t>
            </a:r>
            <a:endParaRPr lang="en-US" sz="2400" b="1" i="1" dirty="0" smtClean="0">
              <a:latin typeface="Comic Sans MS" pitchFamily="66" charset="0"/>
            </a:endParaRPr>
          </a:p>
        </p:txBody>
      </p:sp>
      <p:pic>
        <p:nvPicPr>
          <p:cNvPr id="3076" name="Picture 4" descr="C:\Users\Fredy S\Downloads\logo-poltekkes-medan.png"/>
          <p:cNvPicPr>
            <a:picLocks noChangeAspect="1" noChangeArrowheads="1"/>
          </p:cNvPicPr>
          <p:nvPr/>
        </p:nvPicPr>
        <p:blipFill>
          <a:blip r:embed="rId2"/>
          <a:srcRect l="14519" r="11156"/>
          <a:stretch>
            <a:fillRect/>
          </a:stretch>
        </p:blipFill>
        <p:spPr bwMode="auto">
          <a:xfrm>
            <a:off x="457200" y="533400"/>
            <a:ext cx="209073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PENGERTIAN SAMPAH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1800" smtClean="0"/>
              <a:t>KAMUS LINGKUNGAN (1994)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smtClean="0"/>
              <a:t>	Sampah adalah bahan yg tdk mempunyai nilai atau tidak berharga untuk digunakan secara biasa atau khusus dlm produksi atau pemakaian, barang rusak /cacat selama manufaktur/materi berlebihan atau buangan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smtClean="0"/>
              <a:t>ISTILAH LINGKUNGAN UNTUK MANAJEMEN (ECOLINK 1996)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smtClean="0"/>
              <a:t>	Sampah adlah suatu bahan yg terbuang atau dibuang dari sumber hasil aktivitas manusia maupun proses alam yg belum memiliki nilai ekonomis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smtClean="0"/>
              <a:t>TANJUNG Dr, M.Sc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smtClean="0"/>
              <a:t>	Sampah adalah sesuatu yg tdk berguna lagi, dibuang oleh pemiliknya atau pemakai semula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smtClean="0"/>
              <a:t>RADYASTUTI (1996)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smtClean="0"/>
              <a:t>	Sampah adalah sumber daya yg tidak siap pakai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smtClean="0"/>
              <a:t>BASRIYANTA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smtClean="0"/>
              <a:t>Sampah merupakan barang yg diangggap sudah tidak terpakai dan dibuang oleh pemiliknya, tetapi masih bisa dipakai kalau dikelola dengan prosedur yg benar.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/>
              <a:t>Sumber-sumber Sampah</a:t>
            </a:r>
            <a:r>
              <a:rPr lang="en-US" smtClean="0"/>
              <a:t>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Pemukiman/rumah tangga </a:t>
            </a:r>
          </a:p>
          <a:p>
            <a:pPr eaLnBrk="1" hangingPunct="1">
              <a:buFontTx/>
              <a:buNone/>
              <a:defRPr/>
            </a:pPr>
            <a:r>
              <a:rPr lang="en-US" smtClean="0"/>
              <a:t>	Biasanya sampah rumah tangga berupa sisa pengolahan makanan, perlengkapan rumah tangga bekas, kertas, kardus, gelas, kain, sampah/kebun/halaman, dan lain-lain </a:t>
            </a:r>
          </a:p>
        </p:txBody>
      </p:sp>
      <p:sp>
        <p:nvSpPr>
          <p:cNvPr id="6148" name="Rectangle 7"/>
          <p:cNvSpPr>
            <a:spLocks noChangeArrowheads="1"/>
          </p:cNvSpPr>
          <p:nvPr/>
        </p:nvSpPr>
        <p:spPr bwMode="auto">
          <a:xfrm>
            <a:off x="0" y="251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pic>
        <p:nvPicPr>
          <p:cNvPr id="6149" name="Picture 6" descr="http://www.e-dukasi.net/pengpop/datafitur/peng_populer/PP_257/images/gbrh3a.jp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2895600" y="4572000"/>
            <a:ext cx="3429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0" name="Rectangle 8"/>
          <p:cNvSpPr>
            <a:spLocks noChangeArrowheads="1"/>
          </p:cNvSpPr>
          <p:nvPr/>
        </p:nvSpPr>
        <p:spPr bwMode="auto">
          <a:xfrm>
            <a:off x="6324600" y="5029200"/>
            <a:ext cx="25908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>
              <a:buFontTx/>
              <a:buAutoNum type="alphaLcPeriod"/>
              <a:tabLst>
                <a:tab pos="228600" algn="l"/>
              </a:tabLst>
            </a:pPr>
            <a:r>
              <a:rPr lang="en-US" sz="1100">
                <a:latin typeface="Arial" charset="0"/>
                <a:ea typeface="Times New Roman" pitchFamily="18" charset="0"/>
                <a:cs typeface="Arial" charset="0"/>
              </a:rPr>
              <a:t>Pertanian dan Perkebunan</a:t>
            </a:r>
            <a:endParaRPr lang="en-US">
              <a:latin typeface="Arial" charset="0"/>
              <a:ea typeface="Times New Roman" pitchFamily="18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457200"/>
            <a:ext cx="7772400" cy="762000"/>
          </a:xfrm>
          <a:prstGeom prst="rect">
            <a:avLst/>
          </a:prstGeom>
        </p:spPr>
        <p:txBody>
          <a:bodyPr lIns="0" rIns="0" bIns="0" anchor="b">
            <a:normAutofit fontScale="97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Sampah</a:t>
            </a:r>
            <a:r>
              <a:rPr 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dan</a:t>
            </a:r>
            <a:r>
              <a:rPr 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pengelolaannya</a:t>
            </a:r>
            <a:endParaRPr lang="en-US" sz="5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1371600"/>
            <a:ext cx="8153400" cy="5257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09600" indent="-60960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Char char="•"/>
              <a:defRPr/>
            </a:pPr>
            <a:r>
              <a:rPr lang="en-US" sz="2800" dirty="0" err="1">
                <a:latin typeface="+mn-lt"/>
              </a:rPr>
              <a:t>Sampah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adalah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semua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limbah</a:t>
            </a:r>
            <a:r>
              <a:rPr lang="en-US" sz="2800" dirty="0">
                <a:latin typeface="+mn-lt"/>
              </a:rPr>
              <a:t> yang </a:t>
            </a:r>
            <a:r>
              <a:rPr lang="en-US" sz="2800" dirty="0" err="1">
                <a:latin typeface="+mn-lt"/>
              </a:rPr>
              <a:t>dihasilkan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oleh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aktivitas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manusia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dan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binatang</a:t>
            </a:r>
            <a:r>
              <a:rPr lang="en-US" sz="2800" dirty="0">
                <a:latin typeface="+mn-lt"/>
              </a:rPr>
              <a:t> yang </a:t>
            </a:r>
            <a:r>
              <a:rPr lang="en-US" sz="2800" dirty="0" err="1">
                <a:latin typeface="+mn-lt"/>
              </a:rPr>
              <a:t>biasanya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padat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dan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dibuang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karena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tidak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berguna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atau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tidak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diinginkan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lagi</a:t>
            </a:r>
            <a:r>
              <a:rPr lang="en-US" sz="2800" dirty="0">
                <a:latin typeface="+mn-lt"/>
              </a:rPr>
              <a:t>.</a:t>
            </a:r>
          </a:p>
          <a:p>
            <a:pPr marL="609600" indent="-60960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Char char="•"/>
              <a:defRPr/>
            </a:pPr>
            <a:r>
              <a:rPr lang="en-US" sz="2800" dirty="0" err="1">
                <a:latin typeface="+mn-lt"/>
              </a:rPr>
              <a:t>Sampah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atau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limbah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padat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mempunyai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tiga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kategori</a:t>
            </a:r>
            <a:r>
              <a:rPr lang="en-US" sz="2800" dirty="0">
                <a:latin typeface="+mn-lt"/>
              </a:rPr>
              <a:t> yang </a:t>
            </a:r>
            <a:r>
              <a:rPr lang="en-US" sz="2800" dirty="0" err="1">
                <a:latin typeface="+mn-lt"/>
              </a:rPr>
              <a:t>umum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yaitu</a:t>
            </a:r>
            <a:r>
              <a:rPr lang="en-US" sz="2800" dirty="0">
                <a:latin typeface="+mn-lt"/>
              </a:rPr>
              <a:t>;</a:t>
            </a:r>
          </a:p>
          <a:p>
            <a:pPr marL="609600" indent="-60960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AutoNum type="arabicPeriod"/>
              <a:defRPr/>
            </a:pPr>
            <a:r>
              <a:rPr lang="en-US" sz="2800" dirty="0" err="1">
                <a:latin typeface="+mn-lt"/>
              </a:rPr>
              <a:t>Sampah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perkotaan</a:t>
            </a:r>
            <a:r>
              <a:rPr lang="en-US" sz="2800" dirty="0">
                <a:latin typeface="+mn-lt"/>
              </a:rPr>
              <a:t> (</a:t>
            </a:r>
            <a:r>
              <a:rPr lang="en-US" sz="2800" i="1" dirty="0">
                <a:latin typeface="+mn-lt"/>
              </a:rPr>
              <a:t>municipal waste</a:t>
            </a:r>
            <a:r>
              <a:rPr lang="en-US" sz="2800" dirty="0">
                <a:latin typeface="+mn-lt"/>
              </a:rPr>
              <a:t>)</a:t>
            </a:r>
          </a:p>
          <a:p>
            <a:pPr marL="609600" indent="-60960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AutoNum type="arabicPeriod"/>
              <a:defRPr/>
            </a:pPr>
            <a:r>
              <a:rPr lang="en-US" sz="2800" dirty="0" err="1">
                <a:latin typeface="+mn-lt"/>
              </a:rPr>
              <a:t>Sampah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Industri</a:t>
            </a:r>
            <a:r>
              <a:rPr lang="en-US" sz="2800" dirty="0">
                <a:latin typeface="+mn-lt"/>
              </a:rPr>
              <a:t> (</a:t>
            </a:r>
            <a:r>
              <a:rPr lang="en-US" sz="2800" i="1" dirty="0">
                <a:latin typeface="+mn-lt"/>
              </a:rPr>
              <a:t>industrial waste</a:t>
            </a:r>
            <a:r>
              <a:rPr lang="en-US" sz="2800" dirty="0">
                <a:latin typeface="+mn-lt"/>
              </a:rPr>
              <a:t>)</a:t>
            </a:r>
          </a:p>
          <a:p>
            <a:pPr marL="609600" indent="-60960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AutoNum type="arabicPeriod"/>
              <a:defRPr/>
            </a:pPr>
            <a:r>
              <a:rPr lang="en-US" sz="2800" dirty="0" err="1">
                <a:latin typeface="+mn-lt"/>
              </a:rPr>
              <a:t>Sampah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atau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Limbah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bahan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berbahaya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dan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beracun</a:t>
            </a:r>
            <a:r>
              <a:rPr lang="en-US" sz="2800" dirty="0">
                <a:latin typeface="+mn-lt"/>
              </a:rPr>
              <a:t> (</a:t>
            </a:r>
            <a:r>
              <a:rPr lang="en-US" sz="2800" i="1" dirty="0">
                <a:latin typeface="+mn-lt"/>
              </a:rPr>
              <a:t>hazardous waste</a:t>
            </a:r>
            <a:r>
              <a:rPr lang="en-US" sz="2800" dirty="0">
                <a:latin typeface="+mn-lt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2100"/>
            <a:ext cx="8229600" cy="8509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Pertanian dan Perkebunan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3048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 err="1" smtClean="0">
                <a:solidFill>
                  <a:srgbClr val="000000"/>
                </a:solidFill>
              </a:rPr>
              <a:t>Sampah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dari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kegiatan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pertanian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tergolong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bahan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organik</a:t>
            </a:r>
            <a:r>
              <a:rPr lang="en-US" sz="2400" dirty="0" smtClean="0">
                <a:solidFill>
                  <a:srgbClr val="000000"/>
                </a:solidFill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</a:rPr>
              <a:t>seperti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jerami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dan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sejenisnya</a:t>
            </a:r>
            <a:r>
              <a:rPr lang="en-US" sz="2400" dirty="0" smtClean="0">
                <a:solidFill>
                  <a:srgbClr val="000000"/>
                </a:solidFill>
              </a:rPr>
              <a:t>. </a:t>
            </a:r>
            <a:r>
              <a:rPr lang="en-US" sz="2400" dirty="0" err="1" smtClean="0">
                <a:solidFill>
                  <a:srgbClr val="000000"/>
                </a:solidFill>
              </a:rPr>
              <a:t>Sebagian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besar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sampah</a:t>
            </a:r>
            <a:r>
              <a:rPr lang="en-US" sz="2400" dirty="0" smtClean="0">
                <a:solidFill>
                  <a:srgbClr val="000000"/>
                </a:solidFill>
              </a:rPr>
              <a:t> yang </a:t>
            </a:r>
            <a:r>
              <a:rPr lang="en-US" sz="2400" dirty="0" err="1" smtClean="0">
                <a:solidFill>
                  <a:srgbClr val="000000"/>
                </a:solidFill>
              </a:rPr>
              <a:t>dihasilkan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selama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musim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panen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dibakar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atau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dimanfaatkan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untuk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pupuk</a:t>
            </a:r>
            <a:r>
              <a:rPr lang="en-US" sz="2400" dirty="0" smtClean="0">
                <a:solidFill>
                  <a:srgbClr val="000000"/>
                </a:solidFill>
              </a:rPr>
              <a:t>. </a:t>
            </a:r>
            <a:r>
              <a:rPr lang="en-US" sz="2400" dirty="0" err="1" smtClean="0">
                <a:solidFill>
                  <a:srgbClr val="000000"/>
                </a:solidFill>
              </a:rPr>
              <a:t>Untuk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sampah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bahan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kimia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seperti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pestisida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dan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pupuk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buatan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perlu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perlakuan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khusus</a:t>
            </a:r>
            <a:r>
              <a:rPr lang="en-US" sz="2400" dirty="0" smtClean="0">
                <a:solidFill>
                  <a:srgbClr val="000000"/>
                </a:solidFill>
              </a:rPr>
              <a:t> agar </a:t>
            </a:r>
            <a:r>
              <a:rPr lang="en-US" sz="2400" dirty="0" err="1" smtClean="0">
                <a:solidFill>
                  <a:srgbClr val="000000"/>
                </a:solidFill>
              </a:rPr>
              <a:t>tidak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mencemari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lungkungan</a:t>
            </a:r>
            <a:r>
              <a:rPr lang="en-US" sz="2400" dirty="0" smtClean="0">
                <a:solidFill>
                  <a:srgbClr val="000000"/>
                </a:solidFill>
              </a:rPr>
              <a:t>. </a:t>
            </a:r>
            <a:r>
              <a:rPr lang="en-US" sz="2400" dirty="0" err="1" smtClean="0">
                <a:solidFill>
                  <a:srgbClr val="000000"/>
                </a:solidFill>
              </a:rPr>
              <a:t>Sampah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pertanian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lainnya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adalah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lembaran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plastik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penutup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tempat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tumbuh-tumbuhan</a:t>
            </a:r>
            <a:r>
              <a:rPr lang="en-US" sz="2400" dirty="0" smtClean="0">
                <a:solidFill>
                  <a:srgbClr val="000000"/>
                </a:solidFill>
              </a:rPr>
              <a:t> yang </a:t>
            </a:r>
            <a:r>
              <a:rPr lang="en-US" sz="2400" dirty="0" err="1" smtClean="0">
                <a:solidFill>
                  <a:srgbClr val="000000"/>
                </a:solidFill>
              </a:rPr>
              <a:t>berfungsi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untuk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mengurangi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penguapan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dan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penghambat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pertumbuhan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gulma</a:t>
            </a:r>
            <a:r>
              <a:rPr lang="en-US" sz="2400" dirty="0" smtClean="0">
                <a:solidFill>
                  <a:srgbClr val="000000"/>
                </a:solidFill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</a:rPr>
              <a:t>namun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plastik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ini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bisa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didaur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ulan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7172" name="Rectangle 9"/>
          <p:cNvSpPr>
            <a:spLocks noChangeArrowheads="1"/>
          </p:cNvSpPr>
          <p:nvPr/>
        </p:nvSpPr>
        <p:spPr bwMode="auto">
          <a:xfrm>
            <a:off x="0" y="2533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pic>
        <p:nvPicPr>
          <p:cNvPr id="7173" name="Picture 8" descr="http://www.e-dukasi.net/pengpop/datafitur/peng_populer/PP_257/images/gbrh3b.jp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1066800" y="4419600"/>
            <a:ext cx="3276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Rectangle 10"/>
          <p:cNvSpPr>
            <a:spLocks noChangeArrowheads="1"/>
          </p:cNvSpPr>
          <p:nvPr/>
        </p:nvSpPr>
        <p:spPr bwMode="auto">
          <a:xfrm>
            <a:off x="0" y="4324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id-ID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3"/>
          <p:cNvGraphicFramePr>
            <a:graphicFrameLocks noChangeAspect="1"/>
          </p:cNvGraphicFramePr>
          <p:nvPr>
            <p:ph idx="1"/>
          </p:nvPr>
        </p:nvGraphicFramePr>
        <p:xfrm>
          <a:off x="1462088" y="152400"/>
          <a:ext cx="6296025" cy="6553200"/>
        </p:xfrm>
        <a:graphic>
          <a:graphicData uri="http://schemas.openxmlformats.org/presentationml/2006/ole">
            <p:oleObj spid="_x0000_s1026" name="Bitmap Image" r:id="rId3" imgW="5649114" imgH="5877745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3"/>
          <p:cNvGraphicFramePr>
            <a:graphicFrameLocks noChangeAspect="1"/>
          </p:cNvGraphicFramePr>
          <p:nvPr>
            <p:ph idx="1"/>
          </p:nvPr>
        </p:nvGraphicFramePr>
        <p:xfrm>
          <a:off x="1973263" y="228600"/>
          <a:ext cx="5807075" cy="5897563"/>
        </p:xfrm>
        <a:graphic>
          <a:graphicData uri="http://schemas.openxmlformats.org/presentationml/2006/ole">
            <p:oleObj spid="_x0000_s2050" name="Bitmap Image" r:id="rId3" imgW="6076190" imgH="6171429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/>
          <a:lstStyle/>
          <a:p>
            <a:pPr marL="381000" indent="-381000">
              <a:lnSpc>
                <a:spcPct val="80000"/>
              </a:lnSpc>
            </a:pPr>
            <a:r>
              <a:rPr lang="en-US" sz="2000" b="1" smtClean="0"/>
              <a:t>Sampah Industri</a:t>
            </a:r>
            <a:endParaRPr lang="en-US" sz="2000" smtClean="0"/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sz="2000" smtClean="0"/>
              <a:t>	Sampah industri adalah limbah padat yang dihasilkan oleh </a:t>
            </a:r>
            <a:r>
              <a:rPr lang="en-US" sz="2000" b="1" smtClean="0"/>
              <a:t>aktivitas industri</a:t>
            </a:r>
            <a:r>
              <a:rPr lang="en-US" sz="2000" smtClean="0"/>
              <a:t>, termasuk sampah, abu, demolition, limbah spesial dan sampah bahan berbahaya dan beracun (B3).</a:t>
            </a:r>
            <a:endParaRPr lang="en-US" sz="2000" b="1" smtClean="0"/>
          </a:p>
          <a:p>
            <a:pPr marL="381000" indent="-381000">
              <a:lnSpc>
                <a:spcPct val="80000"/>
              </a:lnSpc>
            </a:pPr>
            <a:r>
              <a:rPr lang="en-US" sz="2000" b="1" smtClean="0"/>
              <a:t>Limbah bahan berbahaya dan beracun (B3)</a:t>
            </a:r>
            <a:endParaRPr lang="en-US" sz="2000" smtClean="0"/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sz="2000" smtClean="0"/>
              <a:t>	Limbah padat yang secara subtansial berbahaya bagai kehidupan manusia, binatang dan tumbuhan dalam kurun waktu tertentu.</a:t>
            </a:r>
          </a:p>
          <a:p>
            <a:pPr marL="381000" indent="-381000">
              <a:lnSpc>
                <a:spcPct val="80000"/>
              </a:lnSpc>
            </a:pPr>
            <a:endParaRPr lang="en-US" sz="2000" smtClean="0"/>
          </a:p>
          <a:p>
            <a:pPr marL="381000" indent="-381000">
              <a:lnSpc>
                <a:spcPct val="80000"/>
              </a:lnSpc>
            </a:pPr>
            <a:r>
              <a:rPr lang="en-US" sz="2000" smtClean="0"/>
              <a:t>Karakteristik limbah B3 sbb;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sz="2000" smtClean="0"/>
              <a:t>Mudah terbakar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sz="2000" smtClean="0"/>
              <a:t>Korosivitas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sz="2000" smtClean="0"/>
              <a:t>Reaktivitas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sz="2000" smtClean="0"/>
              <a:t>Toksisitas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sz="2000" smtClean="0"/>
              <a:t>Pada saat yang lalu kelompok limbah B3 adalah sbb,</a:t>
            </a:r>
          </a:p>
          <a:p>
            <a:pPr marL="800100" lvl="1" indent="-342900">
              <a:lnSpc>
                <a:spcPct val="80000"/>
              </a:lnSpc>
              <a:buFontTx/>
              <a:buChar char="•"/>
            </a:pPr>
            <a:r>
              <a:rPr lang="en-US" smtClean="0"/>
              <a:t>Senyawa radioaktif</a:t>
            </a:r>
          </a:p>
          <a:p>
            <a:pPr marL="800100" lvl="1" indent="-342900">
              <a:lnSpc>
                <a:spcPct val="80000"/>
              </a:lnSpc>
              <a:buFontTx/>
              <a:buChar char="•"/>
            </a:pPr>
            <a:r>
              <a:rPr lang="en-US" smtClean="0"/>
              <a:t>Senyawa kimia</a:t>
            </a:r>
          </a:p>
          <a:p>
            <a:pPr marL="800100" lvl="1" indent="-342900">
              <a:lnSpc>
                <a:spcPct val="80000"/>
              </a:lnSpc>
              <a:buFontTx/>
              <a:buChar char="•"/>
            </a:pPr>
            <a:r>
              <a:rPr lang="en-US" smtClean="0"/>
              <a:t>Limbah biologi</a:t>
            </a:r>
          </a:p>
          <a:p>
            <a:pPr marL="800100" lvl="1" indent="-342900">
              <a:lnSpc>
                <a:spcPct val="80000"/>
              </a:lnSpc>
              <a:buFontTx/>
              <a:buChar char="•"/>
            </a:pPr>
            <a:r>
              <a:rPr lang="en-US" smtClean="0"/>
              <a:t>Limbah dapat terbakar</a:t>
            </a:r>
          </a:p>
          <a:p>
            <a:pPr marL="800100" lvl="1" indent="-342900">
              <a:lnSpc>
                <a:spcPct val="80000"/>
              </a:lnSpc>
              <a:buFontTx/>
              <a:buChar char="•"/>
            </a:pPr>
            <a:r>
              <a:rPr lang="en-US" smtClean="0"/>
              <a:t>Mudah meledak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157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Bitmap Image</vt:lpstr>
      <vt:lpstr>Slide 1</vt:lpstr>
      <vt:lpstr>SAMPAH  (PENGERTIAN)</vt:lpstr>
      <vt:lpstr>PENGERTIAN SAMPAH</vt:lpstr>
      <vt:lpstr>Sumber-sumber Sampah </vt:lpstr>
      <vt:lpstr>Slide 5</vt:lpstr>
      <vt:lpstr>Pertanian dan Perkebunan 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</cp:revision>
  <dcterms:created xsi:type="dcterms:W3CDTF">2021-01-18T08:08:55Z</dcterms:created>
  <dcterms:modified xsi:type="dcterms:W3CDTF">2021-01-18T08:13:36Z</dcterms:modified>
</cp:coreProperties>
</file>