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4E50-5CAD-4C88-B605-47AA5CFAE068}" type="datetimeFigureOut">
              <a:rPr lang="pt-BR" smtClean="0"/>
              <a:t>20/12/2010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A28E-4634-4D9E-9FF3-693AC6221E4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436096" y="908720"/>
            <a:ext cx="648072" cy="57606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6300192" y="1052736"/>
            <a:ext cx="432048" cy="288032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436096" y="476672"/>
            <a:ext cx="62228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gency FB" pitchFamily="34" charset="0"/>
              </a:rPr>
              <a:t>Entrada</a:t>
            </a:r>
            <a:endParaRPr lang="pt-BR" sz="14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Demetrios</dc:creator>
  <cp:lastModifiedBy>Demetrios</cp:lastModifiedBy>
  <cp:revision>5</cp:revision>
  <dcterms:created xsi:type="dcterms:W3CDTF">2010-12-21T00:43:44Z</dcterms:created>
  <dcterms:modified xsi:type="dcterms:W3CDTF">2010-12-21T01:31:11Z</dcterms:modified>
</cp:coreProperties>
</file>