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91" d="100"/>
          <a:sy n="91" d="100"/>
        </p:scale>
        <p:origin x="13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8/5/22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8/5/22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8/5/22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8/5/22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8/5/22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8/5/22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8/5/22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8/5/22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8/5/22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8/5/22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8/5/22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8/5/22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8/5/22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8/5/22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8/5/22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8/5/22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8/5/22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8/5/22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edesoriano/company-bankruptcy-predic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F85C-21C8-0783-3D11-565D6AADE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Company </a:t>
            </a:r>
            <a:r>
              <a:rPr lang="en-US" dirty="0" err="1"/>
              <a:t>BankruptCY</a:t>
            </a:r>
            <a:r>
              <a:rPr lang="en-US" dirty="0"/>
              <a:t>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16FA5-D865-4C7F-378B-3417A581B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E8F4-538C-6317-FF21-B5CB4A57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CE4C6-6CA0-B4A8-9126-5DE2EA8110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model that can be used to predict whether a company will go bankrupt or not based on their </a:t>
            </a:r>
            <a:r>
              <a:rPr lang="en-US" dirty="0" err="1"/>
              <a:t>finantial</a:t>
            </a:r>
            <a:r>
              <a:rPr lang="en-US" dirty="0"/>
              <a:t> ratio</a:t>
            </a:r>
          </a:p>
        </p:txBody>
      </p:sp>
    </p:spTree>
    <p:extLst>
      <p:ext uri="{BB962C8B-B14F-4D97-AF65-F5344CB8AC3E}">
        <p14:creationId xmlns:p14="http://schemas.microsoft.com/office/powerpoint/2010/main" val="119544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A845-B517-7BE2-D0CB-BA4E76B8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6" y="0"/>
            <a:ext cx="10396882" cy="1151965"/>
          </a:xfrm>
        </p:spPr>
        <p:txBody>
          <a:bodyPr/>
          <a:lstStyle/>
          <a:p>
            <a:r>
              <a:rPr lang="en-US" dirty="0"/>
              <a:t>INITIAL FINDINGS</a:t>
            </a:r>
          </a:p>
        </p:txBody>
      </p:sp>
      <p:pic>
        <p:nvPicPr>
          <p:cNvPr id="9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D3961FD5-0A17-76D0-2FB3-A57863F00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97" y="1387363"/>
            <a:ext cx="4423892" cy="2504090"/>
          </a:xfrm>
          <a:prstGeom prst="rect">
            <a:avLst/>
          </a:prstGeom>
        </p:spPr>
      </p:pic>
      <p:pic>
        <p:nvPicPr>
          <p:cNvPr id="11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80B6B267-E515-40A7-0B12-7C2CEE725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876" y="1387363"/>
            <a:ext cx="4468303" cy="25040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B16F17-83C2-229A-4514-11759293EA3A}"/>
              </a:ext>
            </a:extLst>
          </p:cNvPr>
          <p:cNvSpPr txBox="1"/>
          <p:nvPr/>
        </p:nvSpPr>
        <p:spPr>
          <a:xfrm>
            <a:off x="809297" y="4034328"/>
            <a:ext cx="4423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on Assets for the company that going to bankrupt is lower.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4FF58-70D3-0A70-7DAB-CC57B9560A06}"/>
              </a:ext>
            </a:extLst>
          </p:cNvPr>
          <p:cNvSpPr txBox="1"/>
          <p:nvPr/>
        </p:nvSpPr>
        <p:spPr>
          <a:xfrm>
            <a:off x="6656616" y="4037941"/>
            <a:ext cx="4423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a good performance in collecting their cash</a:t>
            </a:r>
          </a:p>
        </p:txBody>
      </p:sp>
    </p:spTree>
    <p:extLst>
      <p:ext uri="{BB962C8B-B14F-4D97-AF65-F5344CB8AC3E}">
        <p14:creationId xmlns:p14="http://schemas.microsoft.com/office/powerpoint/2010/main" val="409232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A845-B517-7BE2-D0CB-BA4E76B8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6" y="0"/>
            <a:ext cx="10396882" cy="1151965"/>
          </a:xfrm>
        </p:spPr>
        <p:txBody>
          <a:bodyPr/>
          <a:lstStyle/>
          <a:p>
            <a:r>
              <a:rPr lang="en-US" dirty="0"/>
              <a:t>INITIAL FINDINGS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B16F17-83C2-229A-4514-11759293EA3A}"/>
              </a:ext>
            </a:extLst>
          </p:cNvPr>
          <p:cNvSpPr txBox="1"/>
          <p:nvPr/>
        </p:nvSpPr>
        <p:spPr>
          <a:xfrm>
            <a:off x="809297" y="4034328"/>
            <a:ext cx="442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 Ratio is Higher.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4FF58-70D3-0A70-7DAB-CC57B9560A06}"/>
              </a:ext>
            </a:extLst>
          </p:cNvPr>
          <p:cNvSpPr txBox="1"/>
          <p:nvPr/>
        </p:nvSpPr>
        <p:spPr>
          <a:xfrm>
            <a:off x="6656616" y="4037941"/>
            <a:ext cx="442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Debt / Total Net Worth is Higher</a:t>
            </a: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A17407E0-2227-4FE6-1AFC-89DBB0ABF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96" y="1062528"/>
            <a:ext cx="4163059" cy="2563541"/>
          </a:xfrm>
          <a:prstGeom prst="rect">
            <a:avLst/>
          </a:prstGeom>
        </p:spPr>
      </p:pic>
      <p:pic>
        <p:nvPicPr>
          <p:cNvPr id="6" name="Picture 5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id="{262E777C-9897-DFB1-B13D-C464322B3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616" y="1062527"/>
            <a:ext cx="4163059" cy="256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7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A660-4681-F109-A6FF-61AECC3F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C32A0-846D-ED3D-5A33-7EF0C57155AB}"/>
              </a:ext>
            </a:extLst>
          </p:cNvPr>
          <p:cNvSpPr txBox="1"/>
          <p:nvPr/>
        </p:nvSpPr>
        <p:spPr>
          <a:xfrm>
            <a:off x="844062" y="1659988"/>
            <a:ext cx="10761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</a:t>
            </a:r>
          </a:p>
          <a:p>
            <a:r>
              <a:rPr lang="en-US" u="sng" dirty="0">
                <a:hlinkClick r:id="rId2"/>
              </a:rPr>
              <a:t>https://www.kaggle.com/datasets/fedesoriano/company-bankruptcy-prediction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MODEL USED</a:t>
            </a:r>
          </a:p>
          <a:p>
            <a:r>
              <a:rPr lang="en-US" dirty="0"/>
              <a:t>Random Forest Classifier</a:t>
            </a:r>
          </a:p>
          <a:p>
            <a:endParaRPr lang="en-US" dirty="0"/>
          </a:p>
          <a:p>
            <a:r>
              <a:rPr lang="en-US" dirty="0"/>
              <a:t>Hyperparameter Tuning</a:t>
            </a:r>
          </a:p>
          <a:p>
            <a:r>
              <a:rPr lang="en-US" dirty="0"/>
              <a:t>The sample leaf, sample split, max depth and n estimators using </a:t>
            </a:r>
            <a:r>
              <a:rPr lang="en-US" dirty="0" err="1"/>
              <a:t>GridSearchCV</a:t>
            </a:r>
            <a:endParaRPr lang="en-US" dirty="0"/>
          </a:p>
          <a:p>
            <a:endParaRPr lang="en-US" dirty="0"/>
          </a:p>
          <a:p>
            <a:r>
              <a:rPr lang="en-US" dirty="0"/>
              <a:t>Applying PCA to speed up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58370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A660-4681-F109-A6FF-61AECC3F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4688B529-E15E-EC12-7110-3098AF22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0" y="2029320"/>
            <a:ext cx="6184900" cy="247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9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D108-273E-D8A3-8404-4DFCB7EC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B83C3-4BDB-624C-405F-536F9188AC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Industry TYPE OF EACH COMPANY</a:t>
            </a:r>
          </a:p>
          <a:p>
            <a:r>
              <a:rPr lang="en-US"/>
              <a:t>ECONOMIC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29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20</TotalTime>
  <Words>120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Impact</vt:lpstr>
      <vt:lpstr>Main Event</vt:lpstr>
      <vt:lpstr>Company BankruptCY MODEL</vt:lpstr>
      <vt:lpstr>PROJECT PURPOSE</vt:lpstr>
      <vt:lpstr>INITIAL FINDINGS</vt:lpstr>
      <vt:lpstr>INITIAL FINDINGS</vt:lpstr>
      <vt:lpstr>MODEL</vt:lpstr>
      <vt:lpstr>RESULT</vt:lpstr>
      <vt:lpstr>FUTURE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BankruptCY MODEL</dc:title>
  <dc:creator>Erlangga Febrianno</dc:creator>
  <cp:lastModifiedBy>Erlangga Febrianno</cp:lastModifiedBy>
  <cp:revision>1</cp:revision>
  <dcterms:created xsi:type="dcterms:W3CDTF">2022-08-05T13:21:40Z</dcterms:created>
  <dcterms:modified xsi:type="dcterms:W3CDTF">2022-08-05T13:42:05Z</dcterms:modified>
</cp:coreProperties>
</file>