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8" r:id="rId14"/>
    <p:sldId id="270" r:id="rId15"/>
    <p:sldId id="271" r:id="rId16"/>
    <p:sldId id="265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6" r:id="rId26"/>
    <p:sldId id="280" r:id="rId27"/>
    <p:sldId id="281" r:id="rId28"/>
    <p:sldId id="282" r:id="rId29"/>
    <p:sldId id="283" r:id="rId30"/>
    <p:sldId id="285" r:id="rId31"/>
    <p:sldId id="28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24"/>
  </p:normalViewPr>
  <p:slideViewPr>
    <p:cSldViewPr snapToGrid="0" snapToObjects="1">
      <p:cViewPr>
        <p:scale>
          <a:sx n="86" d="100"/>
          <a:sy n="86" d="100"/>
        </p:scale>
        <p:origin x="105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4B5F-C5F0-A54B-B2DD-2F835D3F6139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B953232-401B-B248-AB92-442D29E2D3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35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4B5F-C5F0-A54B-B2DD-2F835D3F6139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3232-401B-B248-AB92-442D29E2D39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47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4B5F-C5F0-A54B-B2DD-2F835D3F6139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3232-401B-B248-AB92-442D29E2D3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86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4B5F-C5F0-A54B-B2DD-2F835D3F6139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3232-401B-B248-AB92-442D29E2D39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76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4B5F-C5F0-A54B-B2DD-2F835D3F6139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3232-401B-B248-AB92-442D29E2D3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57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4B5F-C5F0-A54B-B2DD-2F835D3F6139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3232-401B-B248-AB92-442D29E2D39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2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4B5F-C5F0-A54B-B2DD-2F835D3F6139}" type="datetimeFigureOut">
              <a:rPr lang="en-US" smtClean="0"/>
              <a:t>2/14/20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3232-401B-B248-AB92-442D29E2D39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75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4B5F-C5F0-A54B-B2DD-2F835D3F6139}" type="datetimeFigureOut">
              <a:rPr lang="en-US" smtClean="0"/>
              <a:t>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3232-401B-B248-AB92-442D29E2D39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64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4B5F-C5F0-A54B-B2DD-2F835D3F6139}" type="datetimeFigureOut">
              <a:rPr lang="en-US" smtClean="0"/>
              <a:t>2/14/20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3232-401B-B248-AB92-442D29E2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6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4B5F-C5F0-A54B-B2DD-2F835D3F6139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3232-401B-B248-AB92-442D29E2D39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4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9B04B5F-C5F0-A54B-B2DD-2F835D3F6139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3232-401B-B248-AB92-442D29E2D39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9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04B5F-C5F0-A54B-B2DD-2F835D3F6139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B953232-401B-B248-AB92-442D29E2D3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61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reactjs.org/docs/create-a-new-react-app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reactjs.org/docs/react-dom.html#rend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s6-features.org/" TargetMode="External"/><Relationship Id="rId2" Type="http://schemas.openxmlformats.org/officeDocument/2006/relationships/hyperlink" Target="https://facebook.github.io/jsx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edux-saga/redux-saga" TargetMode="External"/><Relationship Id="rId5" Type="http://schemas.openxmlformats.org/officeDocument/2006/relationships/hyperlink" Target="http://ramdajs.com/" TargetMode="External"/><Relationship Id="rId4" Type="http://schemas.openxmlformats.org/officeDocument/2006/relationships/hyperlink" Target="http://redux.js.org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2384-E726-AD44-8E8D-AE5158BD2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b="1" dirty="0" err="1"/>
              <a:t>Pengenalan</a:t>
            </a:r>
            <a:r>
              <a:rPr lang="en-ID" b="1" dirty="0"/>
              <a:t> ReactJS</a:t>
            </a:r>
            <a:r>
              <a:rPr lang="en-ID" dirty="0">
                <a:effectLst/>
              </a:rPr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CBF97-996F-3C40-80AC-27979DBFD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41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A3FE-923B-1C41-B46F-2690DF14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component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F9AD-CA1C-2948-807F-896BA08E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browser support </a:t>
            </a:r>
            <a:r>
              <a:rPr lang="en-US" dirty="0" err="1"/>
              <a:t>dengan</a:t>
            </a:r>
            <a:r>
              <a:rPr lang="en-US" dirty="0"/>
              <a:t> react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babel pada </a:t>
            </a:r>
            <a:r>
              <a:rPr lang="en-US" dirty="0" err="1"/>
              <a:t>preprosecor</a:t>
            </a:r>
            <a:r>
              <a:rPr lang="en-US" dirty="0"/>
              <a:t>			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4CE92-91F6-0547-9869-00E2C0B2B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036" y="2437217"/>
            <a:ext cx="4520430" cy="370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3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A3FE-923B-1C41-B46F-2690DF14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component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F9AD-CA1C-2948-807F-896BA08E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juga </a:t>
            </a:r>
            <a:r>
              <a:rPr lang="en-US" dirty="0" err="1"/>
              <a:t>menampilkan</a:t>
            </a:r>
            <a:r>
              <a:rPr lang="en-US" dirty="0"/>
              <a:t> card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 err="1"/>
              <a:t>Tambahkan</a:t>
            </a:r>
            <a:r>
              <a:rPr lang="en-US" dirty="0"/>
              <a:t> code pada </a:t>
            </a:r>
            <a:r>
              <a:rPr lang="en-US" dirty="0" err="1"/>
              <a:t>javascript</a:t>
            </a:r>
            <a:r>
              <a:rPr lang="en-US" dirty="0"/>
              <a:t> dan html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E776CB-98F8-F442-83E4-42D17FD46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73" y="3500505"/>
            <a:ext cx="7659584" cy="19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59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A3FE-923B-1C41-B46F-2690DF14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component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F9AD-CA1C-2948-807F-896BA08E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Hasilnya</a:t>
            </a:r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576B7-2CF3-6F41-AF2C-1C1418BF4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300" y="2583996"/>
            <a:ext cx="5224895" cy="288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13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A3FE-923B-1C41-B46F-2690DF14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component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F9AD-CA1C-2948-807F-896BA08E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Keterangan</a:t>
            </a:r>
            <a:endParaRPr lang="en-US" dirty="0"/>
          </a:p>
          <a:p>
            <a:pPr lvl="1"/>
            <a:r>
              <a:rPr lang="en-ID" dirty="0" err="1"/>
              <a:t>Kegunaan</a:t>
            </a:r>
            <a:r>
              <a:rPr lang="en-ID" dirty="0"/>
              <a:t> </a:t>
            </a:r>
            <a:r>
              <a:rPr lang="en-ID" dirty="0" err="1"/>
              <a:t>ReactDOM</a:t>
            </a:r>
            <a:r>
              <a:rPr lang="en-ID" dirty="0"/>
              <a:t> di </a:t>
            </a:r>
            <a:r>
              <a:rPr lang="en-ID" dirty="0" err="1"/>
              <a:t>sini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jelas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me-</a:t>
            </a:r>
            <a:r>
              <a:rPr lang="en-ID" i="1" dirty="0"/>
              <a:t>render</a:t>
            </a:r>
            <a:r>
              <a:rPr lang="en-ID" dirty="0"/>
              <a:t> </a:t>
            </a:r>
            <a:r>
              <a:rPr lang="en-ID" dirty="0" err="1"/>
              <a:t>sesuatu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HTML element yang </a:t>
            </a:r>
            <a:r>
              <a:rPr lang="en-ID" dirty="0" err="1"/>
              <a:t>memiliki</a:t>
            </a:r>
            <a:r>
              <a:rPr lang="en-ID" dirty="0"/>
              <a:t> id=root. </a:t>
            </a:r>
            <a:r>
              <a:rPr lang="en-ID" dirty="0" err="1"/>
              <a:t>Coba</a:t>
            </a:r>
            <a:r>
              <a:rPr lang="en-ID" dirty="0"/>
              <a:t> </a:t>
            </a:r>
            <a:r>
              <a:rPr lang="en-ID" dirty="0" err="1"/>
              <a:t>lihat</a:t>
            </a:r>
            <a:r>
              <a:rPr lang="en-ID" dirty="0"/>
              <a:t> code html, pada </a:t>
            </a:r>
            <a:r>
              <a:rPr lang="en-ID" dirty="0" err="1"/>
              <a:t>baris</a:t>
            </a:r>
            <a:r>
              <a:rPr lang="en-ID" dirty="0"/>
              <a:t> ke-1 </a:t>
            </a:r>
            <a:r>
              <a:rPr lang="en-ID" dirty="0" err="1"/>
              <a:t>akan</a:t>
            </a:r>
            <a:r>
              <a:rPr lang="en-ID" dirty="0"/>
              <a:t> Anda </a:t>
            </a:r>
            <a:r>
              <a:rPr lang="en-ID" dirty="0" err="1"/>
              <a:t>temukan</a:t>
            </a:r>
            <a:r>
              <a:rPr lang="en-ID" dirty="0"/>
              <a:t> &lt;div id="root"&gt;&lt;/div&gt;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46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A3FE-923B-1C41-B46F-2690DF14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component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F9AD-CA1C-2948-807F-896BA08E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mempersingkat</a:t>
            </a:r>
            <a:r>
              <a:rPr lang="en-US" dirty="0"/>
              <a:t> code pada HTML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9ED0D-49D4-5D4A-98F3-1B6DC2F3F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221" y="2595190"/>
            <a:ext cx="6709558" cy="314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93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A3FE-923B-1C41-B46F-2690DF14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component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F9AD-CA1C-2948-807F-896BA08E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props </a:t>
            </a:r>
            <a:r>
              <a:rPr lang="en-US" dirty="0" err="1"/>
              <a:t>seperti</a:t>
            </a:r>
            <a:r>
              <a:rPr lang="en-US" dirty="0"/>
              <a:t> pada code </a:t>
            </a:r>
            <a:r>
              <a:rPr lang="en-US" dirty="0" err="1"/>
              <a:t>berikut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0743F-3567-5E49-96A2-5BC10ADA6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1" y="3002367"/>
            <a:ext cx="8063345" cy="364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4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94B9-6484-B449-A698-F2DA19F1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0F78-04FA-7F4C-B92F-65BA122E8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Jadi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component pada uji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C22A7-9A51-654D-A5D1-FD3035507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98" y="2794888"/>
            <a:ext cx="43942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58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933F-3F4E-AA40-9CEB-049E596B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react pada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98284-565C-F944-B5DC-5CFD9AA4E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CLI </a:t>
            </a:r>
            <a:r>
              <a:rPr lang="en-US" dirty="0" err="1"/>
              <a:t>kita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react pada website</a:t>
            </a:r>
          </a:p>
          <a:p>
            <a:r>
              <a:rPr lang="en-US" dirty="0" err="1"/>
              <a:t>Langkahnya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pPr lvl="1"/>
            <a:r>
              <a:rPr lang="en-US" dirty="0" err="1"/>
              <a:t>Buatlah</a:t>
            </a:r>
            <a:r>
              <a:rPr lang="en-US" dirty="0"/>
              <a:t> folder </a:t>
            </a:r>
            <a:r>
              <a:rPr lang="en-US" dirty="0" err="1"/>
              <a:t>belajar</a:t>
            </a:r>
            <a:r>
              <a:rPr lang="en-US" dirty="0"/>
              <a:t>-react/</a:t>
            </a:r>
            <a:r>
              <a:rPr lang="en-US" dirty="0" err="1"/>
              <a:t>pertemuan-kedua</a:t>
            </a:r>
            <a:r>
              <a:rPr lang="en-US" dirty="0"/>
              <a:t>/web-react</a:t>
            </a:r>
          </a:p>
          <a:p>
            <a:pPr lvl="1"/>
            <a:r>
              <a:rPr lang="en-US" dirty="0" err="1"/>
              <a:t>Buat</a:t>
            </a:r>
            <a:r>
              <a:rPr lang="en-US" dirty="0"/>
              <a:t> file  </a:t>
            </a:r>
            <a:r>
              <a:rPr lang="en-US" dirty="0" err="1"/>
              <a:t>index.html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Setelah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file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like_button.js</a:t>
            </a:r>
            <a:r>
              <a:rPr lang="en-US" dirty="0"/>
              <a:t> (</a:t>
            </a:r>
            <a:r>
              <a:rPr lang="en-US" dirty="0" err="1"/>
              <a:t>tulisannya</a:t>
            </a:r>
            <a:r>
              <a:rPr lang="en-US" dirty="0"/>
              <a:t> </a:t>
            </a:r>
            <a:r>
              <a:rPr lang="en-US" dirty="0" err="1"/>
              <a:t>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index.html</a:t>
            </a:r>
            <a:r>
              <a:rPr lang="en-US" dirty="0"/>
              <a:t> line 19)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95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933F-3F4E-AA40-9CEB-049E596B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react pada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98284-565C-F944-B5DC-5CFD9AA4E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8046F-70DC-D448-8B18-8B0425999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505" y="2015732"/>
            <a:ext cx="8120990" cy="445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72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933F-3F4E-AA40-9CEB-049E596B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react pada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98284-565C-F944-B5DC-5CFD9AA4E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33765-FF5C-814B-8C13-ED37A87E4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61264"/>
            <a:ext cx="6153397" cy="467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5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8F3E-1ED7-474B-8501-D8E60A99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ReactJS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6C1C-3241-9742-AB28-0391B791B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React </a:t>
            </a:r>
            <a:r>
              <a:rPr lang="en-ID" dirty="0" err="1"/>
              <a:t>Js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library JavaScript yang di </a:t>
            </a:r>
            <a:r>
              <a:rPr lang="en-ID" dirty="0" err="1"/>
              <a:t>buat</a:t>
            </a:r>
            <a:r>
              <a:rPr lang="en-ID" dirty="0"/>
              <a:t> oleh </a:t>
            </a:r>
            <a:r>
              <a:rPr lang="en-ID" dirty="0" err="1"/>
              <a:t>facebook</a:t>
            </a:r>
            <a:r>
              <a:rPr lang="en-ID" dirty="0"/>
              <a:t>. React </a:t>
            </a:r>
            <a:r>
              <a:rPr lang="en-ID" dirty="0" err="1"/>
              <a:t>bukanlah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framework MVC.</a:t>
            </a:r>
          </a:p>
          <a:p>
            <a:r>
              <a:rPr lang="en-ID" dirty="0"/>
              <a:t>React </a:t>
            </a:r>
            <a:r>
              <a:rPr lang="en-ID" dirty="0" err="1"/>
              <a:t>adalah</a:t>
            </a:r>
            <a:r>
              <a:rPr lang="en-ID" dirty="0"/>
              <a:t> library yang </a:t>
            </a:r>
            <a:r>
              <a:rPr lang="en-ID" dirty="0" err="1"/>
              <a:t>bersifat</a:t>
            </a:r>
            <a:r>
              <a:rPr lang="en-ID" dirty="0"/>
              <a:t> composable user interface, yang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UI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50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933F-3F4E-AA40-9CEB-049E596B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react pada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98284-565C-F944-B5DC-5CFD9AA4E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D71F9-97C2-1843-968B-FBEA72EACAA4}"/>
              </a:ext>
            </a:extLst>
          </p:cNvPr>
          <p:cNvSpPr txBox="1"/>
          <p:nvPr/>
        </p:nvSpPr>
        <p:spPr>
          <a:xfrm>
            <a:off x="1451579" y="2149433"/>
            <a:ext cx="9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Hasilnya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DFE18-4514-4047-B811-973EC32CA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769585"/>
            <a:ext cx="10162556" cy="244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91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203E-1FE2-0B41-879D-93F47368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project </a:t>
            </a:r>
            <a:r>
              <a:rPr lang="en-US" dirty="0" err="1"/>
              <a:t>menggunakan</a:t>
            </a:r>
            <a:r>
              <a:rPr lang="en-US" dirty="0"/>
              <a:t> react-app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91ACC-55F9-6E4A-9F45-BD832C491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https://reactjs.org/docs/create-a-new-react-app.html</a:t>
            </a:r>
            <a:endParaRPr lang="en-US" dirty="0"/>
          </a:p>
          <a:p>
            <a:r>
              <a:rPr lang="en-US" dirty="0" err="1"/>
              <a:t>Buat</a:t>
            </a:r>
            <a:r>
              <a:rPr lang="en-US" dirty="0"/>
              <a:t> project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-react-app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FB8DA-F70A-884E-8AAF-BD7986401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668" y="3099541"/>
            <a:ext cx="9793184" cy="269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14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203E-1FE2-0B41-879D-93F47368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project </a:t>
            </a:r>
            <a:r>
              <a:rPr lang="en-US" dirty="0" err="1"/>
              <a:t>menggunakan</a:t>
            </a:r>
            <a:r>
              <a:rPr lang="en-US" dirty="0"/>
              <a:t> react-app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91ACC-55F9-6E4A-9F45-BD832C491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Hasil install react-app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CD3E26-2D92-4F4D-AA0D-596C13AD9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773" y="2433140"/>
            <a:ext cx="6410201" cy="342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14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203E-1FE2-0B41-879D-93F47368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project </a:t>
            </a:r>
            <a:r>
              <a:rPr lang="en-US" dirty="0" err="1"/>
              <a:t>menggunakan</a:t>
            </a:r>
            <a:r>
              <a:rPr lang="en-US" dirty="0"/>
              <a:t> react-app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91ACC-55F9-6E4A-9F45-BD832C491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app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folder my-app</a:t>
            </a:r>
          </a:p>
          <a:p>
            <a:r>
              <a:rPr lang="en-US" dirty="0"/>
              <a:t>Setelah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start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ID" dirty="0"/>
              <a:t>react-scripts start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CAA2E-4665-A448-8352-8F1426639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410" y="2954173"/>
            <a:ext cx="4410643" cy="37292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0DA95F-0BBC-454C-BFA5-A702DEC94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909" y="2962256"/>
            <a:ext cx="3413345" cy="2666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638B81-232C-7942-9E5E-C20EE787E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54173"/>
            <a:ext cx="4218274" cy="259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14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5138-7678-2141-829B-886D7D4B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project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B2478-060A-7845-8BF1-4973D1C9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732"/>
            <a:ext cx="9603275" cy="345061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Pertama</a:t>
            </a:r>
            <a:r>
              <a:rPr lang="en-US" dirty="0"/>
              <a:t> kali react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pada folder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dirty="0" err="1"/>
              <a:t>index.js</a:t>
            </a:r>
            <a:endParaRPr lang="en-US" dirty="0"/>
          </a:p>
          <a:p>
            <a:r>
              <a:rPr lang="en-US" dirty="0"/>
              <a:t>Pada line 7 </a:t>
            </a:r>
          </a:p>
          <a:p>
            <a:pPr lvl="1"/>
            <a:r>
              <a:rPr lang="en-US" dirty="0" err="1"/>
              <a:t>Terdapat</a:t>
            </a:r>
            <a:r>
              <a:rPr lang="en-US" dirty="0"/>
              <a:t> code proses render di DOM</a:t>
            </a:r>
          </a:p>
          <a:p>
            <a:pPr lvl="1"/>
            <a:r>
              <a:rPr lang="en-US" dirty="0"/>
              <a:t>Pada </a:t>
            </a:r>
            <a:r>
              <a:rPr lang="en-US" dirty="0" err="1"/>
              <a:t>paremeter</a:t>
            </a:r>
            <a:r>
              <a:rPr lang="en-US" dirty="0"/>
              <a:t> render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</a:p>
          <a:p>
            <a:pPr lvl="1"/>
            <a:r>
              <a:rPr lang="en-ID" dirty="0" err="1"/>
              <a:t>ReactDOM.render</a:t>
            </a:r>
            <a:r>
              <a:rPr lang="en-ID" dirty="0"/>
              <a:t>(element, container[, </a:t>
            </a:r>
            <a:r>
              <a:rPr lang="en-ID" dirty="0" err="1"/>
              <a:t>callback</a:t>
            </a:r>
            <a:r>
              <a:rPr lang="en-ID" dirty="0"/>
              <a:t>])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https://reactjs.org/docs/react-dom.html#render</a:t>
            </a:r>
            <a:endParaRPr lang="en-US" dirty="0"/>
          </a:p>
          <a:p>
            <a:r>
              <a:rPr lang="en-US" dirty="0" err="1"/>
              <a:t>Jadi</a:t>
            </a:r>
            <a:r>
              <a:rPr lang="en-US" dirty="0"/>
              <a:t> pada line 7 </a:t>
            </a:r>
            <a:r>
              <a:rPr lang="en-US" dirty="0" err="1"/>
              <a:t>terdapat</a:t>
            </a:r>
            <a:r>
              <a:rPr lang="en-US" dirty="0"/>
              <a:t> 2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dirender</a:t>
            </a:r>
            <a:endParaRPr lang="en-US" dirty="0"/>
          </a:p>
          <a:p>
            <a:pPr lvl="1"/>
            <a:r>
              <a:rPr lang="en-US" dirty="0"/>
              <a:t>Component  App (pada </a:t>
            </a:r>
            <a:r>
              <a:rPr lang="en-US" dirty="0" err="1"/>
              <a:t>src</a:t>
            </a:r>
            <a:r>
              <a:rPr lang="en-US" dirty="0"/>
              <a:t>/ </a:t>
            </a:r>
            <a:r>
              <a:rPr lang="en-US" dirty="0" err="1"/>
              <a:t>App.js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Id=root pada </a:t>
            </a:r>
            <a:r>
              <a:rPr lang="en-US" dirty="0" err="1"/>
              <a:t>index.html</a:t>
            </a:r>
            <a:r>
              <a:rPr lang="en-US" dirty="0"/>
              <a:t> (pada public/</a:t>
            </a:r>
            <a:r>
              <a:rPr lang="en-US" dirty="0" err="1"/>
              <a:t>index.html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121FC-3E02-2C49-87A0-D60A3D473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85748"/>
            <a:ext cx="5811569" cy="318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04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10BA-B6A5-044E-9634-B3314C4B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Struktur</a:t>
            </a:r>
            <a:r>
              <a:rPr lang="en-US" dirty="0"/>
              <a:t> project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340B-BE7A-484B-A6A6-E502809BD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= root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index.html</a:t>
            </a:r>
            <a:r>
              <a:rPr lang="en-US" dirty="0"/>
              <a:t> (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index.html</a:t>
            </a:r>
            <a:r>
              <a:rPr lang="en-US" dirty="0"/>
              <a:t>), line 31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1C43D-A897-4F4E-B72A-C6A0BD174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421" y="2522088"/>
            <a:ext cx="6028513" cy="404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39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5138-7678-2141-829B-886D7D4B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project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B2478-060A-7845-8BF1-4973D1C9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732"/>
            <a:ext cx="11054854" cy="3450613"/>
          </a:xfrm>
        </p:spPr>
        <p:txBody>
          <a:bodyPr>
            <a:normAutofit/>
          </a:bodyPr>
          <a:lstStyle/>
          <a:p>
            <a:r>
              <a:rPr lang="en-US" dirty="0"/>
              <a:t>Component/functions App pada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App.js</a:t>
            </a:r>
            <a:r>
              <a:rPr lang="en-US" dirty="0"/>
              <a:t> , </a:t>
            </a:r>
            <a:r>
              <a:rPr lang="en-US" dirty="0" err="1"/>
              <a:t>maka</a:t>
            </a:r>
            <a:r>
              <a:rPr lang="en-US" dirty="0"/>
              <a:t> pada </a:t>
            </a:r>
            <a:r>
              <a:rPr lang="en-US" dirty="0" err="1"/>
              <a:t>index.js</a:t>
            </a:r>
            <a:r>
              <a:rPr lang="en-US" dirty="0"/>
              <a:t> pada line 4 </a:t>
            </a:r>
            <a:r>
              <a:rPr lang="en-US" dirty="0" err="1"/>
              <a:t>diimportkan</a:t>
            </a:r>
            <a:r>
              <a:rPr lang="en-US" dirty="0"/>
              <a:t> App </a:t>
            </a:r>
            <a:r>
              <a:rPr lang="en-US" dirty="0" err="1"/>
              <a:t>nya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121FC-3E02-2C49-87A0-D60A3D473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696" y="2573873"/>
            <a:ext cx="5811569" cy="3186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F233F6-B7AD-074C-B662-6DB9ED77B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02" y="2789516"/>
            <a:ext cx="6254092" cy="392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13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9180-5F17-6F48-B704-1DD40DEB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component hello </a:t>
            </a:r>
            <a:r>
              <a:rPr lang="en-US" dirty="0" err="1"/>
              <a:t>menggunakan</a:t>
            </a:r>
            <a:r>
              <a:rPr lang="en-US" dirty="0"/>
              <a:t> arrow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8AF96-E2E0-0549-B984-F9E42EDEA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Buka file </a:t>
            </a:r>
            <a:r>
              <a:rPr lang="en-US" dirty="0" err="1"/>
              <a:t>index.js</a:t>
            </a:r>
            <a:r>
              <a:rPr lang="en-US" dirty="0"/>
              <a:t> pada </a:t>
            </a:r>
            <a:r>
              <a:rPr lang="en-US" dirty="0" err="1"/>
              <a:t>src</a:t>
            </a:r>
            <a:r>
              <a:rPr lang="en-US" dirty="0"/>
              <a:t> dan </a:t>
            </a:r>
            <a:r>
              <a:rPr lang="en-US" dirty="0" err="1"/>
              <a:t>tambahkan</a:t>
            </a:r>
            <a:r>
              <a:rPr lang="en-US" dirty="0"/>
              <a:t> arrow function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Hello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98A81-280E-3B47-B1B7-F72D69823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06" y="2523598"/>
            <a:ext cx="5589319" cy="346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30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9180-5F17-6F48-B704-1DD40DEB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component hello </a:t>
            </a:r>
            <a:r>
              <a:rPr lang="en-US" dirty="0" err="1"/>
              <a:t>menggunakan</a:t>
            </a:r>
            <a:r>
              <a:rPr lang="en-US" dirty="0"/>
              <a:t> arrow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8AF96-E2E0-0549-B984-F9E42EDEA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disebabkan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reactdom.render</a:t>
            </a:r>
            <a:r>
              <a:rPr lang="en-US" dirty="0"/>
              <a:t> </a:t>
            </a:r>
            <a:r>
              <a:rPr lang="en-US" dirty="0" err="1"/>
              <a:t>mengrender</a:t>
            </a:r>
            <a:r>
              <a:rPr lang="en-US" dirty="0"/>
              <a:t> function hello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pada id root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851EB3-728E-9C44-B660-38B971D9B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04" y="2521838"/>
            <a:ext cx="33909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78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9180-5F17-6F48-B704-1DD40DEB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text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react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reactdom.render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8AF96-E2E0-0549-B984-F9E42EDEA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juga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text pada </a:t>
            </a:r>
            <a:r>
              <a:rPr lang="en-US" dirty="0" err="1"/>
              <a:t>halaman</a:t>
            </a:r>
            <a:r>
              <a:rPr lang="en-US" dirty="0"/>
              <a:t> react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A8D66-189D-504C-BBE4-BA6D743DF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240" y="2453361"/>
            <a:ext cx="5561871" cy="34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6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B6C8-778D-EF4C-8547-579B7978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Keunggulan</a:t>
            </a:r>
            <a:r>
              <a:rPr lang="en-US" dirty="0"/>
              <a:t> ReactJS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5BEF8-CA4B-604A-914A-A4C73222B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D" b="1" dirty="0"/>
              <a:t>1. </a:t>
            </a:r>
            <a:r>
              <a:rPr lang="en-ID" b="1" dirty="0" err="1"/>
              <a:t>Cepat</a:t>
            </a:r>
            <a:r>
              <a:rPr lang="en-ID" b="1" dirty="0"/>
              <a:t> dan </a:t>
            </a:r>
            <a:r>
              <a:rPr lang="en-ID" b="1" dirty="0" err="1"/>
              <a:t>Efisien</a:t>
            </a:r>
            <a:br>
              <a:rPr lang="en-ID" b="1" dirty="0"/>
            </a:br>
            <a:r>
              <a:rPr lang="en-ID" dirty="0"/>
              <a:t>Karena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react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me-render  resource yang </a:t>
            </a:r>
            <a:r>
              <a:rPr lang="en-ID" dirty="0" err="1"/>
              <a:t>berhubungan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data yang </a:t>
            </a:r>
            <a:r>
              <a:rPr lang="en-ID" dirty="0" err="1"/>
              <a:t>berganti</a:t>
            </a:r>
            <a:r>
              <a:rPr lang="en-ID" dirty="0"/>
              <a:t>,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me-render </a:t>
            </a:r>
            <a:r>
              <a:rPr lang="en-ID" dirty="0" err="1"/>
              <a:t>seluruh</a:t>
            </a:r>
            <a:r>
              <a:rPr lang="en-ID" dirty="0"/>
              <a:t> resource .</a:t>
            </a:r>
          </a:p>
          <a:p>
            <a:r>
              <a:rPr lang="en-ID" b="1" dirty="0"/>
              <a:t>2. Reusable (</a:t>
            </a:r>
            <a:r>
              <a:rPr lang="en-ID" b="1" dirty="0" err="1"/>
              <a:t>dapat</a:t>
            </a:r>
            <a:r>
              <a:rPr lang="en-ID" b="1" dirty="0"/>
              <a:t> </a:t>
            </a:r>
            <a:r>
              <a:rPr lang="en-ID" b="1" dirty="0" err="1"/>
              <a:t>digunakan</a:t>
            </a:r>
            <a:r>
              <a:rPr lang="en-ID" b="1" dirty="0"/>
              <a:t> </a:t>
            </a:r>
            <a:r>
              <a:rPr lang="en-ID" b="1" dirty="0" err="1"/>
              <a:t>berulangkali</a:t>
            </a:r>
            <a:r>
              <a:rPr lang="en-ID" b="1" dirty="0"/>
              <a:t>)</a:t>
            </a:r>
            <a:br>
              <a:rPr lang="en-ID" b="1" dirty="0"/>
            </a:br>
            <a:r>
              <a:rPr lang="en-ID" dirty="0" err="1"/>
              <a:t>Komponen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buat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berkali</a:t>
            </a:r>
            <a:r>
              <a:rPr lang="en-ID" dirty="0"/>
              <a:t>-kali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dibutuhkan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mempersingkat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dan </a:t>
            </a:r>
            <a:r>
              <a:rPr lang="en-ID" dirty="0" err="1"/>
              <a:t>mengurangi</a:t>
            </a:r>
            <a:r>
              <a:rPr lang="en-ID" dirty="0"/>
              <a:t> resource yang </a:t>
            </a:r>
            <a:r>
              <a:rPr lang="en-ID" dirty="0" err="1"/>
              <a:t>ada</a:t>
            </a:r>
            <a:r>
              <a:rPr lang="en-ID" dirty="0"/>
              <a:t>.</a:t>
            </a:r>
          </a:p>
          <a:p>
            <a:r>
              <a:rPr lang="en-ID" b="1" dirty="0"/>
              <a:t>3. Library JavaScript</a:t>
            </a:r>
            <a:br>
              <a:rPr lang="en-ID" dirty="0"/>
            </a:br>
            <a:r>
              <a:rPr lang="en-ID" b="1" dirty="0">
                <a:hlinkClick r:id="rId2"/>
              </a:rPr>
              <a:t>JSX</a:t>
            </a:r>
            <a:r>
              <a:rPr lang="en-ID" b="1" dirty="0"/>
              <a:t> </a:t>
            </a:r>
            <a:r>
              <a:rPr lang="en-ID" dirty="0"/>
              <a:t>(JavaScript Extension) </a:t>
            </a:r>
            <a:r>
              <a:rPr lang="en-ID" dirty="0" err="1"/>
              <a:t>singkatnya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menyematkan</a:t>
            </a:r>
            <a:r>
              <a:rPr lang="en-ID" dirty="0"/>
              <a:t> syntax HTML </a:t>
            </a:r>
            <a:r>
              <a:rPr lang="en-ID" dirty="0" err="1"/>
              <a:t>kedalam</a:t>
            </a:r>
            <a:r>
              <a:rPr lang="en-ID" dirty="0"/>
              <a:t> </a:t>
            </a:r>
            <a:r>
              <a:rPr lang="en-ID" dirty="0" err="1"/>
              <a:t>Javascript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proses development, </a:t>
            </a:r>
            <a:r>
              <a:rPr lang="en-ID" dirty="0" err="1"/>
              <a:t>apalagi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 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 </a:t>
            </a:r>
            <a:r>
              <a:rPr lang="en-ID" b="1" dirty="0">
                <a:hlinkClick r:id="rId3"/>
              </a:rPr>
              <a:t>ES6</a:t>
            </a:r>
            <a:r>
              <a:rPr lang="en-ID" dirty="0"/>
              <a:t> (</a:t>
            </a:r>
            <a:r>
              <a:rPr lang="en-ID" dirty="0" err="1"/>
              <a:t>Ecma</a:t>
            </a:r>
            <a:r>
              <a:rPr lang="en-ID" dirty="0"/>
              <a:t> Script).</a:t>
            </a:r>
          </a:p>
          <a:p>
            <a:r>
              <a:rPr lang="en-ID" b="1" dirty="0"/>
              <a:t>4. Immutable State</a:t>
            </a:r>
            <a:br>
              <a:rPr lang="en-ID" b="1" dirty="0"/>
            </a:br>
            <a:r>
              <a:rPr lang="en-ID" dirty="0"/>
              <a:t>Kita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memanajemen</a:t>
            </a:r>
            <a:r>
              <a:rPr lang="en-ID" dirty="0"/>
              <a:t> state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 </a:t>
            </a:r>
            <a:r>
              <a:rPr lang="en-ID" b="1" dirty="0">
                <a:hlinkClick r:id="rId4"/>
              </a:rPr>
              <a:t>Redux</a:t>
            </a:r>
            <a:r>
              <a:rPr lang="en-ID" dirty="0"/>
              <a:t>. Kita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mengatasi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mutable state </a:t>
            </a:r>
            <a:r>
              <a:rPr lang="en-ID" dirty="0" err="1"/>
              <a:t>dengan</a:t>
            </a:r>
            <a:r>
              <a:rPr lang="en-ID" dirty="0"/>
              <a:t> </a:t>
            </a:r>
            <a:r>
              <a:rPr lang="en-ID" b="1" dirty="0">
                <a:hlinkClick r:id="rId5"/>
              </a:rPr>
              <a:t>RamdaJs</a:t>
            </a:r>
            <a:r>
              <a:rPr lang="en-ID" dirty="0"/>
              <a:t>. </a:t>
            </a:r>
            <a:r>
              <a:rPr lang="en-ID" dirty="0" err="1"/>
              <a:t>Untuk</a:t>
            </a:r>
            <a:r>
              <a:rPr lang="en-ID" dirty="0"/>
              <a:t> state yang </a:t>
            </a:r>
            <a:r>
              <a:rPr lang="en-ID" dirty="0" err="1"/>
              <a:t>berinteraksi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API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 </a:t>
            </a:r>
            <a:r>
              <a:rPr lang="en-ID" b="1" dirty="0">
                <a:hlinkClick r:id="rId6"/>
              </a:rPr>
              <a:t>Redux-Saga.</a:t>
            </a:r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6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9180-5F17-6F48-B704-1DD40DEB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text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react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reactdom.render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8AF96-E2E0-0549-B984-F9E42EDEA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Hasilnya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Reactdom.render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mengrender</a:t>
            </a:r>
            <a:r>
              <a:rPr lang="en-US" dirty="0"/>
              <a:t> &lt;p&gt; hello word &lt;p&gt; pada id= root pada </a:t>
            </a:r>
            <a:r>
              <a:rPr lang="en-US" dirty="0" err="1"/>
              <a:t>index.html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0C43E3-7F92-C84D-B536-57E623368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440" y="2626818"/>
            <a:ext cx="35687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16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63E3-90DC-8645-BC94-696BACCB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985FE-2C29-324E-A64F-4E073A04B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biodata kalian dan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</a:p>
          <a:p>
            <a:r>
              <a:rPr lang="en-US" dirty="0" err="1"/>
              <a:t>Menggunakan</a:t>
            </a:r>
            <a:r>
              <a:rPr lang="en-US"/>
              <a:t> 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7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072B-ED6D-3B45-819F-C8E240BC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pada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74C98-8D86-A741-9B26-CCA6DF7AF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/>
              <a:t>React </a:t>
            </a:r>
            <a:r>
              <a:rPr lang="en-ID" dirty="0" err="1"/>
              <a:t>menganggap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UI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di </a:t>
            </a:r>
            <a:r>
              <a:rPr lang="en-ID" dirty="0" err="1"/>
              <a:t>analogikan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lego</a:t>
            </a:r>
            <a:r>
              <a:rPr lang="en-ID" dirty="0"/>
              <a:t> yang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UI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memasang</a:t>
            </a:r>
            <a:r>
              <a:rPr lang="en-ID" dirty="0"/>
              <a:t> component yang </a:t>
            </a:r>
            <a:r>
              <a:rPr lang="en-ID" dirty="0" err="1"/>
              <a:t>ada</a:t>
            </a:r>
            <a:r>
              <a:rPr lang="en-ID" dirty="0"/>
              <a:t> dan </a:t>
            </a:r>
            <a:r>
              <a:rPr lang="en-ID" dirty="0" err="1"/>
              <a:t>menggabungkanya</a:t>
            </a:r>
            <a:r>
              <a:rPr lang="en-ID" dirty="0"/>
              <a:t> agar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website. </a:t>
            </a:r>
          </a:p>
          <a:p>
            <a:r>
              <a:rPr lang="en-ID" dirty="0"/>
              <a:t>Dan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diharapkan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.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tugasnya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ditekan</a:t>
            </a:r>
            <a:r>
              <a:rPr lang="en-ID" dirty="0"/>
              <a:t> dan </a:t>
            </a:r>
            <a:r>
              <a:rPr lang="en-ID" dirty="0" err="1"/>
              <a:t>berteriak</a:t>
            </a:r>
            <a:r>
              <a:rPr lang="en-ID" dirty="0"/>
              <a:t>, “</a:t>
            </a:r>
            <a:r>
              <a:rPr lang="en-ID" dirty="0" err="1"/>
              <a:t>aku</a:t>
            </a:r>
            <a:r>
              <a:rPr lang="en-ID" dirty="0"/>
              <a:t> </a:t>
            </a:r>
            <a:r>
              <a:rPr lang="en-ID" dirty="0" err="1"/>
              <a:t>ditekan</a:t>
            </a:r>
            <a:r>
              <a:rPr lang="en-ID" dirty="0"/>
              <a:t>”. </a:t>
            </a:r>
            <a:r>
              <a:rPr lang="en-ID" dirty="0" err="1"/>
              <a:t>Oke</a:t>
            </a:r>
            <a:r>
              <a:rPr lang="en-ID" dirty="0"/>
              <a:t>.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dia</a:t>
            </a:r>
            <a:r>
              <a:rPr lang="en-ID" dirty="0"/>
              <a:t> </a:t>
            </a:r>
            <a:r>
              <a:rPr lang="en-ID" dirty="0" err="1"/>
              <a:t>diam</a:t>
            </a:r>
            <a:r>
              <a:rPr lang="en-ID" dirty="0"/>
              <a:t> —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asasi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.</a:t>
            </a:r>
          </a:p>
          <a:p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berulang</a:t>
            </a:r>
            <a:r>
              <a:rPr lang="en-ID" dirty="0"/>
              <a:t> kali (</a:t>
            </a:r>
            <a:r>
              <a:rPr lang="en-ID" i="1" dirty="0"/>
              <a:t>reusable</a:t>
            </a:r>
            <a:r>
              <a:rPr lang="en-ID" dirty="0"/>
              <a:t>) dan </a:t>
            </a:r>
            <a:r>
              <a:rPr lang="en-ID" dirty="0" err="1"/>
              <a:t>bisa</a:t>
            </a:r>
            <a:r>
              <a:rPr lang="en-ID" dirty="0"/>
              <a:t> juga </a:t>
            </a:r>
            <a:r>
              <a:rPr lang="en-ID" dirty="0" err="1"/>
              <a:t>menggabungkan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(</a:t>
            </a:r>
            <a:r>
              <a:rPr lang="en-ID" i="1" dirty="0"/>
              <a:t>composable</a:t>
            </a:r>
            <a:r>
              <a:rPr lang="en-ID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4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072B-ED6D-3B45-819F-C8E240BC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Component pada React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F224A6-3B10-1249-8B2A-055E8E808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75501"/>
            <a:ext cx="3080540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72D78F-3C2D-724C-A930-FD0163D4D4C6}"/>
              </a:ext>
            </a:extLst>
          </p:cNvPr>
          <p:cNvSpPr txBox="1"/>
          <p:nvPr/>
        </p:nvSpPr>
        <p:spPr>
          <a:xfrm>
            <a:off x="4726379" y="2066306"/>
            <a:ext cx="69631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 </a:t>
            </a:r>
            <a:r>
              <a:rPr lang="en-US" dirty="0" err="1"/>
              <a:t>beberapa</a:t>
            </a:r>
            <a:r>
              <a:rPr lang="en-US" dirty="0"/>
              <a:t> component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berbeda-beda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dan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jawabnya</a:t>
            </a:r>
            <a:endParaRPr lang="en-US" dirty="0"/>
          </a:p>
          <a:p>
            <a:r>
              <a:rPr lang="en-US" dirty="0"/>
              <a:t>Antara lain</a:t>
            </a:r>
          </a:p>
          <a:p>
            <a:pPr marL="285750" indent="-285750">
              <a:buFontTx/>
              <a:buChar char="-"/>
            </a:pPr>
            <a:r>
              <a:rPr lang="en-US" dirty="0"/>
              <a:t>Header component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Banner component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Article component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Footer component</a:t>
            </a:r>
          </a:p>
        </p:txBody>
      </p:sp>
    </p:spTree>
    <p:extLst>
      <p:ext uri="{BB962C8B-B14F-4D97-AF65-F5344CB8AC3E}">
        <p14:creationId xmlns:p14="http://schemas.microsoft.com/office/powerpoint/2010/main" val="331051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A3FE-923B-1C41-B46F-2690DF14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component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F9AD-CA1C-2948-807F-896BA08E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Buka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codepen.io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pen (</a:t>
            </a:r>
            <a:r>
              <a:rPr lang="en-US" dirty="0" err="1"/>
              <a:t>pastikan</a:t>
            </a:r>
            <a:r>
              <a:rPr lang="en-US" dirty="0"/>
              <a:t> login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hasilanya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5F554-E3A1-AA46-AE8E-6F567C94A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26" y="2361673"/>
            <a:ext cx="5058889" cy="1067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23B403-72B9-8444-A752-85A21E51E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786" y="3906624"/>
            <a:ext cx="7555592" cy="282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9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A3FE-923B-1C41-B46F-2690DF14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component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F9AD-CA1C-2948-807F-896BA08E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1FB400-99F1-6940-911D-E731A61A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440003"/>
            <a:ext cx="7956468" cy="377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4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A3FE-923B-1C41-B46F-2690DF14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component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F9AD-CA1C-2948-807F-896BA08E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Dari code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card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copy paste code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</a:p>
          <a:p>
            <a:pPr marL="3657600" lvl="8" indent="0">
              <a:buNone/>
            </a:pPr>
            <a:r>
              <a:rPr lang="en-US" dirty="0"/>
              <a:t>	                             - pada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card </a:t>
            </a:r>
            <a:r>
              <a:rPr lang="en-US" dirty="0" err="1"/>
              <a:t>sejumlah</a:t>
            </a:r>
            <a:r>
              <a:rPr lang="en-US" dirty="0"/>
              <a:t> 100   		         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copy dan paste 1000 code yang </a:t>
            </a:r>
            <a:r>
              <a:rPr lang="en-US" dirty="0" err="1"/>
              <a:t>sama</a:t>
            </a:r>
            <a:endParaRPr lang="en-US" dirty="0"/>
          </a:p>
          <a:p>
            <a:pPr marL="3657600" lvl="8" indent="0">
              <a:buNone/>
            </a:pPr>
            <a:r>
              <a:rPr lang="en-US" dirty="0"/>
              <a:t>			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1E0CA9-2168-7042-8AB5-44837E2A6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1" y="2788262"/>
            <a:ext cx="7094333" cy="327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4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A3FE-923B-1C41-B46F-2690DF14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component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F9AD-CA1C-2948-807F-896BA08E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library </a:t>
            </a:r>
            <a:r>
              <a:rPr lang="en-US" dirty="0" err="1"/>
              <a:t>reactjs</a:t>
            </a:r>
            <a:endParaRPr lang="en-US" dirty="0"/>
          </a:p>
          <a:p>
            <a:r>
              <a:rPr lang="en-US" dirty="0" err="1"/>
              <a:t>Tambahkan</a:t>
            </a:r>
            <a:r>
              <a:rPr lang="en-US" dirty="0"/>
              <a:t> library react dan react-</a:t>
            </a:r>
            <a:r>
              <a:rPr lang="en-US" dirty="0" err="1"/>
              <a:t>dom</a:t>
            </a:r>
            <a:r>
              <a:rPr lang="en-US" dirty="0"/>
              <a:t>	</a:t>
            </a:r>
          </a:p>
          <a:p>
            <a:r>
              <a:rPr lang="en-US" dirty="0"/>
              <a:t>                             			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1D503C-E8E1-1C43-AD5C-48F3D3493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17" y="3085518"/>
            <a:ext cx="3052995" cy="2572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003FC1-8D1D-BA49-9008-15814CB17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392" y="3009531"/>
            <a:ext cx="3426231" cy="2687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1C331E-2AE7-1644-A3B2-A456CE7C0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936" y="2991197"/>
            <a:ext cx="3333947" cy="276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41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{A5539334-2D72-E44D-8955-0453FBCD6D03}tf10001119</Template>
  <TotalTime>2844</TotalTime>
  <Words>921</Words>
  <Application>Microsoft Macintosh PowerPoint</Application>
  <PresentationFormat>Widescreen</PresentationFormat>
  <Paragraphs>113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Gill Sans MT</vt:lpstr>
      <vt:lpstr>Gallery</vt:lpstr>
      <vt:lpstr>Pengenalan ReactJS </vt:lpstr>
      <vt:lpstr>Apa itu ReactJS</vt:lpstr>
      <vt:lpstr>Keunggulan ReactJS</vt:lpstr>
      <vt:lpstr>Component pada React</vt:lpstr>
      <vt:lpstr>Contoh Component pada React</vt:lpstr>
      <vt:lpstr>Pemahaman tentang component </vt:lpstr>
      <vt:lpstr>Pemahaman tentang component </vt:lpstr>
      <vt:lpstr>Pemahaman tentang component </vt:lpstr>
      <vt:lpstr>Pemahaman tentang component </vt:lpstr>
      <vt:lpstr>Pemahaman tentang component </vt:lpstr>
      <vt:lpstr>Pemahaman tentang component </vt:lpstr>
      <vt:lpstr>Pemahaman tentang component </vt:lpstr>
      <vt:lpstr>Pemahaman tentang component </vt:lpstr>
      <vt:lpstr>Pemahaman tentang component </vt:lpstr>
      <vt:lpstr>Pemahaman tentang component </vt:lpstr>
      <vt:lpstr>Pemahaman tentang component</vt:lpstr>
      <vt:lpstr>Menambahkan react pada website</vt:lpstr>
      <vt:lpstr>Menambahkan react pada website</vt:lpstr>
      <vt:lpstr>Menambahkan react pada website</vt:lpstr>
      <vt:lpstr>Menambahkan react pada website</vt:lpstr>
      <vt:lpstr>Membuat project menggunakan react-app</vt:lpstr>
      <vt:lpstr>Membuat project menggunakan react-app</vt:lpstr>
      <vt:lpstr>Membuat project menggunakan react-app</vt:lpstr>
      <vt:lpstr>Struktur project react</vt:lpstr>
      <vt:lpstr>Struktur project react</vt:lpstr>
      <vt:lpstr>Struktur project react</vt:lpstr>
      <vt:lpstr>Membuat component hello menggunakan arrow function</vt:lpstr>
      <vt:lpstr>Membuat component hello menggunakan arrow function</vt:lpstr>
      <vt:lpstr>Menampilkan text ke halaman react menggunakan reactdom.render</vt:lpstr>
      <vt:lpstr>Menampilkan text ke halaman react menggunakan reactdom.render</vt:lpstr>
      <vt:lpstr>TUGAS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ReactJS </dc:title>
  <dc:creator>dimas.w@polinema.ac.id</dc:creator>
  <cp:lastModifiedBy>dimas.w@polinema.ac.id</cp:lastModifiedBy>
  <cp:revision>48</cp:revision>
  <dcterms:created xsi:type="dcterms:W3CDTF">2020-02-14T02:49:56Z</dcterms:created>
  <dcterms:modified xsi:type="dcterms:W3CDTF">2020-02-16T02:14:15Z</dcterms:modified>
</cp:coreProperties>
</file>