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</a:t>
            </a:r>
            <a:r>
              <a:rPr lang="en-US"/>
              <a:t>Structuret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995434"/>
              </p:ext>
            </p:extLst>
          </p:nvPr>
        </p:nvGraphicFramePr>
        <p:xfrm>
          <a:off x="1961965" y="1690688"/>
          <a:ext cx="7812350" cy="4382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961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109771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31856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Angga</a:t>
                      </a:r>
                      <a:r>
                        <a:rPr lang="en-US" sz="1600" dirty="0"/>
                        <a:t> Pala Raja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Structuret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Angga Rangga Pala</cp:lastModifiedBy>
  <cp:revision>14</cp:revision>
  <dcterms:created xsi:type="dcterms:W3CDTF">2021-04-17T03:10:53Z</dcterms:created>
  <dcterms:modified xsi:type="dcterms:W3CDTF">2021-04-21T22:12:49Z</dcterms:modified>
</cp:coreProperties>
</file>