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70" r:id="rId8"/>
    <p:sldId id="261" r:id="rId9"/>
    <p:sldId id="266" r:id="rId10"/>
    <p:sldId id="262" r:id="rId11"/>
    <p:sldId id="268" r:id="rId12"/>
    <p:sldId id="264" r:id="rId13"/>
    <p:sldId id="265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2E45A2-7FE4-4331-8C6B-F6CDA19588E3}">
          <p14:sldIdLst>
            <p14:sldId id="256"/>
            <p14:sldId id="257"/>
            <p14:sldId id="269"/>
            <p14:sldId id="258"/>
            <p14:sldId id="259"/>
            <p14:sldId id="260"/>
            <p14:sldId id="270"/>
            <p14:sldId id="261"/>
            <p14:sldId id="266"/>
            <p14:sldId id="262"/>
            <p14:sldId id="268"/>
            <p14:sldId id="264"/>
            <p14:sldId id="265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ul falakh" userId="48e217df925ce595" providerId="LiveId" clId="{9AD53882-7CF3-4857-ADDC-F1BAE670FA97}"/>
    <pc:docChg chg="undo custSel addSld delSld modSld sldOrd addSection delSection modSection">
      <pc:chgData name="alful falakh" userId="48e217df925ce595" providerId="LiveId" clId="{9AD53882-7CF3-4857-ADDC-F1BAE670FA97}" dt="2021-04-21T20:52:52.429" v="585" actId="20577"/>
      <pc:docMkLst>
        <pc:docMk/>
      </pc:docMkLst>
      <pc:sldChg chg="modSp mod">
        <pc:chgData name="alful falakh" userId="48e217df925ce595" providerId="LiveId" clId="{9AD53882-7CF3-4857-ADDC-F1BAE670FA97}" dt="2021-04-21T14:49:20.356" v="550" actId="20577"/>
        <pc:sldMkLst>
          <pc:docMk/>
          <pc:sldMk cId="389360711" sldId="257"/>
        </pc:sldMkLst>
        <pc:spChg chg="mod">
          <ac:chgData name="alful falakh" userId="48e217df925ce595" providerId="LiveId" clId="{9AD53882-7CF3-4857-ADDC-F1BAE670FA97}" dt="2021-04-21T14:49:20.356" v="550" actId="20577"/>
          <ac:spMkLst>
            <pc:docMk/>
            <pc:sldMk cId="389360711" sldId="257"/>
            <ac:spMk id="3" creationId="{664902A1-062D-4E4C-8AD0-8D6926812962}"/>
          </ac:spMkLst>
        </pc:spChg>
      </pc:sldChg>
      <pc:sldChg chg="modSp mod">
        <pc:chgData name="alful falakh" userId="48e217df925ce595" providerId="LiveId" clId="{9AD53882-7CF3-4857-ADDC-F1BAE670FA97}" dt="2021-04-21T20:52:52.429" v="585" actId="20577"/>
        <pc:sldMkLst>
          <pc:docMk/>
          <pc:sldMk cId="1273568111" sldId="258"/>
        </pc:sldMkLst>
        <pc:spChg chg="mod">
          <ac:chgData name="alful falakh" userId="48e217df925ce595" providerId="LiveId" clId="{9AD53882-7CF3-4857-ADDC-F1BAE670FA97}" dt="2021-04-21T20:52:52.429" v="585" actId="20577"/>
          <ac:spMkLst>
            <pc:docMk/>
            <pc:sldMk cId="1273568111" sldId="258"/>
            <ac:spMk id="3" creationId="{999B197F-9F03-4B54-A879-B1F438A0F281}"/>
          </ac:spMkLst>
        </pc:spChg>
      </pc:sldChg>
      <pc:sldChg chg="modSp mod">
        <pc:chgData name="alful falakh" userId="48e217df925ce595" providerId="LiveId" clId="{9AD53882-7CF3-4857-ADDC-F1BAE670FA97}" dt="2021-04-20T11:53:58.639" v="286" actId="14100"/>
        <pc:sldMkLst>
          <pc:docMk/>
          <pc:sldMk cId="1419492776" sldId="261"/>
        </pc:sldMkLst>
        <pc:spChg chg="mod">
          <ac:chgData name="alful falakh" userId="48e217df925ce595" providerId="LiveId" clId="{9AD53882-7CF3-4857-ADDC-F1BAE670FA97}" dt="2021-04-20T11:53:49.820" v="283" actId="20577"/>
          <ac:spMkLst>
            <pc:docMk/>
            <pc:sldMk cId="1419492776" sldId="261"/>
            <ac:spMk id="2" creationId="{602C162F-EDD6-4BF2-8339-3EAA34E06F29}"/>
          </ac:spMkLst>
        </pc:spChg>
        <pc:spChg chg="mod">
          <ac:chgData name="alful falakh" userId="48e217df925ce595" providerId="LiveId" clId="{9AD53882-7CF3-4857-ADDC-F1BAE670FA97}" dt="2021-04-20T11:53:54.971" v="285" actId="27636"/>
          <ac:spMkLst>
            <pc:docMk/>
            <pc:sldMk cId="1419492776" sldId="261"/>
            <ac:spMk id="3" creationId="{5147FEA4-B9C0-4C15-9856-2831442A1BE6}"/>
          </ac:spMkLst>
        </pc:spChg>
        <pc:picChg chg="mod">
          <ac:chgData name="alful falakh" userId="48e217df925ce595" providerId="LiveId" clId="{9AD53882-7CF3-4857-ADDC-F1BAE670FA97}" dt="2021-04-20T11:53:58.639" v="286" actId="14100"/>
          <ac:picMkLst>
            <pc:docMk/>
            <pc:sldMk cId="1419492776" sldId="261"/>
            <ac:picMk id="4" creationId="{E2A289EB-4469-4327-B32B-22B3CC10107A}"/>
          </ac:picMkLst>
        </pc:picChg>
      </pc:sldChg>
      <pc:sldChg chg="addSp delSp modSp new mod">
        <pc:chgData name="alful falakh" userId="48e217df925ce595" providerId="LiveId" clId="{9AD53882-7CF3-4857-ADDC-F1BAE670FA97}" dt="2021-04-20T11:46:07.427" v="41" actId="1076"/>
        <pc:sldMkLst>
          <pc:docMk/>
          <pc:sldMk cId="3609264760" sldId="264"/>
        </pc:sldMkLst>
        <pc:spChg chg="mod">
          <ac:chgData name="alful falakh" userId="48e217df925ce595" providerId="LiveId" clId="{9AD53882-7CF3-4857-ADDC-F1BAE670FA97}" dt="2021-04-20T11:44:00.079" v="12" actId="20577"/>
          <ac:spMkLst>
            <pc:docMk/>
            <pc:sldMk cId="3609264760" sldId="264"/>
            <ac:spMk id="2" creationId="{43AF29C9-6D38-4335-B613-361E3C1E8854}"/>
          </ac:spMkLst>
        </pc:spChg>
        <pc:spChg chg="add del">
          <ac:chgData name="alful falakh" userId="48e217df925ce595" providerId="LiveId" clId="{9AD53882-7CF3-4857-ADDC-F1BAE670FA97}" dt="2021-04-20T11:44:18.043" v="15" actId="931"/>
          <ac:spMkLst>
            <pc:docMk/>
            <pc:sldMk cId="3609264760" sldId="264"/>
            <ac:spMk id="3" creationId="{2BB99A3B-A603-4438-9F71-D07EE1E68FB3}"/>
          </ac:spMkLst>
        </pc:sp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5" creationId="{5745D898-589E-4069-BDFE-C2770CC494B5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7" creationId="{7ABDD0BF-3891-4ED1-B622-21718A127C8A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9" creationId="{20243314-87D3-496E-B8C9-4C6B5FB99CA6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1" creationId="{1D592DF0-393E-4F88-ADAF-E4ECB7F8BAD5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3" creationId="{1D06769A-1A32-4423-8382-9172CA9590C9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5" creationId="{8217939F-BCD1-4113-AA9C-DDB832A0BF0D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7" creationId="{FCC7F918-8ED8-4081-A4A0-3F1835A99FA7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9" creationId="{55453479-C3CE-4AAC-A90F-49E1EC7BB611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21" creationId="{3E521E0F-E5A1-4D3B-9474-F137F8A34118}"/>
          </ac:picMkLst>
        </pc:picChg>
        <pc:picChg chg="add mod">
          <ac:chgData name="alful falakh" userId="48e217df925ce595" providerId="LiveId" clId="{9AD53882-7CF3-4857-ADDC-F1BAE670FA97}" dt="2021-04-20T11:44:24.188" v="16" actId="1076"/>
          <ac:picMkLst>
            <pc:docMk/>
            <pc:sldMk cId="3609264760" sldId="264"/>
            <ac:picMk id="23" creationId="{82980EE3-FB68-4590-826E-91518A197E28}"/>
          </ac:picMkLst>
        </pc:picChg>
        <pc:picChg chg="add del mod">
          <ac:chgData name="alful falakh" userId="48e217df925ce595" providerId="LiveId" clId="{9AD53882-7CF3-4857-ADDC-F1BAE670FA97}" dt="2021-04-20T11:44:57.057" v="22" actId="478"/>
          <ac:picMkLst>
            <pc:docMk/>
            <pc:sldMk cId="3609264760" sldId="264"/>
            <ac:picMk id="25" creationId="{26B7291C-6CFB-4C2B-AE16-61C343593651}"/>
          </ac:picMkLst>
        </pc:picChg>
        <pc:picChg chg="add del mod">
          <ac:chgData name="alful falakh" userId="48e217df925ce595" providerId="LiveId" clId="{9AD53882-7CF3-4857-ADDC-F1BAE670FA97}" dt="2021-04-20T11:44:57.057" v="22" actId="478"/>
          <ac:picMkLst>
            <pc:docMk/>
            <pc:sldMk cId="3609264760" sldId="264"/>
            <ac:picMk id="27" creationId="{21E77918-21F3-4B47-BC45-5AD61F2D3C5E}"/>
          </ac:picMkLst>
        </pc:picChg>
        <pc:picChg chg="add del mod">
          <ac:chgData name="alful falakh" userId="48e217df925ce595" providerId="LiveId" clId="{9AD53882-7CF3-4857-ADDC-F1BAE670FA97}" dt="2021-04-20T11:44:57.057" v="22" actId="478"/>
          <ac:picMkLst>
            <pc:docMk/>
            <pc:sldMk cId="3609264760" sldId="264"/>
            <ac:picMk id="29" creationId="{5784CAAF-BA92-4797-9551-B612E5348430}"/>
          </ac:picMkLst>
        </pc:picChg>
        <pc:picChg chg="add mod">
          <ac:chgData name="alful falakh" userId="48e217df925ce595" providerId="LiveId" clId="{9AD53882-7CF3-4857-ADDC-F1BAE670FA97}" dt="2021-04-20T11:45:09.467" v="26" actId="14100"/>
          <ac:picMkLst>
            <pc:docMk/>
            <pc:sldMk cId="3609264760" sldId="264"/>
            <ac:picMk id="31" creationId="{F1054855-360A-4054-AAE7-69419DC779D4}"/>
          </ac:picMkLst>
        </pc:picChg>
        <pc:picChg chg="add del mod">
          <ac:chgData name="alful falakh" userId="48e217df925ce595" providerId="LiveId" clId="{9AD53882-7CF3-4857-ADDC-F1BAE670FA97}" dt="2021-04-20T11:45:18.987" v="29" actId="478"/>
          <ac:picMkLst>
            <pc:docMk/>
            <pc:sldMk cId="3609264760" sldId="264"/>
            <ac:picMk id="33" creationId="{A84CD21D-1375-4137-8E39-416D95D278D0}"/>
          </ac:picMkLst>
        </pc:picChg>
        <pc:picChg chg="add mod">
          <ac:chgData name="alful falakh" userId="48e217df925ce595" providerId="LiveId" clId="{9AD53882-7CF3-4857-ADDC-F1BAE670FA97}" dt="2021-04-20T11:45:34.297" v="33" actId="14100"/>
          <ac:picMkLst>
            <pc:docMk/>
            <pc:sldMk cId="3609264760" sldId="264"/>
            <ac:picMk id="35" creationId="{49B0AF85-5DE0-4432-8BA0-1E23129088D6}"/>
          </ac:picMkLst>
        </pc:picChg>
        <pc:picChg chg="add mod">
          <ac:chgData name="alful falakh" userId="48e217df925ce595" providerId="LiveId" clId="{9AD53882-7CF3-4857-ADDC-F1BAE670FA97}" dt="2021-04-20T11:45:51.149" v="37" actId="14100"/>
          <ac:picMkLst>
            <pc:docMk/>
            <pc:sldMk cId="3609264760" sldId="264"/>
            <ac:picMk id="37" creationId="{D9B7DC25-F3CF-4B9D-8E31-485320119F08}"/>
          </ac:picMkLst>
        </pc:picChg>
        <pc:picChg chg="add mod">
          <ac:chgData name="alful falakh" userId="48e217df925ce595" providerId="LiveId" clId="{9AD53882-7CF3-4857-ADDC-F1BAE670FA97}" dt="2021-04-20T11:46:07.427" v="41" actId="1076"/>
          <ac:picMkLst>
            <pc:docMk/>
            <pc:sldMk cId="3609264760" sldId="264"/>
            <ac:picMk id="39" creationId="{AE45290E-D5B1-4EC8-B131-4590BA5C7B56}"/>
          </ac:picMkLst>
        </pc:picChg>
      </pc:sldChg>
      <pc:sldChg chg="addSp delSp modSp new mod">
        <pc:chgData name="alful falakh" userId="48e217df925ce595" providerId="LiveId" clId="{9AD53882-7CF3-4857-ADDC-F1BAE670FA97}" dt="2021-04-20T11:47:32.197" v="64" actId="1076"/>
        <pc:sldMkLst>
          <pc:docMk/>
          <pc:sldMk cId="2633335912" sldId="265"/>
        </pc:sldMkLst>
        <pc:spChg chg="del">
          <ac:chgData name="alful falakh" userId="48e217df925ce595" providerId="LiveId" clId="{9AD53882-7CF3-4857-ADDC-F1BAE670FA97}" dt="2021-04-20T11:46:22.460" v="43" actId="931"/>
          <ac:spMkLst>
            <pc:docMk/>
            <pc:sldMk cId="2633335912" sldId="265"/>
            <ac:spMk id="3" creationId="{64A6EAF8-4DEC-4184-B2FB-F9DE2C4DDC73}"/>
          </ac:spMkLst>
        </pc:spChg>
        <pc:picChg chg="add mod">
          <ac:chgData name="alful falakh" userId="48e217df925ce595" providerId="LiveId" clId="{9AD53882-7CF3-4857-ADDC-F1BAE670FA97}" dt="2021-04-20T11:46:26.979" v="44" actId="1076"/>
          <ac:picMkLst>
            <pc:docMk/>
            <pc:sldMk cId="2633335912" sldId="265"/>
            <ac:picMk id="5" creationId="{5E0AF748-6EB8-4A8F-BCFD-96EA4275BDA8}"/>
          </ac:picMkLst>
        </pc:picChg>
        <pc:picChg chg="add mod">
          <ac:chgData name="alful falakh" userId="48e217df925ce595" providerId="LiveId" clId="{9AD53882-7CF3-4857-ADDC-F1BAE670FA97}" dt="2021-04-20T11:47:32.197" v="64" actId="1076"/>
          <ac:picMkLst>
            <pc:docMk/>
            <pc:sldMk cId="2633335912" sldId="265"/>
            <ac:picMk id="7" creationId="{B4B78322-761E-4FC1-9A18-AE63B9A2FC04}"/>
          </ac:picMkLst>
        </pc:picChg>
        <pc:picChg chg="add mod">
          <ac:chgData name="alful falakh" userId="48e217df925ce595" providerId="LiveId" clId="{9AD53882-7CF3-4857-ADDC-F1BAE670FA97}" dt="2021-04-20T11:47:12.577" v="58" actId="1076"/>
          <ac:picMkLst>
            <pc:docMk/>
            <pc:sldMk cId="2633335912" sldId="265"/>
            <ac:picMk id="9" creationId="{45FAA6D1-A6CB-4BB6-8914-E95B3F3A143D}"/>
          </ac:picMkLst>
        </pc:picChg>
        <pc:picChg chg="add mod">
          <ac:chgData name="alful falakh" userId="48e217df925ce595" providerId="LiveId" clId="{9AD53882-7CF3-4857-ADDC-F1BAE670FA97}" dt="2021-04-20T11:47:28.562" v="63" actId="14100"/>
          <ac:picMkLst>
            <pc:docMk/>
            <pc:sldMk cId="2633335912" sldId="265"/>
            <ac:picMk id="11" creationId="{6B5AE630-0070-4F5D-9116-2B65116C98B4}"/>
          </ac:picMkLst>
        </pc:picChg>
      </pc:sldChg>
      <pc:sldChg chg="addSp delSp modSp new mod chgLayout">
        <pc:chgData name="alful falakh" userId="48e217df925ce595" providerId="LiveId" clId="{9AD53882-7CF3-4857-ADDC-F1BAE670FA97}" dt="2021-04-20T11:57:46.901" v="339" actId="1076"/>
        <pc:sldMkLst>
          <pc:docMk/>
          <pc:sldMk cId="1778832632" sldId="266"/>
        </pc:sldMkLst>
        <pc:spChg chg="mod ord">
          <ac:chgData name="alful falakh" userId="48e217df925ce595" providerId="LiveId" clId="{9AD53882-7CF3-4857-ADDC-F1BAE670FA97}" dt="2021-04-20T11:57:12.957" v="331" actId="700"/>
          <ac:spMkLst>
            <pc:docMk/>
            <pc:sldMk cId="1778832632" sldId="266"/>
            <ac:spMk id="2" creationId="{455292C5-3699-4130-80A6-E328D765CBC4}"/>
          </ac:spMkLst>
        </pc:spChg>
        <pc:spChg chg="add del">
          <ac:chgData name="alful falakh" userId="48e217df925ce595" providerId="LiveId" clId="{9AD53882-7CF3-4857-ADDC-F1BAE670FA97}" dt="2021-04-20T11:56:03.603" v="327" actId="931"/>
          <ac:spMkLst>
            <pc:docMk/>
            <pc:sldMk cId="1778832632" sldId="266"/>
            <ac:spMk id="3" creationId="{1712A26D-AE7B-4766-A2EF-9D79D7DC470D}"/>
          </ac:spMkLst>
        </pc:spChg>
        <pc:spChg chg="add del mod">
          <ac:chgData name="alful falakh" userId="48e217df925ce595" providerId="LiveId" clId="{9AD53882-7CF3-4857-ADDC-F1BAE670FA97}" dt="2021-04-20T11:57:07.407" v="330" actId="6264"/>
          <ac:spMkLst>
            <pc:docMk/>
            <pc:sldMk cId="1778832632" sldId="266"/>
            <ac:spMk id="3" creationId="{23025F82-1767-45B6-BB6C-8A7D524DF665}"/>
          </ac:spMkLst>
        </pc:spChg>
        <pc:spChg chg="add del mod">
          <ac:chgData name="alful falakh" userId="48e217df925ce595" providerId="LiveId" clId="{9AD53882-7CF3-4857-ADDC-F1BAE670FA97}" dt="2021-04-20T11:57:07.407" v="330" actId="6264"/>
          <ac:spMkLst>
            <pc:docMk/>
            <pc:sldMk cId="1778832632" sldId="266"/>
            <ac:spMk id="4" creationId="{2A0FFAB0-0EA8-4E87-BC9C-8006032BD508}"/>
          </ac:spMkLst>
        </pc:spChg>
        <pc:spChg chg="add mod">
          <ac:chgData name="alful falakh" userId="48e217df925ce595" providerId="LiveId" clId="{9AD53882-7CF3-4857-ADDC-F1BAE670FA97}" dt="2021-04-20T11:57:22.004" v="335" actId="14100"/>
          <ac:spMkLst>
            <pc:docMk/>
            <pc:sldMk cId="1778832632" sldId="266"/>
            <ac:spMk id="6" creationId="{DC4E54E9-C4DE-4CD7-99EB-F29C49456BB6}"/>
          </ac:spMkLst>
        </pc:spChg>
        <pc:picChg chg="add del mod">
          <ac:chgData name="alful falakh" userId="48e217df925ce595" providerId="LiveId" clId="{9AD53882-7CF3-4857-ADDC-F1BAE670FA97}" dt="2021-04-20T11:55:45.158" v="326" actId="931"/>
          <ac:picMkLst>
            <pc:docMk/>
            <pc:sldMk cId="1778832632" sldId="266"/>
            <ac:picMk id="5" creationId="{43A33A50-1A5F-4977-80B0-BDEAED1B7ACC}"/>
          </ac:picMkLst>
        </pc:picChg>
        <pc:picChg chg="add del mod ord">
          <ac:chgData name="alful falakh" userId="48e217df925ce595" providerId="LiveId" clId="{9AD53882-7CF3-4857-ADDC-F1BAE670FA97}" dt="2021-04-20T11:57:14.929" v="332" actId="478"/>
          <ac:picMkLst>
            <pc:docMk/>
            <pc:sldMk cId="1778832632" sldId="266"/>
            <ac:picMk id="7" creationId="{8FC6D6F5-0337-4D22-B79C-30D3CEB6EBA4}"/>
          </ac:picMkLst>
        </pc:picChg>
        <pc:picChg chg="add mod">
          <ac:chgData name="alful falakh" userId="48e217df925ce595" providerId="LiveId" clId="{9AD53882-7CF3-4857-ADDC-F1BAE670FA97}" dt="2021-04-20T11:57:46.901" v="339" actId="1076"/>
          <ac:picMkLst>
            <pc:docMk/>
            <pc:sldMk cId="1778832632" sldId="266"/>
            <ac:picMk id="9" creationId="{3B3CB111-0C89-484F-B7A3-EAA78B0A5929}"/>
          </ac:picMkLst>
        </pc:picChg>
      </pc:sldChg>
      <pc:sldChg chg="addSp delSp modSp new del mod ord">
        <pc:chgData name="alful falakh" userId="48e217df925ce595" providerId="LiveId" clId="{9AD53882-7CF3-4857-ADDC-F1BAE670FA97}" dt="2021-04-21T12:38:18.518" v="360" actId="2696"/>
        <pc:sldMkLst>
          <pc:docMk/>
          <pc:sldMk cId="514511977" sldId="267"/>
        </pc:sldMkLst>
        <pc:spChg chg="mod">
          <ac:chgData name="alful falakh" userId="48e217df925ce595" providerId="LiveId" clId="{9AD53882-7CF3-4857-ADDC-F1BAE670FA97}" dt="2021-04-20T12:41:25.035" v="344" actId="20577"/>
          <ac:spMkLst>
            <pc:docMk/>
            <pc:sldMk cId="514511977" sldId="267"/>
            <ac:spMk id="2" creationId="{9AC91289-DECB-43A4-BCC0-B96DE4B78BAF}"/>
          </ac:spMkLst>
        </pc:spChg>
        <pc:spChg chg="del">
          <ac:chgData name="alful falakh" userId="48e217df925ce595" providerId="LiveId" clId="{9AD53882-7CF3-4857-ADDC-F1BAE670FA97}" dt="2021-04-20T12:41:30.580" v="345" actId="931"/>
          <ac:spMkLst>
            <pc:docMk/>
            <pc:sldMk cId="514511977" sldId="267"/>
            <ac:spMk id="3" creationId="{3EB0EB68-99AE-426C-8B86-ED1EB72E4BA6}"/>
          </ac:spMkLst>
        </pc:spChg>
        <pc:spChg chg="add del mod">
          <ac:chgData name="alful falakh" userId="48e217df925ce595" providerId="LiveId" clId="{9AD53882-7CF3-4857-ADDC-F1BAE670FA97}" dt="2021-04-21T12:38:16.047" v="359" actId="478"/>
          <ac:spMkLst>
            <pc:docMk/>
            <pc:sldMk cId="514511977" sldId="267"/>
            <ac:spMk id="4" creationId="{492A62C2-9CBD-453E-9C2C-87F5A019F8DA}"/>
          </ac:spMkLst>
        </pc:spChg>
        <pc:spChg chg="add del mod">
          <ac:chgData name="alful falakh" userId="48e217df925ce595" providerId="LiveId" clId="{9AD53882-7CF3-4857-ADDC-F1BAE670FA97}" dt="2021-04-20T12:42:41.854" v="350" actId="931"/>
          <ac:spMkLst>
            <pc:docMk/>
            <pc:sldMk cId="514511977" sldId="267"/>
            <ac:spMk id="7" creationId="{9D5569D3-8C2C-4F1A-87CF-09806F75A957}"/>
          </ac:spMkLst>
        </pc:spChg>
        <pc:spChg chg="add del mod">
          <ac:chgData name="alful falakh" userId="48e217df925ce595" providerId="LiveId" clId="{9AD53882-7CF3-4857-ADDC-F1BAE670FA97}" dt="2021-04-20T12:42:51.949" v="352" actId="931"/>
          <ac:spMkLst>
            <pc:docMk/>
            <pc:sldMk cId="514511977" sldId="267"/>
            <ac:spMk id="11" creationId="{C0E9C218-B637-488B-8A0A-21EDF58E338D}"/>
          </ac:spMkLst>
        </pc:spChg>
        <pc:picChg chg="add del mod">
          <ac:chgData name="alful falakh" userId="48e217df925ce595" providerId="LiveId" clId="{9AD53882-7CF3-4857-ADDC-F1BAE670FA97}" dt="2021-04-20T12:42:39.207" v="349" actId="478"/>
          <ac:picMkLst>
            <pc:docMk/>
            <pc:sldMk cId="514511977" sldId="267"/>
            <ac:picMk id="5" creationId="{3203B0D9-2146-4199-8D3D-7DAE59A5C067}"/>
          </ac:picMkLst>
        </pc:picChg>
        <pc:picChg chg="add del mod">
          <ac:chgData name="alful falakh" userId="48e217df925ce595" providerId="LiveId" clId="{9AD53882-7CF3-4857-ADDC-F1BAE670FA97}" dt="2021-04-20T12:42:44.556" v="351" actId="478"/>
          <ac:picMkLst>
            <pc:docMk/>
            <pc:sldMk cId="514511977" sldId="267"/>
            <ac:picMk id="9" creationId="{638F52B8-A397-4ECD-8372-0D6DA9FDAB04}"/>
          </ac:picMkLst>
        </pc:picChg>
        <pc:picChg chg="add del mod">
          <ac:chgData name="alful falakh" userId="48e217df925ce595" providerId="LiveId" clId="{9AD53882-7CF3-4857-ADDC-F1BAE670FA97}" dt="2021-04-21T12:38:16.047" v="359" actId="478"/>
          <ac:picMkLst>
            <pc:docMk/>
            <pc:sldMk cId="514511977" sldId="267"/>
            <ac:picMk id="13" creationId="{99998C77-9CA2-4CC2-AF57-BEBC572358CC}"/>
          </ac:picMkLst>
        </pc:picChg>
      </pc:sldChg>
      <pc:sldChg chg="addSp delSp modSp new mod">
        <pc:chgData name="alful falakh" userId="48e217df925ce595" providerId="LiveId" clId="{9AD53882-7CF3-4857-ADDC-F1BAE670FA97}" dt="2021-04-21T12:43:25.704" v="370" actId="1076"/>
        <pc:sldMkLst>
          <pc:docMk/>
          <pc:sldMk cId="2053741834" sldId="269"/>
        </pc:sldMkLst>
        <pc:spChg chg="mod">
          <ac:chgData name="alful falakh" userId="48e217df925ce595" providerId="LiveId" clId="{9AD53882-7CF3-4857-ADDC-F1BAE670FA97}" dt="2021-04-21T12:42:56.860" v="365" actId="20577"/>
          <ac:spMkLst>
            <pc:docMk/>
            <pc:sldMk cId="2053741834" sldId="269"/>
            <ac:spMk id="2" creationId="{CCC57881-7A77-4FC5-9E87-10C8A30331A6}"/>
          </ac:spMkLst>
        </pc:spChg>
        <pc:spChg chg="del">
          <ac:chgData name="alful falakh" userId="48e217df925ce595" providerId="LiveId" clId="{9AD53882-7CF3-4857-ADDC-F1BAE670FA97}" dt="2021-04-21T12:43:10.305" v="366" actId="931"/>
          <ac:spMkLst>
            <pc:docMk/>
            <pc:sldMk cId="2053741834" sldId="269"/>
            <ac:spMk id="3" creationId="{D570F26C-38F7-4C52-9900-0256CFDF4AA1}"/>
          </ac:spMkLst>
        </pc:spChg>
        <pc:picChg chg="add mod">
          <ac:chgData name="alful falakh" userId="48e217df925ce595" providerId="LiveId" clId="{9AD53882-7CF3-4857-ADDC-F1BAE670FA97}" dt="2021-04-21T12:43:25.704" v="370" actId="1076"/>
          <ac:picMkLst>
            <pc:docMk/>
            <pc:sldMk cId="2053741834" sldId="269"/>
            <ac:picMk id="5" creationId="{549E2F7B-976E-4388-840F-7F567CC3CFF0}"/>
          </ac:picMkLst>
        </pc:picChg>
      </pc:sldChg>
      <pc:sldChg chg="addSp delSp modSp new mod">
        <pc:chgData name="alful falakh" userId="48e217df925ce595" providerId="LiveId" clId="{9AD53882-7CF3-4857-ADDC-F1BAE670FA97}" dt="2021-04-21T20:04:45.067" v="583" actId="20577"/>
        <pc:sldMkLst>
          <pc:docMk/>
          <pc:sldMk cId="3161248528" sldId="270"/>
        </pc:sldMkLst>
        <pc:spChg chg="mod">
          <ac:chgData name="alful falakh" userId="48e217df925ce595" providerId="LiveId" clId="{9AD53882-7CF3-4857-ADDC-F1BAE670FA97}" dt="2021-04-21T14:47:03.237" v="382" actId="20577"/>
          <ac:spMkLst>
            <pc:docMk/>
            <pc:sldMk cId="3161248528" sldId="270"/>
            <ac:spMk id="2" creationId="{433C8EC2-879F-4D02-9B02-527EB9EDE492}"/>
          </ac:spMkLst>
        </pc:spChg>
        <pc:spChg chg="del">
          <ac:chgData name="alful falakh" userId="48e217df925ce595" providerId="LiveId" clId="{9AD53882-7CF3-4857-ADDC-F1BAE670FA97}" dt="2021-04-21T14:47:05.393" v="383"/>
          <ac:spMkLst>
            <pc:docMk/>
            <pc:sldMk cId="3161248528" sldId="270"/>
            <ac:spMk id="3" creationId="{D0CC731C-DB52-4AD1-9D92-A6B0482D2520}"/>
          </ac:spMkLst>
        </pc:spChg>
        <pc:graphicFrameChg chg="add mod modGraphic">
          <ac:chgData name="alful falakh" userId="48e217df925ce595" providerId="LiveId" clId="{9AD53882-7CF3-4857-ADDC-F1BAE670FA97}" dt="2021-04-21T20:04:45.067" v="583" actId="20577"/>
          <ac:graphicFrameMkLst>
            <pc:docMk/>
            <pc:sldMk cId="3161248528" sldId="270"/>
            <ac:graphicFrameMk id="4" creationId="{3BA313E0-E7E0-4DA6-AEA1-6B51B1BFFC7C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9402-137A-4FEC-A550-A276EFF72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E6CB0-4547-4655-82F0-552C5A8FD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E2632-15A2-4244-BB4F-4B7EEF8F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12FF5-4082-4BA8-9EC5-A48112D3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252E7-ACE4-4908-822F-98449825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906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F4D4-F879-4366-A894-6ED428F0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C37BB-0ACB-4400-BABD-D9150E9D2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A5307-AC22-47F9-BCF6-B173D869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DDC0A-8900-4449-915A-3F542A87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3F74C-01D2-4D7A-A7FD-90722D73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267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F3F5A-F978-4D98-BBFD-E7D157A86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0D20F-3300-451F-AF98-9D68BD32F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2A0E5-6BC4-4F74-AEB2-B23FC4E7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18E1A-BDB6-4A51-B594-A0B4D2B5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9818B-E5F4-4D53-98FC-D1C1A3E2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446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44023-74FA-467C-A491-E74702EF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2EA1D-7C9C-4A2A-83EF-F3AF13206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E1EFA-34FC-465C-BFA9-A449D7BB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742CB-D1E6-4A72-AEAB-368A4FB8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D75C5-CB9F-41CC-B2C5-CC74857B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97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B533-5611-4AF0-832E-F8585695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73047-1764-4FD7-822B-C4456667C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F3E70-7982-45ED-B5C7-D41214DB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1BE2D-4C66-4EDE-8B7F-484FD8AD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B7DF9-9655-4CEA-9C87-33F361BD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88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1D1C-8C8A-4DF3-827D-768B471A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F8D06-E247-42B4-94F5-44040D5B6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B830F-83B9-4193-A7FD-F058AA754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5A2EC-463E-4FEA-B6FC-DAF6D7FA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126C0-2141-4038-97DB-F504F82C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96CCA-373B-443A-BC4F-96727100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27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25F1-AD3D-4A32-904D-5BB420FE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04611-E5BB-49C2-97D3-25E41CCE5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D2102-4B0A-4E86-A723-47B925EFA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48B85-E7D5-47FF-AD97-2C9F4F552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2D3FA-1CBC-4CF5-8925-D8C30DAB6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5BEDE-061E-46EF-880C-594F41F9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C60B4-0506-4052-BE66-A4C1E46A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9E6825-4238-4F44-A1F9-DD7D03B9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235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D8FE-399E-4740-A3BD-937DD077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DD2A8-1E9C-4A68-B3CD-0231F06E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29BD5-D9D5-4B5E-A31C-A41A7B93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5E302-6F05-4D1C-9A00-4606BBF2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465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8042C-960F-4E18-854C-82ECAF7C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87761-F2BD-4174-B20D-3057C759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A35BE-17B9-48BA-AA97-04F83CCD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829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EF47-8AA2-4D82-B055-3EDBE16D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D47CC-B0A5-4E2D-AFE3-1A6F74439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953B9-79A4-4ED3-9E02-CBFF8D8BA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F4EA2-B509-4443-AFDF-35A21F990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83B6E-2C05-428D-88AB-B6945F93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287B3-227A-41FD-B9AB-5589E8DD5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959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4F95-B19C-4650-8B40-5872B6FCC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CE603-8C91-4E02-B5EC-5E2822E17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69254-6597-4EB1-93AA-69C090F39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64A93-9548-4737-A83F-10718BC4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6BA3C-A32A-460F-83A2-97AB7964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09A59-A7D3-4B91-8570-F81494A6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633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5DED7-FBD5-4BB8-8735-CF57D897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42CA5-6D6B-4179-B072-5FDEA3BF1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C31B8-AF9B-4855-AE7F-EA06ACFB6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CCAA2-4119-498E-B96A-641CE09B2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69F22-34C7-4F8B-9052-8D4DB780C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504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65F43-17BF-4839-81FA-9D40CE698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7745"/>
            <a:ext cx="9144000" cy="1066800"/>
          </a:xfrm>
        </p:spPr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Catalog Board Game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0FB1C-C2F3-49BF-A4C0-AD20A48D1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78727"/>
            <a:ext cx="9144000" cy="3103418"/>
          </a:xfrm>
        </p:spPr>
        <p:txBody>
          <a:bodyPr>
            <a:normAutofit/>
          </a:bodyPr>
          <a:lstStyle/>
          <a:p>
            <a:r>
              <a:rPr lang="en-US" dirty="0" err="1"/>
              <a:t>Kelompok</a:t>
            </a:r>
            <a:r>
              <a:rPr lang="en-US" dirty="0"/>
              <a:t> 4</a:t>
            </a:r>
            <a:r>
              <a:rPr lang="id-ID" dirty="0"/>
              <a:t> :</a:t>
            </a:r>
          </a:p>
          <a:p>
            <a:pPr lvl="0"/>
            <a:r>
              <a:rPr lang="id-ID" b="1" dirty="0"/>
              <a:t>Habiib Iqbal</a:t>
            </a:r>
            <a:r>
              <a:rPr lang="en-US" b="1" dirty="0"/>
              <a:t> </a:t>
            </a:r>
            <a:r>
              <a:rPr lang="en-US" b="1" dirty="0" err="1"/>
              <a:t>Sobari</a:t>
            </a:r>
            <a:r>
              <a:rPr lang="en-US" b="1" dirty="0"/>
              <a:t>		</a:t>
            </a:r>
            <a:r>
              <a:rPr lang="id-ID" b="1" dirty="0"/>
              <a:t>	</a:t>
            </a:r>
            <a:r>
              <a:rPr lang="en-US" b="1" dirty="0"/>
              <a:t>(A11.2018.11458)</a:t>
            </a:r>
            <a:endParaRPr lang="en-ID" dirty="0"/>
          </a:p>
          <a:p>
            <a:pPr lvl="0"/>
            <a:r>
              <a:rPr lang="en-US" b="1" dirty="0" err="1"/>
              <a:t>Maheswara</a:t>
            </a:r>
            <a:r>
              <a:rPr lang="en-US" b="1" dirty="0"/>
              <a:t> </a:t>
            </a:r>
            <a:r>
              <a:rPr lang="en-US" b="1" dirty="0" err="1"/>
              <a:t>Athallah</a:t>
            </a:r>
            <a:r>
              <a:rPr lang="en-US" b="1" dirty="0"/>
              <a:t> </a:t>
            </a:r>
            <a:r>
              <a:rPr lang="en-US" b="1" dirty="0" err="1"/>
              <a:t>Wijanarko</a:t>
            </a:r>
            <a:r>
              <a:rPr lang="en-US" b="1" dirty="0"/>
              <a:t>	(A11.2018.11464)</a:t>
            </a:r>
            <a:endParaRPr lang="en-ID" dirty="0"/>
          </a:p>
          <a:p>
            <a:pPr lvl="0"/>
            <a:r>
              <a:rPr lang="en-US" b="1" dirty="0"/>
              <a:t>Muhammad </a:t>
            </a:r>
            <a:r>
              <a:rPr lang="en-US" b="1" dirty="0" err="1"/>
              <a:t>Alful</a:t>
            </a:r>
            <a:r>
              <a:rPr lang="en-US" b="1" dirty="0"/>
              <a:t> </a:t>
            </a:r>
            <a:r>
              <a:rPr lang="en-US" b="1" dirty="0" err="1"/>
              <a:t>Falakh</a:t>
            </a:r>
            <a:r>
              <a:rPr lang="en-US" b="1" dirty="0"/>
              <a:t>		(A11.2018.11471)</a:t>
            </a:r>
            <a:endParaRPr lang="en-ID" dirty="0"/>
          </a:p>
          <a:p>
            <a:pPr lvl="0"/>
            <a:r>
              <a:rPr lang="en-US" b="1" dirty="0" err="1"/>
              <a:t>Kurnia</a:t>
            </a:r>
            <a:r>
              <a:rPr lang="en-US" b="1" dirty="0"/>
              <a:t> </a:t>
            </a:r>
            <a:r>
              <a:rPr lang="en-US" b="1" dirty="0" err="1"/>
              <a:t>Rizqi</a:t>
            </a:r>
            <a:r>
              <a:rPr lang="en-US" b="1" dirty="0"/>
              <a:t> Nur H.		</a:t>
            </a:r>
            <a:r>
              <a:rPr lang="id-ID" b="1" dirty="0"/>
              <a:t>	</a:t>
            </a:r>
            <a:r>
              <a:rPr lang="en-US" b="1" dirty="0"/>
              <a:t>(A11.2018.11489)</a:t>
            </a:r>
            <a:endParaRPr lang="en-ID" dirty="0"/>
          </a:p>
          <a:p>
            <a:pPr lvl="0"/>
            <a:r>
              <a:rPr lang="en-US" b="1" dirty="0" err="1"/>
              <a:t>Angga</a:t>
            </a:r>
            <a:r>
              <a:rPr lang="en-US" b="1" dirty="0"/>
              <a:t> Raga Pala		</a:t>
            </a:r>
            <a:r>
              <a:rPr lang="id-ID" b="1" dirty="0"/>
              <a:t>	</a:t>
            </a:r>
            <a:r>
              <a:rPr lang="en-US" b="1" dirty="0"/>
              <a:t>(A11.2018.11607)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9511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55E2-1B2C-4A56-AE48-B76DD6D13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39561"/>
          </a:xfrm>
        </p:spPr>
        <p:txBody>
          <a:bodyPr/>
          <a:lstStyle/>
          <a:p>
            <a:r>
              <a:rPr lang="id-ID" dirty="0"/>
              <a:t>Wireframe Admin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BDD53-8C62-4367-B686-629CF127F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9561"/>
            <a:ext cx="12192000" cy="594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06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CC44-A963-4A1E-A1C7-3ABB1A8E1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9493"/>
          </a:xfrm>
        </p:spPr>
        <p:txBody>
          <a:bodyPr/>
          <a:lstStyle/>
          <a:p>
            <a:r>
              <a:rPr lang="id-ID" dirty="0"/>
              <a:t>Wireframe Client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9BAA8-A96A-4ACD-B560-7494801BE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9493"/>
            <a:ext cx="12191999" cy="594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98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29C9-6D38-4335-B613-361E3C1E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</a:t>
            </a:r>
            <a:endParaRPr lang="id-ID" dirty="0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82980EE3-FB68-4590-826E-91518A197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009546" cy="4351338"/>
          </a:xfr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1054855-360A-4054-AAE7-69419DC77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429" y="1690688"/>
            <a:ext cx="2009546" cy="435133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9B0AF85-5DE0-4432-8BA0-1E2312908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658" y="1690688"/>
            <a:ext cx="2009547" cy="435133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9B7DC25-F3CF-4B9D-8E31-485320119F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200" y="1690688"/>
            <a:ext cx="2009546" cy="435133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E45290E-D5B1-4EC8-B131-4590BA5C7B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571" y="1690688"/>
            <a:ext cx="20095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64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559FC-B825-4B23-AC04-201E22B5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0AF748-6EB8-4A8F-BCFD-96EA4275B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41" y="1690688"/>
            <a:ext cx="2009546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B78322-761E-4FC1-9A18-AE63B9A2F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819" y="1690688"/>
            <a:ext cx="2009547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FAA6D1-A6CB-4BB6-8914-E95B3F3A14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897" y="1690688"/>
            <a:ext cx="2009547" cy="43513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5AE630-0070-4F5D-9116-2B65116C98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20095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35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F6C1-9F73-44BC-8D6D-C90690CC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Terima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2270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ACB9-F7CB-404F-A476-6C45823C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PROJECT CHARTER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902A1-062D-4E4C-8AD0-8D6926812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49091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Nama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b="1" dirty="0">
                <a:latin typeface="Calibri (Body)"/>
              </a:rPr>
              <a:t>	: </a:t>
            </a:r>
            <a:r>
              <a:rPr lang="en-US" sz="1900" dirty="0">
                <a:latin typeface="Calibri (Body)"/>
              </a:rPr>
              <a:t>“</a:t>
            </a:r>
            <a:r>
              <a:rPr lang="en-US" sz="1900" dirty="0" err="1">
                <a:latin typeface="Calibri (Body)"/>
              </a:rPr>
              <a:t>Aplikasi</a:t>
            </a:r>
            <a:r>
              <a:rPr lang="en-US" sz="1900" dirty="0">
                <a:latin typeface="Calibri (Body)"/>
              </a:rPr>
              <a:t> Catalog Board Game” 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Nama Tim		</a:t>
            </a:r>
            <a:r>
              <a:rPr lang="id-ID" sz="1900" b="1" dirty="0">
                <a:latin typeface="Calibri (Body)"/>
              </a:rPr>
              <a:t>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 err="1">
                <a:latin typeface="Calibri (Body)"/>
              </a:rPr>
              <a:t>Kelompok</a:t>
            </a:r>
            <a:r>
              <a:rPr lang="en-US" sz="1900" dirty="0">
                <a:latin typeface="Calibri (Body)"/>
              </a:rPr>
              <a:t> 4</a:t>
            </a:r>
            <a:endParaRPr lang="id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Tanggal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Mulai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en-US" sz="1900" b="1" dirty="0">
                <a:latin typeface="Calibri (Body)"/>
              </a:rPr>
              <a:t> 		: </a:t>
            </a:r>
            <a:r>
              <a:rPr lang="en-US" sz="1900" dirty="0">
                <a:latin typeface="Calibri (Body)"/>
              </a:rPr>
              <a:t>3 </a:t>
            </a:r>
            <a:r>
              <a:rPr lang="en-US" sz="1900" dirty="0" err="1">
                <a:latin typeface="Calibri (Body)"/>
              </a:rPr>
              <a:t>Maret</a:t>
            </a:r>
            <a:r>
              <a:rPr lang="en-US" sz="1900" dirty="0">
                <a:latin typeface="Calibri (Body)"/>
              </a:rPr>
              <a:t> 2020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Tanggal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Berakhir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en-US" sz="1900" b="1" dirty="0">
                <a:latin typeface="Calibri (Body)"/>
              </a:rPr>
              <a:t> </a:t>
            </a:r>
            <a:r>
              <a:rPr lang="id-ID" sz="1900" b="1" dirty="0">
                <a:latin typeface="Calibri (Body)"/>
              </a:rPr>
              <a:t>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>
                <a:latin typeface="Calibri (Body)"/>
              </a:rPr>
              <a:t>24 </a:t>
            </a:r>
            <a:r>
              <a:rPr lang="en-US" sz="1900" dirty="0" err="1">
                <a:latin typeface="Calibri (Body)"/>
              </a:rPr>
              <a:t>Juli</a:t>
            </a:r>
            <a:r>
              <a:rPr lang="en-US" sz="1900" dirty="0">
                <a:latin typeface="Calibri (Body)"/>
              </a:rPr>
              <a:t> 2020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Deskripsi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Board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merupakan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dimainkan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menggunakan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papan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dimainkan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lebih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2 orang.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Sulitnya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mendata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pemain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dan history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pemain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menjadi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inspirasi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digunakan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berisikan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deskripsi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game, leaderboard dan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tingkat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kesulitan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serta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history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ada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di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Kemudian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hasil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kemudian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diexport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kedalam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bentuk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csv.</a:t>
            </a:r>
            <a:endParaRPr lang="id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Stakeholder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dirty="0" err="1">
                <a:latin typeface="Calibri (Body)"/>
              </a:rPr>
              <a:t>Pemilik</a:t>
            </a:r>
            <a:r>
              <a:rPr lang="en-US" sz="1900" dirty="0">
                <a:latin typeface="Calibri (Body)"/>
              </a:rPr>
              <a:t>	</a:t>
            </a:r>
            <a:r>
              <a:rPr lang="id-ID" sz="1900" dirty="0">
                <a:latin typeface="Calibri (Body)"/>
              </a:rPr>
              <a:t>	</a:t>
            </a:r>
            <a:r>
              <a:rPr lang="en-US" sz="1900" dirty="0">
                <a:latin typeface="Calibri (Body)"/>
              </a:rPr>
              <a:t>: </a:t>
            </a:r>
            <a:r>
              <a:rPr lang="en-US" sz="1900" dirty="0" err="1">
                <a:latin typeface="Calibri (Body)"/>
              </a:rPr>
              <a:t>Kelompok</a:t>
            </a:r>
            <a:r>
              <a:rPr lang="en-US" sz="1900" dirty="0">
                <a:latin typeface="Calibri (Body)"/>
              </a:rPr>
              <a:t> 4</a:t>
            </a: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Ketua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Proyek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: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Maheswara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Athallah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Wijanarko</a:t>
            </a:r>
            <a:endParaRPr lang="en-US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Sistem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Analyst	: Muhammad Alful Falakh</a:t>
            </a:r>
          </a:p>
          <a:p>
            <a:pPr marL="457200" lvl="1" indent="0" algn="just">
              <a:buNone/>
            </a:pP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Sistem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Design	: 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Kurnia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Rizqi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Nur 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Hasani</a:t>
            </a:r>
            <a:endParaRPr lang="en-US" sz="1900" dirty="0"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Programmer	: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Habiib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Iqbal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Sobari</a:t>
            </a:r>
            <a:endParaRPr lang="en-US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	 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Angga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Pala Raja</a:t>
            </a:r>
            <a:endParaRPr lang="id-ID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7881-7A77-4FC5-9E87-10C8A3033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E2F7B-976E-4388-840F-7F567CC3C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952" y="1884404"/>
            <a:ext cx="3758095" cy="3758095"/>
          </a:xfrm>
        </p:spPr>
      </p:pic>
    </p:spTree>
    <p:extLst>
      <p:ext uri="{BB962C8B-B14F-4D97-AF65-F5344CB8AC3E}">
        <p14:creationId xmlns:p14="http://schemas.microsoft.com/office/powerpoint/2010/main" val="205374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5F4A-8803-496C-98FE-396E8C26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9711"/>
          </a:xfrm>
        </p:spPr>
        <p:txBody>
          <a:bodyPr/>
          <a:lstStyle/>
          <a:p>
            <a:r>
              <a:rPr lang="en-US" b="1" dirty="0"/>
              <a:t>PROJECT SCOPE STATEMENT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B197F-9F03-4B54-A879-B1F438A0F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515601" cy="4351338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id-ID" b="1" dirty="0"/>
              <a:t>Ruang Lingkup</a:t>
            </a:r>
            <a:endParaRPr lang="en-US" b="1" dirty="0"/>
          </a:p>
          <a:p>
            <a:pPr marL="457200" lvl="1" indent="0" algn="just">
              <a:buNone/>
            </a:pP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Catalog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adalah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digunakan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mendata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history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suatu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permainan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dalam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dilakukan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user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telah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ditentukan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admin dan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user.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leaderboard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data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telah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diberikan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oleh user. Admin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menambah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game, dan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laporan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data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diperoleh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bentuk</a:t>
            </a:r>
            <a:r>
              <a:rPr lang="en-US" sz="230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csv.</a:t>
            </a:r>
            <a:endParaRPr lang="id-ID" sz="23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b="1" dirty="0" err="1"/>
              <a:t>Deskripsi</a:t>
            </a:r>
            <a:r>
              <a:rPr lang="en-US" b="1" dirty="0"/>
              <a:t> </a:t>
            </a:r>
            <a:r>
              <a:rPr lang="en-US" b="1" dirty="0" err="1"/>
              <a:t>Fungsionalitas</a:t>
            </a:r>
            <a:endParaRPr lang="en-ID" b="1" dirty="0"/>
          </a:p>
          <a:p>
            <a:pPr lvl="1"/>
            <a:r>
              <a:rPr lang="en-US" dirty="0"/>
              <a:t>Login admin dan login user</a:t>
            </a:r>
            <a:endParaRPr lang="en-ID" dirty="0"/>
          </a:p>
          <a:p>
            <a:pPr lvl="1"/>
            <a:r>
              <a:rPr lang="en-US" dirty="0"/>
              <a:t>Daftar user</a:t>
            </a:r>
            <a:endParaRPr lang="en-ID" dirty="0"/>
          </a:p>
          <a:p>
            <a:pPr lvl="1"/>
            <a:r>
              <a:rPr lang="en-US" dirty="0" err="1"/>
              <a:t>Katalog</a:t>
            </a:r>
            <a:r>
              <a:rPr lang="en-US" dirty="0"/>
              <a:t> board game</a:t>
            </a:r>
            <a:endParaRPr lang="en-ID" dirty="0"/>
          </a:p>
          <a:p>
            <a:pPr lvl="1"/>
            <a:r>
              <a:rPr lang="en-US" dirty="0" err="1"/>
              <a:t>Kategori</a:t>
            </a:r>
            <a:r>
              <a:rPr lang="en-US" dirty="0"/>
              <a:t> game</a:t>
            </a:r>
            <a:endParaRPr lang="en-ID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data history</a:t>
            </a:r>
            <a:endParaRPr lang="en-ID" dirty="0"/>
          </a:p>
          <a:p>
            <a:pPr lvl="1"/>
            <a:r>
              <a:rPr lang="en-US" dirty="0" err="1"/>
              <a:t>Menambah</a:t>
            </a:r>
            <a:r>
              <a:rPr lang="en-US" dirty="0"/>
              <a:t> data game</a:t>
            </a:r>
            <a:endParaRPr lang="en-ID" dirty="0"/>
          </a:p>
          <a:p>
            <a:pPr lvl="1"/>
            <a:r>
              <a:rPr lang="en-US" dirty="0" err="1"/>
              <a:t>Mengganti</a:t>
            </a:r>
            <a:r>
              <a:rPr lang="en-US" dirty="0"/>
              <a:t> leaderboard</a:t>
            </a:r>
            <a:endParaRPr lang="en-ID" dirty="0"/>
          </a:p>
          <a:p>
            <a:pPr lvl="1"/>
            <a:r>
              <a:rPr lang="en-US" dirty="0" err="1"/>
              <a:t>Mengexport</a:t>
            </a:r>
            <a:r>
              <a:rPr lang="en-US" dirty="0"/>
              <a:t> data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7356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C61D-34FE-44F3-8A25-5E5B2638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</a:t>
            </a:r>
            <a:r>
              <a:rPr lang="en-US"/>
              <a:t>Breakdown Structures</a:t>
            </a:r>
            <a:endParaRPr lang="en-ID" dirty="0"/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FEDAF3F4-3EB5-4B0D-910B-4F3909E7B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073" y="1801092"/>
            <a:ext cx="8437418" cy="3948284"/>
          </a:xfr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44773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D75E-8F97-4AC3-9378-EF73ECFE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Gantt Chart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7006A6-D088-46AD-BC7D-01C3297CE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1828800"/>
            <a:ext cx="9878292" cy="3768436"/>
          </a:xfrm>
        </p:spPr>
      </p:pic>
    </p:spTree>
    <p:extLst>
      <p:ext uri="{BB962C8B-B14F-4D97-AF65-F5344CB8AC3E}">
        <p14:creationId xmlns:p14="http://schemas.microsoft.com/office/powerpoint/2010/main" val="540108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8EC2-879F-4D02-9B02-527EB9EDE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Penugasan</a:t>
            </a:r>
            <a:endParaRPr lang="id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A313E0-E7E0-4DA6-AEA1-6B51B1BFFC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995434"/>
              </p:ext>
            </p:extLst>
          </p:nvPr>
        </p:nvGraphicFramePr>
        <p:xfrm>
          <a:off x="1961965" y="1690688"/>
          <a:ext cx="7812350" cy="43827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6961">
                  <a:extLst>
                    <a:ext uri="{9D8B030D-6E8A-4147-A177-3AD203B41FA5}">
                      <a16:colId xmlns:a16="http://schemas.microsoft.com/office/drawing/2014/main" val="4004728017"/>
                    </a:ext>
                  </a:extLst>
                </a:gridCol>
                <a:gridCol w="3109771">
                  <a:extLst>
                    <a:ext uri="{9D8B030D-6E8A-4147-A177-3AD203B41FA5}">
                      <a16:colId xmlns:a16="http://schemas.microsoft.com/office/drawing/2014/main" val="2842062422"/>
                    </a:ext>
                  </a:extLst>
                </a:gridCol>
                <a:gridCol w="3185618">
                  <a:extLst>
                    <a:ext uri="{9D8B030D-6E8A-4147-A177-3AD203B41FA5}">
                      <a16:colId xmlns:a16="http://schemas.microsoft.com/office/drawing/2014/main" val="3847026060"/>
                    </a:ext>
                  </a:extLst>
                </a:gridCol>
              </a:tblGrid>
              <a:tr h="56537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Role</a:t>
                      </a:r>
                      <a:endParaRPr lang="id-ID" sz="16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Nama</a:t>
                      </a:r>
                      <a:endParaRPr lang="id-ID" sz="16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Tugas</a:t>
                      </a:r>
                      <a:endParaRPr lang="id-ID" sz="160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7295609"/>
                  </a:ext>
                </a:extLst>
              </a:tr>
              <a:tr h="72810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err="1"/>
                        <a:t>Ketua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Proyek</a:t>
                      </a:r>
                      <a:endParaRPr lang="id-ID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Maheswara Athallah Wijanarko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/>
                        <a:t>Menjadwalkan pelaksanaan proyek</a:t>
                      </a:r>
                      <a:endParaRPr lang="id-ID" sz="160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/>
                        <a:t>Memantau kerja proyek</a:t>
                      </a:r>
                      <a:endParaRPr lang="id-ID" sz="16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6572539"/>
                  </a:ext>
                </a:extLst>
              </a:tr>
              <a:tr h="97611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Sistem Analis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/>
                        <a:t>Muhammad Alful Falakh</a:t>
                      </a:r>
                      <a:endParaRPr lang="id-ID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Menjelaskan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isi</a:t>
                      </a:r>
                      <a:r>
                        <a:rPr lang="en-US" sz="1600" dirty="0"/>
                        <a:t> dan </a:t>
                      </a:r>
                      <a:r>
                        <a:rPr lang="en-US" sz="1600" dirty="0" err="1"/>
                        <a:t>kebutuhan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aplikasi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Menjelaskan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cara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kerja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aplikasi</a:t>
                      </a:r>
                      <a:endParaRPr lang="id-ID" sz="16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1215149"/>
                  </a:ext>
                </a:extLst>
              </a:tr>
              <a:tr h="48008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Sistem Design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Kurnia Rizqi Nur Hasani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/>
                        <a:t>Memberikan gambaran design aplikasi</a:t>
                      </a:r>
                      <a:endParaRPr lang="id-ID" sz="16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3677502"/>
                  </a:ext>
                </a:extLst>
              </a:tr>
              <a:tr h="14721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Programmer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Habiib</a:t>
                      </a:r>
                      <a:r>
                        <a:rPr lang="en-US" sz="1600" dirty="0"/>
                        <a:t> Iqbal </a:t>
                      </a:r>
                      <a:r>
                        <a:rPr lang="en-US" sz="1600" dirty="0" err="1"/>
                        <a:t>Sobari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Angga</a:t>
                      </a:r>
                      <a:r>
                        <a:rPr lang="en-US" sz="1600" dirty="0"/>
                        <a:t> Pala Raja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/>
                        <a:t>Muhammad Alful Falakh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Maheswara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Athallah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Wijanarko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Kurnia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Rizqi</a:t>
                      </a:r>
                      <a:r>
                        <a:rPr lang="en-US" sz="1600" dirty="0"/>
                        <a:t> Nur </a:t>
                      </a:r>
                      <a:r>
                        <a:rPr lang="en-US" sz="1600" dirty="0" err="1"/>
                        <a:t>Hasani</a:t>
                      </a:r>
                      <a:endParaRPr lang="id-ID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Membuat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aplikasi</a:t>
                      </a:r>
                      <a:r>
                        <a:rPr lang="en-US" sz="1600" dirty="0"/>
                        <a:t> yang </a:t>
                      </a:r>
                      <a:r>
                        <a:rPr lang="en-US" sz="1600" dirty="0" err="1"/>
                        <a:t>telah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dirancang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Menguji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aplikasi</a:t>
                      </a:r>
                      <a:r>
                        <a:rPr lang="en-US" sz="1600" dirty="0"/>
                        <a:t> yang </a:t>
                      </a:r>
                      <a:r>
                        <a:rPr lang="en-US" sz="1600" dirty="0" err="1"/>
                        <a:t>telah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dirancang</a:t>
                      </a:r>
                      <a:endParaRPr lang="en-US" sz="16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176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24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C162F-EDD6-4BF2-8339-3EAA34E0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Project </a:t>
            </a:r>
            <a:r>
              <a:rPr lang="id-ID" dirty="0" err="1"/>
              <a:t>Management</a:t>
            </a:r>
            <a:r>
              <a:rPr lang="id-ID" dirty="0"/>
              <a:t> </a:t>
            </a:r>
            <a:r>
              <a:rPr lang="id-ID" dirty="0" err="1"/>
              <a:t>Tools</a:t>
            </a:r>
            <a:r>
              <a:rPr lang="en-US" dirty="0"/>
              <a:t> : </a:t>
            </a:r>
            <a:r>
              <a:rPr lang="id-ID" dirty="0" err="1"/>
              <a:t>Notion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7FEA4-B9C0-4C15-9856-2831442A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126"/>
            <a:ext cx="10515600" cy="5837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Tools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kemudahan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penggunaan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bagi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user. Tools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juga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diinstall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di android,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sehingga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memudahkan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pengguna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melihat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progress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mengupdatenya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289EB-4469-4327-B32B-22B3CC10107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1" y="2091872"/>
            <a:ext cx="9405257" cy="440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9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92C5-3699-4130-80A6-E328D765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Diagram : Draw.io</a:t>
            </a:r>
            <a:endParaRPr lang="id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E54E9-C4DE-4CD7-99EB-F29C49456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670"/>
          </a:xfrm>
        </p:spPr>
        <p:txBody>
          <a:bodyPr/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mudah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diakses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memiliki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banyak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jenis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disediakan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3CB111-0C89-484F-B7A3-EAA78B0A5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85" y="2228295"/>
            <a:ext cx="7661429" cy="430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3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446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(Body)</vt:lpstr>
      <vt:lpstr>Calibri Light</vt:lpstr>
      <vt:lpstr>Times New Roman</vt:lpstr>
      <vt:lpstr>Office Theme</vt:lpstr>
      <vt:lpstr>Aplikasi Catalog Board Game</vt:lpstr>
      <vt:lpstr>PROJECT CHARTER</vt:lpstr>
      <vt:lpstr>Logo</vt:lpstr>
      <vt:lpstr>PROJECT SCOPE STATEMENT</vt:lpstr>
      <vt:lpstr>Work Breakdown Structures</vt:lpstr>
      <vt:lpstr>Gantt Chart</vt:lpstr>
      <vt:lpstr>Penugasan</vt:lpstr>
      <vt:lpstr>Project Management Tools : Notion</vt:lpstr>
      <vt:lpstr>Diagram : Draw.io</vt:lpstr>
      <vt:lpstr>Wireframe Admin</vt:lpstr>
      <vt:lpstr>Wireframe Client</vt:lpstr>
      <vt:lpstr>Mockup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Catalog Board Game</dc:title>
  <dc:creator>HP</dc:creator>
  <cp:lastModifiedBy>Angga Rangga Pala</cp:lastModifiedBy>
  <cp:revision>11</cp:revision>
  <dcterms:created xsi:type="dcterms:W3CDTF">2021-04-17T03:10:53Z</dcterms:created>
  <dcterms:modified xsi:type="dcterms:W3CDTF">2021-04-21T21:38:56Z</dcterms:modified>
</cp:coreProperties>
</file>