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/>
              <a:t>Breakdown Structures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Structures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Angga Rangga Pala</cp:lastModifiedBy>
  <cp:revision>13</cp:revision>
  <dcterms:created xsi:type="dcterms:W3CDTF">2021-04-17T03:10:53Z</dcterms:created>
  <dcterms:modified xsi:type="dcterms:W3CDTF">2021-04-21T22:07:09Z</dcterms:modified>
</cp:coreProperties>
</file>