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8"/>
  </p:notesMasterIdLst>
  <p:sldIdLst>
    <p:sldId id="391" r:id="rId2"/>
    <p:sldId id="393" r:id="rId3"/>
    <p:sldId id="380" r:id="rId4"/>
    <p:sldId id="382" r:id="rId5"/>
    <p:sldId id="390" r:id="rId6"/>
    <p:sldId id="3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6" autoAdjust="0"/>
    <p:restoredTop sz="78613"/>
  </p:normalViewPr>
  <p:slideViewPr>
    <p:cSldViewPr snapToGrid="0">
      <p:cViewPr varScale="1">
        <p:scale>
          <a:sx n="53" d="100"/>
          <a:sy n="53" d="100"/>
        </p:scale>
        <p:origin x="105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1E69-CA3A-6A41-BB22-E1D900E74626}" type="datetimeFigureOut">
              <a:rPr lang="en-TW" smtClean="0"/>
              <a:t>06/07/2021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8BA16-F8F3-044A-BCD7-2DEB1FD374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9572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BA16-F8F3-044A-BCD7-2DEB1FD374AB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8697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BA16-F8F3-044A-BCD7-2DEB1FD374AB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9878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BA16-F8F3-044A-BCD7-2DEB1FD374AB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8586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of the failed detected images from Module 1 and Module 2. In A, C) our model gives two high confidence scores for different classes. In B, D) Module 2 fails to detect the different quality images from another output camera.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BA16-F8F3-044A-BCD7-2DEB1FD374AB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7459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8BA16-F8F3-044A-BCD7-2DEB1FD374AB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08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FA2D-9DF3-9247-867D-64E8D7637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C64F0-C944-5544-B499-1598941E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9577-D20F-0449-B4E4-65A850AA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8231-B052-8646-B358-F53EA73A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AABE-1125-974C-83A7-8C0534DC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2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34E7-2024-2742-9AE2-4154D1C0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43F6-2A1F-E94D-9EE5-49D44530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5F7D-B57E-F74F-8CEB-944A33FB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CAE26-C91B-5746-AF26-E750C698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8760-DFE2-1042-A04C-D9AE2DB0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A9AA4-3A10-C348-9204-4C7AD69D9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EB22E-FFE8-D34E-BB60-9DD5CC3AA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E8C7-3D36-5C41-A246-5BB674D8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F4A1-767A-994D-B93D-6F57318D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1A9FA-1630-5D43-869A-46A1AE6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DA-7FDC-984B-8031-83DECB3C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0CF48-24AF-3A4D-9A67-F3834496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3A1CB-B94F-4B45-B708-45401E15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A0D1-9873-FE46-B469-E20EF516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2EE5-3E00-2743-982B-763A860F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7D67-8A88-E347-8D11-9B877653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E705E-04F5-BD4E-8F98-F26C28D59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3543-2342-5F4E-AFF6-A281FAA2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B10FA-B3F0-CE4F-BE91-90445C4D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B87B4-6795-1043-828F-0F1D4478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B034-DE8A-D348-B706-D175B02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49B3-46FD-FF4F-817F-DD594D062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B0A5-A541-6C4C-9633-FF2894E1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18F70-6506-6A41-ABC2-548AC06D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243EB-8334-5A40-B9F7-E604A7AE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40EA-51C2-1847-8761-D2EF7F1D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0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0F8A-780C-8944-B51D-062A600C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2D2C1-AC06-6546-A9A1-38CB59F1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6873-D693-934E-B1BD-1A5D56728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F3FC3-95D7-4C4B-8F00-57B2157DF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D816B8-6FD8-B449-8CF5-122CB4567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548E8-7B03-054A-A00E-600AC585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B3E66-BB13-9640-80AC-175F62D5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A11E2-FE21-DE4B-86EC-7A9EC82B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AF7D-E4DE-B64F-A98A-A3AC2015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6698F-CDAC-D244-B289-0673B19A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17A82-15C3-F64B-99C9-EA25B696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FA037-6856-874C-B05F-548EB74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8F757-E2A8-B348-8823-2E605D2C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929C7-8A4F-B643-808B-54D76E99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2968C-6899-0D45-A9C6-00A62C90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1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B652-745A-1C47-B707-722A9C76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94CA-358F-0640-86EE-481F51669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D15D7-712E-1747-AAF1-FC97922B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9EBCB-15CA-1946-9C35-41F8C0BB9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11630-4F2E-EF48-A4B7-12156C74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05A72-2571-834E-9A15-74BE0632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0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D3255-0C96-A24B-825A-2E98B1E6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5778C-4097-794D-B06E-B6452C5E9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C61A1-7E85-7346-9AE0-2508E4E73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6F4D6-258C-6749-9676-36133366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6374-6E26-3043-8516-773F7D04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C5773-F664-8C4E-BBF8-063E45CC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7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91D94-E69A-FA4C-B9CA-3450965B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0E9F6-DDDA-F541-83F4-2A7CCB26D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EF421-3551-0340-A124-9678B0296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518D3-CF36-4DBA-8702-E53482108ADE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178A-D66D-1344-A01B-62BD205EB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5668-2830-344B-8263-E39582A87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ECD5-2CF5-472A-84FA-17F4C19BC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7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reyashwaghe/medical-mask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S_jYh4Vc_lCRDuiHL46PJ-v_9pXVG2i9/view?usp=sharin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88C7D7-266A-7241-B202-AEE80C80181B}"/>
              </a:ext>
            </a:extLst>
          </p:cNvPr>
          <p:cNvSpPr/>
          <p:nvPr/>
        </p:nvSpPr>
        <p:spPr>
          <a:xfrm>
            <a:off x="906007" y="2143562"/>
            <a:ext cx="105744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" pitchFamily="2" charset="0"/>
              </a:rPr>
              <a:t>Wearing Mask Detection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FFF4A-7E83-1744-A51D-38B08527FB10}"/>
              </a:ext>
            </a:extLst>
          </p:cNvPr>
          <p:cNvSpPr txBox="1"/>
          <p:nvPr/>
        </p:nvSpPr>
        <p:spPr>
          <a:xfrm>
            <a:off x="4754448" y="3605501"/>
            <a:ext cx="2683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Times" pitchFamily="2" charset="0"/>
              </a:rPr>
              <a:t>Fityanul Akhyar PhD (cand)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4636E-B2E9-8A49-B890-5E9C4E70E80A}"/>
              </a:ext>
            </a:extLst>
          </p:cNvPr>
          <p:cNvSpPr txBox="1"/>
          <p:nvPr/>
        </p:nvSpPr>
        <p:spPr>
          <a:xfrm>
            <a:off x="4590859" y="4750719"/>
            <a:ext cx="3204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School of Electrical Engineering</a:t>
            </a:r>
          </a:p>
          <a:p>
            <a:pPr algn="ctr"/>
            <a:r>
              <a:rPr lang="en-US" dirty="0">
                <a:latin typeface="Times" pitchFamily="2" charset="0"/>
              </a:rPr>
              <a:t>Telkom University - Indonesia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774FDA-3D72-9144-BB30-5988FC2C9B07}"/>
              </a:ext>
            </a:extLst>
          </p:cNvPr>
          <p:cNvSpPr/>
          <p:nvPr/>
        </p:nvSpPr>
        <p:spPr>
          <a:xfrm>
            <a:off x="0" y="928468"/>
            <a:ext cx="12192000" cy="3938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83A44-18C0-414E-8E68-5036CDEBA73F}"/>
              </a:ext>
            </a:extLst>
          </p:cNvPr>
          <p:cNvSpPr/>
          <p:nvPr/>
        </p:nvSpPr>
        <p:spPr>
          <a:xfrm>
            <a:off x="0" y="5889066"/>
            <a:ext cx="12192000" cy="3938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4CBC12-F1D1-3A45-898E-226F72E020C6}"/>
              </a:ext>
            </a:extLst>
          </p:cNvPr>
          <p:cNvCxnSpPr>
            <a:cxnSpLocks/>
          </p:cNvCxnSpPr>
          <p:nvPr/>
        </p:nvCxnSpPr>
        <p:spPr>
          <a:xfrm>
            <a:off x="3576000" y="3944055"/>
            <a:ext cx="50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3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ED529-AA38-224F-B0B8-312A9B46CFD9}"/>
              </a:ext>
            </a:extLst>
          </p:cNvPr>
          <p:cNvSpPr txBox="1"/>
          <p:nvPr/>
        </p:nvSpPr>
        <p:spPr>
          <a:xfrm>
            <a:off x="4567375" y="758417"/>
            <a:ext cx="3057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" pitchFamily="2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35EC6-115F-EC42-8C7A-EAC9F9CA3F05}"/>
              </a:ext>
            </a:extLst>
          </p:cNvPr>
          <p:cNvSpPr txBox="1"/>
          <p:nvPr/>
        </p:nvSpPr>
        <p:spPr>
          <a:xfrm>
            <a:off x="680972" y="4971284"/>
            <a:ext cx="10830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Due to the COVID-19 pandemic, wearing a mask is mandatory in public spaces, as properly wearing a mask offers a maximum preventive effect against viral transmission.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In this work, we need to design a real-time deep learning model to meet current demand to detect the mask-wearing position of a person before he or she enters a public space. In this experiment, we need to use a deep learning object detection method to create a mask position detector with the dataset in page 5.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See demo video file for the example.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F95086-17FE-4355-902D-831517ADD88F}"/>
              </a:ext>
            </a:extLst>
          </p:cNvPr>
          <p:cNvGrpSpPr/>
          <p:nvPr/>
        </p:nvGrpSpPr>
        <p:grpSpPr>
          <a:xfrm>
            <a:off x="4289486" y="1441629"/>
            <a:ext cx="3613029" cy="3162872"/>
            <a:chOff x="1738976" y="1441629"/>
            <a:chExt cx="3613029" cy="31628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228069-A576-8240-8DBD-FCB8CE48108C}"/>
                </a:ext>
              </a:extLst>
            </p:cNvPr>
            <p:cNvGrpSpPr/>
            <p:nvPr/>
          </p:nvGrpSpPr>
          <p:grpSpPr>
            <a:xfrm>
              <a:off x="1738976" y="1835709"/>
              <a:ext cx="3613029" cy="2768792"/>
              <a:chOff x="1738976" y="1692829"/>
              <a:chExt cx="3613029" cy="276879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8BD5823-9D8E-FC40-9756-E1C39251FB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8976" y="1693290"/>
                <a:ext cx="1113669" cy="83331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50E913D9-40B5-914D-9A6E-4F9B50085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8976" y="2660105"/>
                <a:ext cx="1113669" cy="83378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9EC4896-56F1-8B4A-976F-5CCDE07E2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8976" y="3627382"/>
                <a:ext cx="1113669" cy="833776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7A7E811-162D-1E47-BDB7-B5DD3FDD9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8656" y="1692830"/>
                <a:ext cx="1113669" cy="833777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36582D6C-4572-C640-A3E7-E3628C18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8656" y="2660105"/>
                <a:ext cx="1113668" cy="83423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3B9C8DA-BA38-1048-92E5-C92A8D24A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8656" y="3627381"/>
                <a:ext cx="1113669" cy="83377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28007D02-03F3-CA4E-B0F7-E7EA8A5A4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8336" y="1692829"/>
                <a:ext cx="1113669" cy="83377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A876ED5-4B17-6040-8355-42D40DF8E5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8336" y="2660105"/>
                <a:ext cx="1113669" cy="83377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406E2DD-E9BB-F845-8614-D56E695BD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8336" y="3627382"/>
                <a:ext cx="1113669" cy="834239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BAFB148-E67C-524E-BA45-A30AEDFFE322}"/>
                </a:ext>
              </a:extLst>
            </p:cNvPr>
            <p:cNvSpPr txBox="1"/>
            <p:nvPr/>
          </p:nvSpPr>
          <p:spPr>
            <a:xfrm>
              <a:off x="2289377" y="1441629"/>
              <a:ext cx="2512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" pitchFamily="2" charset="0"/>
                </a:rPr>
                <a:t>Examples of RGB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88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ED529-AA38-224F-B0B8-312A9B46CFD9}"/>
              </a:ext>
            </a:extLst>
          </p:cNvPr>
          <p:cNvSpPr txBox="1"/>
          <p:nvPr/>
        </p:nvSpPr>
        <p:spPr>
          <a:xfrm>
            <a:off x="4519285" y="758417"/>
            <a:ext cx="3153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" pitchFamily="2" charset="0"/>
              </a:rPr>
              <a:t>METHODOLOGY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F41977-BB13-4587-A3FA-CD3F7F35BFCA}"/>
              </a:ext>
            </a:extLst>
          </p:cNvPr>
          <p:cNvGrpSpPr/>
          <p:nvPr/>
        </p:nvGrpSpPr>
        <p:grpSpPr>
          <a:xfrm>
            <a:off x="3448051" y="1639140"/>
            <a:ext cx="5295898" cy="4841541"/>
            <a:chOff x="3448051" y="1639140"/>
            <a:chExt cx="5295898" cy="484154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790CB3-3C14-154C-9D20-2C9E21394AB5}"/>
                </a:ext>
              </a:extLst>
            </p:cNvPr>
            <p:cNvSpPr/>
            <p:nvPr/>
          </p:nvSpPr>
          <p:spPr>
            <a:xfrm>
              <a:off x="4458864" y="1639140"/>
              <a:ext cx="3274273" cy="9354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" pitchFamily="2" charset="0"/>
                </a:rPr>
                <a:t>Object Detection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" pitchFamily="2" charset="0"/>
                </a:rPr>
                <a:t>(Regression)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4979BF-066C-4AF2-8104-E5698A7FD829}"/>
                </a:ext>
              </a:extLst>
            </p:cNvPr>
            <p:cNvGrpSpPr/>
            <p:nvPr/>
          </p:nvGrpSpPr>
          <p:grpSpPr>
            <a:xfrm>
              <a:off x="3448051" y="3357661"/>
              <a:ext cx="5295898" cy="3123020"/>
              <a:chOff x="3541339" y="3065053"/>
              <a:chExt cx="5295898" cy="312302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FDCDDFE-388A-2045-AB03-705DB2384895}"/>
                  </a:ext>
                </a:extLst>
              </p:cNvPr>
              <p:cNvSpPr/>
              <p:nvPr/>
            </p:nvSpPr>
            <p:spPr>
              <a:xfrm>
                <a:off x="5310959" y="3065053"/>
                <a:ext cx="1817909" cy="5225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" pitchFamily="2" charset="0"/>
                  </a:rPr>
                  <a:t>Face Detection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69A482-ED72-0D4D-9C6E-FAA511FF5E6B}"/>
                  </a:ext>
                </a:extLst>
              </p:cNvPr>
              <p:cNvSpPr/>
              <p:nvPr/>
            </p:nvSpPr>
            <p:spPr>
              <a:xfrm>
                <a:off x="3541339" y="4164505"/>
                <a:ext cx="2237015" cy="5225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" pitchFamily="2" charset="0"/>
                  </a:rPr>
                  <a:t>Face with Mask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272BE6F-D5F5-1E41-B3DB-DD026CEF8057}"/>
                  </a:ext>
                </a:extLst>
              </p:cNvPr>
              <p:cNvSpPr/>
              <p:nvPr/>
            </p:nvSpPr>
            <p:spPr>
              <a:xfrm>
                <a:off x="6600222" y="4164505"/>
                <a:ext cx="2237015" cy="5225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" pitchFamily="2" charset="0"/>
                  </a:rPr>
                  <a:t>Face without Mask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340FD46-98AC-F845-A135-DCCCDE4AD560}"/>
                  </a:ext>
                </a:extLst>
              </p:cNvPr>
              <p:cNvCxnSpPr>
                <a:cxnSpLocks/>
                <a:stCxn id="94" idx="2"/>
                <a:endCxn id="96" idx="0"/>
              </p:cNvCxnSpPr>
              <p:nvPr/>
            </p:nvCxnSpPr>
            <p:spPr>
              <a:xfrm flipH="1">
                <a:off x="4659847" y="3587569"/>
                <a:ext cx="1560067" cy="57693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0F06C62-6D60-B24E-A79C-8345776DA0B6}"/>
                  </a:ext>
                </a:extLst>
              </p:cNvPr>
              <p:cNvCxnSpPr>
                <a:cxnSpLocks/>
                <a:stCxn id="94" idx="2"/>
                <a:endCxn id="97" idx="0"/>
              </p:cNvCxnSpPr>
              <p:nvPr/>
            </p:nvCxnSpPr>
            <p:spPr>
              <a:xfrm>
                <a:off x="6219914" y="3587569"/>
                <a:ext cx="1498816" cy="576936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8926DDD2-37A1-B346-8839-3BA1658BF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1826" y="4961042"/>
                <a:ext cx="1636041" cy="1227031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52ADCBF0-E397-5948-8E2E-6CE71C887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53587" y="4961042"/>
                <a:ext cx="1847288" cy="1227031"/>
              </a:xfrm>
              <a:prstGeom prst="rect">
                <a:avLst/>
              </a:prstGeom>
            </p:spPr>
          </p:pic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07D3CD-9271-4B8E-AE1F-C2B9C78C6242}"/>
                </a:ext>
              </a:extLst>
            </p:cNvPr>
            <p:cNvCxnSpPr>
              <a:stCxn id="92" idx="2"/>
            </p:cNvCxnSpPr>
            <p:nvPr/>
          </p:nvCxnSpPr>
          <p:spPr>
            <a:xfrm flipH="1">
              <a:off x="6096000" y="2574611"/>
              <a:ext cx="1" cy="78305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795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ED529-AA38-224F-B0B8-312A9B46CFD9}"/>
              </a:ext>
            </a:extLst>
          </p:cNvPr>
          <p:cNvSpPr txBox="1"/>
          <p:nvPr/>
        </p:nvSpPr>
        <p:spPr>
          <a:xfrm>
            <a:off x="4519285" y="758417"/>
            <a:ext cx="3153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" pitchFamily="2" charset="0"/>
              </a:rPr>
              <a:t>METHODOLOGY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339615-B75A-4B94-BAEE-76E7DFBE2912}"/>
              </a:ext>
            </a:extLst>
          </p:cNvPr>
          <p:cNvGrpSpPr/>
          <p:nvPr/>
        </p:nvGrpSpPr>
        <p:grpSpPr>
          <a:xfrm>
            <a:off x="3390717" y="1744903"/>
            <a:ext cx="5410567" cy="4497650"/>
            <a:chOff x="3390717" y="1744903"/>
            <a:chExt cx="5410567" cy="449765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790CB3-3C14-154C-9D20-2C9E21394AB5}"/>
                </a:ext>
              </a:extLst>
            </p:cNvPr>
            <p:cNvSpPr/>
            <p:nvPr/>
          </p:nvSpPr>
          <p:spPr>
            <a:xfrm>
              <a:off x="4571678" y="1744903"/>
              <a:ext cx="3048645" cy="7805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" pitchFamily="2" charset="0"/>
                </a:rPr>
                <a:t>STEP 2: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  <a:latin typeface="Times" pitchFamily="2" charset="0"/>
                </a:rPr>
                <a:t>Object Classification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94BEDC1-A5DA-42AE-9835-4C6563CEB060}"/>
                </a:ext>
              </a:extLst>
            </p:cNvPr>
            <p:cNvGrpSpPr/>
            <p:nvPr/>
          </p:nvGrpSpPr>
          <p:grpSpPr>
            <a:xfrm>
              <a:off x="3390717" y="3065053"/>
              <a:ext cx="5410567" cy="3177500"/>
              <a:chOff x="3473186" y="3065053"/>
              <a:chExt cx="5410567" cy="317750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FDCDDFE-388A-2045-AB03-705DB2384895}"/>
                  </a:ext>
                </a:extLst>
              </p:cNvPr>
              <p:cNvSpPr/>
              <p:nvPr/>
            </p:nvSpPr>
            <p:spPr>
              <a:xfrm>
                <a:off x="4887911" y="3065053"/>
                <a:ext cx="2588078" cy="5225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" pitchFamily="2" charset="0"/>
                  </a:rPr>
                  <a:t>Mask Wearing Position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A69A482-ED72-0D4D-9C6E-FAA511FF5E6B}"/>
                  </a:ext>
                </a:extLst>
              </p:cNvPr>
              <p:cNvSpPr/>
              <p:nvPr/>
            </p:nvSpPr>
            <p:spPr>
              <a:xfrm>
                <a:off x="3669355" y="4164505"/>
                <a:ext cx="1240973" cy="5225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" pitchFamily="2" charset="0"/>
                  </a:rPr>
                  <a:t>bad</a:t>
                </a:r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5340FD46-98AC-F845-A135-DCCCDE4AD560}"/>
                  </a:ext>
                </a:extLst>
              </p:cNvPr>
              <p:cNvCxnSpPr>
                <a:cxnSpLocks/>
                <a:stCxn id="94" idx="2"/>
                <a:endCxn id="96" idx="0"/>
              </p:cNvCxnSpPr>
              <p:nvPr/>
            </p:nvCxnSpPr>
            <p:spPr>
              <a:xfrm flipH="1">
                <a:off x="4289842" y="3587569"/>
                <a:ext cx="1892108" cy="5769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40F06C62-6D60-B24E-A79C-8345776DA0B6}"/>
                  </a:ext>
                </a:extLst>
              </p:cNvPr>
              <p:cNvCxnSpPr>
                <a:cxnSpLocks/>
                <a:stCxn id="94" idx="2"/>
                <a:endCxn id="20" idx="0"/>
              </p:cNvCxnSpPr>
              <p:nvPr/>
            </p:nvCxnSpPr>
            <p:spPr>
              <a:xfrm flipH="1">
                <a:off x="6176472" y="3587569"/>
                <a:ext cx="5478" cy="5769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15EE8C-B24D-164A-B814-81CD5FCA67CE}"/>
                  </a:ext>
                </a:extLst>
              </p:cNvPr>
              <p:cNvSpPr/>
              <p:nvPr/>
            </p:nvSpPr>
            <p:spPr>
              <a:xfrm>
                <a:off x="5555985" y="4164505"/>
                <a:ext cx="1240973" cy="5225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" pitchFamily="2" charset="0"/>
                  </a:rPr>
                  <a:t>good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0DA4C-63A6-E240-A1B2-2FBD3D15994D}"/>
                  </a:ext>
                </a:extLst>
              </p:cNvPr>
              <p:cNvSpPr/>
              <p:nvPr/>
            </p:nvSpPr>
            <p:spPr>
              <a:xfrm>
                <a:off x="7412641" y="4164505"/>
                <a:ext cx="1240973" cy="52251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" pitchFamily="2" charset="0"/>
                  </a:rPr>
                  <a:t>none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0C42DB7-AD4E-2F41-9E53-BAB2E7A70C09}"/>
                  </a:ext>
                </a:extLst>
              </p:cNvPr>
              <p:cNvCxnSpPr>
                <a:cxnSpLocks/>
                <a:stCxn id="94" idx="2"/>
                <a:endCxn id="21" idx="0"/>
              </p:cNvCxnSpPr>
              <p:nvPr/>
            </p:nvCxnSpPr>
            <p:spPr>
              <a:xfrm>
                <a:off x="6181950" y="3587569"/>
                <a:ext cx="1851178" cy="5769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BB72A44-8A83-C04C-B609-05636E40D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933" y="5017571"/>
                <a:ext cx="1503076" cy="1224982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2551D6A-C2C8-DB46-923F-5B7173421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0444" y="5106976"/>
                <a:ext cx="1633309" cy="1046171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44A039F-81BE-3E43-9D1B-AD3D6F6710B2}"/>
                  </a:ext>
                </a:extLst>
              </p:cNvPr>
              <p:cNvGrpSpPr/>
              <p:nvPr/>
            </p:nvGrpSpPr>
            <p:grpSpPr>
              <a:xfrm>
                <a:off x="3473186" y="5201252"/>
                <a:ext cx="1633309" cy="917141"/>
                <a:chOff x="163058" y="5201252"/>
                <a:chExt cx="1633309" cy="917141"/>
              </a:xfrm>
            </p:grpSpPr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00F6F016-DF3E-1B4F-874F-CD7D0F065C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058" y="5201252"/>
                  <a:ext cx="1633309" cy="917141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8DCAEC1-8A13-D449-8E72-36D367274214}"/>
                    </a:ext>
                  </a:extLst>
                </p:cNvPr>
                <p:cNvSpPr/>
                <p:nvPr/>
              </p:nvSpPr>
              <p:spPr>
                <a:xfrm>
                  <a:off x="621366" y="5263957"/>
                  <a:ext cx="716692" cy="75318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" pitchFamily="2" charset="0"/>
                  </a:endParaRP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3715E45-A245-EC44-BCD4-73CB7D82D4B8}"/>
                  </a:ext>
                </a:extLst>
              </p:cNvPr>
              <p:cNvSpPr/>
              <p:nvPr/>
            </p:nvSpPr>
            <p:spPr>
              <a:xfrm>
                <a:off x="5726020" y="5283229"/>
                <a:ext cx="716692" cy="7531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pitchFamily="2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0946541-6573-7E40-9CD5-AA9305C5BB2C}"/>
                  </a:ext>
                </a:extLst>
              </p:cNvPr>
              <p:cNvSpPr/>
              <p:nvPr/>
            </p:nvSpPr>
            <p:spPr>
              <a:xfrm>
                <a:off x="7475989" y="5201252"/>
                <a:ext cx="716692" cy="75318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" pitchFamily="2" charset="0"/>
                </a:endParaRPr>
              </a:p>
            </p:txBody>
          </p:sp>
        </p:grp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CEB0E2-39DC-41AE-93D0-2CEB47A5CB7C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6096000" y="2525419"/>
            <a:ext cx="1" cy="527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5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ED529-AA38-224F-B0B8-312A9B46CFD9}"/>
              </a:ext>
            </a:extLst>
          </p:cNvPr>
          <p:cNvSpPr txBox="1"/>
          <p:nvPr/>
        </p:nvSpPr>
        <p:spPr>
          <a:xfrm>
            <a:off x="4388105" y="758417"/>
            <a:ext cx="341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" pitchFamily="2" charset="0"/>
              </a:rPr>
              <a:t>DATASET &amp;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EB671-1985-354A-8726-2D09E61483E3}"/>
              </a:ext>
            </a:extLst>
          </p:cNvPr>
          <p:cNvSpPr txBox="1"/>
          <p:nvPr/>
        </p:nvSpPr>
        <p:spPr>
          <a:xfrm>
            <a:off x="462086" y="1879252"/>
            <a:ext cx="11267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" pitchFamily="2" charset="0"/>
              </a:rPr>
              <a:t>Link for experiment dataset:</a:t>
            </a:r>
          </a:p>
          <a:p>
            <a:pPr algn="just"/>
            <a:r>
              <a:rPr lang="en-ID" sz="2400" b="0" i="0" u="none" strike="noStrike" baseline="0" dirty="0">
                <a:latin typeface="TimesNewRomanPSMT"/>
                <a:hlinkClick r:id="rId3"/>
              </a:rPr>
              <a:t>https://www.kaggle.com/shreyashwaghe/medical-mask-dataset</a:t>
            </a:r>
            <a:endParaRPr lang="en-ID" sz="2400" b="0" i="0" u="none" strike="noStrike" baseline="0" dirty="0">
              <a:latin typeface="TimesNewRomanPSMT"/>
            </a:endParaRPr>
          </a:p>
          <a:p>
            <a:pPr algn="just"/>
            <a:endParaRPr lang="en-US" sz="2400" dirty="0">
              <a:latin typeface="Times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" pitchFamily="2" charset="0"/>
              </a:rPr>
              <a:t>Link for demo video:</a:t>
            </a:r>
            <a:endParaRPr lang="en-ID" sz="2400" b="0" i="0" u="sng" strike="noStrike" baseline="0" dirty="0">
              <a:latin typeface="TimesNewRomanPSMT"/>
              <a:hlinkClick r:id="rId3"/>
            </a:endParaRPr>
          </a:p>
          <a:p>
            <a:pPr algn="just"/>
            <a:r>
              <a:rPr lang="en-ID" sz="2400" b="0" i="0" u="none" strike="noStrike" baseline="0" dirty="0">
                <a:latin typeface="TimesNewRomanPSMT"/>
              </a:rPr>
              <a:t> </a:t>
            </a:r>
            <a:r>
              <a:rPr lang="en-ID" sz="2400" b="0" i="0" u="none" strike="noStrike" baseline="0" dirty="0">
                <a:latin typeface="TimesNewRomanPSMT"/>
                <a:hlinkClick r:id="rId4"/>
              </a:rPr>
              <a:t>https://drive.google.com/file/d/1S_jYh4Vc_lCRDuiHL46PJ-v_9pXVG2i9/view?usp=sharing</a:t>
            </a:r>
            <a:r>
              <a:rPr lang="en-ID" sz="2400" b="0" i="0" u="none" strike="noStrike" baseline="0" dirty="0">
                <a:latin typeface="TimesNewRomanPSMT"/>
              </a:rPr>
              <a:t> </a:t>
            </a:r>
            <a:endParaRPr lang="en-US" sz="2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05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774FDA-3D72-9144-BB30-5988FC2C9B07}"/>
              </a:ext>
            </a:extLst>
          </p:cNvPr>
          <p:cNvSpPr/>
          <p:nvPr/>
        </p:nvSpPr>
        <p:spPr>
          <a:xfrm>
            <a:off x="0" y="928468"/>
            <a:ext cx="12192000" cy="3938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583A44-18C0-414E-8E68-5036CDEBA73F}"/>
              </a:ext>
            </a:extLst>
          </p:cNvPr>
          <p:cNvSpPr/>
          <p:nvPr/>
        </p:nvSpPr>
        <p:spPr>
          <a:xfrm>
            <a:off x="0" y="5889066"/>
            <a:ext cx="12192000" cy="3938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4CBC12-F1D1-3A45-898E-226F72E020C6}"/>
              </a:ext>
            </a:extLst>
          </p:cNvPr>
          <p:cNvCxnSpPr>
            <a:cxnSpLocks/>
          </p:cNvCxnSpPr>
          <p:nvPr/>
        </p:nvCxnSpPr>
        <p:spPr>
          <a:xfrm>
            <a:off x="2044930" y="3944055"/>
            <a:ext cx="8096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DB7ECC-0F26-DA4A-8904-C6DF4079E5CF}"/>
              </a:ext>
            </a:extLst>
          </p:cNvPr>
          <p:cNvSpPr txBox="1"/>
          <p:nvPr/>
        </p:nvSpPr>
        <p:spPr>
          <a:xfrm>
            <a:off x="4762543" y="2882652"/>
            <a:ext cx="26613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519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252</Words>
  <Application>Microsoft Office PowerPoint</Application>
  <PresentationFormat>Widescreen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TimesNewRomanPSMT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Fityanul Akhyar</dc:creator>
  <cp:lastModifiedBy>Fityanul Akhyar</cp:lastModifiedBy>
  <cp:revision>24</cp:revision>
  <dcterms:created xsi:type="dcterms:W3CDTF">2021-01-15T03:31:51Z</dcterms:created>
  <dcterms:modified xsi:type="dcterms:W3CDTF">2021-06-06T22:13:37Z</dcterms:modified>
</cp:coreProperties>
</file>