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2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2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1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0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1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4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1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B18D8-0F09-4561-97E0-B9A0280846A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64B10-DD60-4797-9DB9-26247A6C6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77AC-2245-80C1-2FE9-4FB4E1DE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Null Safety dan Late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0BB4-27A3-D374-437F-01E95568C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Programming – Dart – </a:t>
            </a:r>
            <a:r>
              <a:rPr lang="en-US" dirty="0" err="1"/>
              <a:t>Angga</a:t>
            </a:r>
            <a:r>
              <a:rPr lang="en-US" dirty="0"/>
              <a:t> – 04421 – Lp3i</a:t>
            </a:r>
          </a:p>
        </p:txBody>
      </p:sp>
    </p:spTree>
    <p:extLst>
      <p:ext uri="{BB962C8B-B14F-4D97-AF65-F5344CB8AC3E}">
        <p14:creationId xmlns:p14="http://schemas.microsoft.com/office/powerpoint/2010/main" val="210606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5DF8-4B36-B59E-5D48-34E0D329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6225-7732-0DCE-7D9C-1FF53EB8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Null safety </a:t>
            </a:r>
            <a:r>
              <a:rPr lang="en-US" dirty="0" err="1"/>
              <a:t>dalam</a:t>
            </a:r>
            <a:r>
              <a:rPr lang="en-US" dirty="0"/>
              <a:t> Bahasa  Dart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null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runtime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keadalan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3318-8E5D-6472-903B-FC66CC34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Null Safety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CD407-0CF7-8808-5D48-EAF75F8A9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Percobaan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variable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 String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null/nullable error </a:t>
            </a:r>
            <a:r>
              <a:rPr lang="en-US" dirty="0" err="1"/>
              <a:t>terjadi</a:t>
            </a:r>
            <a:r>
              <a:rPr lang="en-US" dirty="0"/>
              <a:t> pada baris 3,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‘ ? ’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dan </a:t>
            </a:r>
            <a:r>
              <a:rPr lang="en-US" dirty="0" err="1"/>
              <a:t>sebelum</a:t>
            </a:r>
            <a:r>
              <a:rPr lang="en-US" dirty="0"/>
              <a:t> nama variable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value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variablenya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null.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08853B-CE9B-DB86-1CA7-78F231D46C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89303"/>
            <a:ext cx="4718050" cy="2652607"/>
          </a:xfrm>
        </p:spPr>
      </p:pic>
    </p:spTree>
    <p:extLst>
      <p:ext uri="{BB962C8B-B14F-4D97-AF65-F5344CB8AC3E}">
        <p14:creationId xmlns:p14="http://schemas.microsoft.com/office/powerpoint/2010/main" val="422783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D86C-9235-BB61-577B-7922E4B0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8F1A-21A4-E7C8-4E2C-0CEB8E39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‘ late ’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non-nullable.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menunda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20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6850-8771-6B82-725A-B827F8EF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Late Variable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AF963-5E35-5052-B773-7267DD65B9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75" y="2889303"/>
            <a:ext cx="4718050" cy="26526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B8220-64D9-D191-2AE5-3177EBEDFD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pendeklarasian</a:t>
            </a:r>
            <a:r>
              <a:rPr lang="en-US" dirty="0"/>
              <a:t> variable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nama dan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variable nama,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pengkondisian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variable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56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166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Null Safety dan Late Variable</vt:lpstr>
      <vt:lpstr>Null Safety</vt:lpstr>
      <vt:lpstr>Percobaan Null Safety</vt:lpstr>
      <vt:lpstr>Late Variable</vt:lpstr>
      <vt:lpstr>Percobaan Late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OPRDUM</dc:creator>
  <cp:lastModifiedBy>OPRDUM</cp:lastModifiedBy>
  <cp:revision>1</cp:revision>
  <dcterms:created xsi:type="dcterms:W3CDTF">2025-03-09T17:53:20Z</dcterms:created>
  <dcterms:modified xsi:type="dcterms:W3CDTF">2025-03-09T18:56:37Z</dcterms:modified>
</cp:coreProperties>
</file>