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749C5-4E1B-4ED3-9C0F-3BF0D90A4D28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F4246-837B-442C-8908-D98E3CDA1D0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5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Pembukaan</a:t>
            </a:r>
            <a:r>
              <a:rPr lang="en-US" dirty="0"/>
              <a:t>, </a:t>
            </a:r>
            <a:r>
              <a:rPr lang="en-US" dirty="0" err="1"/>
              <a:t>Ucapan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Kasih Atas </a:t>
            </a:r>
            <a:r>
              <a:rPr lang="en-US" dirty="0" err="1"/>
              <a:t>Kehadiran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F4246-837B-442C-8908-D98E3CDA1D0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585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3759-A44B-8793-7A9A-10E52D4E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5FA10-5018-C1A1-D797-C32DBBAF5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184DC-EB0D-534E-D2D2-414257A0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EFEE-7B39-17A5-849E-5B127048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D72A-61DD-91C5-B11C-FACC1FEA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5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3AD2-D978-78D0-44DC-FD589E6A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54719-92E0-0918-A517-C14BF89CB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20F6-0008-16F5-DF74-3FAFBECE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B908-8FF7-CEAE-792F-7E5A8603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DE6C-C1B7-236F-3C01-C98AAA2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96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44C75-D029-DC14-F975-9C3E30AF1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8538E-817E-7458-F3E8-E3B62AFF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E471-F6BB-4B5B-0585-6940B13E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EF8A-0E63-A2E6-EE75-590F604F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020C-2E22-32A9-EDE2-5861EA34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5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5B78-CAEE-A2B5-0BF8-2614DBDE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EF65-EBFD-60ED-8E4A-8F129323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EFDF-099B-23CE-1D6E-D710F748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EDE9-ECCC-50A0-EE4E-3028D3A4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4559-5630-2E8C-6684-0D5960F2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505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95C4-CF38-E305-D12F-70FD8817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6AB5-07DF-5D68-3807-69E4F5B2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98A5-C1D9-062D-0DCB-A4363E1F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607F-D0B2-40BF-F9EA-4B049520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0123-8FAA-8A31-24C1-6FCC3EF7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082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C4DF-2F5C-0756-9FBE-5817381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7E7D-6683-13A7-8156-4C02685F2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8B803-0E93-DE03-BD1A-781184DB5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F6B3-257B-99E6-C746-C013669F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15BC5-F1A6-53BA-766B-C08ECDAB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56F5-A4E1-CB73-C78F-E2F6A8A6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56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82D2-2087-5ABA-B416-E529E795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4284-D155-4899-AF01-DEBFA613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DC0C-C891-D659-C9D9-DC7170CF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CE3CB-0B05-4950-51A0-63364790B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01A4A-8955-390A-0391-09FDC17A4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41F11-CC2D-AB12-5C3D-EB18B8C6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BFD05-96B5-9903-5582-751CF5E6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F8DC7-2B87-C27E-ABF7-C0C7ECB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08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6B5A-EDC5-341B-139F-B2209E7B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8E53E-804A-4F5C-A621-84924DB5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A8D0-9492-E1EA-40E6-E2EE97A0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084FE-8471-DB98-EF6A-C7298238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001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F1396-7D16-ABBA-5C76-AFB1A31D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61EB1-1125-DCE9-9BAD-6B725874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64FC3-CDA0-1C4A-D9DD-0F6421E6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880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396B-B093-86DD-DA96-DA106AB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42C4-02CC-315A-2659-9CB29E097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943A-F771-A463-AA6B-A266695A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CE170-AD57-9FCC-88D8-236E4EEF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5B499-5E3C-882D-D405-E30780F4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F04F5-21EE-5B2B-6DE6-61F37D3F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43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4832-21E1-3862-E954-64998781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6F801-25F2-4EEA-9F3C-B1AF75F7A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34C2-C75E-CB0E-25DE-BE811CB91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60CAD-1EC3-965C-A712-CA0CA13B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BC37-8733-477D-0B7E-19CC54D7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55FC-C2CF-5A05-C43F-FFD33618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43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72DDB-EA1C-199F-56D5-09A7B430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7DFAB-CCD3-A498-7220-235A13CA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BB4F-E538-F296-5BAE-A74FF411F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6EFC-D1A5-4BFC-B2B3-4775226BC20C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FE56-B9DE-3D03-4BB3-3362703C0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A7A0F-C296-E410-383F-78C38FFCE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544E-157D-44A8-824C-EF48902BDD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437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047A-D41E-D98B-DFCE-1CA0F39E2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9DC9-E16D-27D5-7E25-8590C632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Financial Technology (Fintech)  Technology Presentation in Green White Illustrative Style">
            <a:hlinkClick r:id="" action="ppaction://media"/>
            <a:extLst>
              <a:ext uri="{FF2B5EF4-FFF2-40B4-BE49-F238E27FC236}">
                <a16:creationId xmlns:a16="http://schemas.microsoft.com/office/drawing/2014/main" id="{7F99632D-1E38-9AC2-BA17-D256E81396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B88E-F734-94D6-937E-E63C25EF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EF47-B9BC-662D-237D-7D549A9C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sdasdasddsd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0245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Widescreen</PresentationFormat>
  <Paragraphs>3</Paragraphs>
  <Slides>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Putu Angga Purnama Widiarta</dc:creator>
  <cp:lastModifiedBy>I Putu Angga Purnama Widiarta</cp:lastModifiedBy>
  <cp:revision>1</cp:revision>
  <dcterms:created xsi:type="dcterms:W3CDTF">2023-03-08T07:59:24Z</dcterms:created>
  <dcterms:modified xsi:type="dcterms:W3CDTF">2023-03-08T08:30:57Z</dcterms:modified>
</cp:coreProperties>
</file>