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BF8A-697F-A9DC-C0EC-76B928A54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8B635-0257-8B6D-9A80-4A41B76C4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1110D-94FD-F8BC-AA7B-56E4E557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2DD6-79DC-F4CE-76C9-E6D7E5A6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0553-7625-84DD-73DA-F76F506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406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96D6-E2E2-5795-19EC-E3FADD86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1147D-EA84-9492-BD3C-60C2AC014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57E8-F323-17F0-B0C6-74B612CC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05C6-8D68-5334-CE29-8DC77DFD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66BF-75A0-B896-8C1A-022FBCAC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532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F6EB5-746A-E1E3-FE0C-13070D660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FE75C-4DC7-751C-ACBB-789F3C04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9DD1-F27B-7618-8415-287C62C3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5512-6219-54C4-A3F0-8BB59F6F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6853-A2FE-5784-F857-3FE9A455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009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E6E0-F3B2-FF08-1A47-A1F612BC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42B2-821F-A7D7-64B6-BB873CD8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C8AD-AEF7-448A-E7D5-D479906A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9A67-5AE4-CDF8-79BD-43889E00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5520A-F470-0A78-EFA7-19E2F705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50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1876-DD7B-A142-6F58-46A96694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BC7AC-8FBC-1E2D-24B4-91A426C6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8D4F-150C-46AA-1A36-73CF4743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F3A4-9153-9897-6720-51AFFEB6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B408-E8EF-1E2A-EBE5-4D5A967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1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D050-53FF-5EF8-0B69-5CD66419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4C5D-0329-C329-0634-96289CA7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99D0-948E-D56F-9288-08BD51808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33381-1724-1401-BBF8-D9C2D15E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8DA6-9E88-9EA1-82D8-D60224B5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BC56E-3E9A-A62D-1DF2-C603FEDD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34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2B25-F3B1-A038-36B1-7946D38D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AE33B-61DA-473B-1324-FBD80687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506C6-14C8-7619-61D1-88019C738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EF1F1-6AD3-C141-292F-D18503929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0F67B-5E3E-8A1F-4C4B-2AE68FF90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0FCB7-4FAD-F847-C82D-080589D0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EA824-A6A1-4545-2674-815332B6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DDECB-02E2-49BF-436B-25875470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7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0DE2-ABA5-C9A7-06CE-3809C816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5509D-6ABB-4457-90DA-3E7D7F48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1628E-86AF-6F60-2B9E-5A53140F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6BD06-6513-A086-48BC-045AD21E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5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CF6A2-3D84-8AE8-228F-1B8B9C2A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E6EA2-9403-3135-D301-8BEFDEE3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6587A-D331-D0F6-12E9-B8C746B5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21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343-98E1-A61A-66C6-7E099774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A37C-E4F4-5A86-C3BB-E2CD9158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9221C-0563-1DA9-3332-272C93BE5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468E1-6783-88A4-367D-3B0DF57D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D109-4B05-BB85-71AF-F0B97971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E6899-2E76-A0D9-D313-9191DC7A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44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2C7A-8808-20B2-86B0-306927C1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B7D70-88BF-4B8A-8250-987E15AC3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87145-721B-C8C5-A205-07D09779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8A378-0296-5AD0-2D84-8B918E16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831D-5300-52DC-A0B7-E33A5C1D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9F408-B46F-9C6F-3A82-4B7FD16F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813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421A6-2A03-7CD6-B453-CA4FEE51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A2A61-C08A-7A47-9B7C-D59E02FE3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C94A-FCF7-D164-A5B8-CDC89686F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BE6B-361F-4CC5-B187-A981B08768C9}" type="datetimeFigureOut">
              <a:rPr lang="en-ID" smtClean="0"/>
              <a:t>15/03/2023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ADB8-90E8-9BD8-0F09-EBAF561A6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1D26-359E-0692-2813-D10088F4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BE98-7A7B-4668-9DB4-E4331FFBA7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51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5D8EF1-B312-F841-B019-9251C54E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76" y="364693"/>
            <a:ext cx="4094048" cy="61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Putu Angga Purnama Widiarta</dc:creator>
  <cp:lastModifiedBy>I Putu Angga Purnama Widiarta</cp:lastModifiedBy>
  <cp:revision>1</cp:revision>
  <dcterms:created xsi:type="dcterms:W3CDTF">2023-03-15T01:08:58Z</dcterms:created>
  <dcterms:modified xsi:type="dcterms:W3CDTF">2023-03-15T01:10:29Z</dcterms:modified>
</cp:coreProperties>
</file>