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E71BA0D-AF2E-4C34-9D5F-2005C307CF8C}" type="datetimeFigureOut">
              <a:rPr lang="id-ID" smtClean="0"/>
              <a:t>05/01/2023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ADA199B-C573-4717-B1DD-615AE2C9BD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254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BA0D-AF2E-4C34-9D5F-2005C307CF8C}" type="datetimeFigureOut">
              <a:rPr lang="id-ID" smtClean="0"/>
              <a:t>05/01/2023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199B-C573-4717-B1DD-615AE2C9BD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481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BA0D-AF2E-4C34-9D5F-2005C307CF8C}" type="datetimeFigureOut">
              <a:rPr lang="id-ID" smtClean="0"/>
              <a:t>05/01/2023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199B-C573-4717-B1DD-615AE2C9BD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0481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BA0D-AF2E-4C34-9D5F-2005C307CF8C}" type="datetimeFigureOut">
              <a:rPr lang="id-ID" smtClean="0"/>
              <a:t>05/01/2023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199B-C573-4717-B1DD-615AE2C9BD01}" type="slidenum">
              <a:rPr lang="id-ID" smtClean="0"/>
              <a:t>‹#›</a:t>
            </a:fld>
            <a:endParaRPr lang="id-ID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3035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BA0D-AF2E-4C34-9D5F-2005C307CF8C}" type="datetimeFigureOut">
              <a:rPr lang="id-ID" smtClean="0"/>
              <a:t>05/01/2023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199B-C573-4717-B1DD-615AE2C9BD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7849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BA0D-AF2E-4C34-9D5F-2005C307CF8C}" type="datetimeFigureOut">
              <a:rPr lang="id-ID" smtClean="0"/>
              <a:t>05/01/2023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199B-C573-4717-B1DD-615AE2C9BD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0021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BA0D-AF2E-4C34-9D5F-2005C307CF8C}" type="datetimeFigureOut">
              <a:rPr lang="id-ID" smtClean="0"/>
              <a:t>05/01/2023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199B-C573-4717-B1DD-615AE2C9BD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4868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BA0D-AF2E-4C34-9D5F-2005C307CF8C}" type="datetimeFigureOut">
              <a:rPr lang="id-ID" smtClean="0"/>
              <a:t>05/01/2023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199B-C573-4717-B1DD-615AE2C9BD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6985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BA0D-AF2E-4C34-9D5F-2005C307CF8C}" type="datetimeFigureOut">
              <a:rPr lang="id-ID" smtClean="0"/>
              <a:t>05/01/2023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199B-C573-4717-B1DD-615AE2C9BD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867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BA0D-AF2E-4C34-9D5F-2005C307CF8C}" type="datetimeFigureOut">
              <a:rPr lang="id-ID" smtClean="0"/>
              <a:t>05/01/2023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199B-C573-4717-B1DD-615AE2C9BD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404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BA0D-AF2E-4C34-9D5F-2005C307CF8C}" type="datetimeFigureOut">
              <a:rPr lang="id-ID" smtClean="0"/>
              <a:t>05/01/2023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199B-C573-4717-B1DD-615AE2C9BD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5849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BA0D-AF2E-4C34-9D5F-2005C307CF8C}" type="datetimeFigureOut">
              <a:rPr lang="id-ID" smtClean="0"/>
              <a:t>05/01/2023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199B-C573-4717-B1DD-615AE2C9BD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036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BA0D-AF2E-4C34-9D5F-2005C307CF8C}" type="datetimeFigureOut">
              <a:rPr lang="id-ID" smtClean="0"/>
              <a:t>05/01/2023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199B-C573-4717-B1DD-615AE2C9BD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19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BA0D-AF2E-4C34-9D5F-2005C307CF8C}" type="datetimeFigureOut">
              <a:rPr lang="id-ID" smtClean="0"/>
              <a:t>05/01/2023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199B-C573-4717-B1DD-615AE2C9BD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661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BA0D-AF2E-4C34-9D5F-2005C307CF8C}" type="datetimeFigureOut">
              <a:rPr lang="id-ID" smtClean="0"/>
              <a:t>05/01/2023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199B-C573-4717-B1DD-615AE2C9BD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1484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BA0D-AF2E-4C34-9D5F-2005C307CF8C}" type="datetimeFigureOut">
              <a:rPr lang="id-ID" smtClean="0"/>
              <a:t>05/01/2023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199B-C573-4717-B1DD-615AE2C9BD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407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BA0D-AF2E-4C34-9D5F-2005C307CF8C}" type="datetimeFigureOut">
              <a:rPr lang="id-ID" smtClean="0"/>
              <a:t>05/01/2023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199B-C573-4717-B1DD-615AE2C9BD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053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1BA0D-AF2E-4C34-9D5F-2005C307CF8C}" type="datetimeFigureOut">
              <a:rPr lang="id-ID" smtClean="0"/>
              <a:t>05/01/2023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A199B-C573-4717-B1DD-615AE2C9BD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1391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C26C-8A0A-64EC-6A15-A6B0BD5DC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9151"/>
            <a:ext cx="9144000" cy="3362886"/>
          </a:xfrm>
        </p:spPr>
        <p:txBody>
          <a:bodyPr>
            <a:normAutofit/>
          </a:bodyPr>
          <a:lstStyle/>
          <a:p>
            <a:r>
              <a:rPr lang="id-ID" dirty="0"/>
              <a:t>Dasar sistem komputer</a:t>
            </a:r>
            <a:br>
              <a:rPr lang="id-ID" dirty="0"/>
            </a:br>
            <a:br>
              <a:rPr lang="id-ID" dirty="0"/>
            </a:br>
            <a:r>
              <a:rPr lang="id-ID" dirty="0"/>
              <a:t>PROGRAM PEMBELIAN BARANG BEKAS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BEB28-3493-023A-3039-E8660554C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475205"/>
          </a:xfrm>
        </p:spPr>
        <p:txBody>
          <a:bodyPr>
            <a:normAutofit fontScale="92500" lnSpcReduction="20000"/>
          </a:bodyPr>
          <a:lstStyle/>
          <a:p>
            <a:r>
              <a:rPr lang="id-ID" dirty="0"/>
              <a:t>Oleh	:</a:t>
            </a:r>
          </a:p>
          <a:p>
            <a:r>
              <a:rPr lang="id-ID" dirty="0"/>
              <a:t>Angger tirta tetalen mukti / 2200018135 / C</a:t>
            </a:r>
          </a:p>
          <a:p>
            <a:endParaRPr lang="id-ID" dirty="0"/>
          </a:p>
          <a:p>
            <a:r>
              <a:rPr lang="id-ID" dirty="0"/>
              <a:t>Link project :</a:t>
            </a:r>
          </a:p>
          <a:p>
            <a:r>
              <a:rPr lang="id-ID" dirty="0"/>
              <a:t>https://github.com/anggertirtalen/4ili-jualan-barang-bekas/blob/main/Angger%20tirta_2200018135.asm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172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7FB85-2C09-F762-B0BB-C3A441955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id-ID" dirty="0"/>
              <a:t>DESKRIPSI PROGRAM beli barang bekas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27832-B5F6-6D18-2699-8B52CD132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7108"/>
            <a:ext cx="9905999" cy="4314093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Aplikasi pembelian barang adalah aplikasi dibuat untuk membudahkan orang-orang mendapatkan barang yang dinginkan, tentunya bukan barang baru namun dengan harga yang terjangkau dibandingkan dengan harka ketika membeli baru. Sehingga dapat menghemat pengeluaran uang dengan membeli barang bekas.</a:t>
            </a:r>
          </a:p>
        </p:txBody>
      </p:sp>
    </p:spTree>
    <p:extLst>
      <p:ext uri="{BB962C8B-B14F-4D97-AF65-F5344CB8AC3E}">
        <p14:creationId xmlns:p14="http://schemas.microsoft.com/office/powerpoint/2010/main" val="346425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974C-4AFF-9EBA-9771-6B28B5F72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8590"/>
          </a:xfrm>
        </p:spPr>
        <p:txBody>
          <a:bodyPr/>
          <a:lstStyle/>
          <a:p>
            <a:r>
              <a:rPr lang="id-ID" dirty="0"/>
              <a:t>Fitur-fitur yang tersedia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A2CB9-DA9A-6C4A-E277-BF9941A34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3206"/>
            <a:ext cx="9905999" cy="387799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Fitur yang didapat seperti berikut</a:t>
            </a:r>
          </a:p>
          <a:p>
            <a:r>
              <a:rPr lang="id-ID" dirty="0"/>
              <a:t> login dengan menggunakan username dan id</a:t>
            </a:r>
          </a:p>
          <a:p>
            <a:r>
              <a:rPr lang="id-ID" dirty="0"/>
              <a:t> rincian pemesanan </a:t>
            </a:r>
          </a:p>
          <a:p>
            <a:r>
              <a:rPr lang="id-ID" dirty="0"/>
              <a:t>Mudah digunakan</a:t>
            </a:r>
          </a:p>
        </p:txBody>
      </p:sp>
    </p:spTree>
    <p:extLst>
      <p:ext uri="{BB962C8B-B14F-4D97-AF65-F5344CB8AC3E}">
        <p14:creationId xmlns:p14="http://schemas.microsoft.com/office/powerpoint/2010/main" val="1657407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C16DA-7206-1DE0-5C5F-E6033E8F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8590"/>
          </a:xfrm>
        </p:spPr>
        <p:txBody>
          <a:bodyPr/>
          <a:lstStyle/>
          <a:p>
            <a:r>
              <a:rPr lang="id-ID" dirty="0"/>
              <a:t>Alur kerja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B02CD-8928-2AE2-27FB-EAE8B6F0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6597"/>
            <a:ext cx="9905999" cy="4004604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Program berkerja /  dimulai ketika user telah melakukan login. 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Maka tampilan menu akan dikeluarkan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User mengginputkan kode barang yang akan di beli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Program menampilkan rincian pembelian dan metode pembayaran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Pembelian selesai, program menawarkan untuk melakukan pembelian lainya</a:t>
            </a:r>
          </a:p>
        </p:txBody>
      </p:sp>
    </p:spTree>
    <p:extLst>
      <p:ext uri="{BB962C8B-B14F-4D97-AF65-F5344CB8AC3E}">
        <p14:creationId xmlns:p14="http://schemas.microsoft.com/office/powerpoint/2010/main" val="76748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CF22-2DF0-B6F0-ECBD-7C1497E7F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19439"/>
          </a:xfrm>
        </p:spPr>
        <p:txBody>
          <a:bodyPr/>
          <a:lstStyle/>
          <a:p>
            <a:r>
              <a:rPr lang="id-ID" dirty="0"/>
              <a:t>User interface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0F2A72-3C90-3FB6-B618-F4B859FB2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72" b="58804"/>
          <a:stretch/>
        </p:blipFill>
        <p:spPr bwMode="auto">
          <a:xfrm>
            <a:off x="1141413" y="1237957"/>
            <a:ext cx="6332284" cy="25300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AECE2B-5BC8-B50B-1303-6F2D7CAD73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" t="27629" r="40337" b="43011"/>
          <a:stretch/>
        </p:blipFill>
        <p:spPr bwMode="auto">
          <a:xfrm>
            <a:off x="1141413" y="3805916"/>
            <a:ext cx="6525479" cy="181412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210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961F9-AC7A-43DC-AEA1-4E18E89C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28928"/>
          </a:xfrm>
        </p:spPr>
        <p:txBody>
          <a:bodyPr/>
          <a:lstStyle/>
          <a:p>
            <a:r>
              <a:rPr lang="id-ID" dirty="0"/>
              <a:t>Code program tampilan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5BEB42-75EB-42FF-9D8E-77BAFEF7B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3934"/>
          <a:stretch/>
        </p:blipFill>
        <p:spPr bwMode="auto">
          <a:xfrm>
            <a:off x="1141412" y="1547446"/>
            <a:ext cx="10793919" cy="40092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4623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5360-82A3-CBB0-0202-8E870EF4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Code program pemroses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1ADF16B-F985-9E81-8085-FD4C81BE9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6624" b="10195"/>
          <a:stretch/>
        </p:blipFill>
        <p:spPr>
          <a:xfrm>
            <a:off x="1141413" y="1838679"/>
            <a:ext cx="1472568" cy="318064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0EA0FE-8DFB-8115-7BC7-822C1D4EEA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1077" b="13213"/>
          <a:stretch/>
        </p:blipFill>
        <p:spPr>
          <a:xfrm>
            <a:off x="2821404" y="1838679"/>
            <a:ext cx="1233504" cy="31806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A5210C-5A0A-8380-8DBC-DCB68ECFB9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859" b="12389"/>
          <a:stretch/>
        </p:blipFill>
        <p:spPr>
          <a:xfrm>
            <a:off x="4262332" y="1838679"/>
            <a:ext cx="1494294" cy="31806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E2CDBC-DD9A-9036-CDA6-7035727D71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2083" b="11833"/>
          <a:stretch/>
        </p:blipFill>
        <p:spPr>
          <a:xfrm>
            <a:off x="5907956" y="1838679"/>
            <a:ext cx="1149626" cy="31806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A8BEE88-A27B-4223-EF22-4BDA024E6DA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2708" b="12204"/>
          <a:stretch/>
        </p:blipFill>
        <p:spPr>
          <a:xfrm>
            <a:off x="7208912" y="1838679"/>
            <a:ext cx="1114205" cy="31806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016F494-8674-9549-A05D-DF2D846F699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4712" r="83333" b="11462"/>
          <a:stretch/>
        </p:blipFill>
        <p:spPr>
          <a:xfrm>
            <a:off x="8474447" y="2703495"/>
            <a:ext cx="2032000" cy="231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64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BD69-7AC0-8795-F8FE-AFA3131D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Dokumentasi upload program di github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BBB8C8-C732-005D-0151-5A137EAF3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020" y="1722181"/>
            <a:ext cx="8874784" cy="4989630"/>
          </a:xfrm>
        </p:spPr>
      </p:pic>
    </p:spTree>
    <p:extLst>
      <p:ext uri="{BB962C8B-B14F-4D97-AF65-F5344CB8AC3E}">
        <p14:creationId xmlns:p14="http://schemas.microsoft.com/office/powerpoint/2010/main" val="1962520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125</TotalTime>
  <Words>164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Dasar sistem komputer  PROGRAM PEMBELIAN BARANG BEKAS</vt:lpstr>
      <vt:lpstr>DESKRIPSI PROGRAM beli barang bekas</vt:lpstr>
      <vt:lpstr>Fitur-fitur yang tersedia</vt:lpstr>
      <vt:lpstr>Alur kerja program</vt:lpstr>
      <vt:lpstr>User interface</vt:lpstr>
      <vt:lpstr>Code program tampilan</vt:lpstr>
      <vt:lpstr>Code program pemroses</vt:lpstr>
      <vt:lpstr>Dokumentasi upload program di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PEMBELIAN BARANG BEKAS</dc:title>
  <dc:creator>user</dc:creator>
  <cp:lastModifiedBy>user</cp:lastModifiedBy>
  <cp:revision>2</cp:revision>
  <dcterms:created xsi:type="dcterms:W3CDTF">2023-01-05T00:37:38Z</dcterms:created>
  <dcterms:modified xsi:type="dcterms:W3CDTF">2023-01-05T07:47:29Z</dcterms:modified>
</cp:coreProperties>
</file>