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SOAL UAS NO.2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Anggi</a:t>
            </a:r>
            <a:r>
              <a:rPr lang="en-US" dirty="0" smtClean="0"/>
              <a:t> </a:t>
            </a:r>
            <a:r>
              <a:rPr lang="en-US" dirty="0" err="1" smtClean="0"/>
              <a:t>Maulidita</a:t>
            </a:r>
            <a:r>
              <a:rPr lang="en-US" dirty="0" smtClean="0"/>
              <a:t> </a:t>
            </a:r>
            <a:r>
              <a:rPr lang="en-US" dirty="0" err="1" smtClean="0"/>
              <a:t>Khusnurida</a:t>
            </a:r>
            <a:endParaRPr lang="en-US" dirty="0"/>
          </a:p>
          <a:p>
            <a:r>
              <a:rPr lang="en-US" dirty="0" smtClean="0"/>
              <a:t>19.51.0012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0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74" y="2508069"/>
            <a:ext cx="10946006" cy="20900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3771" y="470264"/>
            <a:ext cx="9966960" cy="173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nomer</a:t>
            </a:r>
            <a:r>
              <a:rPr lang="en-US" dirty="0" smtClean="0"/>
              <a:t> 2, </a:t>
            </a:r>
            <a:r>
              <a:rPr lang="en-US" dirty="0" err="1" smtClean="0"/>
              <a:t>Untuk</a:t>
            </a:r>
            <a:r>
              <a:rPr lang="en-US" dirty="0" smtClean="0"/>
              <a:t> NIM </a:t>
            </a:r>
            <a:r>
              <a:rPr lang="en-US" dirty="0" err="1" smtClean="0"/>
              <a:t>genap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provider. 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INDOSAT IM3 </a:t>
            </a:r>
            <a:r>
              <a:rPr lang="en-US" dirty="0" err="1" smtClean="0"/>
              <a:t>dan</a:t>
            </a:r>
            <a:r>
              <a:rPr lang="en-US" dirty="0" smtClean="0"/>
              <a:t>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0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Anaisis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Indosat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IM3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diketahui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NETRAL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NEGTIF &amp; POSITIF.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POSITIF &amp; NEGATIF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hampir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99" y="1064444"/>
            <a:ext cx="7217249" cy="48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Anaisis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AXIS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diketahui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NETRAL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NEGTIF &amp; POSITIF.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POSITIFlebih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NEGATIF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12" y="1001274"/>
            <a:ext cx="6735115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308" y="1560469"/>
            <a:ext cx="3991532" cy="4153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97" y="1560469"/>
            <a:ext cx="4163006" cy="40105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71297" y="653143"/>
            <a:ext cx="4163006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Indosat</a:t>
            </a:r>
            <a:r>
              <a:rPr lang="en-US" dirty="0" smtClean="0"/>
              <a:t> IM3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39834" y="653143"/>
            <a:ext cx="4163006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smtClean="0"/>
              <a:t>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Sehingga</a:t>
            </a:r>
            <a:r>
              <a:rPr lang="en-US" sz="3200" dirty="0" smtClean="0"/>
              <a:t> </a:t>
            </a:r>
            <a:r>
              <a:rPr lang="en-US" sz="3200" dirty="0" err="1" smtClean="0"/>
              <a:t>perbandingan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2 </a:t>
            </a:r>
            <a:r>
              <a:rPr lang="en-US" sz="3200" dirty="0" err="1" smtClean="0"/>
              <a:t>topik</a:t>
            </a:r>
            <a:r>
              <a:rPr lang="en-US" sz="3200" dirty="0" smtClean="0"/>
              <a:t> </a:t>
            </a:r>
            <a:r>
              <a:rPr lang="en-US" sz="3200" dirty="0" err="1" smtClean="0"/>
              <a:t>tersebut</a:t>
            </a:r>
            <a:r>
              <a:rPr lang="en-US" sz="3200" dirty="0" smtClean="0"/>
              <a:t>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dilihat</a:t>
            </a:r>
            <a:r>
              <a:rPr lang="en-US" sz="3200" dirty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pelayanan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pengguna</a:t>
            </a:r>
            <a:r>
              <a:rPr lang="en-US" sz="3200" dirty="0" smtClean="0"/>
              <a:t> provider di tweet </a:t>
            </a:r>
            <a:r>
              <a:rPr lang="en-US" sz="3200" dirty="0" err="1" smtClean="0"/>
              <a:t>Indosat</a:t>
            </a:r>
            <a:r>
              <a:rPr lang="en-US" sz="3200" dirty="0" smtClean="0"/>
              <a:t> </a:t>
            </a:r>
            <a:r>
              <a:rPr lang="en-US" sz="3200" dirty="0" err="1" smtClean="0"/>
              <a:t>lebih</a:t>
            </a:r>
            <a:r>
              <a:rPr lang="en-US" sz="3200" dirty="0" smtClean="0"/>
              <a:t> </a:t>
            </a:r>
            <a:r>
              <a:rPr lang="en-US" sz="3200" dirty="0" err="1" smtClean="0"/>
              <a:t>unggul</a:t>
            </a:r>
            <a:r>
              <a:rPr lang="en-US" sz="3200" dirty="0" smtClean="0"/>
              <a:t> </a:t>
            </a:r>
            <a:r>
              <a:rPr lang="en-US" sz="3200" dirty="0" err="1" smtClean="0"/>
              <a:t>nilai</a:t>
            </a:r>
            <a:r>
              <a:rPr lang="en-US" sz="3200" dirty="0" smtClean="0"/>
              <a:t> </a:t>
            </a:r>
            <a:r>
              <a:rPr lang="en-US" sz="3200" dirty="0" err="1" smtClean="0"/>
              <a:t>positif</a:t>
            </a:r>
            <a:r>
              <a:rPr lang="en-US" sz="3200" dirty="0" smtClean="0"/>
              <a:t> </a:t>
            </a:r>
            <a:r>
              <a:rPr lang="en-US" sz="3200" dirty="0" err="1" smtClean="0"/>
              <a:t>nya</a:t>
            </a:r>
            <a:r>
              <a:rPr lang="en-US" sz="3200" dirty="0" smtClean="0"/>
              <a:t> </a:t>
            </a:r>
            <a:r>
              <a:rPr lang="en-US" sz="3200" dirty="0" err="1" smtClean="0"/>
              <a:t>dibandingkan</a:t>
            </a:r>
            <a:r>
              <a:rPr lang="en-US" sz="3200" dirty="0" smtClean="0"/>
              <a:t> AXIS.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netral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22</TotalTime>
  <Words>123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 Light</vt:lpstr>
      <vt:lpstr>Rockwell</vt:lpstr>
      <vt:lpstr>Times New Roman</vt:lpstr>
      <vt:lpstr>Wingdings</vt:lpstr>
      <vt:lpstr>Atlas</vt:lpstr>
      <vt:lpstr>SOAL UAS NO.2</vt:lpstr>
      <vt:lpstr>PowerPoint Presentation</vt:lpstr>
      <vt:lpstr>Berikut adalah Hasil dari Anaisis Sentimen pada provider Indosat IM3 diketahui nilai NETRAL lebih banyak dari NEGTIF &amp; POSITIF. Sedangkan Nilai POSITIF &amp; NEGATIF hasilnya hampir sama.</vt:lpstr>
      <vt:lpstr>Berikut adalah Hasil dari Anaisis Sentimen pada provider AXIS diketahui nilai NETRAL lebih banyak dari NEGTIF &amp; POSITIF. Sedangkan nilai POSITIFlebih sedikit dari NEGATIF</vt:lpstr>
      <vt:lpstr>PowerPoint Presentation</vt:lpstr>
      <vt:lpstr>Sehingga perbandingan ke 2 topik tersebut bisa dilihat untuk pelayanan pada pengguna provider di tweet Indosat lebih unggul nilai positif nya dibandingkan AXIS.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UAS NO.2</dc:title>
  <dc:creator>asus</dc:creator>
  <cp:lastModifiedBy>asus</cp:lastModifiedBy>
  <cp:revision>6</cp:revision>
  <dcterms:created xsi:type="dcterms:W3CDTF">2022-12-29T13:11:50Z</dcterms:created>
  <dcterms:modified xsi:type="dcterms:W3CDTF">2022-12-29T13:34:14Z</dcterms:modified>
</cp:coreProperties>
</file>