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SOAL UAS No.4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Anggi</a:t>
            </a:r>
            <a:r>
              <a:rPr lang="en-US" dirty="0" smtClean="0"/>
              <a:t> </a:t>
            </a:r>
            <a:r>
              <a:rPr lang="en-US" dirty="0" err="1" smtClean="0"/>
              <a:t>Mauidita</a:t>
            </a:r>
            <a:r>
              <a:rPr lang="en-US" dirty="0" smtClean="0"/>
              <a:t> </a:t>
            </a:r>
            <a:r>
              <a:rPr lang="en-US" dirty="0" err="1" smtClean="0"/>
              <a:t>Khusnurida</a:t>
            </a:r>
            <a:r>
              <a:rPr lang="en-US" dirty="0" smtClean="0"/>
              <a:t> 19510012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uas</a:t>
            </a:r>
            <a:r>
              <a:rPr lang="en-US" dirty="0" smtClean="0"/>
              <a:t> bi No.4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54" y="3370219"/>
            <a:ext cx="10949187" cy="16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data bank.xlsx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39" y="2084832"/>
            <a:ext cx="8394850" cy="44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 smtClean="0"/>
              <a:t>Algoritma</a:t>
            </a:r>
            <a:r>
              <a:rPr lang="en-US" sz="5400" b="1" dirty="0" smtClean="0"/>
              <a:t> </a:t>
            </a:r>
            <a:r>
              <a:rPr lang="en-US" sz="5400" b="1" dirty="0"/>
              <a:t>Random Forest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Random Forest </a:t>
            </a:r>
            <a:r>
              <a:rPr lang="en-US" sz="3600" dirty="0" err="1"/>
              <a:t>adalah</a:t>
            </a:r>
            <a:r>
              <a:rPr lang="en-US" sz="3600" dirty="0"/>
              <a:t> </a:t>
            </a:r>
            <a:r>
              <a:rPr lang="en-US" sz="3600" b="1" dirty="0" err="1"/>
              <a:t>algoritma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machine learning yang </a:t>
            </a:r>
            <a:r>
              <a:rPr lang="en-US" sz="3600" b="1" dirty="0" err="1"/>
              <a:t>digunakan</a:t>
            </a:r>
            <a:r>
              <a:rPr lang="en-US" sz="3600" b="1" dirty="0"/>
              <a:t> </a:t>
            </a:r>
            <a:r>
              <a:rPr lang="en-US" sz="3600" b="1" dirty="0" err="1"/>
              <a:t>untuk</a:t>
            </a:r>
            <a:r>
              <a:rPr lang="en-US" sz="3600" b="1" dirty="0"/>
              <a:t> </a:t>
            </a:r>
            <a:r>
              <a:rPr lang="en-US" sz="3600" b="1" dirty="0" err="1"/>
              <a:t>pengklasifikasian</a:t>
            </a:r>
            <a:r>
              <a:rPr lang="en-US" sz="3600" b="1" dirty="0"/>
              <a:t> data set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jumlah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dirty="0"/>
              <a:t>.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fungsinya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banyak</a:t>
            </a:r>
            <a:r>
              <a:rPr lang="en-US" sz="3600" dirty="0"/>
              <a:t> </a:t>
            </a:r>
            <a:r>
              <a:rPr lang="en-US" sz="3600" dirty="0" err="1"/>
              <a:t>dimensi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skala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performa</a:t>
            </a:r>
            <a:r>
              <a:rPr lang="en-US" sz="3600" dirty="0"/>
              <a:t> yang </a:t>
            </a:r>
            <a:r>
              <a:rPr lang="en-US" sz="3600" dirty="0" err="1"/>
              <a:t>tinggi</a:t>
            </a:r>
            <a:r>
              <a:rPr lang="en-US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85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PREDIKSI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56489"/>
              </p:ext>
            </p:extLst>
          </p:nvPr>
        </p:nvGraphicFramePr>
        <p:xfrm>
          <a:off x="1024128" y="2468880"/>
          <a:ext cx="9720072" cy="31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15">
                  <a:extLst>
                    <a:ext uri="{9D8B030D-6E8A-4147-A177-3AD203B41FA5}">
                      <a16:colId xmlns:a16="http://schemas.microsoft.com/office/drawing/2014/main" val="2925856537"/>
                    </a:ext>
                  </a:extLst>
                </a:gridCol>
                <a:gridCol w="8829857">
                  <a:extLst>
                    <a:ext uri="{9D8B030D-6E8A-4147-A177-3AD203B41FA5}">
                      <a16:colId xmlns:a16="http://schemas.microsoft.com/office/drawing/2014/main" val="3960823622"/>
                    </a:ext>
                  </a:extLst>
                </a:gridCol>
              </a:tblGrid>
              <a:tr h="543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DESKRIPSI DATA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28936"/>
                  </a:ext>
                </a:extLst>
              </a:tr>
              <a:tr h="5511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Income Annual income of the customer ($000) 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84974"/>
                  </a:ext>
                </a:extLst>
              </a:tr>
              <a:tr h="5511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CCAvg</a:t>
                      </a:r>
                      <a:r>
                        <a:rPr lang="en-US" dirty="0" smtClean="0"/>
                        <a:t> Avg. spending on credit cards per month ($000)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46366"/>
                  </a:ext>
                </a:extLst>
              </a:tr>
              <a:tr h="5511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Mortgage Value of house mortgage if any. ($000)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60048"/>
                  </a:ext>
                </a:extLst>
              </a:tr>
              <a:tr h="9512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 Account Does the customer have a certificate of deposit (CD) account with the bank?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1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MARI KE CODE Jupiter / </a:t>
            </a:r>
            <a:r>
              <a:rPr lang="en-US" dirty="0" err="1" smtClean="0"/>
              <a:t>colab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032" name="Picture 8" descr="Google Colab &amp; Manajemen Data. Mengenal apa itu Google Colab dan… | by Rr  Dea Annisayanti Putr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02" y="2084832"/>
            <a:ext cx="6852394" cy="36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176</TotalTime>
  <Words>88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SOAL UAS No.4</vt:lpstr>
      <vt:lpstr>Berikut Adalah soal uas bi No.4</vt:lpstr>
      <vt:lpstr>Deskripsi data bank.xlsx</vt:lpstr>
      <vt:lpstr>Algoritma Random Forest </vt:lpstr>
      <vt:lpstr>PREDIKSI</vt:lpstr>
      <vt:lpstr>MARI KE CODE Jupiter / colab..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UAS No.4</dc:title>
  <dc:creator>asus</dc:creator>
  <cp:lastModifiedBy>asus</cp:lastModifiedBy>
  <cp:revision>9</cp:revision>
  <dcterms:created xsi:type="dcterms:W3CDTF">2022-12-29T13:35:31Z</dcterms:created>
  <dcterms:modified xsi:type="dcterms:W3CDTF">2022-12-30T11:17:16Z</dcterms:modified>
</cp:coreProperties>
</file>