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Lato"/>
      <p:regular r:id="rId26"/>
      <p:bold r:id="rId27"/>
      <p:italic r:id="rId28"/>
      <p:boldItalic r:id="rId29"/>
    </p:embeddedFont>
    <p:embeddedFont>
      <p:font typeface="PT Sans"/>
      <p:regular r:id="rId30"/>
      <p:bold r:id="rId31"/>
      <p:italic r:id="rId32"/>
      <p:boldItalic r:id="rId33"/>
    </p:embeddedFont>
    <p:embeddedFont>
      <p:font typeface="Ex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slide" Target="slides/slide21.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7.xml"/><Relationship Id="rId33" Type="http://schemas.openxmlformats.org/officeDocument/2006/relationships/font" Target="fonts/PTSans-boldItalic.fntdata"/><Relationship Id="rId10" Type="http://schemas.openxmlformats.org/officeDocument/2006/relationships/slide" Target="slides/slide6.xml"/><Relationship Id="rId32" Type="http://schemas.openxmlformats.org/officeDocument/2006/relationships/font" Target="fonts/PTSans-italic.fntdata"/><Relationship Id="rId13" Type="http://schemas.openxmlformats.org/officeDocument/2006/relationships/slide" Target="slides/slide9.xml"/><Relationship Id="rId35" Type="http://schemas.openxmlformats.org/officeDocument/2006/relationships/font" Target="fonts/Exo-bold.fntdata"/><Relationship Id="rId12" Type="http://schemas.openxmlformats.org/officeDocument/2006/relationships/slide" Target="slides/slide8.xml"/><Relationship Id="rId34" Type="http://schemas.openxmlformats.org/officeDocument/2006/relationships/font" Target="fonts/Exo-regular.fntdata"/><Relationship Id="rId15" Type="http://schemas.openxmlformats.org/officeDocument/2006/relationships/slide" Target="slides/slide11.xml"/><Relationship Id="rId37" Type="http://schemas.openxmlformats.org/officeDocument/2006/relationships/font" Target="fonts/Exo-boldItalic.fntdata"/><Relationship Id="rId14" Type="http://schemas.openxmlformats.org/officeDocument/2006/relationships/slide" Target="slides/slide10.xml"/><Relationship Id="rId36" Type="http://schemas.openxmlformats.org/officeDocument/2006/relationships/font" Target="fonts/Ex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13688490e8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13688490e8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13688490e8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13688490e8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13688490e8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13688490e8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13b9befc23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13b9befc23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13688490e8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13688490e8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13bb1b8fd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13bb1b8f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13688490e8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4" name="Google Shape;2084;g13688490e8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13b9befc23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13b9befc23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9" name="Shape 2099"/>
        <p:cNvGrpSpPr/>
        <p:nvPr/>
      </p:nvGrpSpPr>
      <p:grpSpPr>
        <a:xfrm>
          <a:off x="0" y="0"/>
          <a:ext cx="0" cy="0"/>
          <a:chOff x="0" y="0"/>
          <a:chExt cx="0" cy="0"/>
        </a:xfrm>
      </p:grpSpPr>
      <p:sp>
        <p:nvSpPr>
          <p:cNvPr id="2100" name="Google Shape;2100;g13b9befc23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1" name="Google Shape;2101;g13b9befc23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g13688490e85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1" name="Google Shape;2111;g13688490e85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f4697b54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f4697b54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g13688490e8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13688490e8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edfa3e31c0_2_2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edfa3e31c0_2_2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f4697b54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f4697b54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3688490e8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3688490e8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edfa3e31c0_2_20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edfa3e31c0_2_20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13688490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13688490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f11272de0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f11272de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f4697b54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f4697b54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f4697b54e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f4697b54e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5" name="Google Shape;15;p2"/>
          <p:cNvGrpSpPr/>
          <p:nvPr/>
        </p:nvGrpSpPr>
        <p:grpSpPr>
          <a:xfrm>
            <a:off x="-11" y="606814"/>
            <a:ext cx="1284435" cy="586800"/>
            <a:chOff x="-11" y="606814"/>
            <a:chExt cx="1284435" cy="586800"/>
          </a:xfrm>
        </p:grpSpPr>
        <p:sp>
          <p:nvSpPr>
            <p:cNvPr id="16" name="Google Shape;16;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rot="10800000">
              <a:off x="-11" y="779178"/>
              <a:ext cx="883262" cy="242091"/>
              <a:chOff x="2300350" y="2601250"/>
              <a:chExt cx="2275275" cy="623625"/>
            </a:xfrm>
          </p:grpSpPr>
          <p:sp>
            <p:nvSpPr>
              <p:cNvPr id="18" name="Google Shape;18;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 name="Google Shape;24;p2"/>
          <p:cNvGrpSpPr/>
          <p:nvPr/>
        </p:nvGrpSpPr>
        <p:grpSpPr>
          <a:xfrm rot="5400000">
            <a:off x="85100" y="1849625"/>
            <a:ext cx="98902" cy="553090"/>
            <a:chOff x="4898850" y="4820550"/>
            <a:chExt cx="98902" cy="553090"/>
          </a:xfrm>
        </p:grpSpPr>
        <p:sp>
          <p:nvSpPr>
            <p:cNvPr id="25" name="Google Shape;25;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414555" y="3058729"/>
            <a:ext cx="2297800" cy="347400"/>
            <a:chOff x="-1414555" y="3058729"/>
            <a:chExt cx="2297800" cy="347400"/>
          </a:xfrm>
        </p:grpSpPr>
        <p:sp>
          <p:nvSpPr>
            <p:cNvPr id="31" name="Google Shape;31;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flipH="1">
            <a:off x="-799254" y="4139005"/>
            <a:ext cx="1823016" cy="196994"/>
            <a:chOff x="7857346" y="4002005"/>
            <a:chExt cx="1823016" cy="196994"/>
          </a:xfrm>
        </p:grpSpPr>
        <p:sp>
          <p:nvSpPr>
            <p:cNvPr id="34" name="Google Shape;34;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7812807" y="997962"/>
            <a:ext cx="1520982" cy="302065"/>
            <a:chOff x="5642557" y="-150670"/>
            <a:chExt cx="1520982" cy="302065"/>
          </a:xfrm>
        </p:grpSpPr>
        <p:sp>
          <p:nvSpPr>
            <p:cNvPr id="39" name="Google Shape;39;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2"/>
          <p:cNvGrpSpPr/>
          <p:nvPr/>
        </p:nvGrpSpPr>
        <p:grpSpPr>
          <a:xfrm>
            <a:off x="8495989" y="1713528"/>
            <a:ext cx="883262" cy="242091"/>
            <a:chOff x="2300350" y="2601250"/>
            <a:chExt cx="2275275" cy="623625"/>
          </a:xfrm>
        </p:grpSpPr>
        <p:sp>
          <p:nvSpPr>
            <p:cNvPr id="45" name="Google Shape;45;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8267392" y="3231066"/>
            <a:ext cx="1105976" cy="133969"/>
            <a:chOff x="8183182" y="663852"/>
            <a:chExt cx="1475028" cy="178673"/>
          </a:xfrm>
        </p:grpSpPr>
        <p:grpSp>
          <p:nvGrpSpPr>
            <p:cNvPr id="52" name="Google Shape;52;p2"/>
            <p:cNvGrpSpPr/>
            <p:nvPr/>
          </p:nvGrpSpPr>
          <p:grpSpPr>
            <a:xfrm>
              <a:off x="8183182" y="774425"/>
              <a:ext cx="1178025" cy="68100"/>
              <a:chOff x="2024450" y="204150"/>
              <a:chExt cx="1178025" cy="68100"/>
            </a:xfrm>
          </p:grpSpPr>
          <p:sp>
            <p:nvSpPr>
              <p:cNvPr id="53" name="Google Shape;53;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8480185" y="663852"/>
              <a:ext cx="1178025" cy="68100"/>
              <a:chOff x="2024450" y="204150"/>
              <a:chExt cx="1178025" cy="68100"/>
            </a:xfrm>
          </p:grpSpPr>
          <p:sp>
            <p:nvSpPr>
              <p:cNvPr id="64" name="Google Shape;64;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2"/>
          <p:cNvGrpSpPr/>
          <p:nvPr/>
        </p:nvGrpSpPr>
        <p:grpSpPr>
          <a:xfrm>
            <a:off x="1710357" y="-107958"/>
            <a:ext cx="1520982" cy="302065"/>
            <a:chOff x="5642557" y="-150670"/>
            <a:chExt cx="1520982" cy="302065"/>
          </a:xfrm>
        </p:grpSpPr>
        <p:sp>
          <p:nvSpPr>
            <p:cNvPr id="75" name="Google Shape;75;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2"/>
          <p:cNvGrpSpPr/>
          <p:nvPr/>
        </p:nvGrpSpPr>
        <p:grpSpPr>
          <a:xfrm>
            <a:off x="6420895" y="-1455296"/>
            <a:ext cx="347400" cy="2297800"/>
            <a:chOff x="6420895" y="-1455296"/>
            <a:chExt cx="347400" cy="2297800"/>
          </a:xfrm>
        </p:grpSpPr>
        <p:sp>
          <p:nvSpPr>
            <p:cNvPr id="81" name="Google Shape;81;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3" name="Shape 443"/>
        <p:cNvGrpSpPr/>
        <p:nvPr/>
      </p:nvGrpSpPr>
      <p:grpSpPr>
        <a:xfrm>
          <a:off x="0" y="0"/>
          <a:ext cx="0" cy="0"/>
          <a:chOff x="0" y="0"/>
          <a:chExt cx="0" cy="0"/>
        </a:xfrm>
      </p:grpSpPr>
      <p:sp>
        <p:nvSpPr>
          <p:cNvPr id="444" name="Google Shape;444;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5" name="Google Shape;445;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46" name="Google Shape;446;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11"/>
          <p:cNvGrpSpPr/>
          <p:nvPr/>
        </p:nvGrpSpPr>
        <p:grpSpPr>
          <a:xfrm>
            <a:off x="1710357" y="-107958"/>
            <a:ext cx="1520982" cy="302065"/>
            <a:chOff x="5642557" y="-150670"/>
            <a:chExt cx="1520982" cy="302065"/>
          </a:xfrm>
        </p:grpSpPr>
        <p:sp>
          <p:nvSpPr>
            <p:cNvPr id="448" name="Google Shape;448;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11"/>
          <p:cNvGrpSpPr/>
          <p:nvPr/>
        </p:nvGrpSpPr>
        <p:grpSpPr>
          <a:xfrm rot="5400000">
            <a:off x="85100" y="1849625"/>
            <a:ext cx="98902" cy="553090"/>
            <a:chOff x="4898850" y="4820550"/>
            <a:chExt cx="98902" cy="553090"/>
          </a:xfrm>
        </p:grpSpPr>
        <p:sp>
          <p:nvSpPr>
            <p:cNvPr id="454" name="Google Shape;454;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11"/>
          <p:cNvGrpSpPr/>
          <p:nvPr/>
        </p:nvGrpSpPr>
        <p:grpSpPr>
          <a:xfrm flipH="1">
            <a:off x="-799254" y="4139005"/>
            <a:ext cx="1823016" cy="196994"/>
            <a:chOff x="7857346" y="4002005"/>
            <a:chExt cx="1823016" cy="196994"/>
          </a:xfrm>
        </p:grpSpPr>
        <p:sp>
          <p:nvSpPr>
            <p:cNvPr id="462" name="Google Shape;462;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1"/>
          <p:cNvGrpSpPr/>
          <p:nvPr/>
        </p:nvGrpSpPr>
        <p:grpSpPr>
          <a:xfrm flipH="1" rot="-5400000">
            <a:off x="3660496" y="4881980"/>
            <a:ext cx="1823016" cy="296643"/>
            <a:chOff x="7857346" y="3902355"/>
            <a:chExt cx="1823016" cy="296643"/>
          </a:xfrm>
        </p:grpSpPr>
        <p:sp>
          <p:nvSpPr>
            <p:cNvPr id="466" name="Google Shape;466;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11"/>
          <p:cNvGrpSpPr/>
          <p:nvPr/>
        </p:nvGrpSpPr>
        <p:grpSpPr>
          <a:xfrm>
            <a:off x="8495989" y="3241228"/>
            <a:ext cx="883262" cy="242091"/>
            <a:chOff x="2300350" y="2601250"/>
            <a:chExt cx="2275275" cy="623625"/>
          </a:xfrm>
        </p:grpSpPr>
        <p:sp>
          <p:nvSpPr>
            <p:cNvPr id="477" name="Google Shape;477;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11"/>
          <p:cNvGrpSpPr/>
          <p:nvPr/>
        </p:nvGrpSpPr>
        <p:grpSpPr>
          <a:xfrm>
            <a:off x="8267392" y="1860741"/>
            <a:ext cx="1105976" cy="133969"/>
            <a:chOff x="8183182" y="663852"/>
            <a:chExt cx="1475028" cy="178673"/>
          </a:xfrm>
        </p:grpSpPr>
        <p:grpSp>
          <p:nvGrpSpPr>
            <p:cNvPr id="484" name="Google Shape;484;p11"/>
            <p:cNvGrpSpPr/>
            <p:nvPr/>
          </p:nvGrpSpPr>
          <p:grpSpPr>
            <a:xfrm>
              <a:off x="8183182" y="774425"/>
              <a:ext cx="1178025" cy="68100"/>
              <a:chOff x="2024450" y="204150"/>
              <a:chExt cx="1178025" cy="68100"/>
            </a:xfrm>
          </p:grpSpPr>
          <p:sp>
            <p:nvSpPr>
              <p:cNvPr id="485" name="Google Shape;485;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11"/>
            <p:cNvGrpSpPr/>
            <p:nvPr/>
          </p:nvGrpSpPr>
          <p:grpSpPr>
            <a:xfrm>
              <a:off x="8480185" y="663852"/>
              <a:ext cx="1178025" cy="68100"/>
              <a:chOff x="2024450" y="204150"/>
              <a:chExt cx="1178025" cy="68100"/>
            </a:xfrm>
          </p:grpSpPr>
          <p:sp>
            <p:nvSpPr>
              <p:cNvPr id="496" name="Google Shape;496;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6" name="Google Shape;506;p11"/>
          <p:cNvGrpSpPr/>
          <p:nvPr/>
        </p:nvGrpSpPr>
        <p:grpSpPr>
          <a:xfrm>
            <a:off x="5447301" y="4536119"/>
            <a:ext cx="1252897" cy="51000"/>
            <a:chOff x="2915381" y="4104819"/>
            <a:chExt cx="1252897" cy="51000"/>
          </a:xfrm>
        </p:grpSpPr>
        <p:sp>
          <p:nvSpPr>
            <p:cNvPr id="507" name="Google Shape;507;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11"/>
          <p:cNvGrpSpPr/>
          <p:nvPr/>
        </p:nvGrpSpPr>
        <p:grpSpPr>
          <a:xfrm>
            <a:off x="-235013" y="829744"/>
            <a:ext cx="1105976" cy="133969"/>
            <a:chOff x="8183182" y="663852"/>
            <a:chExt cx="1475028" cy="178673"/>
          </a:xfrm>
        </p:grpSpPr>
        <p:grpSp>
          <p:nvGrpSpPr>
            <p:cNvPr id="522" name="Google Shape;522;p11"/>
            <p:cNvGrpSpPr/>
            <p:nvPr/>
          </p:nvGrpSpPr>
          <p:grpSpPr>
            <a:xfrm>
              <a:off x="8183182" y="774425"/>
              <a:ext cx="1178025" cy="68100"/>
              <a:chOff x="2024450" y="204150"/>
              <a:chExt cx="1178025" cy="68100"/>
            </a:xfrm>
          </p:grpSpPr>
          <p:sp>
            <p:nvSpPr>
              <p:cNvPr id="523" name="Google Shape;523;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1"/>
            <p:cNvGrpSpPr/>
            <p:nvPr/>
          </p:nvGrpSpPr>
          <p:grpSpPr>
            <a:xfrm>
              <a:off x="8480185" y="663852"/>
              <a:ext cx="1178025" cy="68100"/>
              <a:chOff x="2024450" y="204150"/>
              <a:chExt cx="1178025" cy="68100"/>
            </a:xfrm>
          </p:grpSpPr>
          <p:sp>
            <p:nvSpPr>
              <p:cNvPr id="534" name="Google Shape;534;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4" name="Google Shape;54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5" name="Shape 545"/>
        <p:cNvGrpSpPr/>
        <p:nvPr/>
      </p:nvGrpSpPr>
      <p:grpSpPr>
        <a:xfrm>
          <a:off x="0" y="0"/>
          <a:ext cx="0" cy="0"/>
          <a:chOff x="0" y="0"/>
          <a:chExt cx="0" cy="0"/>
        </a:xfrm>
      </p:grpSpPr>
      <p:sp>
        <p:nvSpPr>
          <p:cNvPr id="546" name="Google Shape;54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47" name="Shape 547"/>
        <p:cNvGrpSpPr/>
        <p:nvPr/>
      </p:nvGrpSpPr>
      <p:grpSpPr>
        <a:xfrm>
          <a:off x="0" y="0"/>
          <a:ext cx="0" cy="0"/>
          <a:chOff x="0" y="0"/>
          <a:chExt cx="0" cy="0"/>
        </a:xfrm>
      </p:grpSpPr>
      <p:sp>
        <p:nvSpPr>
          <p:cNvPr id="548" name="Google Shape;548;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9" name="Google Shape;549;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50" name="Google Shape;550;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1" name="Google Shape;551;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2" name="Google Shape;552;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53" name="Google Shape;553;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4" name="Google Shape;554;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5" name="Google Shape;555;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56" name="Google Shape;556;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7" name="Google Shape;557;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8" name="Google Shape;558;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59" name="Google Shape;559;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0" name="Google Shape;560;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1" name="Google Shape;561;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62" name="Google Shape;562;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3" name="Google Shape;563;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4" name="Google Shape;564;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65" name="Google Shape;565;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6" name="Google Shape;566;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567" name="Google Shape;567;p13"/>
          <p:cNvGrpSpPr/>
          <p:nvPr/>
        </p:nvGrpSpPr>
        <p:grpSpPr>
          <a:xfrm rot="5400000">
            <a:off x="8381450" y="4569182"/>
            <a:ext cx="98902" cy="553090"/>
            <a:chOff x="4898850" y="4820550"/>
            <a:chExt cx="98902" cy="553090"/>
          </a:xfrm>
        </p:grpSpPr>
        <p:sp>
          <p:nvSpPr>
            <p:cNvPr id="568" name="Google Shape;568;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13"/>
          <p:cNvGrpSpPr/>
          <p:nvPr/>
        </p:nvGrpSpPr>
        <p:grpSpPr>
          <a:xfrm rot="-5400000">
            <a:off x="-148234" y="322631"/>
            <a:ext cx="883262" cy="242091"/>
            <a:chOff x="2300350" y="2601250"/>
            <a:chExt cx="2275275" cy="623625"/>
          </a:xfrm>
        </p:grpSpPr>
        <p:sp>
          <p:nvSpPr>
            <p:cNvPr id="575" name="Google Shape;575;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13"/>
          <p:cNvGrpSpPr/>
          <p:nvPr/>
        </p:nvGrpSpPr>
        <p:grpSpPr>
          <a:xfrm>
            <a:off x="-256008" y="4796266"/>
            <a:ext cx="1105976" cy="133969"/>
            <a:chOff x="8183182" y="663852"/>
            <a:chExt cx="1475028" cy="178673"/>
          </a:xfrm>
        </p:grpSpPr>
        <p:grpSp>
          <p:nvGrpSpPr>
            <p:cNvPr id="582" name="Google Shape;582;p13"/>
            <p:cNvGrpSpPr/>
            <p:nvPr/>
          </p:nvGrpSpPr>
          <p:grpSpPr>
            <a:xfrm>
              <a:off x="8183182" y="774425"/>
              <a:ext cx="1178025" cy="68100"/>
              <a:chOff x="2024450" y="204150"/>
              <a:chExt cx="1178025" cy="68100"/>
            </a:xfrm>
          </p:grpSpPr>
          <p:sp>
            <p:nvSpPr>
              <p:cNvPr id="583" name="Google Shape;583;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3"/>
            <p:cNvGrpSpPr/>
            <p:nvPr/>
          </p:nvGrpSpPr>
          <p:grpSpPr>
            <a:xfrm>
              <a:off x="8480185" y="663852"/>
              <a:ext cx="1178025" cy="68100"/>
              <a:chOff x="2024450" y="204150"/>
              <a:chExt cx="1178025" cy="68100"/>
            </a:xfrm>
          </p:grpSpPr>
          <p:sp>
            <p:nvSpPr>
              <p:cNvPr id="594" name="Google Shape;594;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3"/>
          <p:cNvGrpSpPr/>
          <p:nvPr/>
        </p:nvGrpSpPr>
        <p:grpSpPr>
          <a:xfrm rot="5400000">
            <a:off x="8428614" y="2891627"/>
            <a:ext cx="883262" cy="242091"/>
            <a:chOff x="2300350" y="2601250"/>
            <a:chExt cx="2275275" cy="623625"/>
          </a:xfrm>
        </p:grpSpPr>
        <p:sp>
          <p:nvSpPr>
            <p:cNvPr id="605" name="Google Shape;605;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13"/>
          <p:cNvGrpSpPr/>
          <p:nvPr/>
        </p:nvGrpSpPr>
        <p:grpSpPr>
          <a:xfrm>
            <a:off x="1634157" y="-107958"/>
            <a:ext cx="1520982" cy="302065"/>
            <a:chOff x="5642557" y="-150670"/>
            <a:chExt cx="1520982" cy="302065"/>
          </a:xfrm>
        </p:grpSpPr>
        <p:sp>
          <p:nvSpPr>
            <p:cNvPr id="612" name="Google Shape;612;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618" name="Shape 618"/>
        <p:cNvGrpSpPr/>
        <p:nvPr/>
      </p:nvGrpSpPr>
      <p:grpSpPr>
        <a:xfrm>
          <a:off x="0" y="0"/>
          <a:ext cx="0" cy="0"/>
          <a:chOff x="0" y="0"/>
          <a:chExt cx="0" cy="0"/>
        </a:xfrm>
      </p:grpSpPr>
      <p:sp>
        <p:nvSpPr>
          <p:cNvPr id="619" name="Google Shape;619;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20" name="Google Shape;620;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621" name="Google Shape;621;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4"/>
          <p:cNvGrpSpPr/>
          <p:nvPr/>
        </p:nvGrpSpPr>
        <p:grpSpPr>
          <a:xfrm rot="-5400000">
            <a:off x="6107446" y="30626"/>
            <a:ext cx="1823016" cy="296643"/>
            <a:chOff x="7857346" y="3902355"/>
            <a:chExt cx="1823016" cy="296643"/>
          </a:xfrm>
        </p:grpSpPr>
        <p:sp>
          <p:nvSpPr>
            <p:cNvPr id="623" name="Google Shape;623;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14"/>
          <p:cNvGrpSpPr/>
          <p:nvPr/>
        </p:nvGrpSpPr>
        <p:grpSpPr>
          <a:xfrm>
            <a:off x="8658746" y="2958680"/>
            <a:ext cx="1823016" cy="196994"/>
            <a:chOff x="7857346" y="4002005"/>
            <a:chExt cx="1823016" cy="196994"/>
          </a:xfrm>
        </p:grpSpPr>
        <p:sp>
          <p:nvSpPr>
            <p:cNvPr id="631" name="Google Shape;631;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14"/>
          <p:cNvGrpSpPr/>
          <p:nvPr/>
        </p:nvGrpSpPr>
        <p:grpSpPr>
          <a:xfrm rot="-5400000">
            <a:off x="338683" y="-295650"/>
            <a:ext cx="302065" cy="1520982"/>
            <a:chOff x="-108754" y="2690919"/>
            <a:chExt cx="302065" cy="1520982"/>
          </a:xfrm>
        </p:grpSpPr>
        <p:sp>
          <p:nvSpPr>
            <p:cNvPr id="636" name="Google Shape;636;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14"/>
          <p:cNvGrpSpPr/>
          <p:nvPr/>
        </p:nvGrpSpPr>
        <p:grpSpPr>
          <a:xfrm>
            <a:off x="4296532" y="4950349"/>
            <a:ext cx="1520982" cy="302065"/>
            <a:chOff x="5642557" y="-150670"/>
            <a:chExt cx="1520982" cy="302065"/>
          </a:xfrm>
        </p:grpSpPr>
        <p:sp>
          <p:nvSpPr>
            <p:cNvPr id="642" name="Google Shape;642;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4"/>
          <p:cNvGrpSpPr/>
          <p:nvPr/>
        </p:nvGrpSpPr>
        <p:grpSpPr>
          <a:xfrm rot="5400000">
            <a:off x="6750925" y="4175162"/>
            <a:ext cx="98902" cy="553090"/>
            <a:chOff x="4898850" y="4820550"/>
            <a:chExt cx="98902" cy="553090"/>
          </a:xfrm>
        </p:grpSpPr>
        <p:sp>
          <p:nvSpPr>
            <p:cNvPr id="648" name="Google Shape;648;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a:off x="-1414555" y="3744529"/>
            <a:ext cx="2297800" cy="347400"/>
            <a:chOff x="-1414555" y="3744529"/>
            <a:chExt cx="2297800" cy="347400"/>
          </a:xfrm>
        </p:grpSpPr>
        <p:sp>
          <p:nvSpPr>
            <p:cNvPr id="654" name="Google Shape;654;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14"/>
          <p:cNvGrpSpPr/>
          <p:nvPr/>
        </p:nvGrpSpPr>
        <p:grpSpPr>
          <a:xfrm rot="10800000">
            <a:off x="-155261" y="2431003"/>
            <a:ext cx="883262" cy="242091"/>
            <a:chOff x="2300350" y="2601250"/>
            <a:chExt cx="2275275" cy="623625"/>
          </a:xfrm>
        </p:grpSpPr>
        <p:sp>
          <p:nvSpPr>
            <p:cNvPr id="657" name="Google Shape;657;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664" name="Shape 664"/>
        <p:cNvGrpSpPr/>
        <p:nvPr/>
      </p:nvGrpSpPr>
      <p:grpSpPr>
        <a:xfrm>
          <a:off x="0" y="0"/>
          <a:ext cx="0" cy="0"/>
          <a:chOff x="0" y="0"/>
          <a:chExt cx="0" cy="0"/>
        </a:xfrm>
      </p:grpSpPr>
      <p:sp>
        <p:nvSpPr>
          <p:cNvPr id="665" name="Google Shape;665;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6" name="Google Shape;666;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67" name="Google Shape;667;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668" name="Google Shape;668;p15"/>
          <p:cNvGrpSpPr/>
          <p:nvPr/>
        </p:nvGrpSpPr>
        <p:grpSpPr>
          <a:xfrm rot="5400000">
            <a:off x="-32670" y="1621025"/>
            <a:ext cx="98902" cy="553090"/>
            <a:chOff x="4898850" y="4820550"/>
            <a:chExt cx="98902" cy="553090"/>
          </a:xfrm>
        </p:grpSpPr>
        <p:sp>
          <p:nvSpPr>
            <p:cNvPr id="669" name="Google Shape;66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15"/>
          <p:cNvGrpSpPr/>
          <p:nvPr/>
        </p:nvGrpSpPr>
        <p:grpSpPr>
          <a:xfrm rot="5400000">
            <a:off x="109552" y="1954025"/>
            <a:ext cx="98902" cy="553090"/>
            <a:chOff x="4898850" y="4820550"/>
            <a:chExt cx="98902" cy="553090"/>
          </a:xfrm>
        </p:grpSpPr>
        <p:sp>
          <p:nvSpPr>
            <p:cNvPr id="679" name="Google Shape;67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5"/>
          <p:cNvGrpSpPr/>
          <p:nvPr/>
        </p:nvGrpSpPr>
        <p:grpSpPr>
          <a:xfrm>
            <a:off x="4682157" y="-107958"/>
            <a:ext cx="1520982" cy="302065"/>
            <a:chOff x="5642557" y="-150670"/>
            <a:chExt cx="1520982" cy="302065"/>
          </a:xfrm>
        </p:grpSpPr>
        <p:sp>
          <p:nvSpPr>
            <p:cNvPr id="685" name="Google Shape;68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7881845" y="4336579"/>
            <a:ext cx="2297800" cy="347400"/>
            <a:chOff x="7881845" y="4031779"/>
            <a:chExt cx="2297800" cy="347400"/>
          </a:xfrm>
        </p:grpSpPr>
        <p:sp>
          <p:nvSpPr>
            <p:cNvPr id="691" name="Google Shape;69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694" name="Shape 694"/>
        <p:cNvGrpSpPr/>
        <p:nvPr/>
      </p:nvGrpSpPr>
      <p:grpSpPr>
        <a:xfrm>
          <a:off x="0" y="0"/>
          <a:ext cx="0" cy="0"/>
          <a:chOff x="0" y="0"/>
          <a:chExt cx="0" cy="0"/>
        </a:xfrm>
      </p:grpSpPr>
      <p:sp>
        <p:nvSpPr>
          <p:cNvPr id="695" name="Google Shape;695;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6" name="Google Shape;696;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97" name="Google Shape;697;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698" name="Google Shape;698;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16"/>
          <p:cNvGrpSpPr/>
          <p:nvPr/>
        </p:nvGrpSpPr>
        <p:grpSpPr>
          <a:xfrm rot="10800000">
            <a:off x="-11" y="931578"/>
            <a:ext cx="883262" cy="242091"/>
            <a:chOff x="2300350" y="2601250"/>
            <a:chExt cx="2275275" cy="623625"/>
          </a:xfrm>
        </p:grpSpPr>
        <p:sp>
          <p:nvSpPr>
            <p:cNvPr id="701" name="Google Shape;701;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6"/>
          <p:cNvGrpSpPr/>
          <p:nvPr/>
        </p:nvGrpSpPr>
        <p:grpSpPr>
          <a:xfrm rot="5400000">
            <a:off x="85100" y="1849625"/>
            <a:ext cx="98902" cy="553090"/>
            <a:chOff x="4898850" y="4820550"/>
            <a:chExt cx="98902" cy="553090"/>
          </a:xfrm>
        </p:grpSpPr>
        <p:sp>
          <p:nvSpPr>
            <p:cNvPr id="708" name="Google Shape;708;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16"/>
          <p:cNvGrpSpPr/>
          <p:nvPr/>
        </p:nvGrpSpPr>
        <p:grpSpPr>
          <a:xfrm>
            <a:off x="-1414555" y="3058729"/>
            <a:ext cx="2297800" cy="347400"/>
            <a:chOff x="-1414555" y="3058729"/>
            <a:chExt cx="2297800" cy="347400"/>
          </a:xfrm>
        </p:grpSpPr>
        <p:sp>
          <p:nvSpPr>
            <p:cNvPr id="714" name="Google Shape;714;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16"/>
          <p:cNvGrpSpPr/>
          <p:nvPr/>
        </p:nvGrpSpPr>
        <p:grpSpPr>
          <a:xfrm rot="5400000">
            <a:off x="7927205" y="4153629"/>
            <a:ext cx="1823016" cy="296643"/>
            <a:chOff x="7857346" y="3902355"/>
            <a:chExt cx="1823016" cy="296643"/>
          </a:xfrm>
        </p:grpSpPr>
        <p:sp>
          <p:nvSpPr>
            <p:cNvPr id="718" name="Google Shape;718;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16"/>
          <p:cNvGrpSpPr/>
          <p:nvPr/>
        </p:nvGrpSpPr>
        <p:grpSpPr>
          <a:xfrm>
            <a:off x="2610895" y="-1455296"/>
            <a:ext cx="347400" cy="2297800"/>
            <a:chOff x="2610895" y="-1455296"/>
            <a:chExt cx="347400" cy="2297800"/>
          </a:xfrm>
        </p:grpSpPr>
        <p:sp>
          <p:nvSpPr>
            <p:cNvPr id="725" name="Google Shape;725;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16"/>
          <p:cNvGrpSpPr/>
          <p:nvPr/>
        </p:nvGrpSpPr>
        <p:grpSpPr>
          <a:xfrm>
            <a:off x="5373295" y="-112914"/>
            <a:ext cx="1520982" cy="302065"/>
            <a:chOff x="5642557" y="-150670"/>
            <a:chExt cx="1520982" cy="302065"/>
          </a:xfrm>
        </p:grpSpPr>
        <p:sp>
          <p:nvSpPr>
            <p:cNvPr id="729" name="Google Shape;729;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735" name="Shape 735"/>
        <p:cNvGrpSpPr/>
        <p:nvPr/>
      </p:nvGrpSpPr>
      <p:grpSpPr>
        <a:xfrm>
          <a:off x="0" y="0"/>
          <a:ext cx="0" cy="0"/>
          <a:chOff x="0" y="0"/>
          <a:chExt cx="0" cy="0"/>
        </a:xfrm>
      </p:grpSpPr>
      <p:sp>
        <p:nvSpPr>
          <p:cNvPr id="736" name="Google Shape;736;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7" name="Google Shape;737;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38" name="Google Shape;738;p17"/>
          <p:cNvGrpSpPr/>
          <p:nvPr/>
        </p:nvGrpSpPr>
        <p:grpSpPr>
          <a:xfrm>
            <a:off x="2517607" y="-116370"/>
            <a:ext cx="1520982" cy="302065"/>
            <a:chOff x="5642557" y="-150670"/>
            <a:chExt cx="1520982" cy="302065"/>
          </a:xfrm>
        </p:grpSpPr>
        <p:sp>
          <p:nvSpPr>
            <p:cNvPr id="739" name="Google Shape;73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17"/>
          <p:cNvGrpSpPr/>
          <p:nvPr/>
        </p:nvGrpSpPr>
        <p:grpSpPr>
          <a:xfrm>
            <a:off x="4913901" y="675155"/>
            <a:ext cx="1252897" cy="51000"/>
            <a:chOff x="2915381" y="4104819"/>
            <a:chExt cx="1252897" cy="51000"/>
          </a:xfrm>
        </p:grpSpPr>
        <p:sp>
          <p:nvSpPr>
            <p:cNvPr id="746" name="Google Shape;746;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17"/>
          <p:cNvGrpSpPr/>
          <p:nvPr/>
        </p:nvGrpSpPr>
        <p:grpSpPr>
          <a:xfrm>
            <a:off x="5600407" y="4993736"/>
            <a:ext cx="1520982" cy="302065"/>
            <a:chOff x="5642557" y="-150670"/>
            <a:chExt cx="1520982" cy="302065"/>
          </a:xfrm>
        </p:grpSpPr>
        <p:sp>
          <p:nvSpPr>
            <p:cNvPr id="763" name="Google Shape;763;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17"/>
          <p:cNvGrpSpPr/>
          <p:nvPr/>
        </p:nvGrpSpPr>
        <p:grpSpPr>
          <a:xfrm rot="5400000">
            <a:off x="8900" y="1773425"/>
            <a:ext cx="98902" cy="553090"/>
            <a:chOff x="4898850" y="4820550"/>
            <a:chExt cx="98902" cy="553090"/>
          </a:xfrm>
        </p:grpSpPr>
        <p:sp>
          <p:nvSpPr>
            <p:cNvPr id="769" name="Google Shape;769;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775" name="Shape 775"/>
        <p:cNvGrpSpPr/>
        <p:nvPr/>
      </p:nvGrpSpPr>
      <p:grpSpPr>
        <a:xfrm>
          <a:off x="0" y="0"/>
          <a:ext cx="0" cy="0"/>
          <a:chOff x="0" y="0"/>
          <a:chExt cx="0" cy="0"/>
        </a:xfrm>
      </p:grpSpPr>
      <p:sp>
        <p:nvSpPr>
          <p:cNvPr id="776" name="Google Shape;776;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7" name="Google Shape;777;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778" name="Google Shape;778;p18"/>
          <p:cNvGrpSpPr/>
          <p:nvPr/>
        </p:nvGrpSpPr>
        <p:grpSpPr>
          <a:xfrm rot="5400000">
            <a:off x="-74785" y="2017490"/>
            <a:ext cx="883262" cy="242091"/>
            <a:chOff x="2300350" y="2601250"/>
            <a:chExt cx="2275275" cy="623625"/>
          </a:xfrm>
        </p:grpSpPr>
        <p:sp>
          <p:nvSpPr>
            <p:cNvPr id="779" name="Google Shape;779;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8"/>
          <p:cNvGrpSpPr/>
          <p:nvPr/>
        </p:nvGrpSpPr>
        <p:grpSpPr>
          <a:xfrm>
            <a:off x="2272907" y="-131145"/>
            <a:ext cx="1520982" cy="302065"/>
            <a:chOff x="5642557" y="-150670"/>
            <a:chExt cx="1520982" cy="302065"/>
          </a:xfrm>
        </p:grpSpPr>
        <p:sp>
          <p:nvSpPr>
            <p:cNvPr id="786" name="Google Shape;7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8"/>
          <p:cNvGrpSpPr/>
          <p:nvPr/>
        </p:nvGrpSpPr>
        <p:grpSpPr>
          <a:xfrm rot="5400000">
            <a:off x="85100" y="3794850"/>
            <a:ext cx="98902" cy="553090"/>
            <a:chOff x="4898850" y="4820550"/>
            <a:chExt cx="98902" cy="553090"/>
          </a:xfrm>
        </p:grpSpPr>
        <p:sp>
          <p:nvSpPr>
            <p:cNvPr id="792" name="Google Shape;792;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18"/>
          <p:cNvGrpSpPr/>
          <p:nvPr/>
        </p:nvGrpSpPr>
        <p:grpSpPr>
          <a:xfrm>
            <a:off x="-240856" y="4335989"/>
            <a:ext cx="1525280" cy="586800"/>
            <a:chOff x="-240856" y="4335989"/>
            <a:chExt cx="1525280" cy="586800"/>
          </a:xfrm>
        </p:grpSpPr>
        <p:sp>
          <p:nvSpPr>
            <p:cNvPr id="800" name="Google Shape;800;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18"/>
            <p:cNvGrpSpPr/>
            <p:nvPr/>
          </p:nvGrpSpPr>
          <p:grpSpPr>
            <a:xfrm>
              <a:off x="-240856" y="4562421"/>
              <a:ext cx="1105976" cy="133969"/>
              <a:chOff x="8183182" y="663852"/>
              <a:chExt cx="1475028" cy="178673"/>
            </a:xfrm>
          </p:grpSpPr>
          <p:grpSp>
            <p:nvGrpSpPr>
              <p:cNvPr id="802" name="Google Shape;802;p18"/>
              <p:cNvGrpSpPr/>
              <p:nvPr/>
            </p:nvGrpSpPr>
            <p:grpSpPr>
              <a:xfrm>
                <a:off x="8183182" y="774425"/>
                <a:ext cx="1178025" cy="68100"/>
                <a:chOff x="2024450" y="204150"/>
                <a:chExt cx="1178025" cy="68100"/>
              </a:xfrm>
            </p:grpSpPr>
            <p:sp>
              <p:nvSpPr>
                <p:cNvPr id="803" name="Google Shape;803;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18"/>
              <p:cNvGrpSpPr/>
              <p:nvPr/>
            </p:nvGrpSpPr>
            <p:grpSpPr>
              <a:xfrm>
                <a:off x="8480185" y="663852"/>
                <a:ext cx="1178025" cy="68100"/>
                <a:chOff x="2024450" y="204150"/>
                <a:chExt cx="1178025" cy="68100"/>
              </a:xfrm>
            </p:grpSpPr>
            <p:sp>
              <p:nvSpPr>
                <p:cNvPr id="814" name="Google Shape;81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24" name="Google Shape;824;p18"/>
          <p:cNvGrpSpPr/>
          <p:nvPr/>
        </p:nvGrpSpPr>
        <p:grpSpPr>
          <a:xfrm>
            <a:off x="5717407" y="4966605"/>
            <a:ext cx="1520982" cy="302065"/>
            <a:chOff x="5642557" y="-150670"/>
            <a:chExt cx="1520982" cy="302065"/>
          </a:xfrm>
        </p:grpSpPr>
        <p:sp>
          <p:nvSpPr>
            <p:cNvPr id="825" name="Google Shape;82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831" name="Shape 831"/>
        <p:cNvGrpSpPr/>
        <p:nvPr/>
      </p:nvGrpSpPr>
      <p:grpSpPr>
        <a:xfrm>
          <a:off x="0" y="0"/>
          <a:ext cx="0" cy="0"/>
          <a:chOff x="0" y="0"/>
          <a:chExt cx="0" cy="0"/>
        </a:xfrm>
      </p:grpSpPr>
      <p:sp>
        <p:nvSpPr>
          <p:cNvPr id="832" name="Google Shape;832;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33" name="Google Shape;833;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4" name="Google Shape;834;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35" name="Google Shape;835;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36" name="Google Shape;836;p19"/>
          <p:cNvGrpSpPr/>
          <p:nvPr/>
        </p:nvGrpSpPr>
        <p:grpSpPr>
          <a:xfrm>
            <a:off x="-11" y="4386462"/>
            <a:ext cx="1284435" cy="586800"/>
            <a:chOff x="-11" y="4386462"/>
            <a:chExt cx="1284435" cy="586800"/>
          </a:xfrm>
        </p:grpSpPr>
        <p:sp>
          <p:nvSpPr>
            <p:cNvPr id="837" name="Google Shape;837;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9"/>
            <p:cNvGrpSpPr/>
            <p:nvPr/>
          </p:nvGrpSpPr>
          <p:grpSpPr>
            <a:xfrm rot="10800000">
              <a:off x="-11" y="4558826"/>
              <a:ext cx="883262" cy="242091"/>
              <a:chOff x="2300350" y="2601250"/>
              <a:chExt cx="2275275" cy="623625"/>
            </a:xfrm>
          </p:grpSpPr>
          <p:sp>
            <p:nvSpPr>
              <p:cNvPr id="839" name="Google Shape;839;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5" name="Google Shape;845;p19"/>
          <p:cNvGrpSpPr/>
          <p:nvPr/>
        </p:nvGrpSpPr>
        <p:grpSpPr>
          <a:xfrm>
            <a:off x="1852307" y="-114308"/>
            <a:ext cx="1520982" cy="302065"/>
            <a:chOff x="5642557" y="-150670"/>
            <a:chExt cx="1520982" cy="302065"/>
          </a:xfrm>
        </p:grpSpPr>
        <p:sp>
          <p:nvSpPr>
            <p:cNvPr id="846" name="Google Shape;846;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9"/>
          <p:cNvGrpSpPr/>
          <p:nvPr/>
        </p:nvGrpSpPr>
        <p:grpSpPr>
          <a:xfrm rot="5400000">
            <a:off x="85100" y="1523550"/>
            <a:ext cx="98902" cy="553090"/>
            <a:chOff x="4898850" y="4820550"/>
            <a:chExt cx="98902" cy="553090"/>
          </a:xfrm>
        </p:grpSpPr>
        <p:sp>
          <p:nvSpPr>
            <p:cNvPr id="852" name="Google Shape;852;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19"/>
          <p:cNvGrpSpPr/>
          <p:nvPr/>
        </p:nvGrpSpPr>
        <p:grpSpPr>
          <a:xfrm rot="5400000">
            <a:off x="8520259" y="3926674"/>
            <a:ext cx="302065" cy="1520982"/>
            <a:chOff x="-108754" y="2690919"/>
            <a:chExt cx="302065" cy="1520982"/>
          </a:xfrm>
        </p:grpSpPr>
        <p:sp>
          <p:nvSpPr>
            <p:cNvPr id="861" name="Google Shape;8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67" name="Google Shape;86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868" name="Shape 868"/>
        <p:cNvGrpSpPr/>
        <p:nvPr/>
      </p:nvGrpSpPr>
      <p:grpSpPr>
        <a:xfrm>
          <a:off x="0" y="0"/>
          <a:ext cx="0" cy="0"/>
          <a:chOff x="0" y="0"/>
          <a:chExt cx="0" cy="0"/>
        </a:xfrm>
      </p:grpSpPr>
      <p:sp>
        <p:nvSpPr>
          <p:cNvPr id="869" name="Google Shape;869;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70" name="Google Shape;870;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871" name="Google Shape;871;p20"/>
          <p:cNvGrpSpPr/>
          <p:nvPr/>
        </p:nvGrpSpPr>
        <p:grpSpPr>
          <a:xfrm>
            <a:off x="1455" y="-88864"/>
            <a:ext cx="586800" cy="1284435"/>
            <a:chOff x="1455" y="-88864"/>
            <a:chExt cx="586800" cy="1284435"/>
          </a:xfrm>
        </p:grpSpPr>
        <p:sp>
          <p:nvSpPr>
            <p:cNvPr id="872" name="Google Shape;872;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0"/>
            <p:cNvGrpSpPr/>
            <p:nvPr/>
          </p:nvGrpSpPr>
          <p:grpSpPr>
            <a:xfrm rot="-5400000">
              <a:off x="-146785" y="231721"/>
              <a:ext cx="883262" cy="242091"/>
              <a:chOff x="2300350" y="2601250"/>
              <a:chExt cx="2275275" cy="623625"/>
            </a:xfrm>
          </p:grpSpPr>
          <p:sp>
            <p:nvSpPr>
              <p:cNvPr id="874" name="Google Shape;874;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0" name="Google Shape;880;p20"/>
          <p:cNvGrpSpPr/>
          <p:nvPr/>
        </p:nvGrpSpPr>
        <p:grpSpPr>
          <a:xfrm rot="5400000">
            <a:off x="6254700" y="-51175"/>
            <a:ext cx="98902" cy="553090"/>
            <a:chOff x="4898850" y="4820550"/>
            <a:chExt cx="98902" cy="553090"/>
          </a:xfrm>
        </p:grpSpPr>
        <p:sp>
          <p:nvSpPr>
            <p:cNvPr id="881" name="Google Shape;881;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20"/>
          <p:cNvGrpSpPr/>
          <p:nvPr/>
        </p:nvGrpSpPr>
        <p:grpSpPr>
          <a:xfrm rot="5400000">
            <a:off x="975" y="4180500"/>
            <a:ext cx="98902" cy="553090"/>
            <a:chOff x="4898850" y="4820550"/>
            <a:chExt cx="98902" cy="553090"/>
          </a:xfrm>
        </p:grpSpPr>
        <p:sp>
          <p:nvSpPr>
            <p:cNvPr id="887" name="Google Shape;887;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20"/>
          <p:cNvGrpSpPr/>
          <p:nvPr/>
        </p:nvGrpSpPr>
        <p:grpSpPr>
          <a:xfrm flipH="1">
            <a:off x="-799254" y="4748605"/>
            <a:ext cx="1823016" cy="196994"/>
            <a:chOff x="7857346" y="4002005"/>
            <a:chExt cx="1823016" cy="196994"/>
          </a:xfrm>
        </p:grpSpPr>
        <p:sp>
          <p:nvSpPr>
            <p:cNvPr id="893" name="Google Shape;893;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20"/>
          <p:cNvGrpSpPr/>
          <p:nvPr/>
        </p:nvGrpSpPr>
        <p:grpSpPr>
          <a:xfrm rot="5400000">
            <a:off x="8520259" y="4079074"/>
            <a:ext cx="302065" cy="1520982"/>
            <a:chOff x="-108754" y="2690919"/>
            <a:chExt cx="302065" cy="1520982"/>
          </a:xfrm>
        </p:grpSpPr>
        <p:sp>
          <p:nvSpPr>
            <p:cNvPr id="898" name="Google Shape;898;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0"/>
          <p:cNvGrpSpPr/>
          <p:nvPr/>
        </p:nvGrpSpPr>
        <p:grpSpPr>
          <a:xfrm>
            <a:off x="1434676" y="384506"/>
            <a:ext cx="1252897" cy="51000"/>
            <a:chOff x="2915381" y="4104819"/>
            <a:chExt cx="1252897" cy="51000"/>
          </a:xfrm>
        </p:grpSpPr>
        <p:sp>
          <p:nvSpPr>
            <p:cNvPr id="904" name="Google Shape;904;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19" name="Google Shape;91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6" name="Google Shape;86;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7" name="Google Shape;87;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8" name="Google Shape;8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3"/>
          <p:cNvGrpSpPr/>
          <p:nvPr/>
        </p:nvGrpSpPr>
        <p:grpSpPr>
          <a:xfrm>
            <a:off x="8658746" y="2349080"/>
            <a:ext cx="1823016" cy="196994"/>
            <a:chOff x="7857346" y="4002005"/>
            <a:chExt cx="1823016" cy="196994"/>
          </a:xfrm>
        </p:grpSpPr>
        <p:sp>
          <p:nvSpPr>
            <p:cNvPr id="90" name="Google Shape;9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3"/>
          <p:cNvGrpSpPr/>
          <p:nvPr/>
        </p:nvGrpSpPr>
        <p:grpSpPr>
          <a:xfrm rot="-5400000">
            <a:off x="338683" y="-295650"/>
            <a:ext cx="302065" cy="1520982"/>
            <a:chOff x="-108754" y="2690919"/>
            <a:chExt cx="302065" cy="1520982"/>
          </a:xfrm>
        </p:grpSpPr>
        <p:sp>
          <p:nvSpPr>
            <p:cNvPr id="95" name="Google Shape;95;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3"/>
          <p:cNvGrpSpPr/>
          <p:nvPr/>
        </p:nvGrpSpPr>
        <p:grpSpPr>
          <a:xfrm>
            <a:off x="5134732" y="4950349"/>
            <a:ext cx="1520982" cy="302065"/>
            <a:chOff x="5642557" y="-150670"/>
            <a:chExt cx="1520982" cy="302065"/>
          </a:xfrm>
        </p:grpSpPr>
        <p:sp>
          <p:nvSpPr>
            <p:cNvPr id="101" name="Google Shape;101;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8419792" y="3307266"/>
            <a:ext cx="1105976" cy="133969"/>
            <a:chOff x="8183182" y="663852"/>
            <a:chExt cx="1475028" cy="178673"/>
          </a:xfrm>
        </p:grpSpPr>
        <p:grpSp>
          <p:nvGrpSpPr>
            <p:cNvPr id="107" name="Google Shape;107;p3"/>
            <p:cNvGrpSpPr/>
            <p:nvPr/>
          </p:nvGrpSpPr>
          <p:grpSpPr>
            <a:xfrm>
              <a:off x="8183182" y="774425"/>
              <a:ext cx="1178025" cy="68100"/>
              <a:chOff x="2024450" y="204150"/>
              <a:chExt cx="1178025" cy="68100"/>
            </a:xfrm>
          </p:grpSpPr>
          <p:sp>
            <p:nvSpPr>
              <p:cNvPr id="108" name="Google Shape;108;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3"/>
            <p:cNvGrpSpPr/>
            <p:nvPr/>
          </p:nvGrpSpPr>
          <p:grpSpPr>
            <a:xfrm>
              <a:off x="8480185" y="663852"/>
              <a:ext cx="1178025" cy="68100"/>
              <a:chOff x="2024450" y="204150"/>
              <a:chExt cx="1178025" cy="68100"/>
            </a:xfrm>
          </p:grpSpPr>
          <p:sp>
            <p:nvSpPr>
              <p:cNvPr id="119" name="Google Shape;11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3"/>
          <p:cNvGrpSpPr/>
          <p:nvPr/>
        </p:nvGrpSpPr>
        <p:grpSpPr>
          <a:xfrm rot="10800000">
            <a:off x="-155261" y="2431003"/>
            <a:ext cx="883262" cy="242091"/>
            <a:chOff x="2300350" y="2601250"/>
            <a:chExt cx="2275275" cy="623625"/>
          </a:xfrm>
        </p:grpSpPr>
        <p:sp>
          <p:nvSpPr>
            <p:cNvPr id="132" name="Google Shape;13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920" name="Shape 920"/>
        <p:cNvGrpSpPr/>
        <p:nvPr/>
      </p:nvGrpSpPr>
      <p:grpSpPr>
        <a:xfrm>
          <a:off x="0" y="0"/>
          <a:ext cx="0" cy="0"/>
          <a:chOff x="0" y="0"/>
          <a:chExt cx="0" cy="0"/>
        </a:xfrm>
      </p:grpSpPr>
      <p:sp>
        <p:nvSpPr>
          <p:cNvPr id="921" name="Google Shape;921;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2" name="Google Shape;922;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3" name="Google Shape;923;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4" name="Google Shape;924;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5" name="Google Shape;925;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6" name="Google Shape;926;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7" name="Google Shape;927;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28" name="Google Shape;928;p21"/>
          <p:cNvGrpSpPr/>
          <p:nvPr/>
        </p:nvGrpSpPr>
        <p:grpSpPr>
          <a:xfrm>
            <a:off x="-7" y="-76201"/>
            <a:ext cx="586800" cy="1284425"/>
            <a:chOff x="-7" y="-76201"/>
            <a:chExt cx="586800" cy="1284425"/>
          </a:xfrm>
        </p:grpSpPr>
        <p:sp>
          <p:nvSpPr>
            <p:cNvPr id="929" name="Google Shape;929;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21"/>
            <p:cNvGrpSpPr/>
            <p:nvPr/>
          </p:nvGrpSpPr>
          <p:grpSpPr>
            <a:xfrm flipH="1" rot="5400000">
              <a:off x="-148228" y="320574"/>
              <a:ext cx="883262" cy="242091"/>
              <a:chOff x="2300350" y="2601250"/>
              <a:chExt cx="2275275" cy="623625"/>
            </a:xfrm>
          </p:grpSpPr>
          <p:sp>
            <p:nvSpPr>
              <p:cNvPr id="931" name="Google Shape;931;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7" name="Google Shape;937;p21"/>
          <p:cNvGrpSpPr/>
          <p:nvPr/>
        </p:nvGrpSpPr>
        <p:grpSpPr>
          <a:xfrm rot="5400000">
            <a:off x="54450" y="1665375"/>
            <a:ext cx="98902" cy="553090"/>
            <a:chOff x="4898850" y="4820550"/>
            <a:chExt cx="98902" cy="553090"/>
          </a:xfrm>
        </p:grpSpPr>
        <p:sp>
          <p:nvSpPr>
            <p:cNvPr id="938" name="Google Shape;938;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4" name="Google Shape;944;p21"/>
          <p:cNvGrpSpPr/>
          <p:nvPr/>
        </p:nvGrpSpPr>
        <p:grpSpPr>
          <a:xfrm flipH="1" rot="-5400000">
            <a:off x="7907216" y="4455774"/>
            <a:ext cx="1823016" cy="296643"/>
            <a:chOff x="7857346" y="3902355"/>
            <a:chExt cx="1823016" cy="296643"/>
          </a:xfrm>
        </p:grpSpPr>
        <p:sp>
          <p:nvSpPr>
            <p:cNvPr id="945" name="Google Shape;945;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21"/>
          <p:cNvGrpSpPr/>
          <p:nvPr/>
        </p:nvGrpSpPr>
        <p:grpSpPr>
          <a:xfrm>
            <a:off x="8455187" y="1287478"/>
            <a:ext cx="883262" cy="242091"/>
            <a:chOff x="2300350" y="2601250"/>
            <a:chExt cx="2275275" cy="623625"/>
          </a:xfrm>
        </p:grpSpPr>
        <p:sp>
          <p:nvSpPr>
            <p:cNvPr id="952" name="Google Shape;952;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959" name="Shape 959"/>
        <p:cNvGrpSpPr/>
        <p:nvPr/>
      </p:nvGrpSpPr>
      <p:grpSpPr>
        <a:xfrm>
          <a:off x="0" y="0"/>
          <a:ext cx="0" cy="0"/>
          <a:chOff x="0" y="0"/>
          <a:chExt cx="0" cy="0"/>
        </a:xfrm>
      </p:grpSpPr>
      <p:sp>
        <p:nvSpPr>
          <p:cNvPr id="960" name="Google Shape;96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61" name="Google Shape;96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2" name="Google Shape;96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63" name="Google Shape;96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4" name="Google Shape;96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65" name="Google Shape;96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6" name="Google Shape;96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67" name="Google Shape;96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8" name="Google Shape;96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9" name="Google Shape;969;p22"/>
          <p:cNvGrpSpPr/>
          <p:nvPr/>
        </p:nvGrpSpPr>
        <p:grpSpPr>
          <a:xfrm>
            <a:off x="-500742" y="161244"/>
            <a:ext cx="1520982" cy="302065"/>
            <a:chOff x="5642557" y="-150670"/>
            <a:chExt cx="1520982" cy="302065"/>
          </a:xfrm>
        </p:grpSpPr>
        <p:sp>
          <p:nvSpPr>
            <p:cNvPr id="970" name="Google Shape;97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2"/>
          <p:cNvGrpSpPr/>
          <p:nvPr/>
        </p:nvGrpSpPr>
        <p:grpSpPr>
          <a:xfrm rot="5400000">
            <a:off x="85100" y="2002025"/>
            <a:ext cx="98902" cy="553090"/>
            <a:chOff x="4898850" y="4820550"/>
            <a:chExt cx="98902" cy="553090"/>
          </a:xfrm>
        </p:grpSpPr>
        <p:sp>
          <p:nvSpPr>
            <p:cNvPr id="976" name="Google Shape;97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22"/>
          <p:cNvGrpSpPr/>
          <p:nvPr/>
        </p:nvGrpSpPr>
        <p:grpSpPr>
          <a:xfrm flipH="1">
            <a:off x="5072421" y="4999731"/>
            <a:ext cx="1823016" cy="196994"/>
            <a:chOff x="7857346" y="4002005"/>
            <a:chExt cx="1823016" cy="196994"/>
          </a:xfrm>
        </p:grpSpPr>
        <p:sp>
          <p:nvSpPr>
            <p:cNvPr id="982" name="Google Shape;98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22"/>
          <p:cNvGrpSpPr/>
          <p:nvPr/>
        </p:nvGrpSpPr>
        <p:grpSpPr>
          <a:xfrm rot="5400000">
            <a:off x="9019112" y="1314150"/>
            <a:ext cx="98902" cy="553090"/>
            <a:chOff x="4898850" y="4820550"/>
            <a:chExt cx="98902" cy="553090"/>
          </a:xfrm>
        </p:grpSpPr>
        <p:sp>
          <p:nvSpPr>
            <p:cNvPr id="987" name="Google Shape;98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2"/>
          <p:cNvGrpSpPr/>
          <p:nvPr/>
        </p:nvGrpSpPr>
        <p:grpSpPr>
          <a:xfrm>
            <a:off x="5072076" y="284994"/>
            <a:ext cx="1252897" cy="51000"/>
            <a:chOff x="2915381" y="4104819"/>
            <a:chExt cx="1252897" cy="51000"/>
          </a:xfrm>
        </p:grpSpPr>
        <p:sp>
          <p:nvSpPr>
            <p:cNvPr id="993" name="Google Shape;993;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2"/>
          <p:cNvGrpSpPr/>
          <p:nvPr/>
        </p:nvGrpSpPr>
        <p:grpSpPr>
          <a:xfrm>
            <a:off x="8557211" y="3859075"/>
            <a:ext cx="586800" cy="1523237"/>
            <a:chOff x="8557211" y="3859075"/>
            <a:chExt cx="586800" cy="1523237"/>
          </a:xfrm>
        </p:grpSpPr>
        <p:sp>
          <p:nvSpPr>
            <p:cNvPr id="1008" name="Google Shape;1008;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22"/>
            <p:cNvGrpSpPr/>
            <p:nvPr/>
          </p:nvGrpSpPr>
          <p:grpSpPr>
            <a:xfrm rot="5400000">
              <a:off x="8297605" y="4762340"/>
              <a:ext cx="1105976" cy="133969"/>
              <a:chOff x="8183182" y="663852"/>
              <a:chExt cx="1475028" cy="178673"/>
            </a:xfrm>
          </p:grpSpPr>
          <p:grpSp>
            <p:nvGrpSpPr>
              <p:cNvPr id="1010" name="Google Shape;1010;p22"/>
              <p:cNvGrpSpPr/>
              <p:nvPr/>
            </p:nvGrpSpPr>
            <p:grpSpPr>
              <a:xfrm>
                <a:off x="8183182" y="774425"/>
                <a:ext cx="1178025" cy="68100"/>
                <a:chOff x="2024450" y="204150"/>
                <a:chExt cx="1178025" cy="68100"/>
              </a:xfrm>
            </p:grpSpPr>
            <p:sp>
              <p:nvSpPr>
                <p:cNvPr id="1011" name="Google Shape;1011;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22"/>
              <p:cNvGrpSpPr/>
              <p:nvPr/>
            </p:nvGrpSpPr>
            <p:grpSpPr>
              <a:xfrm>
                <a:off x="8480185" y="663852"/>
                <a:ext cx="1178025" cy="68100"/>
                <a:chOff x="2024450" y="204150"/>
                <a:chExt cx="1178025" cy="68100"/>
              </a:xfrm>
            </p:grpSpPr>
            <p:sp>
              <p:nvSpPr>
                <p:cNvPr id="1022" name="Google Shape;102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32" name="Google Shape;1032;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033" name="Google Shape;10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034" name="Shape 1034"/>
        <p:cNvGrpSpPr/>
        <p:nvPr/>
      </p:nvGrpSpPr>
      <p:grpSpPr>
        <a:xfrm>
          <a:off x="0" y="0"/>
          <a:ext cx="0" cy="0"/>
          <a:chOff x="0" y="0"/>
          <a:chExt cx="0" cy="0"/>
        </a:xfrm>
      </p:grpSpPr>
      <p:sp>
        <p:nvSpPr>
          <p:cNvPr id="1035" name="Google Shape;1035;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6" name="Google Shape;1036;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37" name="Google Shape;1037;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8" name="Google Shape;1038;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39" name="Google Shape;1039;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0" name="Google Shape;1040;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41" name="Google Shape;1041;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2" name="Google Shape;1042;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43" name="Google Shape;1043;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4" name="Google Shape;1044;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45" name="Google Shape;1045;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6" name="Google Shape;1046;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47" name="Google Shape;1047;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23"/>
          <p:cNvGrpSpPr/>
          <p:nvPr/>
        </p:nvGrpSpPr>
        <p:grpSpPr>
          <a:xfrm rot="-5400000">
            <a:off x="-146785" y="231721"/>
            <a:ext cx="883262" cy="242091"/>
            <a:chOff x="2300350" y="2601250"/>
            <a:chExt cx="2275275" cy="623625"/>
          </a:xfrm>
        </p:grpSpPr>
        <p:sp>
          <p:nvSpPr>
            <p:cNvPr id="1050" name="Google Shape;1050;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23"/>
          <p:cNvGrpSpPr/>
          <p:nvPr/>
        </p:nvGrpSpPr>
        <p:grpSpPr>
          <a:xfrm>
            <a:off x="1685767" y="463191"/>
            <a:ext cx="1105976" cy="133969"/>
            <a:chOff x="8183182" y="663852"/>
            <a:chExt cx="1475028" cy="178673"/>
          </a:xfrm>
        </p:grpSpPr>
        <p:grpSp>
          <p:nvGrpSpPr>
            <p:cNvPr id="1057" name="Google Shape;1057;p23"/>
            <p:cNvGrpSpPr/>
            <p:nvPr/>
          </p:nvGrpSpPr>
          <p:grpSpPr>
            <a:xfrm>
              <a:off x="8183182" y="774425"/>
              <a:ext cx="1178025" cy="68100"/>
              <a:chOff x="2024450" y="204150"/>
              <a:chExt cx="1178025" cy="68100"/>
            </a:xfrm>
          </p:grpSpPr>
          <p:sp>
            <p:nvSpPr>
              <p:cNvPr id="1058" name="Google Shape;105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23"/>
            <p:cNvGrpSpPr/>
            <p:nvPr/>
          </p:nvGrpSpPr>
          <p:grpSpPr>
            <a:xfrm>
              <a:off x="8480185" y="663852"/>
              <a:ext cx="1178025" cy="68100"/>
              <a:chOff x="2024450" y="204150"/>
              <a:chExt cx="1178025" cy="68100"/>
            </a:xfrm>
          </p:grpSpPr>
          <p:sp>
            <p:nvSpPr>
              <p:cNvPr id="1069" name="Google Shape;1069;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9" name="Google Shape;1079;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3"/>
          <p:cNvGrpSpPr/>
          <p:nvPr/>
        </p:nvGrpSpPr>
        <p:grpSpPr>
          <a:xfrm rot="5400000">
            <a:off x="6864300" y="-51175"/>
            <a:ext cx="98902" cy="553090"/>
            <a:chOff x="4898850" y="4820550"/>
            <a:chExt cx="98902" cy="553090"/>
          </a:xfrm>
        </p:grpSpPr>
        <p:sp>
          <p:nvSpPr>
            <p:cNvPr id="1081" name="Google Shape;108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23"/>
          <p:cNvGrpSpPr/>
          <p:nvPr/>
        </p:nvGrpSpPr>
        <p:grpSpPr>
          <a:xfrm rot="5400000">
            <a:off x="975" y="4180500"/>
            <a:ext cx="98902" cy="553090"/>
            <a:chOff x="4898850" y="4820550"/>
            <a:chExt cx="98902" cy="553090"/>
          </a:xfrm>
        </p:grpSpPr>
        <p:sp>
          <p:nvSpPr>
            <p:cNvPr id="1087" name="Google Shape;108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23"/>
          <p:cNvGrpSpPr/>
          <p:nvPr/>
        </p:nvGrpSpPr>
        <p:grpSpPr>
          <a:xfrm flipH="1">
            <a:off x="-799254" y="4748605"/>
            <a:ext cx="1823016" cy="196994"/>
            <a:chOff x="7857346" y="4002005"/>
            <a:chExt cx="1823016" cy="196994"/>
          </a:xfrm>
        </p:grpSpPr>
        <p:sp>
          <p:nvSpPr>
            <p:cNvPr id="1093" name="Google Shape;109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7" name="Google Shape;1097;p23"/>
          <p:cNvGrpSpPr/>
          <p:nvPr/>
        </p:nvGrpSpPr>
        <p:grpSpPr>
          <a:xfrm rot="5400000">
            <a:off x="8520259" y="4079074"/>
            <a:ext cx="302065" cy="1520982"/>
            <a:chOff x="-108754" y="2690919"/>
            <a:chExt cx="302065" cy="1520982"/>
          </a:xfrm>
        </p:grpSpPr>
        <p:sp>
          <p:nvSpPr>
            <p:cNvPr id="1098" name="Google Shape;109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23"/>
          <p:cNvGrpSpPr/>
          <p:nvPr/>
        </p:nvGrpSpPr>
        <p:grpSpPr>
          <a:xfrm>
            <a:off x="3945551" y="4775319"/>
            <a:ext cx="1252897" cy="51000"/>
            <a:chOff x="2915381" y="4104819"/>
            <a:chExt cx="1252897" cy="51000"/>
          </a:xfrm>
        </p:grpSpPr>
        <p:sp>
          <p:nvSpPr>
            <p:cNvPr id="1104" name="Google Shape;110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119" name="Shape 1119"/>
        <p:cNvGrpSpPr/>
        <p:nvPr/>
      </p:nvGrpSpPr>
      <p:grpSpPr>
        <a:xfrm>
          <a:off x="0" y="0"/>
          <a:ext cx="0" cy="0"/>
          <a:chOff x="0" y="0"/>
          <a:chExt cx="0" cy="0"/>
        </a:xfrm>
      </p:grpSpPr>
      <p:grpSp>
        <p:nvGrpSpPr>
          <p:cNvPr id="1120" name="Google Shape;1120;p24"/>
          <p:cNvGrpSpPr/>
          <p:nvPr/>
        </p:nvGrpSpPr>
        <p:grpSpPr>
          <a:xfrm>
            <a:off x="4674957" y="4956042"/>
            <a:ext cx="1520982" cy="302065"/>
            <a:chOff x="5642557" y="-150670"/>
            <a:chExt cx="1520982" cy="302065"/>
          </a:xfrm>
        </p:grpSpPr>
        <p:sp>
          <p:nvSpPr>
            <p:cNvPr id="1121" name="Google Shape;112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24"/>
          <p:cNvGrpSpPr/>
          <p:nvPr/>
        </p:nvGrpSpPr>
        <p:grpSpPr>
          <a:xfrm rot="5400000">
            <a:off x="85100" y="2306825"/>
            <a:ext cx="98902" cy="553090"/>
            <a:chOff x="4898850" y="4820550"/>
            <a:chExt cx="98902" cy="553090"/>
          </a:xfrm>
        </p:grpSpPr>
        <p:sp>
          <p:nvSpPr>
            <p:cNvPr id="1127" name="Google Shape;1127;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24"/>
          <p:cNvGrpSpPr/>
          <p:nvPr/>
        </p:nvGrpSpPr>
        <p:grpSpPr>
          <a:xfrm>
            <a:off x="-1744592" y="3592129"/>
            <a:ext cx="2297800" cy="347400"/>
            <a:chOff x="-1439792" y="3592129"/>
            <a:chExt cx="2297800" cy="347400"/>
          </a:xfrm>
        </p:grpSpPr>
        <p:sp>
          <p:nvSpPr>
            <p:cNvPr id="1133" name="Google Shape;1133;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24"/>
          <p:cNvGrpSpPr/>
          <p:nvPr/>
        </p:nvGrpSpPr>
        <p:grpSpPr>
          <a:xfrm>
            <a:off x="-222733" y="225814"/>
            <a:ext cx="1507157" cy="586800"/>
            <a:chOff x="-222733" y="225814"/>
            <a:chExt cx="1507157" cy="586800"/>
          </a:xfrm>
        </p:grpSpPr>
        <p:sp>
          <p:nvSpPr>
            <p:cNvPr id="1137" name="Google Shape;1137;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24"/>
            <p:cNvGrpSpPr/>
            <p:nvPr/>
          </p:nvGrpSpPr>
          <p:grpSpPr>
            <a:xfrm>
              <a:off x="-222733" y="452241"/>
              <a:ext cx="1105976" cy="133969"/>
              <a:chOff x="8183182" y="663852"/>
              <a:chExt cx="1475028" cy="178673"/>
            </a:xfrm>
          </p:grpSpPr>
          <p:grpSp>
            <p:nvGrpSpPr>
              <p:cNvPr id="1139" name="Google Shape;1139;p24"/>
              <p:cNvGrpSpPr/>
              <p:nvPr/>
            </p:nvGrpSpPr>
            <p:grpSpPr>
              <a:xfrm>
                <a:off x="8183182" y="774425"/>
                <a:ext cx="1178025" cy="68100"/>
                <a:chOff x="2024450" y="204150"/>
                <a:chExt cx="1178025" cy="68100"/>
              </a:xfrm>
            </p:grpSpPr>
            <p:sp>
              <p:nvSpPr>
                <p:cNvPr id="1140" name="Google Shape;1140;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4"/>
              <p:cNvGrpSpPr/>
              <p:nvPr/>
            </p:nvGrpSpPr>
            <p:grpSpPr>
              <a:xfrm>
                <a:off x="8480185" y="663852"/>
                <a:ext cx="1178025" cy="68100"/>
                <a:chOff x="2024450" y="204150"/>
                <a:chExt cx="1178025" cy="68100"/>
              </a:xfrm>
            </p:grpSpPr>
            <p:sp>
              <p:nvSpPr>
                <p:cNvPr id="1151" name="Google Shape;1151;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61" name="Google Shape;1161;p24"/>
          <p:cNvGrpSpPr/>
          <p:nvPr/>
        </p:nvGrpSpPr>
        <p:grpSpPr>
          <a:xfrm rot="5400000">
            <a:off x="8360264" y="2845229"/>
            <a:ext cx="883262" cy="242091"/>
            <a:chOff x="2300350" y="2601250"/>
            <a:chExt cx="2275275" cy="623625"/>
          </a:xfrm>
        </p:grpSpPr>
        <p:sp>
          <p:nvSpPr>
            <p:cNvPr id="1162" name="Google Shape;1162;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24"/>
          <p:cNvGrpSpPr/>
          <p:nvPr/>
        </p:nvGrpSpPr>
        <p:grpSpPr>
          <a:xfrm>
            <a:off x="8267392" y="4678866"/>
            <a:ext cx="1105976" cy="133969"/>
            <a:chOff x="8183182" y="663852"/>
            <a:chExt cx="1475028" cy="178673"/>
          </a:xfrm>
        </p:grpSpPr>
        <p:grpSp>
          <p:nvGrpSpPr>
            <p:cNvPr id="1169" name="Google Shape;1169;p24"/>
            <p:cNvGrpSpPr/>
            <p:nvPr/>
          </p:nvGrpSpPr>
          <p:grpSpPr>
            <a:xfrm>
              <a:off x="8183182" y="774425"/>
              <a:ext cx="1178025" cy="68100"/>
              <a:chOff x="2024450" y="204150"/>
              <a:chExt cx="1178025" cy="68100"/>
            </a:xfrm>
          </p:grpSpPr>
          <p:sp>
            <p:nvSpPr>
              <p:cNvPr id="1170" name="Google Shape;1170;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4"/>
            <p:cNvGrpSpPr/>
            <p:nvPr/>
          </p:nvGrpSpPr>
          <p:grpSpPr>
            <a:xfrm>
              <a:off x="8480185" y="663852"/>
              <a:ext cx="1178025" cy="68100"/>
              <a:chOff x="2024450" y="204150"/>
              <a:chExt cx="1178025" cy="68100"/>
            </a:xfrm>
          </p:grpSpPr>
          <p:sp>
            <p:nvSpPr>
              <p:cNvPr id="1181" name="Google Shape;1181;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1" name="Google Shape;1191;p24"/>
          <p:cNvGrpSpPr/>
          <p:nvPr/>
        </p:nvGrpSpPr>
        <p:grpSpPr>
          <a:xfrm>
            <a:off x="5023301" y="238994"/>
            <a:ext cx="1252897" cy="51000"/>
            <a:chOff x="2915381" y="4104819"/>
            <a:chExt cx="1252897" cy="51000"/>
          </a:xfrm>
        </p:grpSpPr>
        <p:sp>
          <p:nvSpPr>
            <p:cNvPr id="1192" name="Google Shape;1192;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6" name="Google Shape;1206;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07" name="Google Shape;120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1208" name="Shape 1208"/>
        <p:cNvGrpSpPr/>
        <p:nvPr/>
      </p:nvGrpSpPr>
      <p:grpSpPr>
        <a:xfrm>
          <a:off x="0" y="0"/>
          <a:ext cx="0" cy="0"/>
          <a:chOff x="0" y="0"/>
          <a:chExt cx="0" cy="0"/>
        </a:xfrm>
      </p:grpSpPr>
      <p:sp>
        <p:nvSpPr>
          <p:cNvPr id="1209" name="Google Shape;1209;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25"/>
          <p:cNvGrpSpPr/>
          <p:nvPr/>
        </p:nvGrpSpPr>
        <p:grpSpPr>
          <a:xfrm rot="5400000">
            <a:off x="85100" y="3657925"/>
            <a:ext cx="98902" cy="553090"/>
            <a:chOff x="4898850" y="4820550"/>
            <a:chExt cx="98902" cy="553090"/>
          </a:xfrm>
        </p:grpSpPr>
        <p:sp>
          <p:nvSpPr>
            <p:cNvPr id="1211" name="Google Shape;1211;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25"/>
          <p:cNvGrpSpPr/>
          <p:nvPr/>
        </p:nvGrpSpPr>
        <p:grpSpPr>
          <a:xfrm flipH="1">
            <a:off x="-538592" y="566830"/>
            <a:ext cx="1823016" cy="296643"/>
            <a:chOff x="7857346" y="3902355"/>
            <a:chExt cx="1823016" cy="296643"/>
          </a:xfrm>
        </p:grpSpPr>
        <p:sp>
          <p:nvSpPr>
            <p:cNvPr id="1217" name="Google Shape;1217;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5"/>
          <p:cNvGrpSpPr/>
          <p:nvPr/>
        </p:nvGrpSpPr>
        <p:grpSpPr>
          <a:xfrm rot="5400000">
            <a:off x="4799100" y="4593800"/>
            <a:ext cx="98902" cy="553090"/>
            <a:chOff x="4898850" y="4820550"/>
            <a:chExt cx="98902" cy="553090"/>
          </a:xfrm>
        </p:grpSpPr>
        <p:sp>
          <p:nvSpPr>
            <p:cNvPr id="1224" name="Google Shape;122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25"/>
          <p:cNvGrpSpPr/>
          <p:nvPr/>
        </p:nvGrpSpPr>
        <p:grpSpPr>
          <a:xfrm>
            <a:off x="432919" y="4756119"/>
            <a:ext cx="1105976" cy="133969"/>
            <a:chOff x="8183182" y="663852"/>
            <a:chExt cx="1475028" cy="178673"/>
          </a:xfrm>
        </p:grpSpPr>
        <p:grpSp>
          <p:nvGrpSpPr>
            <p:cNvPr id="1230" name="Google Shape;1230;p25"/>
            <p:cNvGrpSpPr/>
            <p:nvPr/>
          </p:nvGrpSpPr>
          <p:grpSpPr>
            <a:xfrm>
              <a:off x="8183182" y="774425"/>
              <a:ext cx="1178025" cy="68100"/>
              <a:chOff x="2024450" y="204150"/>
              <a:chExt cx="1178025" cy="68100"/>
            </a:xfrm>
          </p:grpSpPr>
          <p:sp>
            <p:nvSpPr>
              <p:cNvPr id="1231" name="Google Shape;1231;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25"/>
            <p:cNvGrpSpPr/>
            <p:nvPr/>
          </p:nvGrpSpPr>
          <p:grpSpPr>
            <a:xfrm>
              <a:off x="8480185" y="663852"/>
              <a:ext cx="1178025" cy="68100"/>
              <a:chOff x="2024450" y="204150"/>
              <a:chExt cx="1178025" cy="68100"/>
            </a:xfrm>
          </p:grpSpPr>
          <p:sp>
            <p:nvSpPr>
              <p:cNvPr id="1242" name="Google Shape;1242;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2" name="Google Shape;1252;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25"/>
          <p:cNvGrpSpPr/>
          <p:nvPr/>
        </p:nvGrpSpPr>
        <p:grpSpPr>
          <a:xfrm>
            <a:off x="8395576" y="4749303"/>
            <a:ext cx="883262" cy="242091"/>
            <a:chOff x="2300350" y="2601250"/>
            <a:chExt cx="2275275" cy="623625"/>
          </a:xfrm>
        </p:grpSpPr>
        <p:sp>
          <p:nvSpPr>
            <p:cNvPr id="1254" name="Google Shape;1254;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5"/>
          <p:cNvGrpSpPr/>
          <p:nvPr/>
        </p:nvGrpSpPr>
        <p:grpSpPr>
          <a:xfrm>
            <a:off x="5989113" y="235761"/>
            <a:ext cx="1252897" cy="51000"/>
            <a:chOff x="2915381" y="4104819"/>
            <a:chExt cx="1252897" cy="51000"/>
          </a:xfrm>
        </p:grpSpPr>
        <p:sp>
          <p:nvSpPr>
            <p:cNvPr id="1261" name="Google Shape;1261;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6" name="Google Shape;127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1277" name="Shape 1277"/>
        <p:cNvGrpSpPr/>
        <p:nvPr/>
      </p:nvGrpSpPr>
      <p:grpSpPr>
        <a:xfrm>
          <a:off x="0" y="0"/>
          <a:ext cx="0" cy="0"/>
          <a:chOff x="0" y="0"/>
          <a:chExt cx="0" cy="0"/>
        </a:xfrm>
      </p:grpSpPr>
      <p:sp>
        <p:nvSpPr>
          <p:cNvPr id="1278" name="Google Shape;1278;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9" name="Google Shape;1279;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0" name="Google Shape;1280;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1" name="Google Shape;1281;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2" name="Google Shape;1282;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3" name="Google Shape;1283;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4" name="Google Shape;1284;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5" name="Google Shape;1285;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6" name="Google Shape;1286;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7" name="Google Shape;1287;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288" name="Google Shape;1288;p26"/>
          <p:cNvGrpSpPr/>
          <p:nvPr/>
        </p:nvGrpSpPr>
        <p:grpSpPr>
          <a:xfrm>
            <a:off x="-11" y="4335989"/>
            <a:ext cx="1284435" cy="586800"/>
            <a:chOff x="-11" y="4335989"/>
            <a:chExt cx="1284435" cy="586800"/>
          </a:xfrm>
        </p:grpSpPr>
        <p:sp>
          <p:nvSpPr>
            <p:cNvPr id="1289" name="Google Shape;1289;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26"/>
            <p:cNvGrpSpPr/>
            <p:nvPr/>
          </p:nvGrpSpPr>
          <p:grpSpPr>
            <a:xfrm rot="10800000">
              <a:off x="-11" y="4508353"/>
              <a:ext cx="883262" cy="242091"/>
              <a:chOff x="2300350" y="2601250"/>
              <a:chExt cx="2275275" cy="623625"/>
            </a:xfrm>
          </p:grpSpPr>
          <p:sp>
            <p:nvSpPr>
              <p:cNvPr id="1291" name="Google Shape;1291;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7" name="Google Shape;1297;p26"/>
          <p:cNvGrpSpPr/>
          <p:nvPr/>
        </p:nvGrpSpPr>
        <p:grpSpPr>
          <a:xfrm>
            <a:off x="1398057" y="-114308"/>
            <a:ext cx="1520982" cy="302065"/>
            <a:chOff x="5642557" y="-150670"/>
            <a:chExt cx="1520982" cy="302065"/>
          </a:xfrm>
        </p:grpSpPr>
        <p:sp>
          <p:nvSpPr>
            <p:cNvPr id="1298" name="Google Shape;1298;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6"/>
          <p:cNvGrpSpPr/>
          <p:nvPr/>
        </p:nvGrpSpPr>
        <p:grpSpPr>
          <a:xfrm rot="5400000">
            <a:off x="85100" y="1523550"/>
            <a:ext cx="98902" cy="553090"/>
            <a:chOff x="4898850" y="4820550"/>
            <a:chExt cx="98902" cy="553090"/>
          </a:xfrm>
        </p:grpSpPr>
        <p:sp>
          <p:nvSpPr>
            <p:cNvPr id="1304" name="Google Shape;1304;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26"/>
          <p:cNvGrpSpPr/>
          <p:nvPr/>
        </p:nvGrpSpPr>
        <p:grpSpPr>
          <a:xfrm rot="5400000">
            <a:off x="8520259" y="3926674"/>
            <a:ext cx="302065" cy="1520982"/>
            <a:chOff x="-108754" y="2690919"/>
            <a:chExt cx="302065" cy="1520982"/>
          </a:xfrm>
        </p:grpSpPr>
        <p:sp>
          <p:nvSpPr>
            <p:cNvPr id="1313" name="Google Shape;1313;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8" name="Google Shape;131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1319" name="Shape 1319"/>
        <p:cNvGrpSpPr/>
        <p:nvPr/>
      </p:nvGrpSpPr>
      <p:grpSpPr>
        <a:xfrm>
          <a:off x="0" y="0"/>
          <a:ext cx="0" cy="0"/>
          <a:chOff x="0" y="0"/>
          <a:chExt cx="0" cy="0"/>
        </a:xfrm>
      </p:grpSpPr>
      <p:sp>
        <p:nvSpPr>
          <p:cNvPr id="1320" name="Google Shape;1320;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21" name="Google Shape;1321;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2" name="Google Shape;1322;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1323" name="Google Shape;1323;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4" name="Google Shape;1324;p27"/>
          <p:cNvGrpSpPr/>
          <p:nvPr/>
        </p:nvGrpSpPr>
        <p:grpSpPr>
          <a:xfrm>
            <a:off x="-11" y="606814"/>
            <a:ext cx="1284435" cy="586800"/>
            <a:chOff x="-11" y="606814"/>
            <a:chExt cx="1284435" cy="586800"/>
          </a:xfrm>
        </p:grpSpPr>
        <p:sp>
          <p:nvSpPr>
            <p:cNvPr id="1325" name="Google Shape;1325;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6" name="Google Shape;1326;p27"/>
            <p:cNvGrpSpPr/>
            <p:nvPr/>
          </p:nvGrpSpPr>
          <p:grpSpPr>
            <a:xfrm rot="10800000">
              <a:off x="-11" y="779178"/>
              <a:ext cx="883262" cy="242091"/>
              <a:chOff x="2300350" y="2601250"/>
              <a:chExt cx="2275275" cy="623625"/>
            </a:xfrm>
          </p:grpSpPr>
          <p:sp>
            <p:nvSpPr>
              <p:cNvPr id="1327" name="Google Shape;1327;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3" name="Google Shape;1333;p27"/>
          <p:cNvGrpSpPr/>
          <p:nvPr/>
        </p:nvGrpSpPr>
        <p:grpSpPr>
          <a:xfrm>
            <a:off x="2618882" y="4981392"/>
            <a:ext cx="1520982" cy="302065"/>
            <a:chOff x="5642557" y="-150670"/>
            <a:chExt cx="1520982" cy="302065"/>
          </a:xfrm>
        </p:grpSpPr>
        <p:sp>
          <p:nvSpPr>
            <p:cNvPr id="1334" name="Google Shape;1334;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7"/>
          <p:cNvGrpSpPr/>
          <p:nvPr/>
        </p:nvGrpSpPr>
        <p:grpSpPr>
          <a:xfrm rot="5400000">
            <a:off x="85100" y="1849625"/>
            <a:ext cx="98902" cy="553090"/>
            <a:chOff x="4898850" y="4820550"/>
            <a:chExt cx="98902" cy="553090"/>
          </a:xfrm>
        </p:grpSpPr>
        <p:sp>
          <p:nvSpPr>
            <p:cNvPr id="1340" name="Google Shape;1340;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27"/>
          <p:cNvGrpSpPr/>
          <p:nvPr/>
        </p:nvGrpSpPr>
        <p:grpSpPr>
          <a:xfrm>
            <a:off x="-1414555" y="2830129"/>
            <a:ext cx="2297800" cy="347400"/>
            <a:chOff x="-1414555" y="2830129"/>
            <a:chExt cx="2297800" cy="347400"/>
          </a:xfrm>
        </p:grpSpPr>
        <p:sp>
          <p:nvSpPr>
            <p:cNvPr id="1346" name="Google Shape;1346;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flipH="1">
            <a:off x="-529079" y="4313280"/>
            <a:ext cx="1823016" cy="196994"/>
            <a:chOff x="7857346" y="4002005"/>
            <a:chExt cx="1823016" cy="196994"/>
          </a:xfrm>
        </p:grpSpPr>
        <p:sp>
          <p:nvSpPr>
            <p:cNvPr id="1349" name="Google Shape;1349;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3" name="Google Shape;1353;p27"/>
          <p:cNvGrpSpPr/>
          <p:nvPr/>
        </p:nvGrpSpPr>
        <p:grpSpPr>
          <a:xfrm>
            <a:off x="5202992" y="4687341"/>
            <a:ext cx="1105976" cy="133969"/>
            <a:chOff x="8183182" y="663852"/>
            <a:chExt cx="1475028" cy="178673"/>
          </a:xfrm>
        </p:grpSpPr>
        <p:grpSp>
          <p:nvGrpSpPr>
            <p:cNvPr id="1354" name="Google Shape;1354;p27"/>
            <p:cNvGrpSpPr/>
            <p:nvPr/>
          </p:nvGrpSpPr>
          <p:grpSpPr>
            <a:xfrm>
              <a:off x="8183182" y="774425"/>
              <a:ext cx="1178025" cy="68100"/>
              <a:chOff x="2024450" y="204150"/>
              <a:chExt cx="1178025" cy="68100"/>
            </a:xfrm>
          </p:grpSpPr>
          <p:sp>
            <p:nvSpPr>
              <p:cNvPr id="1355" name="Google Shape;1355;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5" name="Google Shape;1365;p27"/>
            <p:cNvGrpSpPr/>
            <p:nvPr/>
          </p:nvGrpSpPr>
          <p:grpSpPr>
            <a:xfrm>
              <a:off x="8480185" y="663852"/>
              <a:ext cx="1178025" cy="68100"/>
              <a:chOff x="2024450" y="204150"/>
              <a:chExt cx="1178025" cy="68100"/>
            </a:xfrm>
          </p:grpSpPr>
          <p:sp>
            <p:nvSpPr>
              <p:cNvPr id="1366" name="Google Shape;1366;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6" name="Google Shape;1376;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27"/>
          <p:cNvGrpSpPr/>
          <p:nvPr/>
        </p:nvGrpSpPr>
        <p:grpSpPr>
          <a:xfrm>
            <a:off x="8267392" y="2926266"/>
            <a:ext cx="1105976" cy="133969"/>
            <a:chOff x="8183182" y="663852"/>
            <a:chExt cx="1475028" cy="178673"/>
          </a:xfrm>
        </p:grpSpPr>
        <p:grpSp>
          <p:nvGrpSpPr>
            <p:cNvPr id="1378" name="Google Shape;1378;p27"/>
            <p:cNvGrpSpPr/>
            <p:nvPr/>
          </p:nvGrpSpPr>
          <p:grpSpPr>
            <a:xfrm>
              <a:off x="8183182" y="774425"/>
              <a:ext cx="1178025" cy="68100"/>
              <a:chOff x="2024450" y="204150"/>
              <a:chExt cx="1178025" cy="68100"/>
            </a:xfrm>
          </p:grpSpPr>
          <p:sp>
            <p:nvSpPr>
              <p:cNvPr id="1379" name="Google Shape;1379;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a:off x="8480185" y="663852"/>
              <a:ext cx="1178025" cy="68100"/>
              <a:chOff x="2024450" y="204150"/>
              <a:chExt cx="1178025" cy="68100"/>
            </a:xfrm>
          </p:grpSpPr>
          <p:sp>
            <p:nvSpPr>
              <p:cNvPr id="1390" name="Google Shape;1390;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0" name="Google Shape;1400;p27"/>
          <p:cNvGrpSpPr/>
          <p:nvPr/>
        </p:nvGrpSpPr>
        <p:grpSpPr>
          <a:xfrm>
            <a:off x="2360001" y="376081"/>
            <a:ext cx="1252897" cy="51000"/>
            <a:chOff x="2915381" y="4104819"/>
            <a:chExt cx="1252897" cy="51000"/>
          </a:xfrm>
        </p:grpSpPr>
        <p:sp>
          <p:nvSpPr>
            <p:cNvPr id="1401" name="Google Shape;1401;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1416" name="Shape 1416"/>
        <p:cNvGrpSpPr/>
        <p:nvPr/>
      </p:nvGrpSpPr>
      <p:grpSpPr>
        <a:xfrm>
          <a:off x="0" y="0"/>
          <a:ext cx="0" cy="0"/>
          <a:chOff x="0" y="0"/>
          <a:chExt cx="0" cy="0"/>
        </a:xfrm>
      </p:grpSpPr>
      <p:grpSp>
        <p:nvGrpSpPr>
          <p:cNvPr id="1417" name="Google Shape;1417;p28"/>
          <p:cNvGrpSpPr/>
          <p:nvPr/>
        </p:nvGrpSpPr>
        <p:grpSpPr>
          <a:xfrm rot="5400000">
            <a:off x="85100" y="1849625"/>
            <a:ext cx="98902" cy="553090"/>
            <a:chOff x="4898850" y="4820550"/>
            <a:chExt cx="98902" cy="553090"/>
          </a:xfrm>
        </p:grpSpPr>
        <p:sp>
          <p:nvSpPr>
            <p:cNvPr id="1418" name="Google Shape;1418;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28"/>
          <p:cNvGrpSpPr/>
          <p:nvPr/>
        </p:nvGrpSpPr>
        <p:grpSpPr>
          <a:xfrm flipH="1">
            <a:off x="-839729" y="2843530"/>
            <a:ext cx="1823016" cy="196994"/>
            <a:chOff x="7857346" y="4002005"/>
            <a:chExt cx="1823016" cy="196994"/>
          </a:xfrm>
        </p:grpSpPr>
        <p:sp>
          <p:nvSpPr>
            <p:cNvPr id="1424" name="Google Shape;1424;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8" name="Google Shape;1428;p28"/>
          <p:cNvGrpSpPr/>
          <p:nvPr/>
        </p:nvGrpSpPr>
        <p:grpSpPr>
          <a:xfrm>
            <a:off x="8267392" y="3231066"/>
            <a:ext cx="1105976" cy="133969"/>
            <a:chOff x="8183182" y="663852"/>
            <a:chExt cx="1475028" cy="178673"/>
          </a:xfrm>
        </p:grpSpPr>
        <p:grpSp>
          <p:nvGrpSpPr>
            <p:cNvPr id="1429" name="Google Shape;1429;p28"/>
            <p:cNvGrpSpPr/>
            <p:nvPr/>
          </p:nvGrpSpPr>
          <p:grpSpPr>
            <a:xfrm>
              <a:off x="8183182" y="774425"/>
              <a:ext cx="1178025" cy="68100"/>
              <a:chOff x="2024450" y="204150"/>
              <a:chExt cx="1178025" cy="68100"/>
            </a:xfrm>
          </p:grpSpPr>
          <p:sp>
            <p:nvSpPr>
              <p:cNvPr id="1430" name="Google Shape;1430;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28"/>
            <p:cNvGrpSpPr/>
            <p:nvPr/>
          </p:nvGrpSpPr>
          <p:grpSpPr>
            <a:xfrm>
              <a:off x="8480185" y="663852"/>
              <a:ext cx="1178025" cy="68100"/>
              <a:chOff x="2024450" y="204150"/>
              <a:chExt cx="1178025" cy="68100"/>
            </a:xfrm>
          </p:grpSpPr>
          <p:sp>
            <p:nvSpPr>
              <p:cNvPr id="1441" name="Google Shape;1441;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51" name="Google Shape;1451;p28"/>
          <p:cNvGrpSpPr/>
          <p:nvPr/>
        </p:nvGrpSpPr>
        <p:grpSpPr>
          <a:xfrm flipH="1">
            <a:off x="4834557" y="-107958"/>
            <a:ext cx="1520982" cy="302065"/>
            <a:chOff x="5642557" y="-150670"/>
            <a:chExt cx="1520982" cy="302065"/>
          </a:xfrm>
        </p:grpSpPr>
        <p:sp>
          <p:nvSpPr>
            <p:cNvPr id="1452" name="Google Shape;1452;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8"/>
          <p:cNvGrpSpPr/>
          <p:nvPr/>
        </p:nvGrpSpPr>
        <p:grpSpPr>
          <a:xfrm>
            <a:off x="635870" y="-1455296"/>
            <a:ext cx="347400" cy="2297800"/>
            <a:chOff x="6420895" y="-1455296"/>
            <a:chExt cx="347400" cy="2297800"/>
          </a:xfrm>
        </p:grpSpPr>
        <p:sp>
          <p:nvSpPr>
            <p:cNvPr id="1458" name="Google Shape;1458;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0" name="Google Shape;1460;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1" name="Google Shape;1461;p28"/>
          <p:cNvGrpSpPr/>
          <p:nvPr/>
        </p:nvGrpSpPr>
        <p:grpSpPr>
          <a:xfrm>
            <a:off x="333809" y="4164674"/>
            <a:ext cx="302065" cy="1520982"/>
            <a:chOff x="-108754" y="2690919"/>
            <a:chExt cx="302065" cy="1520982"/>
          </a:xfrm>
        </p:grpSpPr>
        <p:sp>
          <p:nvSpPr>
            <p:cNvPr id="1462" name="Google Shape;1462;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28"/>
          <p:cNvGrpSpPr/>
          <p:nvPr/>
        </p:nvGrpSpPr>
        <p:grpSpPr>
          <a:xfrm>
            <a:off x="8490114" y="2144503"/>
            <a:ext cx="883262" cy="242091"/>
            <a:chOff x="2300350" y="2601250"/>
            <a:chExt cx="2275275" cy="623625"/>
          </a:xfrm>
        </p:grpSpPr>
        <p:sp>
          <p:nvSpPr>
            <p:cNvPr id="1468" name="Google Shape;1468;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4" name="Google Shape;147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1475" name="Shape 1475"/>
        <p:cNvGrpSpPr/>
        <p:nvPr/>
      </p:nvGrpSpPr>
      <p:grpSpPr>
        <a:xfrm>
          <a:off x="0" y="0"/>
          <a:ext cx="0" cy="0"/>
          <a:chOff x="0" y="0"/>
          <a:chExt cx="0" cy="0"/>
        </a:xfrm>
      </p:grpSpPr>
      <p:grpSp>
        <p:nvGrpSpPr>
          <p:cNvPr id="1476" name="Google Shape;1476;p29"/>
          <p:cNvGrpSpPr/>
          <p:nvPr/>
        </p:nvGrpSpPr>
        <p:grpSpPr>
          <a:xfrm rot="5400000">
            <a:off x="85100" y="782825"/>
            <a:ext cx="98902" cy="553090"/>
            <a:chOff x="4898850" y="4820550"/>
            <a:chExt cx="98902" cy="553090"/>
          </a:xfrm>
        </p:grpSpPr>
        <p:sp>
          <p:nvSpPr>
            <p:cNvPr id="1477" name="Google Shape;1477;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9"/>
          <p:cNvGrpSpPr/>
          <p:nvPr/>
        </p:nvGrpSpPr>
        <p:grpSpPr>
          <a:xfrm>
            <a:off x="-1414555" y="1991929"/>
            <a:ext cx="2297800" cy="347400"/>
            <a:chOff x="-1414555" y="3058729"/>
            <a:chExt cx="2297800" cy="347400"/>
          </a:xfrm>
        </p:grpSpPr>
        <p:sp>
          <p:nvSpPr>
            <p:cNvPr id="1483" name="Google Shape;1483;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29"/>
          <p:cNvGrpSpPr/>
          <p:nvPr/>
        </p:nvGrpSpPr>
        <p:grpSpPr>
          <a:xfrm flipH="1">
            <a:off x="-799254" y="3300805"/>
            <a:ext cx="1823016" cy="196994"/>
            <a:chOff x="7857346" y="4002005"/>
            <a:chExt cx="1823016" cy="196994"/>
          </a:xfrm>
        </p:grpSpPr>
        <p:sp>
          <p:nvSpPr>
            <p:cNvPr id="1486" name="Google Shape;1486;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29"/>
          <p:cNvGrpSpPr/>
          <p:nvPr/>
        </p:nvGrpSpPr>
        <p:grpSpPr>
          <a:xfrm rot="5400000">
            <a:off x="8288664" y="2674962"/>
            <a:ext cx="883262" cy="242091"/>
            <a:chOff x="2300350" y="2601250"/>
            <a:chExt cx="2275275" cy="623625"/>
          </a:xfrm>
        </p:grpSpPr>
        <p:sp>
          <p:nvSpPr>
            <p:cNvPr id="1491" name="Google Shape;1491;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29"/>
          <p:cNvGrpSpPr/>
          <p:nvPr/>
        </p:nvGrpSpPr>
        <p:grpSpPr>
          <a:xfrm>
            <a:off x="1176957" y="-107958"/>
            <a:ext cx="1520982" cy="302065"/>
            <a:chOff x="5642557" y="-150670"/>
            <a:chExt cx="1520982" cy="302065"/>
          </a:xfrm>
        </p:grpSpPr>
        <p:sp>
          <p:nvSpPr>
            <p:cNvPr id="1498" name="Google Shape;1498;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29"/>
          <p:cNvGrpSpPr/>
          <p:nvPr/>
        </p:nvGrpSpPr>
        <p:grpSpPr>
          <a:xfrm>
            <a:off x="6420895" y="-1455296"/>
            <a:ext cx="347400" cy="2297800"/>
            <a:chOff x="6420895" y="-1455296"/>
            <a:chExt cx="347400" cy="2297800"/>
          </a:xfrm>
        </p:grpSpPr>
        <p:sp>
          <p:nvSpPr>
            <p:cNvPr id="1504" name="Google Shape;1504;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29"/>
          <p:cNvGrpSpPr/>
          <p:nvPr/>
        </p:nvGrpSpPr>
        <p:grpSpPr>
          <a:xfrm>
            <a:off x="-222733" y="4310689"/>
            <a:ext cx="1507157" cy="586800"/>
            <a:chOff x="-222733" y="4310689"/>
            <a:chExt cx="1507157" cy="586800"/>
          </a:xfrm>
        </p:grpSpPr>
        <p:sp>
          <p:nvSpPr>
            <p:cNvPr id="1507" name="Google Shape;1507;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8" name="Google Shape;1508;p29"/>
            <p:cNvGrpSpPr/>
            <p:nvPr/>
          </p:nvGrpSpPr>
          <p:grpSpPr>
            <a:xfrm>
              <a:off x="-222733" y="4537116"/>
              <a:ext cx="1105976" cy="133969"/>
              <a:chOff x="8183182" y="663852"/>
              <a:chExt cx="1475028" cy="178673"/>
            </a:xfrm>
          </p:grpSpPr>
          <p:grpSp>
            <p:nvGrpSpPr>
              <p:cNvPr id="1509" name="Google Shape;1509;p29"/>
              <p:cNvGrpSpPr/>
              <p:nvPr/>
            </p:nvGrpSpPr>
            <p:grpSpPr>
              <a:xfrm>
                <a:off x="8183182" y="774425"/>
                <a:ext cx="1178025" cy="68100"/>
                <a:chOff x="2024450" y="204150"/>
                <a:chExt cx="1178025" cy="68100"/>
              </a:xfrm>
            </p:grpSpPr>
            <p:sp>
              <p:nvSpPr>
                <p:cNvPr id="1510" name="Google Shape;1510;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29"/>
              <p:cNvGrpSpPr/>
              <p:nvPr/>
            </p:nvGrpSpPr>
            <p:grpSpPr>
              <a:xfrm>
                <a:off x="8480185" y="663852"/>
                <a:ext cx="1178025" cy="68100"/>
                <a:chOff x="2024450" y="204150"/>
                <a:chExt cx="1178025" cy="68100"/>
              </a:xfrm>
            </p:grpSpPr>
            <p:sp>
              <p:nvSpPr>
                <p:cNvPr id="1521" name="Google Shape;1521;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31" name="Google Shape;15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9" name="Shape 139"/>
        <p:cNvGrpSpPr/>
        <p:nvPr/>
      </p:nvGrpSpPr>
      <p:grpSpPr>
        <a:xfrm>
          <a:off x="0" y="0"/>
          <a:ext cx="0" cy="0"/>
          <a:chOff x="0" y="0"/>
          <a:chExt cx="0" cy="0"/>
        </a:xfrm>
      </p:grpSpPr>
      <p:sp>
        <p:nvSpPr>
          <p:cNvPr id="140" name="Google Shape;140;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41" name="Google Shape;141;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a:buAutoNum type="alphaLcPeriod"/>
              <a:defRPr/>
            </a:lvl2pPr>
            <a:lvl3pPr indent="-304800" lvl="2" marL="1371600">
              <a:spcBef>
                <a:spcPts val="0"/>
              </a:spcBef>
              <a:spcAft>
                <a:spcPts val="0"/>
              </a:spcAft>
              <a:buClr>
                <a:srgbClr val="434343"/>
              </a:buClr>
              <a:buSzPts val="1200"/>
              <a:buFont typeface="Roboto Condensed"/>
              <a:buAutoNum type="romanLcPeriod"/>
              <a:defRPr/>
            </a:lvl3pPr>
            <a:lvl4pPr indent="-304800" lvl="3" marL="1828800">
              <a:spcBef>
                <a:spcPts val="0"/>
              </a:spcBef>
              <a:spcAft>
                <a:spcPts val="0"/>
              </a:spcAft>
              <a:buClr>
                <a:srgbClr val="434343"/>
              </a:buClr>
              <a:buSzPts val="1200"/>
              <a:buFont typeface="Roboto Condensed"/>
              <a:buAutoNum type="arabicPeriod"/>
              <a:defRPr/>
            </a:lvl4pPr>
            <a:lvl5pPr indent="-304800" lvl="4" marL="2286000">
              <a:spcBef>
                <a:spcPts val="0"/>
              </a:spcBef>
              <a:spcAft>
                <a:spcPts val="0"/>
              </a:spcAft>
              <a:buClr>
                <a:srgbClr val="434343"/>
              </a:buClr>
              <a:buSzPts val="1200"/>
              <a:buFont typeface="Roboto Condensed"/>
              <a:buAutoNum type="alphaLcPeriod"/>
              <a:defRPr/>
            </a:lvl5pPr>
            <a:lvl6pPr indent="-304800" lvl="5" marL="2743200">
              <a:spcBef>
                <a:spcPts val="0"/>
              </a:spcBef>
              <a:spcAft>
                <a:spcPts val="0"/>
              </a:spcAft>
              <a:buClr>
                <a:srgbClr val="434343"/>
              </a:buClr>
              <a:buSzPts val="1200"/>
              <a:buFont typeface="Roboto Condensed"/>
              <a:buAutoNum type="romanLcPeriod"/>
              <a:defRPr/>
            </a:lvl6pPr>
            <a:lvl7pPr indent="-304800" lvl="6" marL="3200400">
              <a:spcBef>
                <a:spcPts val="0"/>
              </a:spcBef>
              <a:spcAft>
                <a:spcPts val="0"/>
              </a:spcAft>
              <a:buClr>
                <a:srgbClr val="434343"/>
              </a:buClr>
              <a:buSzPts val="1200"/>
              <a:buFont typeface="Roboto Condensed"/>
              <a:buAutoNum type="arabicPeriod"/>
              <a:defRPr/>
            </a:lvl7pPr>
            <a:lvl8pPr indent="-304800" lvl="7" marL="3657600">
              <a:spcBef>
                <a:spcPts val="0"/>
              </a:spcBef>
              <a:spcAft>
                <a:spcPts val="0"/>
              </a:spcAft>
              <a:buClr>
                <a:srgbClr val="434343"/>
              </a:buClr>
              <a:buSzPts val="1200"/>
              <a:buFont typeface="Roboto Condensed"/>
              <a:buAutoNum type="alphaLcPeriod"/>
              <a:defRPr/>
            </a:lvl8pPr>
            <a:lvl9pPr indent="-304800" lvl="8" marL="4114800">
              <a:spcBef>
                <a:spcPts val="0"/>
              </a:spcBef>
              <a:spcAft>
                <a:spcPts val="0"/>
              </a:spcAft>
              <a:buClr>
                <a:srgbClr val="434343"/>
              </a:buClr>
              <a:buSzPts val="1200"/>
              <a:buFont typeface="Roboto Condensed"/>
              <a:buAutoNum type="romanLcPeriod"/>
              <a:defRPr/>
            </a:lvl9pPr>
          </a:lstStyle>
          <a:p/>
        </p:txBody>
      </p:sp>
      <p:sp>
        <p:nvSpPr>
          <p:cNvPr id="142" name="Google Shape;142;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4"/>
          <p:cNvGrpSpPr/>
          <p:nvPr/>
        </p:nvGrpSpPr>
        <p:grpSpPr>
          <a:xfrm>
            <a:off x="-243064" y="160512"/>
            <a:ext cx="1105976" cy="133969"/>
            <a:chOff x="8183182" y="663852"/>
            <a:chExt cx="1475028" cy="178673"/>
          </a:xfrm>
        </p:grpSpPr>
        <p:grpSp>
          <p:nvGrpSpPr>
            <p:cNvPr id="144" name="Google Shape;144;p4"/>
            <p:cNvGrpSpPr/>
            <p:nvPr/>
          </p:nvGrpSpPr>
          <p:grpSpPr>
            <a:xfrm>
              <a:off x="8183182" y="774425"/>
              <a:ext cx="1178025" cy="68100"/>
              <a:chOff x="2024450" y="204150"/>
              <a:chExt cx="1178025" cy="68100"/>
            </a:xfrm>
          </p:grpSpPr>
          <p:sp>
            <p:nvSpPr>
              <p:cNvPr id="145" name="Google Shape;14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4"/>
            <p:cNvGrpSpPr/>
            <p:nvPr/>
          </p:nvGrpSpPr>
          <p:grpSpPr>
            <a:xfrm>
              <a:off x="8480185" y="663852"/>
              <a:ext cx="1178025" cy="68100"/>
              <a:chOff x="2024450" y="204150"/>
              <a:chExt cx="1178025" cy="68100"/>
            </a:xfrm>
          </p:grpSpPr>
          <p:sp>
            <p:nvSpPr>
              <p:cNvPr id="156" name="Google Shape;15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 name="Google Shape;16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9" name="Shape 169"/>
        <p:cNvGrpSpPr/>
        <p:nvPr/>
      </p:nvGrpSpPr>
      <p:grpSpPr>
        <a:xfrm>
          <a:off x="0" y="0"/>
          <a:ext cx="0" cy="0"/>
          <a:chOff x="0" y="0"/>
          <a:chExt cx="0" cy="0"/>
        </a:xfrm>
      </p:grpSpPr>
      <p:sp>
        <p:nvSpPr>
          <p:cNvPr id="170" name="Google Shape;170;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71" name="Google Shape;171;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2" name="Google Shape;172;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4" name="Google Shape;174;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5" name="Google Shape;175;p5"/>
          <p:cNvGrpSpPr/>
          <p:nvPr/>
        </p:nvGrpSpPr>
        <p:grpSpPr>
          <a:xfrm>
            <a:off x="1062892" y="4807516"/>
            <a:ext cx="1548000" cy="68100"/>
            <a:chOff x="3980838" y="4076181"/>
            <a:chExt cx="1548000" cy="68100"/>
          </a:xfrm>
        </p:grpSpPr>
        <p:sp>
          <p:nvSpPr>
            <p:cNvPr id="176" name="Google Shape;176;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5"/>
          <p:cNvGrpSpPr/>
          <p:nvPr/>
        </p:nvGrpSpPr>
        <p:grpSpPr>
          <a:xfrm flipH="1" rot="5400000">
            <a:off x="-531622" y="163274"/>
            <a:ext cx="1823016" cy="296643"/>
            <a:chOff x="7857346" y="3902355"/>
            <a:chExt cx="1823016" cy="296643"/>
          </a:xfrm>
        </p:grpSpPr>
        <p:sp>
          <p:nvSpPr>
            <p:cNvPr id="190" name="Google Shape;190;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4664363" y="4961113"/>
            <a:ext cx="1520982" cy="302065"/>
            <a:chOff x="5642557" y="-150670"/>
            <a:chExt cx="1520982" cy="302065"/>
          </a:xfrm>
        </p:grpSpPr>
        <p:sp>
          <p:nvSpPr>
            <p:cNvPr id="197" name="Google Shape;197;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5"/>
          <p:cNvGrpSpPr/>
          <p:nvPr/>
        </p:nvGrpSpPr>
        <p:grpSpPr>
          <a:xfrm>
            <a:off x="1557957" y="-107958"/>
            <a:ext cx="1520982" cy="302065"/>
            <a:chOff x="5642557" y="-150670"/>
            <a:chExt cx="1520982" cy="302065"/>
          </a:xfrm>
        </p:grpSpPr>
        <p:sp>
          <p:nvSpPr>
            <p:cNvPr id="203" name="Google Shape;203;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5"/>
          <p:cNvGrpSpPr/>
          <p:nvPr/>
        </p:nvGrpSpPr>
        <p:grpSpPr>
          <a:xfrm>
            <a:off x="8250439" y="2145202"/>
            <a:ext cx="883262" cy="242091"/>
            <a:chOff x="2300350" y="2601250"/>
            <a:chExt cx="2275275" cy="623625"/>
          </a:xfrm>
        </p:grpSpPr>
        <p:sp>
          <p:nvSpPr>
            <p:cNvPr id="209" name="Google Shape;209;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214148" y="2709227"/>
            <a:ext cx="883262" cy="242091"/>
            <a:chOff x="2300350" y="2601250"/>
            <a:chExt cx="2275275" cy="623625"/>
          </a:xfrm>
        </p:grpSpPr>
        <p:sp>
          <p:nvSpPr>
            <p:cNvPr id="216" name="Google Shape;216;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5"/>
          <p:cNvGrpSpPr/>
          <p:nvPr/>
        </p:nvGrpSpPr>
        <p:grpSpPr>
          <a:xfrm flipH="1" rot="10800000">
            <a:off x="8250449" y="4623928"/>
            <a:ext cx="883262" cy="242091"/>
            <a:chOff x="2300350" y="2601250"/>
            <a:chExt cx="2275275" cy="623625"/>
          </a:xfrm>
        </p:grpSpPr>
        <p:sp>
          <p:nvSpPr>
            <p:cNvPr id="224" name="Google Shape;22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grpSp>
        <p:nvGrpSpPr>
          <p:cNvPr id="233" name="Google Shape;233;p6"/>
          <p:cNvGrpSpPr/>
          <p:nvPr/>
        </p:nvGrpSpPr>
        <p:grpSpPr>
          <a:xfrm>
            <a:off x="494301" y="4792125"/>
            <a:ext cx="1252897" cy="51000"/>
            <a:chOff x="2915381" y="4104819"/>
            <a:chExt cx="1252897" cy="51000"/>
          </a:xfrm>
        </p:grpSpPr>
        <p:sp>
          <p:nvSpPr>
            <p:cNvPr id="234" name="Google Shape;234;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6"/>
          <p:cNvGrpSpPr/>
          <p:nvPr/>
        </p:nvGrpSpPr>
        <p:grpSpPr>
          <a:xfrm rot="5400000">
            <a:off x="8520259" y="4079074"/>
            <a:ext cx="302065" cy="1520982"/>
            <a:chOff x="-108754" y="2690919"/>
            <a:chExt cx="302065" cy="1520982"/>
          </a:xfrm>
        </p:grpSpPr>
        <p:sp>
          <p:nvSpPr>
            <p:cNvPr id="250" name="Google Shape;250;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6"/>
          <p:cNvGrpSpPr/>
          <p:nvPr/>
        </p:nvGrpSpPr>
        <p:grpSpPr>
          <a:xfrm rot="5400000">
            <a:off x="85100" y="1849625"/>
            <a:ext cx="98902" cy="553090"/>
            <a:chOff x="4898850" y="4820550"/>
            <a:chExt cx="98902" cy="553090"/>
          </a:xfrm>
        </p:grpSpPr>
        <p:sp>
          <p:nvSpPr>
            <p:cNvPr id="256" name="Google Shape;256;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6"/>
          <p:cNvGrpSpPr/>
          <p:nvPr/>
        </p:nvGrpSpPr>
        <p:grpSpPr>
          <a:xfrm rot="-5400000">
            <a:off x="-148234" y="322631"/>
            <a:ext cx="883262" cy="242091"/>
            <a:chOff x="2300350" y="2601250"/>
            <a:chExt cx="2275275" cy="623625"/>
          </a:xfrm>
        </p:grpSpPr>
        <p:sp>
          <p:nvSpPr>
            <p:cNvPr id="263" name="Google Shape;263;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6"/>
          <p:cNvGrpSpPr/>
          <p:nvPr/>
        </p:nvGrpSpPr>
        <p:grpSpPr>
          <a:xfrm>
            <a:off x="1710357" y="-107958"/>
            <a:ext cx="1520982" cy="302065"/>
            <a:chOff x="5642557" y="-150670"/>
            <a:chExt cx="1520982" cy="302065"/>
          </a:xfrm>
        </p:grpSpPr>
        <p:sp>
          <p:nvSpPr>
            <p:cNvPr id="270" name="Google Shape;270;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6" name="Shape 276"/>
        <p:cNvGrpSpPr/>
        <p:nvPr/>
      </p:nvGrpSpPr>
      <p:grpSpPr>
        <a:xfrm>
          <a:off x="0" y="0"/>
          <a:ext cx="0" cy="0"/>
          <a:chOff x="0" y="0"/>
          <a:chExt cx="0" cy="0"/>
        </a:xfrm>
      </p:grpSpPr>
      <p:sp>
        <p:nvSpPr>
          <p:cNvPr id="277" name="Google Shape;277;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8" name="Google Shape;278;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7"/>
          <p:cNvGrpSpPr/>
          <p:nvPr/>
        </p:nvGrpSpPr>
        <p:grpSpPr>
          <a:xfrm rot="10800000">
            <a:off x="-11" y="465966"/>
            <a:ext cx="883262" cy="242091"/>
            <a:chOff x="2300350" y="2601250"/>
            <a:chExt cx="2275275" cy="623625"/>
          </a:xfrm>
        </p:grpSpPr>
        <p:sp>
          <p:nvSpPr>
            <p:cNvPr id="281" name="Google Shape;281;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7"/>
          <p:cNvGrpSpPr/>
          <p:nvPr/>
        </p:nvGrpSpPr>
        <p:grpSpPr>
          <a:xfrm>
            <a:off x="1710357" y="-107958"/>
            <a:ext cx="1520982" cy="302065"/>
            <a:chOff x="5642557" y="-150670"/>
            <a:chExt cx="1520982" cy="302065"/>
          </a:xfrm>
        </p:grpSpPr>
        <p:sp>
          <p:nvSpPr>
            <p:cNvPr id="288" name="Google Shape;288;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7"/>
          <p:cNvGrpSpPr/>
          <p:nvPr/>
        </p:nvGrpSpPr>
        <p:grpSpPr>
          <a:xfrm>
            <a:off x="3502226" y="841481"/>
            <a:ext cx="1252897" cy="51000"/>
            <a:chOff x="2915381" y="4104819"/>
            <a:chExt cx="1252897" cy="51000"/>
          </a:xfrm>
        </p:grpSpPr>
        <p:sp>
          <p:nvSpPr>
            <p:cNvPr id="296" name="Google Shape;296;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7"/>
          <p:cNvGrpSpPr/>
          <p:nvPr/>
        </p:nvGrpSpPr>
        <p:grpSpPr>
          <a:xfrm>
            <a:off x="8085946" y="4723543"/>
            <a:ext cx="1823016" cy="196994"/>
            <a:chOff x="8085946" y="4723543"/>
            <a:chExt cx="1823016" cy="196994"/>
          </a:xfrm>
        </p:grpSpPr>
        <p:sp>
          <p:nvSpPr>
            <p:cNvPr id="312" name="Google Shape;312;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7"/>
          <p:cNvGrpSpPr/>
          <p:nvPr/>
        </p:nvGrpSpPr>
        <p:grpSpPr>
          <a:xfrm rot="5400000">
            <a:off x="29239" y="3087771"/>
            <a:ext cx="98902" cy="553090"/>
            <a:chOff x="4898850" y="4820550"/>
            <a:chExt cx="98902" cy="553090"/>
          </a:xfrm>
        </p:grpSpPr>
        <p:sp>
          <p:nvSpPr>
            <p:cNvPr id="317" name="Google Shape;317;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7"/>
          <p:cNvGrpSpPr/>
          <p:nvPr/>
        </p:nvGrpSpPr>
        <p:grpSpPr>
          <a:xfrm>
            <a:off x="4954518" y="4958766"/>
            <a:ext cx="1520982" cy="302065"/>
            <a:chOff x="5642557" y="-150670"/>
            <a:chExt cx="1520982" cy="302065"/>
          </a:xfrm>
        </p:grpSpPr>
        <p:sp>
          <p:nvSpPr>
            <p:cNvPr id="323" name="Google Shape;323;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9" name="Shape 329"/>
        <p:cNvGrpSpPr/>
        <p:nvPr/>
      </p:nvGrpSpPr>
      <p:grpSpPr>
        <a:xfrm>
          <a:off x="0" y="0"/>
          <a:ext cx="0" cy="0"/>
          <a:chOff x="0" y="0"/>
          <a:chExt cx="0" cy="0"/>
        </a:xfrm>
      </p:grpSpPr>
      <p:sp>
        <p:nvSpPr>
          <p:cNvPr id="330" name="Google Shape;330;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1" name="Google Shape;331;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8"/>
          <p:cNvGrpSpPr/>
          <p:nvPr/>
        </p:nvGrpSpPr>
        <p:grpSpPr>
          <a:xfrm>
            <a:off x="-1414555" y="2830129"/>
            <a:ext cx="2297800" cy="347400"/>
            <a:chOff x="-1414555" y="2830129"/>
            <a:chExt cx="2297800" cy="347400"/>
          </a:xfrm>
        </p:grpSpPr>
        <p:sp>
          <p:nvSpPr>
            <p:cNvPr id="333" name="Google Shape;333;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8"/>
          <p:cNvGrpSpPr/>
          <p:nvPr/>
        </p:nvGrpSpPr>
        <p:grpSpPr>
          <a:xfrm>
            <a:off x="8059521" y="3662080"/>
            <a:ext cx="1823016" cy="196994"/>
            <a:chOff x="7857346" y="4002005"/>
            <a:chExt cx="1823016" cy="196994"/>
          </a:xfrm>
        </p:grpSpPr>
        <p:sp>
          <p:nvSpPr>
            <p:cNvPr id="336" name="Google Shape;336;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8"/>
          <p:cNvGrpSpPr/>
          <p:nvPr/>
        </p:nvGrpSpPr>
        <p:grpSpPr>
          <a:xfrm flipH="1" rot="-5400000">
            <a:off x="3660496" y="4907217"/>
            <a:ext cx="1823016" cy="296643"/>
            <a:chOff x="7857346" y="3902355"/>
            <a:chExt cx="1823016" cy="296643"/>
          </a:xfrm>
        </p:grpSpPr>
        <p:sp>
          <p:nvSpPr>
            <p:cNvPr id="341" name="Google Shape;341;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8"/>
          <p:cNvGrpSpPr/>
          <p:nvPr/>
        </p:nvGrpSpPr>
        <p:grpSpPr>
          <a:xfrm>
            <a:off x="7812807" y="1533337"/>
            <a:ext cx="1520982" cy="302065"/>
            <a:chOff x="5642557" y="-150670"/>
            <a:chExt cx="1520982" cy="302065"/>
          </a:xfrm>
        </p:grpSpPr>
        <p:sp>
          <p:nvSpPr>
            <p:cNvPr id="350" name="Google Shape;350;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8"/>
          <p:cNvGrpSpPr/>
          <p:nvPr/>
        </p:nvGrpSpPr>
        <p:grpSpPr>
          <a:xfrm rot="5400000">
            <a:off x="424642" y="3926674"/>
            <a:ext cx="302065" cy="1520982"/>
            <a:chOff x="-108754" y="2690919"/>
            <a:chExt cx="302065" cy="1520982"/>
          </a:xfrm>
        </p:grpSpPr>
        <p:sp>
          <p:nvSpPr>
            <p:cNvPr id="356" name="Google Shape;356;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8"/>
          <p:cNvGrpSpPr/>
          <p:nvPr/>
        </p:nvGrpSpPr>
        <p:grpSpPr>
          <a:xfrm flipH="1">
            <a:off x="-248008" y="1713528"/>
            <a:ext cx="883262" cy="242091"/>
            <a:chOff x="2300350" y="2601250"/>
            <a:chExt cx="2275275" cy="623625"/>
          </a:xfrm>
        </p:grpSpPr>
        <p:sp>
          <p:nvSpPr>
            <p:cNvPr id="363" name="Google Shape;363;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8"/>
          <p:cNvGrpSpPr/>
          <p:nvPr/>
        </p:nvGrpSpPr>
        <p:grpSpPr>
          <a:xfrm rot="-5400000">
            <a:off x="3666586" y="-57798"/>
            <a:ext cx="1823016" cy="296643"/>
            <a:chOff x="7857346" y="3902355"/>
            <a:chExt cx="1823016" cy="296643"/>
          </a:xfrm>
        </p:grpSpPr>
        <p:sp>
          <p:nvSpPr>
            <p:cNvPr id="370" name="Google Shape;37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7" name="Shape 377"/>
        <p:cNvGrpSpPr/>
        <p:nvPr/>
      </p:nvGrpSpPr>
      <p:grpSpPr>
        <a:xfrm>
          <a:off x="0" y="0"/>
          <a:ext cx="0" cy="0"/>
          <a:chOff x="0" y="0"/>
          <a:chExt cx="0" cy="0"/>
        </a:xfrm>
      </p:grpSpPr>
      <p:sp>
        <p:nvSpPr>
          <p:cNvPr id="378" name="Google Shape;37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9" name="Google Shape;37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0" name="Google Shape;38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9"/>
          <p:cNvGrpSpPr/>
          <p:nvPr/>
        </p:nvGrpSpPr>
        <p:grpSpPr>
          <a:xfrm rot="10800000">
            <a:off x="-11" y="779178"/>
            <a:ext cx="883262" cy="242091"/>
            <a:chOff x="2300350" y="2601250"/>
            <a:chExt cx="2275275" cy="623625"/>
          </a:xfrm>
        </p:grpSpPr>
        <p:sp>
          <p:nvSpPr>
            <p:cNvPr id="382" name="Google Shape;38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9"/>
          <p:cNvGrpSpPr/>
          <p:nvPr/>
        </p:nvGrpSpPr>
        <p:grpSpPr>
          <a:xfrm>
            <a:off x="-1414555" y="3287329"/>
            <a:ext cx="2297800" cy="347400"/>
            <a:chOff x="-1414555" y="3439729"/>
            <a:chExt cx="2297800" cy="347400"/>
          </a:xfrm>
        </p:grpSpPr>
        <p:sp>
          <p:nvSpPr>
            <p:cNvPr id="391" name="Google Shape;391;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9"/>
          <p:cNvGrpSpPr/>
          <p:nvPr/>
        </p:nvGrpSpPr>
        <p:grpSpPr>
          <a:xfrm>
            <a:off x="5512632" y="-116346"/>
            <a:ext cx="1520982" cy="302065"/>
            <a:chOff x="5642557" y="-150670"/>
            <a:chExt cx="1520982" cy="302065"/>
          </a:xfrm>
        </p:grpSpPr>
        <p:sp>
          <p:nvSpPr>
            <p:cNvPr id="394" name="Google Shape;394;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flipH="1" rot="10800000">
            <a:off x="7918521" y="1923880"/>
            <a:ext cx="1823016" cy="296643"/>
            <a:chOff x="7857346" y="3902355"/>
            <a:chExt cx="1823016" cy="296643"/>
          </a:xfrm>
        </p:grpSpPr>
        <p:sp>
          <p:nvSpPr>
            <p:cNvPr id="400" name="Google Shape;400;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9"/>
          <p:cNvGrpSpPr/>
          <p:nvPr/>
        </p:nvGrpSpPr>
        <p:grpSpPr>
          <a:xfrm flipH="1">
            <a:off x="-799254" y="2157805"/>
            <a:ext cx="1823016" cy="196994"/>
            <a:chOff x="7857346" y="4002005"/>
            <a:chExt cx="1823016" cy="196994"/>
          </a:xfrm>
        </p:grpSpPr>
        <p:sp>
          <p:nvSpPr>
            <p:cNvPr id="407" name="Google Shape;407;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9"/>
          <p:cNvGrpSpPr/>
          <p:nvPr/>
        </p:nvGrpSpPr>
        <p:grpSpPr>
          <a:xfrm>
            <a:off x="8331253" y="3180067"/>
            <a:ext cx="1105976" cy="133969"/>
            <a:chOff x="8183182" y="663852"/>
            <a:chExt cx="1475028" cy="178673"/>
          </a:xfrm>
        </p:grpSpPr>
        <p:grpSp>
          <p:nvGrpSpPr>
            <p:cNvPr id="411" name="Google Shape;411;p9"/>
            <p:cNvGrpSpPr/>
            <p:nvPr/>
          </p:nvGrpSpPr>
          <p:grpSpPr>
            <a:xfrm>
              <a:off x="8183182" y="774425"/>
              <a:ext cx="1178025" cy="68100"/>
              <a:chOff x="2024450" y="204150"/>
              <a:chExt cx="1178025" cy="68100"/>
            </a:xfrm>
          </p:grpSpPr>
          <p:sp>
            <p:nvSpPr>
              <p:cNvPr id="412" name="Google Shape;412;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9"/>
            <p:cNvGrpSpPr/>
            <p:nvPr/>
          </p:nvGrpSpPr>
          <p:grpSpPr>
            <a:xfrm>
              <a:off x="8480185" y="663852"/>
              <a:ext cx="1178025" cy="68100"/>
              <a:chOff x="2024450" y="204150"/>
              <a:chExt cx="1178025" cy="68100"/>
            </a:xfrm>
          </p:grpSpPr>
          <p:sp>
            <p:nvSpPr>
              <p:cNvPr id="423" name="Google Shape;42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3" name="Google Shape;433;p9"/>
          <p:cNvGrpSpPr/>
          <p:nvPr/>
        </p:nvGrpSpPr>
        <p:grpSpPr>
          <a:xfrm rot="5400000">
            <a:off x="85100" y="4288025"/>
            <a:ext cx="98902" cy="553090"/>
            <a:chOff x="4898850" y="4820550"/>
            <a:chExt cx="98902" cy="553090"/>
          </a:xfrm>
        </p:grpSpPr>
        <p:sp>
          <p:nvSpPr>
            <p:cNvPr id="434" name="Google Shape;434;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0" name="Shape 440"/>
        <p:cNvGrpSpPr/>
        <p:nvPr/>
      </p:nvGrpSpPr>
      <p:grpSpPr>
        <a:xfrm>
          <a:off x="0" y="0"/>
          <a:ext cx="0" cy="0"/>
          <a:chOff x="0" y="0"/>
          <a:chExt cx="0" cy="0"/>
        </a:xfrm>
      </p:grpSpPr>
      <p:sp>
        <p:nvSpPr>
          <p:cNvPr id="441" name="Google Shape;44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
        <p:nvSpPr>
          <p:cNvPr id="442" name="Google Shape;44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Exo"/>
                <a:ea typeface="Exo"/>
                <a:cs typeface="Exo"/>
                <a:sym typeface="Exo"/>
              </a:defRPr>
            </a:lvl1pPr>
            <a:lvl2pPr lvl="1">
              <a:buNone/>
              <a:defRPr>
                <a:latin typeface="Exo"/>
                <a:ea typeface="Exo"/>
                <a:cs typeface="Exo"/>
                <a:sym typeface="Exo"/>
              </a:defRPr>
            </a:lvl2pPr>
            <a:lvl3pPr lvl="2">
              <a:buNone/>
              <a:defRPr>
                <a:latin typeface="Exo"/>
                <a:ea typeface="Exo"/>
                <a:cs typeface="Exo"/>
                <a:sym typeface="Exo"/>
              </a:defRPr>
            </a:lvl3pPr>
            <a:lvl4pPr lvl="3">
              <a:buNone/>
              <a:defRPr>
                <a:latin typeface="Exo"/>
                <a:ea typeface="Exo"/>
                <a:cs typeface="Exo"/>
                <a:sym typeface="Exo"/>
              </a:defRPr>
            </a:lvl4pPr>
            <a:lvl5pPr lvl="4">
              <a:buNone/>
              <a:defRPr>
                <a:latin typeface="Exo"/>
                <a:ea typeface="Exo"/>
                <a:cs typeface="Exo"/>
                <a:sym typeface="Exo"/>
              </a:defRPr>
            </a:lvl5pPr>
            <a:lvl6pPr lvl="5">
              <a:buNone/>
              <a:defRPr>
                <a:latin typeface="Exo"/>
                <a:ea typeface="Exo"/>
                <a:cs typeface="Exo"/>
                <a:sym typeface="Exo"/>
              </a:defRPr>
            </a:lvl6pPr>
            <a:lvl7pPr lvl="6">
              <a:buNone/>
              <a:defRPr>
                <a:latin typeface="Exo"/>
                <a:ea typeface="Exo"/>
                <a:cs typeface="Exo"/>
                <a:sym typeface="Exo"/>
              </a:defRPr>
            </a:lvl7pPr>
            <a:lvl8pPr lvl="7">
              <a:buNone/>
              <a:defRPr>
                <a:latin typeface="Exo"/>
                <a:ea typeface="Exo"/>
                <a:cs typeface="Exo"/>
                <a:sym typeface="Exo"/>
              </a:defRPr>
            </a:lvl8pPr>
            <a:lvl9pPr lvl="8">
              <a:buNone/>
              <a:defRPr>
                <a:latin typeface="Exo"/>
                <a:ea typeface="Exo"/>
                <a:cs typeface="Exo"/>
                <a:sym typeface="Ex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theme" Target="../theme/theme1.xml"/><Relationship Id="rId30" Type="http://schemas.openxmlformats.org/officeDocument/2006/relationships/slideLayout" Target="../slideLayouts/slideLayout2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PT Sans"/>
                <a:ea typeface="PT Sans"/>
                <a:cs typeface="PT Sans"/>
                <a:sym typeface="PT Sans"/>
              </a:defRPr>
            </a:lvl1pPr>
            <a:lvl2pPr lvl="1" algn="r">
              <a:buNone/>
              <a:defRPr sz="1300">
                <a:solidFill>
                  <a:schemeClr val="lt1"/>
                </a:solidFill>
                <a:latin typeface="PT Sans"/>
                <a:ea typeface="PT Sans"/>
                <a:cs typeface="PT Sans"/>
                <a:sym typeface="PT Sans"/>
              </a:defRPr>
            </a:lvl2pPr>
            <a:lvl3pPr lvl="2" algn="r">
              <a:buNone/>
              <a:defRPr sz="1300">
                <a:solidFill>
                  <a:schemeClr val="lt1"/>
                </a:solidFill>
                <a:latin typeface="PT Sans"/>
                <a:ea typeface="PT Sans"/>
                <a:cs typeface="PT Sans"/>
                <a:sym typeface="PT Sans"/>
              </a:defRPr>
            </a:lvl3pPr>
            <a:lvl4pPr lvl="3" algn="r">
              <a:buNone/>
              <a:defRPr sz="1300">
                <a:solidFill>
                  <a:schemeClr val="lt1"/>
                </a:solidFill>
                <a:latin typeface="PT Sans"/>
                <a:ea typeface="PT Sans"/>
                <a:cs typeface="PT Sans"/>
                <a:sym typeface="PT Sans"/>
              </a:defRPr>
            </a:lvl4pPr>
            <a:lvl5pPr lvl="4" algn="r">
              <a:buNone/>
              <a:defRPr sz="1300">
                <a:solidFill>
                  <a:schemeClr val="lt1"/>
                </a:solidFill>
                <a:latin typeface="PT Sans"/>
                <a:ea typeface="PT Sans"/>
                <a:cs typeface="PT Sans"/>
                <a:sym typeface="PT Sans"/>
              </a:defRPr>
            </a:lvl5pPr>
            <a:lvl6pPr lvl="5" algn="r">
              <a:buNone/>
              <a:defRPr sz="1300">
                <a:solidFill>
                  <a:schemeClr val="lt1"/>
                </a:solidFill>
                <a:latin typeface="PT Sans"/>
                <a:ea typeface="PT Sans"/>
                <a:cs typeface="PT Sans"/>
                <a:sym typeface="PT Sans"/>
              </a:defRPr>
            </a:lvl6pPr>
            <a:lvl7pPr lvl="6" algn="r">
              <a:buNone/>
              <a:defRPr sz="1300">
                <a:solidFill>
                  <a:schemeClr val="lt1"/>
                </a:solidFill>
                <a:latin typeface="PT Sans"/>
                <a:ea typeface="PT Sans"/>
                <a:cs typeface="PT Sans"/>
                <a:sym typeface="PT Sans"/>
              </a:defRPr>
            </a:lvl7pPr>
            <a:lvl8pPr lvl="7" algn="r">
              <a:buNone/>
              <a:defRPr sz="1300">
                <a:solidFill>
                  <a:schemeClr val="lt1"/>
                </a:solidFill>
                <a:latin typeface="PT Sans"/>
                <a:ea typeface="PT Sans"/>
                <a:cs typeface="PT Sans"/>
                <a:sym typeface="PT Sans"/>
              </a:defRPr>
            </a:lvl8pPr>
            <a:lvl9pPr lvl="8" algn="r">
              <a:buNone/>
              <a:defRPr sz="1300">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7615200" y="115000"/>
            <a:ext cx="1490400" cy="39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1"/>
          <p:cNvPicPr preferRelativeResize="0"/>
          <p:nvPr/>
        </p:nvPicPr>
        <p:blipFill>
          <a:blip r:embed="rId1">
            <a:alphaModFix/>
          </a:blip>
          <a:stretch>
            <a:fillRect/>
          </a:stretch>
        </p:blipFill>
        <p:spPr>
          <a:xfrm>
            <a:off x="8489375" y="162250"/>
            <a:ext cx="548698" cy="308648"/>
          </a:xfrm>
          <a:prstGeom prst="rect">
            <a:avLst/>
          </a:prstGeom>
          <a:noFill/>
          <a:ln>
            <a:noFill/>
          </a:ln>
        </p:spPr>
      </p:pic>
      <p:pic>
        <p:nvPicPr>
          <p:cNvPr id="11" name="Google Shape;11;p1"/>
          <p:cNvPicPr preferRelativeResize="0"/>
          <p:nvPr/>
        </p:nvPicPr>
        <p:blipFill>
          <a:blip r:embed="rId2">
            <a:alphaModFix/>
          </a:blip>
          <a:stretch>
            <a:fillRect/>
          </a:stretch>
        </p:blipFill>
        <p:spPr>
          <a:xfrm>
            <a:off x="7719975" y="226487"/>
            <a:ext cx="710925" cy="1801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30"/>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Group 2</a:t>
            </a:r>
            <a:endParaRPr b="1"/>
          </a:p>
        </p:txBody>
      </p:sp>
      <p:grpSp>
        <p:nvGrpSpPr>
          <p:cNvPr id="1538" name="Google Shape;1538;p30"/>
          <p:cNvGrpSpPr/>
          <p:nvPr/>
        </p:nvGrpSpPr>
        <p:grpSpPr>
          <a:xfrm rot="10800000">
            <a:off x="2130739" y="4336003"/>
            <a:ext cx="883262" cy="242091"/>
            <a:chOff x="2300350" y="2601250"/>
            <a:chExt cx="2275275" cy="623625"/>
          </a:xfrm>
        </p:grpSpPr>
        <p:sp>
          <p:nvSpPr>
            <p:cNvPr id="1539" name="Google Shape;1539;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30"/>
          <p:cNvGrpSpPr/>
          <p:nvPr/>
        </p:nvGrpSpPr>
        <p:grpSpPr>
          <a:xfrm flipH="1" rot="-5400000">
            <a:off x="3660496" y="4881980"/>
            <a:ext cx="1823016" cy="296643"/>
            <a:chOff x="7857346" y="3902355"/>
            <a:chExt cx="1823016" cy="296643"/>
          </a:xfrm>
        </p:grpSpPr>
        <p:sp>
          <p:nvSpPr>
            <p:cNvPr id="1546" name="Google Shape;1546;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0"/>
          <p:cNvGrpSpPr/>
          <p:nvPr/>
        </p:nvGrpSpPr>
        <p:grpSpPr>
          <a:xfrm rot="5400000">
            <a:off x="2421400" y="552075"/>
            <a:ext cx="98902" cy="553090"/>
            <a:chOff x="4898850" y="4820550"/>
            <a:chExt cx="98902" cy="553090"/>
          </a:xfrm>
        </p:grpSpPr>
        <p:sp>
          <p:nvSpPr>
            <p:cNvPr id="1553" name="Google Shape;1553;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 name="Google Shape;1558;p30"/>
          <p:cNvGrpSpPr/>
          <p:nvPr/>
        </p:nvGrpSpPr>
        <p:grpSpPr>
          <a:xfrm>
            <a:off x="4505167" y="564628"/>
            <a:ext cx="1105976" cy="133969"/>
            <a:chOff x="8183182" y="663852"/>
            <a:chExt cx="1475028" cy="178673"/>
          </a:xfrm>
        </p:grpSpPr>
        <p:grpSp>
          <p:nvGrpSpPr>
            <p:cNvPr id="1559" name="Google Shape;1559;p30"/>
            <p:cNvGrpSpPr/>
            <p:nvPr/>
          </p:nvGrpSpPr>
          <p:grpSpPr>
            <a:xfrm>
              <a:off x="8183182" y="774425"/>
              <a:ext cx="1178025" cy="68100"/>
              <a:chOff x="2024450" y="204150"/>
              <a:chExt cx="1178025" cy="68100"/>
            </a:xfrm>
          </p:grpSpPr>
          <p:sp>
            <p:nvSpPr>
              <p:cNvPr id="1560" name="Google Shape;1560;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30"/>
            <p:cNvGrpSpPr/>
            <p:nvPr/>
          </p:nvGrpSpPr>
          <p:grpSpPr>
            <a:xfrm>
              <a:off x="8480185" y="663852"/>
              <a:ext cx="1178025" cy="68100"/>
              <a:chOff x="2024450" y="204150"/>
              <a:chExt cx="1178025" cy="68100"/>
            </a:xfrm>
          </p:grpSpPr>
          <p:sp>
            <p:nvSpPr>
              <p:cNvPr id="1571" name="Google Shape;1571;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81" name="Google Shape;1581;p30"/>
          <p:cNvGrpSpPr/>
          <p:nvPr/>
        </p:nvGrpSpPr>
        <p:grpSpPr>
          <a:xfrm>
            <a:off x="5447301" y="4536119"/>
            <a:ext cx="1252897" cy="51000"/>
            <a:chOff x="2915381" y="4104819"/>
            <a:chExt cx="1252897" cy="51000"/>
          </a:xfrm>
        </p:grpSpPr>
        <p:sp>
          <p:nvSpPr>
            <p:cNvPr id="1582" name="Google Shape;1582;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6" name="Google Shape;1596;p30"/>
          <p:cNvSpPr txBox="1"/>
          <p:nvPr>
            <p:ph type="ctrTitle"/>
          </p:nvPr>
        </p:nvSpPr>
        <p:spPr>
          <a:xfrm>
            <a:off x="1317600" y="1193625"/>
            <a:ext cx="6508800" cy="17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solidFill>
                  <a:schemeClr val="accent2"/>
                </a:solidFill>
              </a:rPr>
              <a:t>FRAUD </a:t>
            </a:r>
            <a:r>
              <a:rPr lang="en" sz="5800">
                <a:solidFill>
                  <a:schemeClr val="accent2"/>
                </a:solidFill>
              </a:rPr>
              <a:t>DETECTION </a:t>
            </a:r>
            <a:endParaRPr sz="5800">
              <a:solidFill>
                <a:schemeClr val="accent2"/>
              </a:solidFill>
            </a:endParaRPr>
          </a:p>
          <a:p>
            <a:pPr indent="0" lvl="0" marL="0" rtl="0" algn="ctr">
              <a:spcBef>
                <a:spcPts val="0"/>
              </a:spcBef>
              <a:spcAft>
                <a:spcPts val="0"/>
              </a:spcAft>
              <a:buNone/>
            </a:pPr>
            <a:r>
              <a:rPr lang="en" sz="5000"/>
              <a:t>Final Project</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39"/>
          <p:cNvSpPr/>
          <p:nvPr/>
        </p:nvSpPr>
        <p:spPr>
          <a:xfrm>
            <a:off x="1047325" y="3471075"/>
            <a:ext cx="5642400" cy="99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txBox="1"/>
          <p:nvPr>
            <p:ph idx="2" type="title"/>
          </p:nvPr>
        </p:nvSpPr>
        <p:spPr>
          <a:xfrm>
            <a:off x="877950" y="2384750"/>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893" name="Google Shape;1893;p39"/>
          <p:cNvGrpSpPr/>
          <p:nvPr/>
        </p:nvGrpSpPr>
        <p:grpSpPr>
          <a:xfrm flipH="1">
            <a:off x="7672202" y="3605178"/>
            <a:ext cx="883262" cy="242091"/>
            <a:chOff x="2300350" y="2601250"/>
            <a:chExt cx="2275275" cy="623625"/>
          </a:xfrm>
        </p:grpSpPr>
        <p:sp>
          <p:nvSpPr>
            <p:cNvPr id="1894" name="Google Shape;1894;p3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0" name="Google Shape;1900;p39"/>
          <p:cNvGrpSpPr/>
          <p:nvPr/>
        </p:nvGrpSpPr>
        <p:grpSpPr>
          <a:xfrm rot="5400000">
            <a:off x="2935200" y="4005125"/>
            <a:ext cx="98902" cy="553090"/>
            <a:chOff x="4898850" y="4820550"/>
            <a:chExt cx="98902" cy="553090"/>
          </a:xfrm>
        </p:grpSpPr>
        <p:sp>
          <p:nvSpPr>
            <p:cNvPr id="1901" name="Google Shape;1901;p3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6" name="Google Shape;1906;p39"/>
          <p:cNvGrpSpPr/>
          <p:nvPr/>
        </p:nvGrpSpPr>
        <p:grpSpPr>
          <a:xfrm>
            <a:off x="5776817" y="1332566"/>
            <a:ext cx="1105976" cy="133969"/>
            <a:chOff x="8183182" y="663852"/>
            <a:chExt cx="1475028" cy="178673"/>
          </a:xfrm>
        </p:grpSpPr>
        <p:grpSp>
          <p:nvGrpSpPr>
            <p:cNvPr id="1907" name="Google Shape;1907;p39"/>
            <p:cNvGrpSpPr/>
            <p:nvPr/>
          </p:nvGrpSpPr>
          <p:grpSpPr>
            <a:xfrm>
              <a:off x="8183182" y="774425"/>
              <a:ext cx="1178025" cy="68100"/>
              <a:chOff x="2024450" y="204150"/>
              <a:chExt cx="1178025" cy="68100"/>
            </a:xfrm>
          </p:grpSpPr>
          <p:sp>
            <p:nvSpPr>
              <p:cNvPr id="1908" name="Google Shape;1908;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8" name="Google Shape;1918;p39"/>
            <p:cNvGrpSpPr/>
            <p:nvPr/>
          </p:nvGrpSpPr>
          <p:grpSpPr>
            <a:xfrm>
              <a:off x="8480185" y="663852"/>
              <a:ext cx="1178025" cy="68100"/>
              <a:chOff x="2024450" y="204150"/>
              <a:chExt cx="1178025" cy="68100"/>
            </a:xfrm>
          </p:grpSpPr>
          <p:sp>
            <p:nvSpPr>
              <p:cNvPr id="1919" name="Google Shape;1919;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9" name="Google Shape;1929;p39"/>
          <p:cNvGrpSpPr/>
          <p:nvPr/>
        </p:nvGrpSpPr>
        <p:grpSpPr>
          <a:xfrm>
            <a:off x="5294901" y="4383719"/>
            <a:ext cx="1252897" cy="51000"/>
            <a:chOff x="2915381" y="4104819"/>
            <a:chExt cx="1252897" cy="51000"/>
          </a:xfrm>
        </p:grpSpPr>
        <p:sp>
          <p:nvSpPr>
            <p:cNvPr id="1930" name="Google Shape;1930;p39"/>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9"/>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9"/>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9"/>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9"/>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9"/>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9"/>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9"/>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9"/>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9"/>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9"/>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9"/>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9"/>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9"/>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4" name="Google Shape;1944;p39"/>
          <p:cNvGrpSpPr/>
          <p:nvPr/>
        </p:nvGrpSpPr>
        <p:grpSpPr>
          <a:xfrm>
            <a:off x="2621939" y="674428"/>
            <a:ext cx="883262" cy="242091"/>
            <a:chOff x="2300350" y="2601250"/>
            <a:chExt cx="2275275" cy="623625"/>
          </a:xfrm>
        </p:grpSpPr>
        <p:sp>
          <p:nvSpPr>
            <p:cNvPr id="1945" name="Google Shape;1945;p3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1" name="Google Shape;1951;p39"/>
          <p:cNvGrpSpPr/>
          <p:nvPr/>
        </p:nvGrpSpPr>
        <p:grpSpPr>
          <a:xfrm>
            <a:off x="7672192" y="1903729"/>
            <a:ext cx="1823016" cy="296643"/>
            <a:chOff x="7857346" y="3902355"/>
            <a:chExt cx="1823016" cy="296643"/>
          </a:xfrm>
        </p:grpSpPr>
        <p:sp>
          <p:nvSpPr>
            <p:cNvPr id="1952" name="Google Shape;1952;p3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8" name="Google Shape;1958;p39"/>
          <p:cNvGrpSpPr/>
          <p:nvPr/>
        </p:nvGrpSpPr>
        <p:grpSpPr>
          <a:xfrm rot="5400000">
            <a:off x="3809575" y="1544225"/>
            <a:ext cx="98902" cy="553090"/>
            <a:chOff x="4898850" y="4820550"/>
            <a:chExt cx="98902" cy="553090"/>
          </a:xfrm>
        </p:grpSpPr>
        <p:sp>
          <p:nvSpPr>
            <p:cNvPr id="1959" name="Google Shape;1959;p3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4" name="Google Shape;196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5" name="Google Shape;1965;p39"/>
          <p:cNvSpPr txBox="1"/>
          <p:nvPr>
            <p:ph type="title"/>
          </p:nvPr>
        </p:nvSpPr>
        <p:spPr>
          <a:xfrm>
            <a:off x="2350875" y="2599525"/>
            <a:ext cx="50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Dashboard</a:t>
            </a:r>
            <a:r>
              <a:rPr lang="en" sz="3800"/>
              <a:t> </a:t>
            </a:r>
            <a:endParaRPr sz="3800"/>
          </a:p>
          <a:p>
            <a:pPr indent="0" lvl="0" marL="0" rtl="0" algn="l">
              <a:spcBef>
                <a:spcPts val="0"/>
              </a:spcBef>
              <a:spcAft>
                <a:spcPts val="0"/>
              </a:spcAft>
              <a:buNone/>
            </a:pPr>
            <a:r>
              <a:rPr lang="en" sz="3800">
                <a:solidFill>
                  <a:schemeClr val="accent2"/>
                </a:solidFill>
              </a:rPr>
              <a:t>Google Data Studio</a:t>
            </a:r>
            <a:endParaRPr sz="38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40"/>
          <p:cNvSpPr txBox="1"/>
          <p:nvPr>
            <p:ph type="title"/>
          </p:nvPr>
        </p:nvSpPr>
        <p:spPr>
          <a:xfrm>
            <a:off x="1858000" y="3916186"/>
            <a:ext cx="54288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https://bit.ly/DASHBOARDFraudG2</a:t>
            </a:r>
            <a:endParaRPr/>
          </a:p>
        </p:txBody>
      </p:sp>
      <p:sp>
        <p:nvSpPr>
          <p:cNvPr id="1971" name="Google Shape;1971;p40"/>
          <p:cNvSpPr txBox="1"/>
          <p:nvPr>
            <p:ph idx="1" type="subTitle"/>
          </p:nvPr>
        </p:nvSpPr>
        <p:spPr>
          <a:xfrm>
            <a:off x="2263300" y="654963"/>
            <a:ext cx="46182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a:t>
            </a:r>
            <a:endParaRPr/>
          </a:p>
          <a:p>
            <a:pPr indent="0" lvl="0" marL="0" rtl="0" algn="ctr">
              <a:spcBef>
                <a:spcPts val="0"/>
              </a:spcBef>
              <a:spcAft>
                <a:spcPts val="0"/>
              </a:spcAft>
              <a:buNone/>
            </a:pPr>
            <a:r>
              <a:rPr lang="en"/>
              <a:t>GOOGLE DATA STUDIO</a:t>
            </a:r>
            <a:endParaRPr/>
          </a:p>
        </p:txBody>
      </p:sp>
      <p:sp>
        <p:nvSpPr>
          <p:cNvPr id="1972" name="Google Shape;197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3" name="Google Shape;1973;p40"/>
          <p:cNvPicPr preferRelativeResize="0"/>
          <p:nvPr/>
        </p:nvPicPr>
        <p:blipFill>
          <a:blip r:embed="rId3">
            <a:alphaModFix/>
          </a:blip>
          <a:stretch>
            <a:fillRect/>
          </a:stretch>
        </p:blipFill>
        <p:spPr>
          <a:xfrm>
            <a:off x="3592950" y="1958075"/>
            <a:ext cx="1958100" cy="195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41"/>
          <p:cNvSpPr/>
          <p:nvPr/>
        </p:nvSpPr>
        <p:spPr>
          <a:xfrm>
            <a:off x="1047325" y="3471075"/>
            <a:ext cx="4064700" cy="99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1"/>
          <p:cNvSpPr txBox="1"/>
          <p:nvPr>
            <p:ph idx="2" type="title"/>
          </p:nvPr>
        </p:nvSpPr>
        <p:spPr>
          <a:xfrm>
            <a:off x="877950" y="2384750"/>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980" name="Google Shape;1980;p41"/>
          <p:cNvGrpSpPr/>
          <p:nvPr/>
        </p:nvGrpSpPr>
        <p:grpSpPr>
          <a:xfrm flipH="1">
            <a:off x="7672202" y="3605178"/>
            <a:ext cx="883262" cy="242091"/>
            <a:chOff x="2300350" y="2601250"/>
            <a:chExt cx="2275275" cy="623625"/>
          </a:xfrm>
        </p:grpSpPr>
        <p:sp>
          <p:nvSpPr>
            <p:cNvPr id="1981" name="Google Shape;1981;p4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41"/>
          <p:cNvGrpSpPr/>
          <p:nvPr/>
        </p:nvGrpSpPr>
        <p:grpSpPr>
          <a:xfrm rot="5400000">
            <a:off x="2935200" y="4005125"/>
            <a:ext cx="98902" cy="553090"/>
            <a:chOff x="4898850" y="4820550"/>
            <a:chExt cx="98902" cy="553090"/>
          </a:xfrm>
        </p:grpSpPr>
        <p:sp>
          <p:nvSpPr>
            <p:cNvPr id="1988" name="Google Shape;1988;p4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3" name="Google Shape;1993;p41"/>
          <p:cNvGrpSpPr/>
          <p:nvPr/>
        </p:nvGrpSpPr>
        <p:grpSpPr>
          <a:xfrm>
            <a:off x="5776817" y="1332566"/>
            <a:ext cx="1105976" cy="133969"/>
            <a:chOff x="8183182" y="663852"/>
            <a:chExt cx="1475028" cy="178673"/>
          </a:xfrm>
        </p:grpSpPr>
        <p:grpSp>
          <p:nvGrpSpPr>
            <p:cNvPr id="1994" name="Google Shape;1994;p41"/>
            <p:cNvGrpSpPr/>
            <p:nvPr/>
          </p:nvGrpSpPr>
          <p:grpSpPr>
            <a:xfrm>
              <a:off x="8183182" y="774425"/>
              <a:ext cx="1178025" cy="68100"/>
              <a:chOff x="2024450" y="204150"/>
              <a:chExt cx="1178025" cy="68100"/>
            </a:xfrm>
          </p:grpSpPr>
          <p:sp>
            <p:nvSpPr>
              <p:cNvPr id="1995" name="Google Shape;1995;p4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5" name="Google Shape;2005;p41"/>
            <p:cNvGrpSpPr/>
            <p:nvPr/>
          </p:nvGrpSpPr>
          <p:grpSpPr>
            <a:xfrm>
              <a:off x="8480185" y="663852"/>
              <a:ext cx="1178025" cy="68100"/>
              <a:chOff x="2024450" y="204150"/>
              <a:chExt cx="1178025" cy="68100"/>
            </a:xfrm>
          </p:grpSpPr>
          <p:sp>
            <p:nvSpPr>
              <p:cNvPr id="2006" name="Google Shape;2006;p4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16" name="Google Shape;2016;p41"/>
          <p:cNvGrpSpPr/>
          <p:nvPr/>
        </p:nvGrpSpPr>
        <p:grpSpPr>
          <a:xfrm>
            <a:off x="5294901" y="4383719"/>
            <a:ext cx="1252897" cy="51000"/>
            <a:chOff x="2915381" y="4104819"/>
            <a:chExt cx="1252897" cy="51000"/>
          </a:xfrm>
        </p:grpSpPr>
        <p:sp>
          <p:nvSpPr>
            <p:cNvPr id="2017" name="Google Shape;2017;p4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1" name="Google Shape;2031;p41"/>
          <p:cNvGrpSpPr/>
          <p:nvPr/>
        </p:nvGrpSpPr>
        <p:grpSpPr>
          <a:xfrm>
            <a:off x="2621939" y="674428"/>
            <a:ext cx="883262" cy="242091"/>
            <a:chOff x="2300350" y="2601250"/>
            <a:chExt cx="2275275" cy="623625"/>
          </a:xfrm>
        </p:grpSpPr>
        <p:sp>
          <p:nvSpPr>
            <p:cNvPr id="2032" name="Google Shape;2032;p4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8" name="Google Shape;2038;p41"/>
          <p:cNvGrpSpPr/>
          <p:nvPr/>
        </p:nvGrpSpPr>
        <p:grpSpPr>
          <a:xfrm>
            <a:off x="7672192" y="1903729"/>
            <a:ext cx="1823016" cy="296643"/>
            <a:chOff x="7857346" y="3902355"/>
            <a:chExt cx="1823016" cy="296643"/>
          </a:xfrm>
        </p:grpSpPr>
        <p:sp>
          <p:nvSpPr>
            <p:cNvPr id="2039" name="Google Shape;2039;p4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5" name="Google Shape;2045;p41"/>
          <p:cNvGrpSpPr/>
          <p:nvPr/>
        </p:nvGrpSpPr>
        <p:grpSpPr>
          <a:xfrm rot="5400000">
            <a:off x="3809575" y="1544225"/>
            <a:ext cx="98902" cy="553090"/>
            <a:chOff x="4898850" y="4820550"/>
            <a:chExt cx="98902" cy="553090"/>
          </a:xfrm>
        </p:grpSpPr>
        <p:sp>
          <p:nvSpPr>
            <p:cNvPr id="2046" name="Google Shape;2046;p4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2" name="Google Shape;2052;p41"/>
          <p:cNvSpPr txBox="1"/>
          <p:nvPr>
            <p:ph type="title"/>
          </p:nvPr>
        </p:nvSpPr>
        <p:spPr>
          <a:xfrm>
            <a:off x="2350875" y="2599525"/>
            <a:ext cx="50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Feature</a:t>
            </a:r>
            <a:r>
              <a:rPr lang="en" sz="3800"/>
              <a:t> </a:t>
            </a:r>
            <a:endParaRPr sz="3800"/>
          </a:p>
          <a:p>
            <a:pPr indent="0" lvl="0" marL="0" rtl="0" algn="l">
              <a:spcBef>
                <a:spcPts val="0"/>
              </a:spcBef>
              <a:spcAft>
                <a:spcPts val="0"/>
              </a:spcAft>
              <a:buNone/>
            </a:pPr>
            <a:r>
              <a:rPr lang="en" sz="3800">
                <a:solidFill>
                  <a:schemeClr val="accent2"/>
                </a:solidFill>
              </a:rPr>
              <a:t>Importance</a:t>
            </a:r>
            <a:endParaRPr sz="38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4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Balance</a:t>
            </a:r>
            <a:endParaRPr/>
          </a:p>
        </p:txBody>
      </p:sp>
      <p:sp>
        <p:nvSpPr>
          <p:cNvPr id="2058" name="Google Shape;2058;p4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tidak balance antara Fraud dan Legitimate sehingga dilakukan balancing dengan Over Sampling </a:t>
            </a:r>
            <a:endParaRPr/>
          </a:p>
          <a:p>
            <a:pPr indent="0" lvl="0" marL="0" rtl="0" algn="l">
              <a:spcBef>
                <a:spcPts val="1200"/>
              </a:spcBef>
              <a:spcAft>
                <a:spcPts val="1200"/>
              </a:spcAft>
              <a:buNone/>
            </a:pPr>
            <a:r>
              <a:t/>
            </a:r>
            <a:endParaRPr/>
          </a:p>
        </p:txBody>
      </p:sp>
      <p:sp>
        <p:nvSpPr>
          <p:cNvPr id="2059" name="Google Shape;205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0" name="Google Shape;2060;p42"/>
          <p:cNvPicPr preferRelativeResize="0"/>
          <p:nvPr/>
        </p:nvPicPr>
        <p:blipFill>
          <a:blip r:embed="rId3">
            <a:alphaModFix/>
          </a:blip>
          <a:stretch>
            <a:fillRect/>
          </a:stretch>
        </p:blipFill>
        <p:spPr>
          <a:xfrm>
            <a:off x="820675" y="2108450"/>
            <a:ext cx="3926450" cy="2845951"/>
          </a:xfrm>
          <a:prstGeom prst="rect">
            <a:avLst/>
          </a:prstGeom>
          <a:noFill/>
          <a:ln>
            <a:noFill/>
          </a:ln>
        </p:spPr>
      </p:pic>
      <p:pic>
        <p:nvPicPr>
          <p:cNvPr id="2061" name="Google Shape;2061;p42"/>
          <p:cNvPicPr preferRelativeResize="0"/>
          <p:nvPr/>
        </p:nvPicPr>
        <p:blipFill rotWithShape="1">
          <a:blip r:embed="rId4">
            <a:alphaModFix/>
          </a:blip>
          <a:srcRect b="-7" l="0" r="2543" t="26141"/>
          <a:stretch/>
        </p:blipFill>
        <p:spPr>
          <a:xfrm>
            <a:off x="4799900" y="2108450"/>
            <a:ext cx="3926450" cy="2891575"/>
          </a:xfrm>
          <a:prstGeom prst="rect">
            <a:avLst/>
          </a:prstGeom>
          <a:noFill/>
          <a:ln>
            <a:noFill/>
          </a:ln>
        </p:spPr>
      </p:pic>
      <p:pic>
        <p:nvPicPr>
          <p:cNvPr id="2062" name="Google Shape;2062;p42"/>
          <p:cNvPicPr preferRelativeResize="0"/>
          <p:nvPr/>
        </p:nvPicPr>
        <p:blipFill rotWithShape="1">
          <a:blip r:embed="rId4">
            <a:alphaModFix/>
          </a:blip>
          <a:srcRect b="85370" l="0" r="0" t="0"/>
          <a:stretch/>
        </p:blipFill>
        <p:spPr>
          <a:xfrm>
            <a:off x="4799900" y="1475675"/>
            <a:ext cx="3926450" cy="572700"/>
          </a:xfrm>
          <a:prstGeom prst="rect">
            <a:avLst/>
          </a:prstGeom>
          <a:noFill/>
          <a:ln>
            <a:noFill/>
          </a:ln>
        </p:spPr>
      </p:pic>
      <p:pic>
        <p:nvPicPr>
          <p:cNvPr id="2063" name="Google Shape;2063;p42"/>
          <p:cNvPicPr preferRelativeResize="0"/>
          <p:nvPr/>
        </p:nvPicPr>
        <p:blipFill>
          <a:blip r:embed="rId5">
            <a:alphaModFix/>
          </a:blip>
          <a:stretch>
            <a:fillRect/>
          </a:stretch>
        </p:blipFill>
        <p:spPr>
          <a:xfrm>
            <a:off x="820675" y="1492975"/>
            <a:ext cx="1530900" cy="49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43"/>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9" name="Google Shape;2069;p43"/>
          <p:cNvSpPr txBox="1"/>
          <p:nvPr>
            <p:ph type="title"/>
          </p:nvPr>
        </p:nvSpPr>
        <p:spPr>
          <a:xfrm>
            <a:off x="2399850" y="1723050"/>
            <a:ext cx="4344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Cara 1</a:t>
            </a:r>
            <a:endParaRPr/>
          </a:p>
        </p:txBody>
      </p:sp>
      <p:sp>
        <p:nvSpPr>
          <p:cNvPr id="2070" name="Google Shape;2070;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44"/>
          <p:cNvSpPr txBox="1"/>
          <p:nvPr>
            <p:ph idx="1" type="subTitle"/>
          </p:nvPr>
        </p:nvSpPr>
        <p:spPr>
          <a:xfrm>
            <a:off x="1133400" y="3241525"/>
            <a:ext cx="4443300" cy="189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Menggunakan Pearson Correlation Test, Features Importence Test, dan Principal Component Analysis</a:t>
            </a:r>
            <a:endParaRPr/>
          </a:p>
        </p:txBody>
      </p:sp>
      <p:sp>
        <p:nvSpPr>
          <p:cNvPr id="2076" name="Google Shape;2076;p44"/>
          <p:cNvSpPr txBox="1"/>
          <p:nvPr>
            <p:ph type="title"/>
          </p:nvPr>
        </p:nvSpPr>
        <p:spPr>
          <a:xfrm>
            <a:off x="2757250" y="619750"/>
            <a:ext cx="4344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Selection</a:t>
            </a:r>
            <a:endParaRPr/>
          </a:p>
        </p:txBody>
      </p:sp>
      <p:sp>
        <p:nvSpPr>
          <p:cNvPr id="2077" name="Google Shape;207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8" name="Google Shape;2078;p44"/>
          <p:cNvPicPr preferRelativeResize="0"/>
          <p:nvPr/>
        </p:nvPicPr>
        <p:blipFill>
          <a:blip r:embed="rId3">
            <a:alphaModFix/>
          </a:blip>
          <a:stretch>
            <a:fillRect/>
          </a:stretch>
        </p:blipFill>
        <p:spPr>
          <a:xfrm>
            <a:off x="1133400" y="1291675"/>
            <a:ext cx="2081400" cy="1850637"/>
          </a:xfrm>
          <a:prstGeom prst="rect">
            <a:avLst/>
          </a:prstGeom>
          <a:noFill/>
          <a:ln>
            <a:noFill/>
          </a:ln>
        </p:spPr>
      </p:pic>
      <p:pic>
        <p:nvPicPr>
          <p:cNvPr id="2079" name="Google Shape;2079;p44"/>
          <p:cNvPicPr preferRelativeResize="0"/>
          <p:nvPr/>
        </p:nvPicPr>
        <p:blipFill rotWithShape="1">
          <a:blip r:embed="rId4">
            <a:alphaModFix/>
          </a:blip>
          <a:srcRect b="-13314" l="0" r="-13314" t="0"/>
          <a:stretch/>
        </p:blipFill>
        <p:spPr>
          <a:xfrm>
            <a:off x="3378774" y="1291675"/>
            <a:ext cx="4210300" cy="2082325"/>
          </a:xfrm>
          <a:prstGeom prst="rect">
            <a:avLst/>
          </a:prstGeom>
          <a:noFill/>
          <a:ln>
            <a:noFill/>
          </a:ln>
        </p:spPr>
      </p:pic>
      <p:pic>
        <p:nvPicPr>
          <p:cNvPr id="2080" name="Google Shape;2080;p44"/>
          <p:cNvPicPr preferRelativeResize="0"/>
          <p:nvPr/>
        </p:nvPicPr>
        <p:blipFill>
          <a:blip r:embed="rId5">
            <a:alphaModFix/>
          </a:blip>
          <a:stretch>
            <a:fillRect/>
          </a:stretch>
        </p:blipFill>
        <p:spPr>
          <a:xfrm>
            <a:off x="7184000" y="1291675"/>
            <a:ext cx="1430675" cy="2590850"/>
          </a:xfrm>
          <a:prstGeom prst="rect">
            <a:avLst/>
          </a:prstGeom>
          <a:noFill/>
          <a:ln>
            <a:noFill/>
          </a:ln>
        </p:spPr>
      </p:pic>
      <p:sp>
        <p:nvSpPr>
          <p:cNvPr id="2081" name="Google Shape;2081;p44"/>
          <p:cNvSpPr txBox="1"/>
          <p:nvPr/>
        </p:nvSpPr>
        <p:spPr>
          <a:xfrm>
            <a:off x="2271150" y="3958300"/>
            <a:ext cx="2167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Exo"/>
                <a:ea typeface="Exo"/>
                <a:cs typeface="Exo"/>
                <a:sym typeface="Exo"/>
              </a:rPr>
              <a:t>Akurasi 63%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45"/>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87" name="Google Shape;2087;p45"/>
          <p:cNvSpPr txBox="1"/>
          <p:nvPr>
            <p:ph type="title"/>
          </p:nvPr>
        </p:nvSpPr>
        <p:spPr>
          <a:xfrm>
            <a:off x="2399850" y="1723050"/>
            <a:ext cx="4344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Cara 2</a:t>
            </a:r>
            <a:endParaRPr/>
          </a:p>
        </p:txBody>
      </p:sp>
      <p:sp>
        <p:nvSpPr>
          <p:cNvPr id="2088" name="Google Shape;208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4" name="Google Shape;2094;p46"/>
          <p:cNvSpPr txBox="1"/>
          <p:nvPr/>
        </p:nvSpPr>
        <p:spPr>
          <a:xfrm>
            <a:off x="335725" y="597600"/>
            <a:ext cx="30000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2"/>
                </a:solidFill>
                <a:latin typeface="Exo"/>
                <a:ea typeface="Exo"/>
                <a:cs typeface="Exo"/>
                <a:sym typeface="Exo"/>
              </a:rPr>
              <a:t>Feature Importance</a:t>
            </a:r>
            <a:endParaRPr b="1" sz="3200">
              <a:solidFill>
                <a:schemeClr val="accent2"/>
              </a:solidFill>
              <a:latin typeface="Exo"/>
              <a:ea typeface="Exo"/>
              <a:cs typeface="Exo"/>
              <a:sym typeface="Exo"/>
            </a:endParaRPr>
          </a:p>
          <a:p>
            <a:pPr indent="0" lvl="0" marL="0" rtl="0" algn="l">
              <a:spcBef>
                <a:spcPts val="0"/>
              </a:spcBef>
              <a:spcAft>
                <a:spcPts val="0"/>
              </a:spcAft>
              <a:buNone/>
            </a:pPr>
            <a:r>
              <a:rPr b="1" lang="en" sz="3200">
                <a:solidFill>
                  <a:schemeClr val="accent2"/>
                </a:solidFill>
                <a:latin typeface="Exo"/>
                <a:ea typeface="Exo"/>
                <a:cs typeface="Exo"/>
                <a:sym typeface="Exo"/>
              </a:rPr>
              <a:t>-</a:t>
            </a:r>
            <a:r>
              <a:rPr b="1" lang="en" sz="2600">
                <a:solidFill>
                  <a:schemeClr val="lt1"/>
                </a:solidFill>
                <a:latin typeface="Exo"/>
                <a:ea typeface="Exo"/>
                <a:cs typeface="Exo"/>
                <a:sym typeface="Exo"/>
              </a:rPr>
              <a:t> </a:t>
            </a:r>
            <a:endParaRPr b="1" sz="2600">
              <a:solidFill>
                <a:schemeClr val="lt1"/>
              </a:solidFill>
              <a:latin typeface="Exo"/>
              <a:ea typeface="Exo"/>
              <a:cs typeface="Exo"/>
              <a:sym typeface="Exo"/>
            </a:endParaRPr>
          </a:p>
          <a:p>
            <a:pPr indent="0" lvl="0" marL="0" rtl="0" algn="l">
              <a:spcBef>
                <a:spcPts val="0"/>
              </a:spcBef>
              <a:spcAft>
                <a:spcPts val="0"/>
              </a:spcAft>
              <a:buNone/>
            </a:pPr>
            <a:r>
              <a:rPr b="1" lang="en" sz="2600">
                <a:solidFill>
                  <a:schemeClr val="lt1"/>
                </a:solidFill>
                <a:latin typeface="Exo"/>
                <a:ea typeface="Exo"/>
                <a:cs typeface="Exo"/>
                <a:sym typeface="Exo"/>
              </a:rPr>
              <a:t>Random Forest</a:t>
            </a:r>
            <a:endParaRPr b="1" sz="2600">
              <a:solidFill>
                <a:schemeClr val="lt1"/>
              </a:solidFill>
              <a:latin typeface="Exo"/>
              <a:ea typeface="Exo"/>
              <a:cs typeface="Exo"/>
              <a:sym typeface="Exo"/>
            </a:endParaRPr>
          </a:p>
        </p:txBody>
      </p:sp>
      <p:pic>
        <p:nvPicPr>
          <p:cNvPr id="2095" name="Google Shape;2095;p46"/>
          <p:cNvPicPr preferRelativeResize="0"/>
          <p:nvPr/>
        </p:nvPicPr>
        <p:blipFill>
          <a:blip r:embed="rId3">
            <a:alphaModFix/>
          </a:blip>
          <a:stretch>
            <a:fillRect/>
          </a:stretch>
        </p:blipFill>
        <p:spPr>
          <a:xfrm>
            <a:off x="2866150" y="678200"/>
            <a:ext cx="2382136" cy="2466275"/>
          </a:xfrm>
          <a:prstGeom prst="rect">
            <a:avLst/>
          </a:prstGeom>
          <a:noFill/>
          <a:ln>
            <a:noFill/>
          </a:ln>
        </p:spPr>
      </p:pic>
      <p:pic>
        <p:nvPicPr>
          <p:cNvPr id="2096" name="Google Shape;2096;p46"/>
          <p:cNvPicPr preferRelativeResize="0"/>
          <p:nvPr/>
        </p:nvPicPr>
        <p:blipFill>
          <a:blip r:embed="rId4">
            <a:alphaModFix/>
          </a:blip>
          <a:stretch>
            <a:fillRect/>
          </a:stretch>
        </p:blipFill>
        <p:spPr>
          <a:xfrm>
            <a:off x="5248275" y="678200"/>
            <a:ext cx="3726033" cy="2466275"/>
          </a:xfrm>
          <a:prstGeom prst="rect">
            <a:avLst/>
          </a:prstGeom>
          <a:noFill/>
          <a:ln>
            <a:noFill/>
          </a:ln>
        </p:spPr>
      </p:pic>
      <p:pic>
        <p:nvPicPr>
          <p:cNvPr id="2097" name="Google Shape;2097;p46"/>
          <p:cNvPicPr preferRelativeResize="0"/>
          <p:nvPr/>
        </p:nvPicPr>
        <p:blipFill>
          <a:blip r:embed="rId5">
            <a:alphaModFix/>
          </a:blip>
          <a:stretch>
            <a:fillRect/>
          </a:stretch>
        </p:blipFill>
        <p:spPr>
          <a:xfrm>
            <a:off x="5831900" y="3312650"/>
            <a:ext cx="2724878" cy="1694225"/>
          </a:xfrm>
          <a:prstGeom prst="rect">
            <a:avLst/>
          </a:prstGeom>
          <a:noFill/>
          <a:ln>
            <a:noFill/>
          </a:ln>
        </p:spPr>
      </p:pic>
      <p:sp>
        <p:nvSpPr>
          <p:cNvPr id="2098" name="Google Shape;2098;p46"/>
          <p:cNvSpPr txBox="1"/>
          <p:nvPr/>
        </p:nvSpPr>
        <p:spPr>
          <a:xfrm>
            <a:off x="2708375" y="3670800"/>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Exo"/>
                <a:ea typeface="Exo"/>
                <a:cs typeface="Exo"/>
                <a:sym typeface="Exo"/>
              </a:rPr>
              <a:t>Akurasi 66%</a:t>
            </a:r>
            <a:endParaRPr b="1" sz="2600">
              <a:solidFill>
                <a:schemeClr val="lt1"/>
              </a:solidFill>
              <a:latin typeface="Exo"/>
              <a:ea typeface="Exo"/>
              <a:cs typeface="Exo"/>
              <a:sym typeface="Exo"/>
            </a:endParaRPr>
          </a:p>
          <a:p>
            <a:pPr indent="0" lvl="0" marL="0" rtl="0" algn="l">
              <a:spcBef>
                <a:spcPts val="0"/>
              </a:spcBef>
              <a:spcAft>
                <a:spcPts val="0"/>
              </a:spcAft>
              <a:buNone/>
            </a:pPr>
            <a:r>
              <a:rPr b="1" lang="en" sz="2600">
                <a:solidFill>
                  <a:schemeClr val="lt1"/>
                </a:solidFill>
                <a:latin typeface="Exo"/>
                <a:ea typeface="Exo"/>
                <a:cs typeface="Exo"/>
                <a:sym typeface="Exo"/>
              </a:rPr>
              <a:t>AUC 0.72</a:t>
            </a:r>
            <a:endParaRPr b="1" sz="2600">
              <a:solidFill>
                <a:schemeClr val="lt1"/>
              </a:solidFill>
              <a:latin typeface="Exo"/>
              <a:ea typeface="Exo"/>
              <a:cs typeface="Exo"/>
              <a:sym typeface="Ex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2" name="Shape 2102"/>
        <p:cNvGrpSpPr/>
        <p:nvPr/>
      </p:nvGrpSpPr>
      <p:grpSpPr>
        <a:xfrm>
          <a:off x="0" y="0"/>
          <a:ext cx="0" cy="0"/>
          <a:chOff x="0" y="0"/>
          <a:chExt cx="0" cy="0"/>
        </a:xfrm>
      </p:grpSpPr>
      <p:sp>
        <p:nvSpPr>
          <p:cNvPr id="2103" name="Google Shape;210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4" name="Google Shape;2104;p47"/>
          <p:cNvSpPr txBox="1"/>
          <p:nvPr/>
        </p:nvSpPr>
        <p:spPr>
          <a:xfrm>
            <a:off x="335725" y="597600"/>
            <a:ext cx="30000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2"/>
                </a:solidFill>
                <a:latin typeface="Exo"/>
                <a:ea typeface="Exo"/>
                <a:cs typeface="Exo"/>
                <a:sym typeface="Exo"/>
              </a:rPr>
              <a:t>Feature Importance</a:t>
            </a:r>
            <a:endParaRPr b="1" sz="3200">
              <a:solidFill>
                <a:schemeClr val="accent2"/>
              </a:solidFill>
              <a:latin typeface="Exo"/>
              <a:ea typeface="Exo"/>
              <a:cs typeface="Exo"/>
              <a:sym typeface="Exo"/>
            </a:endParaRPr>
          </a:p>
          <a:p>
            <a:pPr indent="0" lvl="0" marL="0" rtl="0" algn="l">
              <a:spcBef>
                <a:spcPts val="0"/>
              </a:spcBef>
              <a:spcAft>
                <a:spcPts val="0"/>
              </a:spcAft>
              <a:buNone/>
            </a:pPr>
            <a:r>
              <a:rPr b="1" lang="en" sz="3200">
                <a:solidFill>
                  <a:schemeClr val="accent2"/>
                </a:solidFill>
                <a:latin typeface="Exo"/>
                <a:ea typeface="Exo"/>
                <a:cs typeface="Exo"/>
                <a:sym typeface="Exo"/>
              </a:rPr>
              <a:t>-</a:t>
            </a:r>
            <a:endParaRPr b="1" sz="2600">
              <a:solidFill>
                <a:schemeClr val="lt1"/>
              </a:solidFill>
              <a:latin typeface="Exo"/>
              <a:ea typeface="Exo"/>
              <a:cs typeface="Exo"/>
              <a:sym typeface="Exo"/>
            </a:endParaRPr>
          </a:p>
          <a:p>
            <a:pPr indent="0" lvl="0" marL="0" rtl="0" algn="l">
              <a:spcBef>
                <a:spcPts val="0"/>
              </a:spcBef>
              <a:spcAft>
                <a:spcPts val="0"/>
              </a:spcAft>
              <a:buNone/>
            </a:pPr>
            <a:r>
              <a:rPr b="1" lang="en" sz="2600">
                <a:solidFill>
                  <a:schemeClr val="lt1"/>
                </a:solidFill>
                <a:latin typeface="Exo"/>
                <a:ea typeface="Exo"/>
                <a:cs typeface="Exo"/>
                <a:sym typeface="Exo"/>
              </a:rPr>
              <a:t>Logistic Regression</a:t>
            </a:r>
            <a:endParaRPr b="1" sz="2600">
              <a:solidFill>
                <a:schemeClr val="lt1"/>
              </a:solidFill>
              <a:latin typeface="Exo"/>
              <a:ea typeface="Exo"/>
              <a:cs typeface="Exo"/>
              <a:sym typeface="Exo"/>
            </a:endParaRPr>
          </a:p>
        </p:txBody>
      </p:sp>
      <p:pic>
        <p:nvPicPr>
          <p:cNvPr id="2105" name="Google Shape;2105;p47"/>
          <p:cNvPicPr preferRelativeResize="0"/>
          <p:nvPr/>
        </p:nvPicPr>
        <p:blipFill>
          <a:blip r:embed="rId3">
            <a:alphaModFix/>
          </a:blip>
          <a:stretch>
            <a:fillRect/>
          </a:stretch>
        </p:blipFill>
        <p:spPr>
          <a:xfrm>
            <a:off x="2724150" y="659975"/>
            <a:ext cx="2245800" cy="2460450"/>
          </a:xfrm>
          <a:prstGeom prst="rect">
            <a:avLst/>
          </a:prstGeom>
          <a:noFill/>
          <a:ln>
            <a:noFill/>
          </a:ln>
        </p:spPr>
      </p:pic>
      <p:pic>
        <p:nvPicPr>
          <p:cNvPr id="2106" name="Google Shape;2106;p47"/>
          <p:cNvPicPr preferRelativeResize="0"/>
          <p:nvPr/>
        </p:nvPicPr>
        <p:blipFill>
          <a:blip r:embed="rId4">
            <a:alphaModFix/>
          </a:blip>
          <a:stretch>
            <a:fillRect/>
          </a:stretch>
        </p:blipFill>
        <p:spPr>
          <a:xfrm>
            <a:off x="5090800" y="659975"/>
            <a:ext cx="3685144" cy="2460450"/>
          </a:xfrm>
          <a:prstGeom prst="rect">
            <a:avLst/>
          </a:prstGeom>
          <a:noFill/>
          <a:ln>
            <a:noFill/>
          </a:ln>
        </p:spPr>
      </p:pic>
      <p:pic>
        <p:nvPicPr>
          <p:cNvPr id="2107" name="Google Shape;2107;p47"/>
          <p:cNvPicPr preferRelativeResize="0"/>
          <p:nvPr/>
        </p:nvPicPr>
        <p:blipFill>
          <a:blip r:embed="rId5">
            <a:alphaModFix/>
          </a:blip>
          <a:stretch>
            <a:fillRect/>
          </a:stretch>
        </p:blipFill>
        <p:spPr>
          <a:xfrm>
            <a:off x="5674575" y="3272825"/>
            <a:ext cx="2786782" cy="1718275"/>
          </a:xfrm>
          <a:prstGeom prst="rect">
            <a:avLst/>
          </a:prstGeom>
          <a:noFill/>
          <a:ln>
            <a:noFill/>
          </a:ln>
        </p:spPr>
      </p:pic>
      <p:sp>
        <p:nvSpPr>
          <p:cNvPr id="2108" name="Google Shape;2108;p47"/>
          <p:cNvSpPr txBox="1"/>
          <p:nvPr/>
        </p:nvSpPr>
        <p:spPr>
          <a:xfrm>
            <a:off x="2724150" y="3918363"/>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Exo"/>
                <a:ea typeface="Exo"/>
                <a:cs typeface="Exo"/>
                <a:sym typeface="Exo"/>
              </a:rPr>
              <a:t>Akurasi 63%</a:t>
            </a:r>
            <a:endParaRPr b="1" sz="2600">
              <a:solidFill>
                <a:schemeClr val="lt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rPr b="1" lang="en" sz="2600">
                <a:solidFill>
                  <a:schemeClr val="lt1"/>
                </a:solidFill>
                <a:latin typeface="Exo"/>
                <a:ea typeface="Exo"/>
                <a:cs typeface="Exo"/>
                <a:sym typeface="Exo"/>
              </a:rPr>
              <a:t>AUC 0.68</a:t>
            </a:r>
            <a:endParaRPr b="1" sz="2600">
              <a:solidFill>
                <a:schemeClr val="lt1"/>
              </a:solidFill>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4" name="Google Shape;2114;p48"/>
          <p:cNvSpPr txBox="1"/>
          <p:nvPr/>
        </p:nvSpPr>
        <p:spPr>
          <a:xfrm>
            <a:off x="335725" y="597600"/>
            <a:ext cx="30000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2"/>
                </a:solidFill>
                <a:latin typeface="Exo"/>
                <a:ea typeface="Exo"/>
                <a:cs typeface="Exo"/>
                <a:sym typeface="Exo"/>
              </a:rPr>
              <a:t>Feature Importance</a:t>
            </a:r>
            <a:endParaRPr b="1" sz="3200">
              <a:solidFill>
                <a:schemeClr val="accent2"/>
              </a:solidFill>
              <a:latin typeface="Exo"/>
              <a:ea typeface="Exo"/>
              <a:cs typeface="Exo"/>
              <a:sym typeface="Exo"/>
            </a:endParaRPr>
          </a:p>
          <a:p>
            <a:pPr indent="0" lvl="0" marL="0" rtl="0" algn="l">
              <a:spcBef>
                <a:spcPts val="0"/>
              </a:spcBef>
              <a:spcAft>
                <a:spcPts val="0"/>
              </a:spcAft>
              <a:buNone/>
            </a:pPr>
            <a:r>
              <a:rPr b="1" lang="en" sz="3200">
                <a:solidFill>
                  <a:schemeClr val="accent2"/>
                </a:solidFill>
                <a:latin typeface="Exo"/>
                <a:ea typeface="Exo"/>
                <a:cs typeface="Exo"/>
                <a:sym typeface="Exo"/>
              </a:rPr>
              <a:t>-</a:t>
            </a:r>
            <a:endParaRPr b="1" sz="2600">
              <a:solidFill>
                <a:schemeClr val="lt1"/>
              </a:solidFill>
              <a:latin typeface="Exo"/>
              <a:ea typeface="Exo"/>
              <a:cs typeface="Exo"/>
              <a:sym typeface="Exo"/>
            </a:endParaRPr>
          </a:p>
          <a:p>
            <a:pPr indent="0" lvl="0" marL="0" rtl="0" algn="l">
              <a:spcBef>
                <a:spcPts val="0"/>
              </a:spcBef>
              <a:spcAft>
                <a:spcPts val="0"/>
              </a:spcAft>
              <a:buNone/>
            </a:pPr>
            <a:r>
              <a:rPr b="1" lang="en" sz="2600">
                <a:solidFill>
                  <a:schemeClr val="lt1"/>
                </a:solidFill>
                <a:latin typeface="Exo"/>
                <a:ea typeface="Exo"/>
                <a:cs typeface="Exo"/>
                <a:sym typeface="Exo"/>
              </a:rPr>
              <a:t>XGBoost Classifier</a:t>
            </a:r>
            <a:endParaRPr b="1" sz="2600">
              <a:solidFill>
                <a:schemeClr val="lt1"/>
              </a:solidFill>
              <a:latin typeface="Exo"/>
              <a:ea typeface="Exo"/>
              <a:cs typeface="Exo"/>
              <a:sym typeface="Exo"/>
            </a:endParaRPr>
          </a:p>
        </p:txBody>
      </p:sp>
      <p:sp>
        <p:nvSpPr>
          <p:cNvPr id="2115" name="Google Shape;2115;p48"/>
          <p:cNvSpPr txBox="1"/>
          <p:nvPr/>
        </p:nvSpPr>
        <p:spPr>
          <a:xfrm>
            <a:off x="2724150" y="3918363"/>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Exo"/>
                <a:ea typeface="Exo"/>
                <a:cs typeface="Exo"/>
                <a:sym typeface="Exo"/>
              </a:rPr>
              <a:t>Akurasi 68%</a:t>
            </a:r>
            <a:endParaRPr b="1" sz="2600">
              <a:solidFill>
                <a:schemeClr val="lt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rPr b="1" lang="en" sz="2600">
                <a:solidFill>
                  <a:schemeClr val="lt1"/>
                </a:solidFill>
                <a:latin typeface="Exo"/>
                <a:ea typeface="Exo"/>
                <a:cs typeface="Exo"/>
                <a:sym typeface="Exo"/>
              </a:rPr>
              <a:t>AUC 0.75</a:t>
            </a:r>
            <a:endParaRPr b="1" sz="2600">
              <a:solidFill>
                <a:schemeClr val="lt1"/>
              </a:solidFill>
              <a:latin typeface="Exo"/>
              <a:ea typeface="Exo"/>
              <a:cs typeface="Exo"/>
              <a:sym typeface="Exo"/>
            </a:endParaRPr>
          </a:p>
        </p:txBody>
      </p:sp>
      <p:pic>
        <p:nvPicPr>
          <p:cNvPr id="2116" name="Google Shape;2116;p48"/>
          <p:cNvPicPr preferRelativeResize="0"/>
          <p:nvPr/>
        </p:nvPicPr>
        <p:blipFill>
          <a:blip r:embed="rId3">
            <a:alphaModFix/>
          </a:blip>
          <a:stretch>
            <a:fillRect/>
          </a:stretch>
        </p:blipFill>
        <p:spPr>
          <a:xfrm>
            <a:off x="5433376" y="3196616"/>
            <a:ext cx="3000000" cy="1845758"/>
          </a:xfrm>
          <a:prstGeom prst="rect">
            <a:avLst/>
          </a:prstGeom>
          <a:noFill/>
          <a:ln>
            <a:noFill/>
          </a:ln>
        </p:spPr>
      </p:pic>
      <p:pic>
        <p:nvPicPr>
          <p:cNvPr id="2117" name="Google Shape;2117;p48"/>
          <p:cNvPicPr preferRelativeResize="0"/>
          <p:nvPr/>
        </p:nvPicPr>
        <p:blipFill rotWithShape="1">
          <a:blip r:embed="rId4">
            <a:alphaModFix/>
          </a:blip>
          <a:srcRect b="4104" l="0" r="0" t="0"/>
          <a:stretch/>
        </p:blipFill>
        <p:spPr>
          <a:xfrm>
            <a:off x="5036550" y="659975"/>
            <a:ext cx="3693428" cy="2400325"/>
          </a:xfrm>
          <a:prstGeom prst="rect">
            <a:avLst/>
          </a:prstGeom>
          <a:noFill/>
          <a:ln>
            <a:noFill/>
          </a:ln>
        </p:spPr>
      </p:pic>
      <p:pic>
        <p:nvPicPr>
          <p:cNvPr id="2118" name="Google Shape;2118;p48"/>
          <p:cNvPicPr preferRelativeResize="0"/>
          <p:nvPr/>
        </p:nvPicPr>
        <p:blipFill>
          <a:blip r:embed="rId5">
            <a:alphaModFix/>
          </a:blip>
          <a:stretch>
            <a:fillRect/>
          </a:stretch>
        </p:blipFill>
        <p:spPr>
          <a:xfrm>
            <a:off x="2724150" y="659975"/>
            <a:ext cx="2194043" cy="246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31"/>
          <p:cNvSpPr/>
          <p:nvPr/>
        </p:nvSpPr>
        <p:spPr>
          <a:xfrm>
            <a:off x="3456775" y="19637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6226678" y="1963751"/>
            <a:ext cx="21039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1736725" y="2652250"/>
            <a:ext cx="23688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p:nvPr/>
        </p:nvSpPr>
        <p:spPr>
          <a:xfrm>
            <a:off x="975474" y="1966039"/>
            <a:ext cx="21039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txBox="1"/>
          <p:nvPr>
            <p:ph idx="8"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OUR </a:t>
            </a:r>
            <a:r>
              <a:rPr lang="en">
                <a:solidFill>
                  <a:schemeClr val="accent2"/>
                </a:solidFill>
              </a:rPr>
              <a:t>TEAM</a:t>
            </a:r>
            <a:endParaRPr>
              <a:solidFill>
                <a:schemeClr val="accent2"/>
              </a:solidFill>
            </a:endParaRPr>
          </a:p>
        </p:txBody>
      </p:sp>
      <p:sp>
        <p:nvSpPr>
          <p:cNvPr id="1606" name="Google Shape;1606;p31"/>
          <p:cNvSpPr txBox="1"/>
          <p:nvPr>
            <p:ph type="title"/>
          </p:nvPr>
        </p:nvSpPr>
        <p:spPr>
          <a:xfrm>
            <a:off x="1017774" y="2029039"/>
            <a:ext cx="20193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Kevina Windy A.</a:t>
            </a:r>
            <a:endParaRPr/>
          </a:p>
        </p:txBody>
      </p:sp>
      <p:sp>
        <p:nvSpPr>
          <p:cNvPr id="1607" name="Google Shape;1607;p31"/>
          <p:cNvSpPr txBox="1"/>
          <p:nvPr>
            <p:ph idx="2" type="title"/>
          </p:nvPr>
        </p:nvSpPr>
        <p:spPr>
          <a:xfrm>
            <a:off x="6268978" y="2026739"/>
            <a:ext cx="20193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Putri Febrianti</a:t>
            </a:r>
            <a:endParaRPr/>
          </a:p>
        </p:txBody>
      </p:sp>
      <p:sp>
        <p:nvSpPr>
          <p:cNvPr id="1608" name="Google Shape;1608;p31"/>
          <p:cNvSpPr txBox="1"/>
          <p:nvPr>
            <p:ph idx="4" type="title"/>
          </p:nvPr>
        </p:nvSpPr>
        <p:spPr>
          <a:xfrm>
            <a:off x="1434175" y="2715250"/>
            <a:ext cx="2973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Anggi Nur Fauziah</a:t>
            </a:r>
            <a:endParaRPr/>
          </a:p>
        </p:txBody>
      </p:sp>
      <p:sp>
        <p:nvSpPr>
          <p:cNvPr id="1609" name="Google Shape;1609;p31"/>
          <p:cNvSpPr txBox="1"/>
          <p:nvPr>
            <p:ph idx="6" type="title"/>
          </p:nvPr>
        </p:nvSpPr>
        <p:spPr>
          <a:xfrm>
            <a:off x="3379374" y="2026750"/>
            <a:ext cx="24204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 Nur Ravi Siddiq</a:t>
            </a:r>
            <a:endParaRPr/>
          </a:p>
        </p:txBody>
      </p:sp>
      <p:grpSp>
        <p:nvGrpSpPr>
          <p:cNvPr id="1610" name="Google Shape;1610;p31"/>
          <p:cNvGrpSpPr/>
          <p:nvPr/>
        </p:nvGrpSpPr>
        <p:grpSpPr>
          <a:xfrm>
            <a:off x="7812807" y="997962"/>
            <a:ext cx="1520982" cy="302065"/>
            <a:chOff x="5642557" y="-150670"/>
            <a:chExt cx="1520982" cy="302065"/>
          </a:xfrm>
        </p:grpSpPr>
        <p:sp>
          <p:nvSpPr>
            <p:cNvPr id="1611" name="Google Shape;1611;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31"/>
          <p:cNvGrpSpPr/>
          <p:nvPr/>
        </p:nvGrpSpPr>
        <p:grpSpPr>
          <a:xfrm rot="5400000">
            <a:off x="2818975" y="934625"/>
            <a:ext cx="98902" cy="553090"/>
            <a:chOff x="4898850" y="4820550"/>
            <a:chExt cx="98902" cy="553090"/>
          </a:xfrm>
        </p:grpSpPr>
        <p:sp>
          <p:nvSpPr>
            <p:cNvPr id="1617" name="Google Shape;1617;p3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2" name="Google Shape;162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3" name="Google Shape;1623;p31"/>
          <p:cNvSpPr/>
          <p:nvPr/>
        </p:nvSpPr>
        <p:spPr>
          <a:xfrm>
            <a:off x="4852125" y="2652250"/>
            <a:ext cx="23688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1"/>
          <p:cNvSpPr txBox="1"/>
          <p:nvPr>
            <p:ph idx="4" type="title"/>
          </p:nvPr>
        </p:nvSpPr>
        <p:spPr>
          <a:xfrm>
            <a:off x="4549575" y="2715250"/>
            <a:ext cx="2973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Nahdah Naurah L. N</a:t>
            </a:r>
            <a:endParaRPr/>
          </a:p>
        </p:txBody>
      </p:sp>
      <p:sp>
        <p:nvSpPr>
          <p:cNvPr id="1625" name="Google Shape;1625;p31"/>
          <p:cNvSpPr/>
          <p:nvPr/>
        </p:nvSpPr>
        <p:spPr>
          <a:xfrm>
            <a:off x="3378800" y="3903800"/>
            <a:ext cx="23688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1"/>
          <p:cNvSpPr txBox="1"/>
          <p:nvPr>
            <p:ph idx="4" type="title"/>
          </p:nvPr>
        </p:nvSpPr>
        <p:spPr>
          <a:xfrm>
            <a:off x="3076250" y="3966800"/>
            <a:ext cx="2973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Vino Tri Mulia</a:t>
            </a:r>
            <a:endParaRPr/>
          </a:p>
        </p:txBody>
      </p:sp>
      <p:sp>
        <p:nvSpPr>
          <p:cNvPr id="1627" name="Google Shape;1627;p31"/>
          <p:cNvSpPr txBox="1"/>
          <p:nvPr>
            <p:ph idx="4" type="title"/>
          </p:nvPr>
        </p:nvSpPr>
        <p:spPr>
          <a:xfrm>
            <a:off x="3085050" y="4303700"/>
            <a:ext cx="2973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a</a:t>
            </a:r>
            <a:r>
              <a:rPr lang="en" sz="1100"/>
              <a:t>s </a:t>
            </a:r>
            <a:r>
              <a:rPr lang="en" sz="1100"/>
              <a:t>Mentor</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49"/>
          <p:cNvSpPr/>
          <p:nvPr/>
        </p:nvSpPr>
        <p:spPr>
          <a:xfrm>
            <a:off x="1047325" y="3471075"/>
            <a:ext cx="4064700" cy="99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9"/>
          <p:cNvSpPr txBox="1"/>
          <p:nvPr>
            <p:ph idx="2" type="title"/>
          </p:nvPr>
        </p:nvSpPr>
        <p:spPr>
          <a:xfrm>
            <a:off x="877950" y="2384750"/>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2125" name="Google Shape;2125;p49"/>
          <p:cNvGrpSpPr/>
          <p:nvPr/>
        </p:nvGrpSpPr>
        <p:grpSpPr>
          <a:xfrm flipH="1">
            <a:off x="7672202" y="3605178"/>
            <a:ext cx="883262" cy="242091"/>
            <a:chOff x="2300350" y="2601250"/>
            <a:chExt cx="2275275" cy="623625"/>
          </a:xfrm>
        </p:grpSpPr>
        <p:sp>
          <p:nvSpPr>
            <p:cNvPr id="2126" name="Google Shape;2126;p4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2" name="Google Shape;2132;p49"/>
          <p:cNvGrpSpPr/>
          <p:nvPr/>
        </p:nvGrpSpPr>
        <p:grpSpPr>
          <a:xfrm rot="5400000">
            <a:off x="2935200" y="4005125"/>
            <a:ext cx="98902" cy="553090"/>
            <a:chOff x="4898850" y="4820550"/>
            <a:chExt cx="98902" cy="553090"/>
          </a:xfrm>
        </p:grpSpPr>
        <p:sp>
          <p:nvSpPr>
            <p:cNvPr id="2133" name="Google Shape;2133;p4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8" name="Google Shape;2138;p49"/>
          <p:cNvGrpSpPr/>
          <p:nvPr/>
        </p:nvGrpSpPr>
        <p:grpSpPr>
          <a:xfrm>
            <a:off x="5776817" y="1332566"/>
            <a:ext cx="1105976" cy="133969"/>
            <a:chOff x="8183182" y="663852"/>
            <a:chExt cx="1475028" cy="178673"/>
          </a:xfrm>
        </p:grpSpPr>
        <p:grpSp>
          <p:nvGrpSpPr>
            <p:cNvPr id="2139" name="Google Shape;2139;p49"/>
            <p:cNvGrpSpPr/>
            <p:nvPr/>
          </p:nvGrpSpPr>
          <p:grpSpPr>
            <a:xfrm>
              <a:off x="8183182" y="774425"/>
              <a:ext cx="1178025" cy="68100"/>
              <a:chOff x="2024450" y="204150"/>
              <a:chExt cx="1178025" cy="68100"/>
            </a:xfrm>
          </p:grpSpPr>
          <p:sp>
            <p:nvSpPr>
              <p:cNvPr id="2140" name="Google Shape;2140;p4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49"/>
            <p:cNvGrpSpPr/>
            <p:nvPr/>
          </p:nvGrpSpPr>
          <p:grpSpPr>
            <a:xfrm>
              <a:off x="8480185" y="663852"/>
              <a:ext cx="1178025" cy="68100"/>
              <a:chOff x="2024450" y="204150"/>
              <a:chExt cx="1178025" cy="68100"/>
            </a:xfrm>
          </p:grpSpPr>
          <p:sp>
            <p:nvSpPr>
              <p:cNvPr id="2151" name="Google Shape;2151;p4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1" name="Google Shape;2161;p49"/>
          <p:cNvGrpSpPr/>
          <p:nvPr/>
        </p:nvGrpSpPr>
        <p:grpSpPr>
          <a:xfrm>
            <a:off x="5294901" y="4383719"/>
            <a:ext cx="1252897" cy="51000"/>
            <a:chOff x="2915381" y="4104819"/>
            <a:chExt cx="1252897" cy="51000"/>
          </a:xfrm>
        </p:grpSpPr>
        <p:sp>
          <p:nvSpPr>
            <p:cNvPr id="2162" name="Google Shape;2162;p49"/>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9"/>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9"/>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9"/>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9"/>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9"/>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9"/>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9"/>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9"/>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9"/>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9"/>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9"/>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9"/>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9"/>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6" name="Google Shape;2176;p49"/>
          <p:cNvGrpSpPr/>
          <p:nvPr/>
        </p:nvGrpSpPr>
        <p:grpSpPr>
          <a:xfrm>
            <a:off x="2621939" y="674428"/>
            <a:ext cx="883262" cy="242091"/>
            <a:chOff x="2300350" y="2601250"/>
            <a:chExt cx="2275275" cy="623625"/>
          </a:xfrm>
        </p:grpSpPr>
        <p:sp>
          <p:nvSpPr>
            <p:cNvPr id="2177" name="Google Shape;2177;p4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49"/>
          <p:cNvGrpSpPr/>
          <p:nvPr/>
        </p:nvGrpSpPr>
        <p:grpSpPr>
          <a:xfrm>
            <a:off x="7672192" y="1903729"/>
            <a:ext cx="1823016" cy="296643"/>
            <a:chOff x="7857346" y="3902355"/>
            <a:chExt cx="1823016" cy="296643"/>
          </a:xfrm>
        </p:grpSpPr>
        <p:sp>
          <p:nvSpPr>
            <p:cNvPr id="2184" name="Google Shape;2184;p4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49"/>
          <p:cNvGrpSpPr/>
          <p:nvPr/>
        </p:nvGrpSpPr>
        <p:grpSpPr>
          <a:xfrm rot="5400000">
            <a:off x="3809575" y="1544225"/>
            <a:ext cx="98902" cy="553090"/>
            <a:chOff x="4898850" y="4820550"/>
            <a:chExt cx="98902" cy="553090"/>
          </a:xfrm>
        </p:grpSpPr>
        <p:sp>
          <p:nvSpPr>
            <p:cNvPr id="2191" name="Google Shape;2191;p4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6" name="Google Shape;219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7" name="Google Shape;2197;p49"/>
          <p:cNvSpPr txBox="1"/>
          <p:nvPr>
            <p:ph type="title"/>
          </p:nvPr>
        </p:nvSpPr>
        <p:spPr>
          <a:xfrm>
            <a:off x="2350875" y="2599525"/>
            <a:ext cx="50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Conclusions</a:t>
            </a:r>
            <a:endParaRPr sz="380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50"/>
          <p:cNvSpPr txBox="1"/>
          <p:nvPr>
            <p:ph type="title"/>
          </p:nvPr>
        </p:nvSpPr>
        <p:spPr>
          <a:xfrm>
            <a:off x="865500" y="1323677"/>
            <a:ext cx="4166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203" name="Google Shape;2203;p50"/>
          <p:cNvSpPr txBox="1"/>
          <p:nvPr>
            <p:ph idx="1" type="subTitle"/>
          </p:nvPr>
        </p:nvSpPr>
        <p:spPr>
          <a:xfrm>
            <a:off x="865500" y="1966250"/>
            <a:ext cx="6722100" cy="1913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Metode paling baik untuk memodelkan dataset adalah metode XGBoost Classifier dengan tingkat akurasi sebesar 68% dan AUC sebesar 0.75 yang terdapat pada kriteria Cukup Baik </a:t>
            </a:r>
            <a:endParaRPr/>
          </a:p>
          <a:p>
            <a:pPr indent="-317500" lvl="0" marL="457200" rtl="0" algn="l">
              <a:spcBef>
                <a:spcPts val="0"/>
              </a:spcBef>
              <a:spcAft>
                <a:spcPts val="0"/>
              </a:spcAft>
              <a:buSzPts val="1400"/>
              <a:buAutoNum type="arabicPeriod"/>
            </a:pPr>
            <a:r>
              <a:rPr lang="en"/>
              <a:t>Variabel pada metode terbaik yang paling berpengaruh terhadap target (fraud or legitimate) adalah variabel Transaction Amount, MerchantCategoryCode, MerchantName, enteredCVV, CurrentBalance, cardPresent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Berdasarkan kesimpulan tersebut, dapat dilakukan kebijakan terkait variabel tersebut agar fraud yang terjadi dapat diminimalisir</a:t>
            </a:r>
            <a:endParaRPr/>
          </a:p>
        </p:txBody>
      </p:sp>
      <p:sp>
        <p:nvSpPr>
          <p:cNvPr id="2204" name="Google Shape;2204;p50"/>
          <p:cNvSpPr/>
          <p:nvPr/>
        </p:nvSpPr>
        <p:spPr>
          <a:xfrm>
            <a:off x="3246095" y="439155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5" name="Google Shape;2205;p50"/>
          <p:cNvGrpSpPr/>
          <p:nvPr/>
        </p:nvGrpSpPr>
        <p:grpSpPr>
          <a:xfrm rot="-5400000">
            <a:off x="7445689" y="3626907"/>
            <a:ext cx="883262" cy="242091"/>
            <a:chOff x="2300350" y="2601250"/>
            <a:chExt cx="2275275" cy="623625"/>
          </a:xfrm>
        </p:grpSpPr>
        <p:sp>
          <p:nvSpPr>
            <p:cNvPr id="2206" name="Google Shape;2206;p5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2" name="Google Shape;2212;p50"/>
          <p:cNvGrpSpPr/>
          <p:nvPr/>
        </p:nvGrpSpPr>
        <p:grpSpPr>
          <a:xfrm>
            <a:off x="4789594" y="914919"/>
            <a:ext cx="1105976" cy="133969"/>
            <a:chOff x="8183182" y="663852"/>
            <a:chExt cx="1475028" cy="178673"/>
          </a:xfrm>
        </p:grpSpPr>
        <p:grpSp>
          <p:nvGrpSpPr>
            <p:cNvPr id="2213" name="Google Shape;2213;p50"/>
            <p:cNvGrpSpPr/>
            <p:nvPr/>
          </p:nvGrpSpPr>
          <p:grpSpPr>
            <a:xfrm>
              <a:off x="8183182" y="774425"/>
              <a:ext cx="1178025" cy="68100"/>
              <a:chOff x="2024450" y="204150"/>
              <a:chExt cx="1178025" cy="68100"/>
            </a:xfrm>
          </p:grpSpPr>
          <p:sp>
            <p:nvSpPr>
              <p:cNvPr id="2214" name="Google Shape;2214;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4" name="Google Shape;2224;p50"/>
            <p:cNvGrpSpPr/>
            <p:nvPr/>
          </p:nvGrpSpPr>
          <p:grpSpPr>
            <a:xfrm>
              <a:off x="8480185" y="663852"/>
              <a:ext cx="1178025" cy="68100"/>
              <a:chOff x="2024450" y="204150"/>
              <a:chExt cx="1178025" cy="68100"/>
            </a:xfrm>
          </p:grpSpPr>
          <p:sp>
            <p:nvSpPr>
              <p:cNvPr id="2225" name="Google Shape;2225;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5" name="Google Shape;2235;p50"/>
          <p:cNvGrpSpPr/>
          <p:nvPr/>
        </p:nvGrpSpPr>
        <p:grpSpPr>
          <a:xfrm rot="5400000">
            <a:off x="5285275" y="3708175"/>
            <a:ext cx="98902" cy="553090"/>
            <a:chOff x="4898850" y="4820550"/>
            <a:chExt cx="98902" cy="553090"/>
          </a:xfrm>
        </p:grpSpPr>
        <p:sp>
          <p:nvSpPr>
            <p:cNvPr id="2236" name="Google Shape;2236;p5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1" name="Google Shape;224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32"/>
          <p:cNvSpPr/>
          <p:nvPr/>
        </p:nvSpPr>
        <p:spPr>
          <a:xfrm>
            <a:off x="3391800" y="1919597"/>
            <a:ext cx="2360400" cy="5727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2"/>
          <p:cNvSpPr/>
          <p:nvPr/>
        </p:nvSpPr>
        <p:spPr>
          <a:xfrm>
            <a:off x="6149850" y="1919598"/>
            <a:ext cx="2281200" cy="5727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537175" y="1919600"/>
            <a:ext cx="2591700" cy="5727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1636" name="Google Shape;1636;p32"/>
          <p:cNvSpPr txBox="1"/>
          <p:nvPr>
            <p:ph idx="2" type="title"/>
          </p:nvPr>
        </p:nvSpPr>
        <p:spPr>
          <a:xfrm>
            <a:off x="716275" y="206325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Understanding</a:t>
            </a:r>
            <a:endParaRPr/>
          </a:p>
        </p:txBody>
      </p:sp>
      <p:sp>
        <p:nvSpPr>
          <p:cNvPr id="1637" name="Google Shape;1637;p32"/>
          <p:cNvSpPr txBox="1"/>
          <p:nvPr>
            <p:ph idx="3" type="title"/>
          </p:nvPr>
        </p:nvSpPr>
        <p:spPr>
          <a:xfrm>
            <a:off x="776550" y="13452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38" name="Google Shape;1638;p32"/>
          <p:cNvSpPr txBox="1"/>
          <p:nvPr>
            <p:ph idx="4" type="title"/>
          </p:nvPr>
        </p:nvSpPr>
        <p:spPr>
          <a:xfrm>
            <a:off x="3498838" y="20632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639" name="Google Shape;1639;p32"/>
          <p:cNvSpPr txBox="1"/>
          <p:nvPr>
            <p:ph idx="6" type="title"/>
          </p:nvPr>
        </p:nvSpPr>
        <p:spPr>
          <a:xfrm>
            <a:off x="34711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640" name="Google Shape;1640;p32"/>
          <p:cNvSpPr txBox="1"/>
          <p:nvPr>
            <p:ph idx="7" type="title"/>
          </p:nvPr>
        </p:nvSpPr>
        <p:spPr>
          <a:xfrm>
            <a:off x="6249625" y="20632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a:t>
            </a:r>
            <a:endParaRPr/>
          </a:p>
        </p:txBody>
      </p:sp>
      <p:sp>
        <p:nvSpPr>
          <p:cNvPr id="1641" name="Google Shape;1641;p32"/>
          <p:cNvSpPr txBox="1"/>
          <p:nvPr>
            <p:ph idx="9" type="title"/>
          </p:nvPr>
        </p:nvSpPr>
        <p:spPr>
          <a:xfrm>
            <a:off x="61498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642" name="Google Shape;1642;p32"/>
          <p:cNvGrpSpPr/>
          <p:nvPr/>
        </p:nvGrpSpPr>
        <p:grpSpPr>
          <a:xfrm>
            <a:off x="7812807" y="997962"/>
            <a:ext cx="1520982" cy="302065"/>
            <a:chOff x="5642557" y="-150670"/>
            <a:chExt cx="1520982" cy="302065"/>
          </a:xfrm>
        </p:grpSpPr>
        <p:sp>
          <p:nvSpPr>
            <p:cNvPr id="1643" name="Google Shape;1643;p3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9" name="Google Shape;1649;p32"/>
          <p:cNvSpPr txBox="1"/>
          <p:nvPr>
            <p:ph idx="9" type="title"/>
          </p:nvPr>
        </p:nvSpPr>
        <p:spPr>
          <a:xfrm>
            <a:off x="1964525" y="29077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50" name="Google Shape;1650;p32"/>
          <p:cNvSpPr/>
          <p:nvPr/>
        </p:nvSpPr>
        <p:spPr>
          <a:xfrm>
            <a:off x="1924775" y="3455223"/>
            <a:ext cx="2281200" cy="5727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2"/>
          <p:cNvSpPr txBox="1"/>
          <p:nvPr>
            <p:ph idx="7" type="title"/>
          </p:nvPr>
        </p:nvSpPr>
        <p:spPr>
          <a:xfrm>
            <a:off x="1964525" y="3604480"/>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Importance</a:t>
            </a:r>
            <a:endParaRPr/>
          </a:p>
        </p:txBody>
      </p:sp>
      <p:sp>
        <p:nvSpPr>
          <p:cNvPr id="1652" name="Google Shape;1652;p32"/>
          <p:cNvSpPr txBox="1"/>
          <p:nvPr>
            <p:ph idx="9" type="title"/>
          </p:nvPr>
        </p:nvSpPr>
        <p:spPr>
          <a:xfrm>
            <a:off x="4628225" y="29077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653" name="Google Shape;1653;p32"/>
          <p:cNvSpPr/>
          <p:nvPr/>
        </p:nvSpPr>
        <p:spPr>
          <a:xfrm>
            <a:off x="4588475" y="3455223"/>
            <a:ext cx="2281200" cy="5727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txBox="1"/>
          <p:nvPr>
            <p:ph idx="7" type="title"/>
          </p:nvPr>
        </p:nvSpPr>
        <p:spPr>
          <a:xfrm>
            <a:off x="4628225" y="3604480"/>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33"/>
          <p:cNvSpPr/>
          <p:nvPr/>
        </p:nvSpPr>
        <p:spPr>
          <a:xfrm>
            <a:off x="1047325" y="3471075"/>
            <a:ext cx="4729500" cy="1341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3"/>
          <p:cNvSpPr txBox="1"/>
          <p:nvPr>
            <p:ph idx="2" type="title"/>
          </p:nvPr>
        </p:nvSpPr>
        <p:spPr>
          <a:xfrm>
            <a:off x="877950" y="2384750"/>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661" name="Google Shape;1661;p33"/>
          <p:cNvGrpSpPr/>
          <p:nvPr/>
        </p:nvGrpSpPr>
        <p:grpSpPr>
          <a:xfrm flipH="1">
            <a:off x="7672202" y="3605178"/>
            <a:ext cx="883262" cy="242091"/>
            <a:chOff x="2300350" y="2601250"/>
            <a:chExt cx="2275275" cy="623625"/>
          </a:xfrm>
        </p:grpSpPr>
        <p:sp>
          <p:nvSpPr>
            <p:cNvPr id="1662" name="Google Shape;1662;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3"/>
          <p:cNvGrpSpPr/>
          <p:nvPr/>
        </p:nvGrpSpPr>
        <p:grpSpPr>
          <a:xfrm rot="5400000">
            <a:off x="2935200" y="4005125"/>
            <a:ext cx="98902" cy="553090"/>
            <a:chOff x="4898850" y="4820550"/>
            <a:chExt cx="98902" cy="553090"/>
          </a:xfrm>
        </p:grpSpPr>
        <p:sp>
          <p:nvSpPr>
            <p:cNvPr id="1669" name="Google Shape;1669;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33"/>
          <p:cNvGrpSpPr/>
          <p:nvPr/>
        </p:nvGrpSpPr>
        <p:grpSpPr>
          <a:xfrm>
            <a:off x="5776817" y="1332566"/>
            <a:ext cx="1105976" cy="133969"/>
            <a:chOff x="8183182" y="663852"/>
            <a:chExt cx="1475028" cy="178673"/>
          </a:xfrm>
        </p:grpSpPr>
        <p:grpSp>
          <p:nvGrpSpPr>
            <p:cNvPr id="1675" name="Google Shape;1675;p33"/>
            <p:cNvGrpSpPr/>
            <p:nvPr/>
          </p:nvGrpSpPr>
          <p:grpSpPr>
            <a:xfrm>
              <a:off x="8183182" y="774425"/>
              <a:ext cx="1178025" cy="68100"/>
              <a:chOff x="2024450" y="204150"/>
              <a:chExt cx="1178025" cy="68100"/>
            </a:xfrm>
          </p:grpSpPr>
          <p:sp>
            <p:nvSpPr>
              <p:cNvPr id="1676" name="Google Shape;1676;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33"/>
            <p:cNvGrpSpPr/>
            <p:nvPr/>
          </p:nvGrpSpPr>
          <p:grpSpPr>
            <a:xfrm>
              <a:off x="8480185" y="663852"/>
              <a:ext cx="1178025" cy="68100"/>
              <a:chOff x="2024450" y="204150"/>
              <a:chExt cx="1178025" cy="68100"/>
            </a:xfrm>
          </p:grpSpPr>
          <p:sp>
            <p:nvSpPr>
              <p:cNvPr id="1687" name="Google Shape;1687;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97" name="Google Shape;1697;p33"/>
          <p:cNvGrpSpPr/>
          <p:nvPr/>
        </p:nvGrpSpPr>
        <p:grpSpPr>
          <a:xfrm>
            <a:off x="5294901" y="4383719"/>
            <a:ext cx="1252897" cy="51000"/>
            <a:chOff x="2915381" y="4104819"/>
            <a:chExt cx="1252897" cy="51000"/>
          </a:xfrm>
        </p:grpSpPr>
        <p:sp>
          <p:nvSpPr>
            <p:cNvPr id="1698" name="Google Shape;1698;p3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33"/>
          <p:cNvGrpSpPr/>
          <p:nvPr/>
        </p:nvGrpSpPr>
        <p:grpSpPr>
          <a:xfrm>
            <a:off x="2621939" y="674428"/>
            <a:ext cx="883262" cy="242091"/>
            <a:chOff x="2300350" y="2601250"/>
            <a:chExt cx="2275275" cy="623625"/>
          </a:xfrm>
        </p:grpSpPr>
        <p:sp>
          <p:nvSpPr>
            <p:cNvPr id="1713" name="Google Shape;1713;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9" name="Google Shape;1719;p33"/>
          <p:cNvGrpSpPr/>
          <p:nvPr/>
        </p:nvGrpSpPr>
        <p:grpSpPr>
          <a:xfrm>
            <a:off x="7672192" y="1903729"/>
            <a:ext cx="1823016" cy="296643"/>
            <a:chOff x="7857346" y="3902355"/>
            <a:chExt cx="1823016" cy="296643"/>
          </a:xfrm>
        </p:grpSpPr>
        <p:sp>
          <p:nvSpPr>
            <p:cNvPr id="1720" name="Google Shape;1720;p3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33"/>
          <p:cNvGrpSpPr/>
          <p:nvPr/>
        </p:nvGrpSpPr>
        <p:grpSpPr>
          <a:xfrm rot="5400000">
            <a:off x="3809575" y="1544225"/>
            <a:ext cx="98902" cy="553090"/>
            <a:chOff x="4898850" y="4820550"/>
            <a:chExt cx="98902" cy="553090"/>
          </a:xfrm>
        </p:grpSpPr>
        <p:sp>
          <p:nvSpPr>
            <p:cNvPr id="1727" name="Google Shape;1727;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2" name="Google Shape;173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3" name="Google Shape;1733;p33"/>
          <p:cNvSpPr txBox="1"/>
          <p:nvPr>
            <p:ph type="title"/>
          </p:nvPr>
        </p:nvSpPr>
        <p:spPr>
          <a:xfrm>
            <a:off x="2350875" y="2599525"/>
            <a:ext cx="35028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Bussiness</a:t>
            </a:r>
            <a:r>
              <a:rPr lang="en" sz="3800"/>
              <a:t> </a:t>
            </a:r>
            <a:r>
              <a:rPr lang="en" sz="3800">
                <a:solidFill>
                  <a:schemeClr val="accent2"/>
                </a:solidFill>
              </a:rPr>
              <a:t>Understading</a:t>
            </a:r>
            <a:endParaRPr sz="38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34"/>
          <p:cNvSpPr txBox="1"/>
          <p:nvPr>
            <p:ph type="title"/>
          </p:nvPr>
        </p:nvSpPr>
        <p:spPr>
          <a:xfrm>
            <a:off x="350125" y="736025"/>
            <a:ext cx="52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Fraud di Sektor Perbankan </a:t>
            </a:r>
            <a:endParaRPr>
              <a:solidFill>
                <a:schemeClr val="accent2"/>
              </a:solidFill>
            </a:endParaRPr>
          </a:p>
        </p:txBody>
      </p:sp>
      <p:sp>
        <p:nvSpPr>
          <p:cNvPr id="1739" name="Google Shape;1739;p34"/>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4"/>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2" name="Google Shape;1742;p34"/>
          <p:cNvSpPr txBox="1"/>
          <p:nvPr>
            <p:ph type="title"/>
          </p:nvPr>
        </p:nvSpPr>
        <p:spPr>
          <a:xfrm>
            <a:off x="1063800" y="1826950"/>
            <a:ext cx="52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Bidang Operasi</a:t>
            </a:r>
            <a:endParaRPr sz="2000">
              <a:solidFill>
                <a:srgbClr val="FFFFFF"/>
              </a:solidFill>
            </a:endParaRPr>
          </a:p>
        </p:txBody>
      </p:sp>
      <p:sp>
        <p:nvSpPr>
          <p:cNvPr id="1743" name="Google Shape;1743;p34"/>
          <p:cNvSpPr txBox="1"/>
          <p:nvPr>
            <p:ph type="title"/>
          </p:nvPr>
        </p:nvSpPr>
        <p:spPr>
          <a:xfrm>
            <a:off x="1063800" y="2687850"/>
            <a:ext cx="52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rPr>
              <a:t>Bidang Kredit</a:t>
            </a:r>
            <a:endParaRPr sz="2000">
              <a:solidFill>
                <a:schemeClr val="accent2"/>
              </a:solidFill>
            </a:endParaRPr>
          </a:p>
        </p:txBody>
      </p:sp>
      <p:sp>
        <p:nvSpPr>
          <p:cNvPr id="1744" name="Google Shape;1744;p34"/>
          <p:cNvSpPr txBox="1"/>
          <p:nvPr>
            <p:ph type="title"/>
          </p:nvPr>
        </p:nvSpPr>
        <p:spPr>
          <a:xfrm>
            <a:off x="1063800" y="3548750"/>
            <a:ext cx="52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6"/>
                </a:solidFill>
              </a:rPr>
              <a:t>Teknologi Informasi</a:t>
            </a:r>
            <a:endParaRPr sz="2000">
              <a:solidFill>
                <a:schemeClr val="accent6"/>
              </a:solidFill>
            </a:endParaRPr>
          </a:p>
        </p:txBody>
      </p:sp>
      <p:sp>
        <p:nvSpPr>
          <p:cNvPr id="1745" name="Google Shape;1745;p34"/>
          <p:cNvSpPr txBox="1"/>
          <p:nvPr>
            <p:ph type="title"/>
          </p:nvPr>
        </p:nvSpPr>
        <p:spPr>
          <a:xfrm>
            <a:off x="3043200" y="1826950"/>
            <a:ext cx="52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2"/>
                </a:solidFill>
              </a:rPr>
              <a:t>: Pembekuan rekening</a:t>
            </a:r>
            <a:endParaRPr sz="1600">
              <a:solidFill>
                <a:schemeClr val="accent2"/>
              </a:solidFill>
            </a:endParaRPr>
          </a:p>
        </p:txBody>
      </p:sp>
      <p:sp>
        <p:nvSpPr>
          <p:cNvPr id="1746" name="Google Shape;1746;p34"/>
          <p:cNvSpPr txBox="1"/>
          <p:nvPr>
            <p:ph type="title"/>
          </p:nvPr>
        </p:nvSpPr>
        <p:spPr>
          <a:xfrm>
            <a:off x="3043200" y="2687850"/>
            <a:ext cx="52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rPr>
              <a:t>: Kredit Fiktif, Penilaian jaminan yang terlalu tinggi</a:t>
            </a:r>
            <a:endParaRPr sz="1600">
              <a:solidFill>
                <a:srgbClr val="FFFFFF"/>
              </a:solidFill>
            </a:endParaRPr>
          </a:p>
        </p:txBody>
      </p:sp>
      <p:sp>
        <p:nvSpPr>
          <p:cNvPr id="1747" name="Google Shape;1747;p34"/>
          <p:cNvSpPr txBox="1"/>
          <p:nvPr/>
        </p:nvSpPr>
        <p:spPr>
          <a:xfrm>
            <a:off x="3544675" y="3619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Exo"/>
                <a:ea typeface="Exo"/>
                <a:cs typeface="Exo"/>
                <a:sym typeface="Exo"/>
              </a:rPr>
              <a:t>: pencurian data, skimming</a:t>
            </a:r>
            <a:endParaRPr b="1" sz="1600">
              <a:solidFill>
                <a:schemeClr val="accent2"/>
              </a:solidFill>
              <a:latin typeface="Exo"/>
              <a:ea typeface="Exo"/>
              <a:cs typeface="Exo"/>
              <a:sym typeface="Exo"/>
            </a:endParaRPr>
          </a:p>
        </p:txBody>
      </p:sp>
      <p:sp>
        <p:nvSpPr>
          <p:cNvPr id="1748" name="Google Shape;1748;p34"/>
          <p:cNvSpPr txBox="1"/>
          <p:nvPr/>
        </p:nvSpPr>
        <p:spPr>
          <a:xfrm>
            <a:off x="2313475" y="4269575"/>
            <a:ext cx="62433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accent6"/>
                </a:solidFill>
                <a:latin typeface="Lato"/>
                <a:ea typeface="Lato"/>
                <a:cs typeface="Lato"/>
                <a:sym typeface="Lato"/>
              </a:rPr>
              <a:t>peraturan strategi anti-</a:t>
            </a:r>
            <a:r>
              <a:rPr i="1" lang="en" sz="1150">
                <a:solidFill>
                  <a:schemeClr val="accent6"/>
                </a:solidFill>
                <a:latin typeface="Lato"/>
                <a:ea typeface="Lato"/>
                <a:cs typeface="Lato"/>
                <a:sym typeface="Lato"/>
              </a:rPr>
              <a:t>fraud </a:t>
            </a:r>
            <a:r>
              <a:rPr lang="en" sz="1150">
                <a:solidFill>
                  <a:schemeClr val="accent6"/>
                </a:solidFill>
                <a:latin typeface="Lato"/>
                <a:ea typeface="Lato"/>
                <a:cs typeface="Lato"/>
                <a:sym typeface="Lato"/>
              </a:rPr>
              <a:t>telah diatur dalam POJK 39/2019 yang berlaku bagi bank umum. </a:t>
            </a:r>
            <a:endParaRPr>
              <a:solidFill>
                <a:schemeClr val="accent6"/>
              </a:solidFill>
            </a:endParaRPr>
          </a:p>
        </p:txBody>
      </p:sp>
      <p:sp>
        <p:nvSpPr>
          <p:cNvPr id="1749" name="Google Shape;1749;p34"/>
          <p:cNvSpPr/>
          <p:nvPr/>
        </p:nvSpPr>
        <p:spPr>
          <a:xfrm>
            <a:off x="492525" y="1932400"/>
            <a:ext cx="450900" cy="3618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4"/>
          <p:cNvSpPr/>
          <p:nvPr/>
        </p:nvSpPr>
        <p:spPr>
          <a:xfrm>
            <a:off x="492525" y="2853863"/>
            <a:ext cx="450900" cy="3618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4"/>
          <p:cNvSpPr/>
          <p:nvPr/>
        </p:nvSpPr>
        <p:spPr>
          <a:xfrm>
            <a:off x="492525" y="3688850"/>
            <a:ext cx="450900" cy="3618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35"/>
          <p:cNvSpPr/>
          <p:nvPr/>
        </p:nvSpPr>
        <p:spPr>
          <a:xfrm>
            <a:off x="1047325" y="3471075"/>
            <a:ext cx="4729500" cy="1341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5"/>
          <p:cNvSpPr txBox="1"/>
          <p:nvPr>
            <p:ph idx="2" type="title"/>
          </p:nvPr>
        </p:nvSpPr>
        <p:spPr>
          <a:xfrm>
            <a:off x="877950" y="2384750"/>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758" name="Google Shape;1758;p35"/>
          <p:cNvGrpSpPr/>
          <p:nvPr/>
        </p:nvGrpSpPr>
        <p:grpSpPr>
          <a:xfrm flipH="1">
            <a:off x="7672202" y="3605178"/>
            <a:ext cx="883262" cy="242091"/>
            <a:chOff x="2300350" y="2601250"/>
            <a:chExt cx="2275275" cy="623625"/>
          </a:xfrm>
        </p:grpSpPr>
        <p:sp>
          <p:nvSpPr>
            <p:cNvPr id="1759" name="Google Shape;1759;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35"/>
          <p:cNvGrpSpPr/>
          <p:nvPr/>
        </p:nvGrpSpPr>
        <p:grpSpPr>
          <a:xfrm rot="5400000">
            <a:off x="2935200" y="4005125"/>
            <a:ext cx="98902" cy="553090"/>
            <a:chOff x="4898850" y="4820550"/>
            <a:chExt cx="98902" cy="553090"/>
          </a:xfrm>
        </p:grpSpPr>
        <p:sp>
          <p:nvSpPr>
            <p:cNvPr id="1766" name="Google Shape;1766;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35"/>
          <p:cNvGrpSpPr/>
          <p:nvPr/>
        </p:nvGrpSpPr>
        <p:grpSpPr>
          <a:xfrm>
            <a:off x="5776817" y="1332566"/>
            <a:ext cx="1105976" cy="133969"/>
            <a:chOff x="8183182" y="663852"/>
            <a:chExt cx="1475028" cy="178673"/>
          </a:xfrm>
        </p:grpSpPr>
        <p:grpSp>
          <p:nvGrpSpPr>
            <p:cNvPr id="1772" name="Google Shape;1772;p35"/>
            <p:cNvGrpSpPr/>
            <p:nvPr/>
          </p:nvGrpSpPr>
          <p:grpSpPr>
            <a:xfrm>
              <a:off x="8183182" y="774425"/>
              <a:ext cx="1178025" cy="68100"/>
              <a:chOff x="2024450" y="204150"/>
              <a:chExt cx="1178025" cy="68100"/>
            </a:xfrm>
          </p:grpSpPr>
          <p:sp>
            <p:nvSpPr>
              <p:cNvPr id="1773" name="Google Shape;1773;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35"/>
            <p:cNvGrpSpPr/>
            <p:nvPr/>
          </p:nvGrpSpPr>
          <p:grpSpPr>
            <a:xfrm>
              <a:off x="8480185" y="663852"/>
              <a:ext cx="1178025" cy="68100"/>
              <a:chOff x="2024450" y="204150"/>
              <a:chExt cx="1178025" cy="68100"/>
            </a:xfrm>
          </p:grpSpPr>
          <p:sp>
            <p:nvSpPr>
              <p:cNvPr id="1784" name="Google Shape;1784;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94" name="Google Shape;1794;p35"/>
          <p:cNvGrpSpPr/>
          <p:nvPr/>
        </p:nvGrpSpPr>
        <p:grpSpPr>
          <a:xfrm>
            <a:off x="5294901" y="4383719"/>
            <a:ext cx="1252897" cy="51000"/>
            <a:chOff x="2915381" y="4104819"/>
            <a:chExt cx="1252897" cy="51000"/>
          </a:xfrm>
        </p:grpSpPr>
        <p:sp>
          <p:nvSpPr>
            <p:cNvPr id="1795" name="Google Shape;1795;p3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35"/>
          <p:cNvGrpSpPr/>
          <p:nvPr/>
        </p:nvGrpSpPr>
        <p:grpSpPr>
          <a:xfrm>
            <a:off x="2621939" y="674428"/>
            <a:ext cx="883262" cy="242091"/>
            <a:chOff x="2300350" y="2601250"/>
            <a:chExt cx="2275275" cy="623625"/>
          </a:xfrm>
        </p:grpSpPr>
        <p:sp>
          <p:nvSpPr>
            <p:cNvPr id="1810" name="Google Shape;1810;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35"/>
          <p:cNvGrpSpPr/>
          <p:nvPr/>
        </p:nvGrpSpPr>
        <p:grpSpPr>
          <a:xfrm>
            <a:off x="7672192" y="1903729"/>
            <a:ext cx="1823016" cy="296643"/>
            <a:chOff x="7857346" y="3902355"/>
            <a:chExt cx="1823016" cy="296643"/>
          </a:xfrm>
        </p:grpSpPr>
        <p:sp>
          <p:nvSpPr>
            <p:cNvPr id="1817" name="Google Shape;1817;p3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3" name="Google Shape;1823;p35"/>
          <p:cNvGrpSpPr/>
          <p:nvPr/>
        </p:nvGrpSpPr>
        <p:grpSpPr>
          <a:xfrm rot="5400000">
            <a:off x="3809575" y="1544225"/>
            <a:ext cx="98902" cy="553090"/>
            <a:chOff x="4898850" y="4820550"/>
            <a:chExt cx="98902" cy="553090"/>
          </a:xfrm>
        </p:grpSpPr>
        <p:sp>
          <p:nvSpPr>
            <p:cNvPr id="1824" name="Google Shape;1824;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9" name="Google Shape;182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0" name="Google Shape;1830;p35"/>
          <p:cNvSpPr txBox="1"/>
          <p:nvPr>
            <p:ph type="title"/>
          </p:nvPr>
        </p:nvSpPr>
        <p:spPr>
          <a:xfrm>
            <a:off x="2350875" y="2599525"/>
            <a:ext cx="35028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Data</a:t>
            </a:r>
            <a:r>
              <a:rPr lang="en" sz="3800"/>
              <a:t> </a:t>
            </a:r>
            <a:r>
              <a:rPr lang="en" sz="3800">
                <a:solidFill>
                  <a:schemeClr val="accent2"/>
                </a:solidFill>
              </a:rPr>
              <a:t>Preprocessing</a:t>
            </a:r>
            <a:endParaRPr sz="38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3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Langkah-langkah Data Cleansing</a:t>
            </a:r>
            <a:endParaRPr sz="3200">
              <a:solidFill>
                <a:schemeClr val="accent2"/>
              </a:solidFill>
            </a:endParaRPr>
          </a:p>
        </p:txBody>
      </p:sp>
      <p:sp>
        <p:nvSpPr>
          <p:cNvPr id="1836" name="Google Shape;1836;p36"/>
          <p:cNvSpPr txBox="1"/>
          <p:nvPr>
            <p:ph idx="3" type="title"/>
          </p:nvPr>
        </p:nvSpPr>
        <p:spPr>
          <a:xfrm>
            <a:off x="776550" y="13452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37" name="Google Shape;1837;p36"/>
          <p:cNvSpPr txBox="1"/>
          <p:nvPr>
            <p:ph idx="6" type="title"/>
          </p:nvPr>
        </p:nvSpPr>
        <p:spPr>
          <a:xfrm>
            <a:off x="34711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838" name="Google Shape;1838;p36"/>
          <p:cNvSpPr txBox="1"/>
          <p:nvPr>
            <p:ph idx="9" type="title"/>
          </p:nvPr>
        </p:nvSpPr>
        <p:spPr>
          <a:xfrm>
            <a:off x="61498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839" name="Google Shape;1839;p36"/>
          <p:cNvSpPr txBox="1"/>
          <p:nvPr>
            <p:ph idx="15" type="title"/>
          </p:nvPr>
        </p:nvSpPr>
        <p:spPr>
          <a:xfrm>
            <a:off x="776550" y="2980641"/>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840" name="Google Shape;1840;p36"/>
          <p:cNvSpPr txBox="1"/>
          <p:nvPr>
            <p:ph idx="18" type="title"/>
          </p:nvPr>
        </p:nvSpPr>
        <p:spPr>
          <a:xfrm>
            <a:off x="34711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841" name="Google Shape;1841;p36"/>
          <p:cNvSpPr txBox="1"/>
          <p:nvPr>
            <p:ph idx="21" type="title"/>
          </p:nvPr>
        </p:nvSpPr>
        <p:spPr>
          <a:xfrm>
            <a:off x="61498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842" name="Google Shape;1842;p36"/>
          <p:cNvGrpSpPr/>
          <p:nvPr/>
        </p:nvGrpSpPr>
        <p:grpSpPr>
          <a:xfrm>
            <a:off x="7812807" y="997962"/>
            <a:ext cx="1520982" cy="302065"/>
            <a:chOff x="5642557" y="-150670"/>
            <a:chExt cx="1520982" cy="302065"/>
          </a:xfrm>
        </p:grpSpPr>
        <p:sp>
          <p:nvSpPr>
            <p:cNvPr id="1843" name="Google Shape;1843;p3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8" name="Google Shape;184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9" name="Google Shape;1849;p36"/>
          <p:cNvSpPr txBox="1"/>
          <p:nvPr>
            <p:ph idx="8" type="subTitle"/>
          </p:nvPr>
        </p:nvSpPr>
        <p:spPr>
          <a:xfrm>
            <a:off x="691950" y="1830075"/>
            <a:ext cx="24027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 library yang dibutuhkan untuk mengolah data di google colab</a:t>
            </a:r>
            <a:endParaRPr/>
          </a:p>
        </p:txBody>
      </p:sp>
      <p:sp>
        <p:nvSpPr>
          <p:cNvPr id="1850" name="Google Shape;1850;p36"/>
          <p:cNvSpPr txBox="1"/>
          <p:nvPr>
            <p:ph idx="8" type="subTitle"/>
          </p:nvPr>
        </p:nvSpPr>
        <p:spPr>
          <a:xfrm>
            <a:off x="3370650" y="1830075"/>
            <a:ext cx="24027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Mengubah data json menjadi csv</a:t>
            </a:r>
            <a:endParaRPr/>
          </a:p>
        </p:txBody>
      </p:sp>
      <p:sp>
        <p:nvSpPr>
          <p:cNvPr id="1851" name="Google Shape;1851;p36"/>
          <p:cNvSpPr txBox="1"/>
          <p:nvPr>
            <p:ph idx="8" type="subTitle"/>
          </p:nvPr>
        </p:nvSpPr>
        <p:spPr>
          <a:xfrm>
            <a:off x="6133950" y="1830063"/>
            <a:ext cx="24027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 data csv</a:t>
            </a:r>
            <a:endParaRPr/>
          </a:p>
        </p:txBody>
      </p:sp>
      <p:sp>
        <p:nvSpPr>
          <p:cNvPr id="1852" name="Google Shape;1852;p36"/>
          <p:cNvSpPr txBox="1"/>
          <p:nvPr>
            <p:ph idx="8" type="subTitle"/>
          </p:nvPr>
        </p:nvSpPr>
        <p:spPr>
          <a:xfrm>
            <a:off x="776550" y="3465450"/>
            <a:ext cx="24027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Cek tipe data dari setiap kolom apakah sudah sesuai</a:t>
            </a:r>
            <a:endParaRPr/>
          </a:p>
        </p:txBody>
      </p:sp>
      <p:sp>
        <p:nvSpPr>
          <p:cNvPr id="1853" name="Google Shape;1853;p36"/>
          <p:cNvSpPr txBox="1"/>
          <p:nvPr>
            <p:ph idx="8" type="subTitle"/>
          </p:nvPr>
        </p:nvSpPr>
        <p:spPr>
          <a:xfrm>
            <a:off x="3179250" y="3465450"/>
            <a:ext cx="29706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Pada kolom transactionDateTime, currentExpDate, accountOpenDate, dan  dateOfLastAddressChange tipe datanya masih belum sesuai oleh karena itu tipe datanya harus diganti terlebih dahulu</a:t>
            </a:r>
            <a:endParaRPr/>
          </a:p>
        </p:txBody>
      </p:sp>
      <p:sp>
        <p:nvSpPr>
          <p:cNvPr id="1854" name="Google Shape;1854;p36"/>
          <p:cNvSpPr txBox="1"/>
          <p:nvPr>
            <p:ph idx="8" type="subTitle"/>
          </p:nvPr>
        </p:nvSpPr>
        <p:spPr>
          <a:xfrm>
            <a:off x="6049350" y="3533625"/>
            <a:ext cx="24027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Setelah tipe data disetiap kolom benar selanjutnya akan di cek apakah terdapat missing value pada data tersebut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37"/>
          <p:cNvSpPr txBox="1"/>
          <p:nvPr>
            <p:ph type="title"/>
          </p:nvPr>
        </p:nvSpPr>
        <p:spPr>
          <a:xfrm>
            <a:off x="713100" y="6156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Langkah-langkah Data Cleansing</a:t>
            </a:r>
            <a:endParaRPr sz="3200">
              <a:solidFill>
                <a:schemeClr val="accent2"/>
              </a:solidFill>
            </a:endParaRPr>
          </a:p>
        </p:txBody>
      </p:sp>
      <p:sp>
        <p:nvSpPr>
          <p:cNvPr id="1860" name="Google Shape;1860;p37"/>
          <p:cNvSpPr txBox="1"/>
          <p:nvPr>
            <p:ph idx="3" type="title"/>
          </p:nvPr>
        </p:nvSpPr>
        <p:spPr>
          <a:xfrm>
            <a:off x="1843350" y="14976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861" name="Google Shape;1861;p37"/>
          <p:cNvSpPr txBox="1"/>
          <p:nvPr>
            <p:ph idx="6" type="title"/>
          </p:nvPr>
        </p:nvSpPr>
        <p:spPr>
          <a:xfrm>
            <a:off x="5223750" y="14976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grpSp>
        <p:nvGrpSpPr>
          <p:cNvPr id="1862" name="Google Shape;1862;p37"/>
          <p:cNvGrpSpPr/>
          <p:nvPr/>
        </p:nvGrpSpPr>
        <p:grpSpPr>
          <a:xfrm>
            <a:off x="7812807" y="845562"/>
            <a:ext cx="1520982" cy="302065"/>
            <a:chOff x="5642557" y="-150670"/>
            <a:chExt cx="1520982" cy="302065"/>
          </a:xfrm>
        </p:grpSpPr>
        <p:sp>
          <p:nvSpPr>
            <p:cNvPr id="1863" name="Google Shape;1863;p3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8" name="Google Shape;186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9" name="Google Shape;1869;p37"/>
          <p:cNvSpPr txBox="1"/>
          <p:nvPr>
            <p:ph idx="8" type="subTitle"/>
          </p:nvPr>
        </p:nvSpPr>
        <p:spPr>
          <a:xfrm>
            <a:off x="1143000" y="1982475"/>
            <a:ext cx="32943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Setelah di cek ternyata ada beberapa kolom yang memiliki missing value yaitu acqCountry (3913), merchantCountryCode (624), posEntryMode (3345), posConditionCode (287), transactionType (589), echoBuffer (641914), merchantCity (641914), merchantState (641914), merchantZip (641914), posOnPremises (641914), dan  recurringAuthInd (641914)</a:t>
            </a:r>
            <a:endParaRPr/>
          </a:p>
        </p:txBody>
      </p:sp>
      <p:sp>
        <p:nvSpPr>
          <p:cNvPr id="1870" name="Google Shape;1870;p37"/>
          <p:cNvSpPr txBox="1"/>
          <p:nvPr>
            <p:ph idx="8" type="subTitle"/>
          </p:nvPr>
        </p:nvSpPr>
        <p:spPr>
          <a:xfrm>
            <a:off x="5123250" y="1982475"/>
            <a:ext cx="24027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Membuat presentase dari missing value tersebut, kolom yang memiliki missing value lebih dari 50% itu akan di hapus sedangkan untuk kolom yang memiliki sedikit missing value, missing value nya akan di isi dengan modus dari kolom tersebut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38"/>
          <p:cNvSpPr txBox="1"/>
          <p:nvPr>
            <p:ph type="title"/>
          </p:nvPr>
        </p:nvSpPr>
        <p:spPr>
          <a:xfrm>
            <a:off x="713100" y="6156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Langkah-langkah Data Cleansing</a:t>
            </a:r>
            <a:endParaRPr sz="3200">
              <a:solidFill>
                <a:schemeClr val="accent2"/>
              </a:solidFill>
            </a:endParaRPr>
          </a:p>
        </p:txBody>
      </p:sp>
      <p:sp>
        <p:nvSpPr>
          <p:cNvPr id="1876" name="Google Shape;1876;p38"/>
          <p:cNvSpPr txBox="1"/>
          <p:nvPr>
            <p:ph idx="9" type="title"/>
          </p:nvPr>
        </p:nvSpPr>
        <p:spPr>
          <a:xfrm>
            <a:off x="1577850" y="15738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grpSp>
        <p:nvGrpSpPr>
          <p:cNvPr id="1877" name="Google Shape;1877;p38"/>
          <p:cNvGrpSpPr/>
          <p:nvPr/>
        </p:nvGrpSpPr>
        <p:grpSpPr>
          <a:xfrm>
            <a:off x="7812807" y="1074162"/>
            <a:ext cx="1520982" cy="302065"/>
            <a:chOff x="5642557" y="-150670"/>
            <a:chExt cx="1520982" cy="302065"/>
          </a:xfrm>
        </p:grpSpPr>
        <p:sp>
          <p:nvSpPr>
            <p:cNvPr id="1878" name="Google Shape;1878;p3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3" name="Google Shape;188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4" name="Google Shape;1884;p38"/>
          <p:cNvSpPr txBox="1"/>
          <p:nvPr>
            <p:ph idx="8" type="subTitle"/>
          </p:nvPr>
        </p:nvSpPr>
        <p:spPr>
          <a:xfrm>
            <a:off x="1100850" y="2058675"/>
            <a:ext cx="31170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Setelah mengatasi missing value selanjutnya kita akan dicari apakah data tersebut memiliki outlier atau tidak, di data yang diberikan ternyata terdapat outlier pada kolom creditLimit, availableMoney, transactionAmount, dan  currentBalance sehingga outlier tersebut harus kita hilangkan </a:t>
            </a:r>
            <a:endParaRPr/>
          </a:p>
        </p:txBody>
      </p:sp>
      <p:sp>
        <p:nvSpPr>
          <p:cNvPr id="1885" name="Google Shape;1885;p38"/>
          <p:cNvSpPr txBox="1"/>
          <p:nvPr>
            <p:ph idx="9" type="title"/>
          </p:nvPr>
        </p:nvSpPr>
        <p:spPr>
          <a:xfrm>
            <a:off x="5165250" y="1573869"/>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r>
              <a:rPr lang="en"/>
              <a:t>0</a:t>
            </a:r>
            <a:endParaRPr/>
          </a:p>
        </p:txBody>
      </p:sp>
      <p:sp>
        <p:nvSpPr>
          <p:cNvPr id="1886" name="Google Shape;1886;p38"/>
          <p:cNvSpPr txBox="1"/>
          <p:nvPr>
            <p:ph idx="8" type="subTitle"/>
          </p:nvPr>
        </p:nvSpPr>
        <p:spPr>
          <a:xfrm>
            <a:off x="4707600" y="2058663"/>
            <a:ext cx="3117000" cy="1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Setelah menghilangkan outlier maka data yang kita punya saat ini telah bersih dan dapat digunakan untuk menjawab pertanyaan nomor 1 dan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464115"/>
      </a:lt2>
      <a:accent1>
        <a:srgbClr val="D7C23A"/>
      </a:accent1>
      <a:accent2>
        <a:srgbClr val="FFD68F"/>
      </a:accent2>
      <a:accent3>
        <a:srgbClr val="FFBB95"/>
      </a:accent3>
      <a:accent4>
        <a:srgbClr val="756D1D"/>
      </a:accent4>
      <a:accent5>
        <a:srgbClr val="FFFFFF"/>
      </a:accent5>
      <a:accent6>
        <a:srgbClr val="FFFFFF"/>
      </a:accent6>
      <a:hlink>
        <a:srgbClr val="FFD6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