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ProfitAnalysis_17034274960040/Dashboard-ProfitAnalysi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59C3A5B0-907A-4F86-9A97-02B513DB6C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Profit Analysis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DE03B186-8FF9-4BC2-A469-D3FB0496A3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12/24/2023 2:24:48 PM</a:t>
            </a:r>
            <a:endParaRPr lang="en-US" dirty="0"/>
          </a:p>
          <a:p>
            <a:r>
              <a:rPr lang="en-ID" dirty="0"/>
              <a:t>Created by: </a:t>
            </a:r>
            <a:r>
              <a:rPr lang="en-ID" dirty="0" err="1"/>
              <a:t>Anggi</a:t>
            </a:r>
            <a:r>
              <a:rPr lang="en-ID" dirty="0"/>
              <a:t> </a:t>
            </a:r>
            <a:r>
              <a:rPr lang="en-ID" dirty="0" err="1"/>
              <a:t>Setyawan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- Profit Analysis">
            <a:extLst>
              <a:ext uri="{FF2B5EF4-FFF2-40B4-BE49-F238E27FC236}">
                <a16:creationId xmlns:a16="http://schemas.microsoft.com/office/drawing/2014/main" id="{5E547225-08F4-4477-B1D3-F312D6DE1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7"/>
            <a:ext cx="12192000" cy="685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Profit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Profit Analysis</dc:title>
  <dc:creator/>
  <cp:lastModifiedBy>asus tuf</cp:lastModifiedBy>
  <cp:revision>1</cp:revision>
  <dcterms:created xsi:type="dcterms:W3CDTF">2023-12-24T14:24:48Z</dcterms:created>
  <dcterms:modified xsi:type="dcterms:W3CDTF">2023-12-24T14:27:50Z</dcterms:modified>
</cp:coreProperties>
</file>