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evanueAnalysis/RevanueAl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50BE30-B476-4300-AAFC-A6D34890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Revanue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1A6E6EC-B2F5-4647-B1F3-D6309AD0B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12/24/2023 2:25:11 PM</a:t>
            </a:r>
            <a:endParaRPr lang="en-US" dirty="0"/>
          </a:p>
          <a:p>
            <a:r>
              <a:rPr lang="en-ID" dirty="0"/>
              <a:t>Created by:  </a:t>
            </a:r>
            <a:r>
              <a:rPr lang="en-ID" dirty="0" err="1"/>
              <a:t>Anggi</a:t>
            </a:r>
            <a:r>
              <a:rPr lang="en-ID" dirty="0"/>
              <a:t> </a:t>
            </a:r>
            <a:r>
              <a:rPr lang="en-ID" dirty="0" err="1"/>
              <a:t>Setyawan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anue Alalysis">
            <a:extLst>
              <a:ext uri="{FF2B5EF4-FFF2-40B4-BE49-F238E27FC236}">
                <a16:creationId xmlns:a16="http://schemas.microsoft.com/office/drawing/2014/main" id="{7EB46D1F-4202-4DA5-880F-69000CBB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Revanue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Revanue Analysis</dc:title>
  <dc:creator/>
  <cp:lastModifiedBy>asus tuf</cp:lastModifiedBy>
  <cp:revision>1</cp:revision>
  <dcterms:created xsi:type="dcterms:W3CDTF">2023-12-24T14:25:11Z</dcterms:created>
  <dcterms:modified xsi:type="dcterms:W3CDTF">2023-12-24T14:28:49Z</dcterms:modified>
</cp:coreProperties>
</file>