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Materi VLAN (Virtual Local Area Network)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Pengantar Jaringan Virtual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Pengertian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VLAN (Virtual Local Area Network) adalah teknologi jaringan untuk membagi satu jaringan fisik menjadi beberapa jaringan logis. Setiap VLAN dapat berfungsi seperti jaringan terpisah walaupun berada pada switch yang sama.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Meningkatkan keamanan jaringan</a:t>
            </a:r>
          </a:p>
          <a:p>
            <a:r>
              <a:t>2. Mengurangi lalu lintas broadcast</a:t>
            </a:r>
          </a:p>
          <a:p>
            <a:r>
              <a:t>3. Mempermudah manajemen jaringan</a:t>
            </a:r>
          </a:p>
          <a:p>
            <a:r>
              <a:t>4. Meningkatkan efisiensi dan performa jaringan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Jenis-Jenis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Default VLAN – VLAN bawaan pada switch (biasanya VLAN 1)</a:t>
            </a:r>
          </a:p>
          <a:p>
            <a:r>
              <a:t>2. Data VLAN – Untuk lalu lintas data pengguna</a:t>
            </a:r>
          </a:p>
          <a:p>
            <a:r>
              <a:t>3. Voice VLAN – Untuk trafik VoIP</a:t>
            </a:r>
          </a:p>
          <a:p>
            <a:r>
              <a:t>4. Management VLAN – Untuk mengelola perangkat jaringan</a:t>
            </a:r>
          </a:p>
          <a:p>
            <a:r>
              <a:t>5. Native VLAN – Untuk frame untagged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 Kerja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VLAN bekerja pada Layer 2 (Data Link Layer) OSI Model</a:t>
            </a:r>
          </a:p>
          <a:p>
            <a:r>
              <a:t>• Port pada switch dikonfigurasi untuk VLAN tertentu</a:t>
            </a:r>
          </a:p>
          <a:p>
            <a:r>
              <a:t>• Komunikasi antar VLAN memerlukan router atau Layer 3 switch (Inter-VLAN Routing)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Contoh Kasus VLAN di Kantor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VLAN 10 → Divisi Keuangan</a:t>
            </a:r>
          </a:p>
          <a:p>
            <a:r>
              <a:t>• VLAN 20 → Divisi IT</a:t>
            </a:r>
          </a:p>
          <a:p>
            <a:r>
              <a:t>• VLAN 30 → Divisi HRD</a:t>
            </a:r>
          </a:p>
          <a:p/>
          <a:p>
            <a:r>
              <a:t>Setiap divisi hanya bisa berkomunikasi dalam VLAN-nya, kecuali diizinkan oleh admin jaringan.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VLAN membagi jaringan besar menjadi beberapa bagian kecil agar lebih aman, efisien, dan mudah dikelola. Teknologi ini penting untuk manajemen jaringan modern di sekolah, kantor, atau perusahaan besar.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