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3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912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77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385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8391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802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71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1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5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7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2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1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219" y="305278"/>
            <a:ext cx="7766936" cy="1150035"/>
          </a:xfrm>
        </p:spPr>
        <p:txBody>
          <a:bodyPr/>
          <a:lstStyle/>
          <a:p>
            <a:pPr algn="ctr"/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WIDGET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188" y="1661375"/>
            <a:ext cx="7766936" cy="4237149"/>
          </a:xfrm>
        </p:spPr>
        <p:txBody>
          <a:bodyPr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id-ID" sz="3200" dirty="0" smtClean="0">
                <a:solidFill>
                  <a:schemeClr val="tx1"/>
                </a:solidFill>
              </a:rPr>
              <a:t>KELOMPOK 6</a:t>
            </a:r>
            <a:endParaRPr lang="en-US" sz="3200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  <a:p>
            <a:pPr lvl="5" algn="l"/>
            <a:r>
              <a:rPr lang="id-ID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Fadh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d-ID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 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 </a:t>
            </a:r>
            <a:r>
              <a:rPr lang="id-ID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hairun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id-ID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M311305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l"/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Fardila Inastiana		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M3113060)</a:t>
            </a:r>
          </a:p>
          <a:p>
            <a:pPr lvl="5" algn="l"/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Laksmita Dewi			(M3113088)</a:t>
            </a:r>
          </a:p>
          <a:p>
            <a:pPr lvl="5" algn="l"/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Meivida Yupurwani P		(M3113098)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5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480" y="115051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 ITU WIDGET ???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14" y="237400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03290"/>
          </a:xfrm>
        </p:spPr>
        <p:txBody>
          <a:bodyPr/>
          <a:lstStyle/>
          <a:p>
            <a:r>
              <a:rPr lang="en-US" dirty="0" smtClean="0"/>
              <a:t>PENGERTIAN WIDGET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996225"/>
            <a:ext cx="8596668" cy="4045137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Widget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perwakilan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memungkinkan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fitur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diwakilkan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sesungguhnya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widget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terletak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home screen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layar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dibilang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widget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mini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home screen. 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3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56693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76530"/>
            <a:ext cx="8596668" cy="2679976"/>
          </a:xfrm>
        </p:spPr>
        <p:txBody>
          <a:bodyPr/>
          <a:lstStyle/>
          <a:p>
            <a:pPr algn="just"/>
            <a:r>
              <a:rPr lang="en-US" dirty="0"/>
              <a:t>Dari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icon (1×1), </a:t>
            </a:r>
            <a:r>
              <a:rPr lang="en-US" dirty="0" err="1"/>
              <a:t>memanjang</a:t>
            </a:r>
            <a:r>
              <a:rPr lang="en-US" dirty="0"/>
              <a:t> (3×1, 4×1 </a:t>
            </a:r>
            <a:r>
              <a:rPr lang="en-US" dirty="0" err="1"/>
              <a:t>dst</a:t>
            </a:r>
            <a:r>
              <a:rPr lang="en-US" dirty="0"/>
              <a:t>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(3×2, 5×3 </a:t>
            </a:r>
            <a:r>
              <a:rPr lang="en-US" dirty="0" err="1"/>
              <a:t>dst</a:t>
            </a:r>
            <a:r>
              <a:rPr lang="en-US" dirty="0"/>
              <a:t>).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pilihlah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widget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Resize </a:t>
            </a:r>
            <a:r>
              <a:rPr lang="en-US" dirty="0" err="1"/>
              <a:t>ukuran</a:t>
            </a:r>
            <a:r>
              <a:rPr lang="en-US" dirty="0"/>
              <a:t> Widget </a:t>
            </a:r>
            <a:r>
              <a:rPr lang="en-US" dirty="0" err="1"/>
              <a:t>seminimal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9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1"/>
            <a:ext cx="8596668" cy="1425262"/>
          </a:xfrm>
        </p:spPr>
        <p:txBody>
          <a:bodyPr>
            <a:normAutofit/>
          </a:bodyPr>
          <a:lstStyle/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Komponen untuk Membuat Widget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76530"/>
            <a:ext cx="8596668" cy="3864832"/>
          </a:xfrm>
        </p:spPr>
        <p:txBody>
          <a:bodyPr>
            <a:normAutofit lnSpcReduction="10000"/>
          </a:bodyPr>
          <a:lstStyle/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File Java</a:t>
            </a:r>
            <a:endParaRPr lang="id-ID" sz="17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id-ID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file java di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file yang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mengimplementasikan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aksi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widget.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mendefinisikan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widget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beserta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posisinya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layar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didefinisikan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file XML,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koding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di file java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atribut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tata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letak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file XML yang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didefinisikan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7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File XML</a:t>
            </a:r>
            <a:endParaRPr lang="id-ID" sz="17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id-ID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file XML yang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di res/values/ yang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mendefinisikan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elemen-elemen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XML yang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inisialisasi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widget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atribut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mendukungnya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(file yang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kenal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main.xml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pembahasan-pembahasan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sebelumnya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id-ID" sz="17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3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61115"/>
            <a:ext cx="8596668" cy="1566929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Komponen untuk Membuat Widget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25013"/>
            <a:ext cx="8596668" cy="3812147"/>
          </a:xfrm>
        </p:spPr>
        <p:txBody>
          <a:bodyPr>
            <a:normAutofit/>
          </a:bodyPr>
          <a:lstStyle/>
          <a:p>
            <a:pPr marL="285750" lvl="0" indent="-28575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Layout XML (optional)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id-ID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file XML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res/layout/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menggambarkan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penambahan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keterangan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layout widget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Sebenarnya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file java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(file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dikenal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string.xml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pembahasan-pembahasan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sebelumnya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string.xml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handle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 java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resource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(PNG/JPEG)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 xml.</a:t>
            </a:r>
          </a:p>
          <a:p>
            <a:pPr algn="just" fontAlgn="base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2231"/>
          </a:xfrm>
        </p:spPr>
        <p:txBody>
          <a:bodyPr>
            <a:normAutofit/>
          </a:bodyPr>
          <a:lstStyle/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Kelebihan Menggunakan Widget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931831"/>
            <a:ext cx="8596668" cy="4109531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menghentikan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penunjuk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lewat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matahari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06321"/>
          </a:xfrm>
        </p:spPr>
        <p:txBody>
          <a:bodyPr>
            <a:noAutofit/>
          </a:bodyPr>
          <a:lstStyle/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Kekurangan Menggunakan Widget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970468"/>
            <a:ext cx="8596668" cy="4070894"/>
          </a:xfrm>
        </p:spPr>
        <p:txBody>
          <a:bodyPr/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Efek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dampak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buruk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terlalu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memasang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widget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sedikit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bahkan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menyebabkan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lemot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mumpuni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867436"/>
            <a:ext cx="8596668" cy="262228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TERIMA KASIH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14327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168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WIDGET</vt:lpstr>
      <vt:lpstr>APA ITU WIDGET ???</vt:lpstr>
      <vt:lpstr>PENGERTIAN WIDGET</vt:lpstr>
      <vt:lpstr>Ukuran Frame</vt:lpstr>
      <vt:lpstr>Komponen untuk Membuat Widget</vt:lpstr>
      <vt:lpstr>Komponen untuk Membuat Widget</vt:lpstr>
      <vt:lpstr>Kelebihan Menggunakan Widget</vt:lpstr>
      <vt:lpstr>Kekurangan Menggunakan Widget 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</dc:title>
  <dc:creator>Pidul</dc:creator>
  <cp:lastModifiedBy>Pidul</cp:lastModifiedBy>
  <cp:revision>13</cp:revision>
  <dcterms:created xsi:type="dcterms:W3CDTF">2015-11-01T11:48:47Z</dcterms:created>
  <dcterms:modified xsi:type="dcterms:W3CDTF">2015-11-01T14:14:27Z</dcterms:modified>
</cp:coreProperties>
</file>