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04D34A-FA47-4A44-BE0A-1C805437386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86549B-47E2-494E-9F59-77BE2D5F06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7" y="44624"/>
            <a:ext cx="5648623" cy="1204306"/>
          </a:xfrm>
        </p:spPr>
        <p:txBody>
          <a:bodyPr/>
          <a:lstStyle/>
          <a:p>
            <a:r>
              <a:rPr lang="en-US" b="1" i="1" dirty="0" err="1" smtClean="0"/>
              <a:t>BroadcastReceiver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6511131" cy="3126350"/>
          </a:xfrm>
        </p:spPr>
        <p:txBody>
          <a:bodyPr/>
          <a:lstStyle/>
          <a:p>
            <a:pPr algn="ctr"/>
            <a:r>
              <a:rPr lang="id-ID" b="1" dirty="0" smtClean="0"/>
              <a:t>KELOMPOK 10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FADEL 	(M3113052)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FAJAR	(M3113053)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HANIF WIDI 	(M3113068)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KHOLIDA	(M3113087)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08806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520940" cy="548640"/>
          </a:xfrm>
        </p:spPr>
        <p:txBody>
          <a:bodyPr>
            <a:noAutofit/>
          </a:bodyPr>
          <a:lstStyle/>
          <a:p>
            <a:r>
              <a:rPr lang="en-US" sz="2400" dirty="0" smtClean="0"/>
              <a:t>http://developer.android.com/samples/BasicNetworking/res/values/strings.html 30/11/2015 01:11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2050" name="Picture 2" descr="D:\ss\praktek android\Screenshot_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916832"/>
            <a:ext cx="7013933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9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http://www.hermantolle.com/class/2014/11/tutorial-cara-pembuatan-broadcast-receiver-android-mobile-phone/  30/11/2015 02:55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D:\ss\praktek android\Screenshot_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696" y="1100138"/>
            <a:ext cx="6928833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2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>http://www.tutorialspoint.com/android/android_broadcast_receivers.htm 30/11/2015 03:02</a:t>
            </a:r>
            <a:endParaRPr lang="en-US" sz="2200" dirty="0"/>
          </a:p>
        </p:txBody>
      </p:sp>
      <p:pic>
        <p:nvPicPr>
          <p:cNvPr id="4099" name="Picture 3" descr="D:\ss\praktek android\Screenshot_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310" y="1100138"/>
            <a:ext cx="697960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16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		</a:t>
            </a:r>
            <a:r>
              <a:rPr lang="en-US" dirty="0" smtClean="0"/>
              <a:t>Broadcast </a:t>
            </a:r>
            <a:r>
              <a:rPr lang="en-US" dirty="0"/>
              <a:t>Receiver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Android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broadcast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 </a:t>
            </a:r>
            <a:r>
              <a:rPr lang="en-US" dirty="0" err="1"/>
              <a:t>Pesan</a:t>
            </a:r>
            <a:r>
              <a:rPr lang="en-US" dirty="0"/>
              <a:t> yang di broadcast </a:t>
            </a:r>
            <a:r>
              <a:rPr lang="en-US" dirty="0" err="1"/>
              <a:t>disebut</a:t>
            </a:r>
            <a:r>
              <a:rPr lang="en-US" dirty="0"/>
              <a:t> event </a:t>
            </a:r>
            <a:r>
              <a:rPr lang="en-US" dirty="0" err="1"/>
              <a:t>atau</a:t>
            </a:r>
            <a:r>
              <a:rPr lang="en-US" dirty="0"/>
              <a:t> intent.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broadcast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broadcast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transfer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48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Broadcast Receiver,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Broadcast Receiver</a:t>
            </a:r>
          </a:p>
          <a:p>
            <a:r>
              <a:rPr lang="en-US" dirty="0"/>
              <a:t>Registering Broadcast Receiver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1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Broadcast Receiver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>
                <a:latin typeface="Adobe Ming Std L" pitchFamily="18" charset="-128"/>
                <a:ea typeface="Adobe Ming Std L" pitchFamily="18" charset="-128"/>
              </a:rPr>
              <a:t>		</a:t>
            </a:r>
            <a:r>
              <a:rPr lang="en-US" dirty="0" err="1" smtClean="0">
                <a:latin typeface="Adobe Ming Std L" pitchFamily="18" charset="-128"/>
                <a:ea typeface="Adobe Ming Std L" pitchFamily="18" charset="-128"/>
              </a:rPr>
              <a:t>Membuat</a:t>
            </a:r>
            <a:r>
              <a:rPr lang="en-US" dirty="0" smtClean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Broadcast Receiver class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dengan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mengimplementasikan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subclass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dari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class Broadcast Receiver. Broadcast Receiver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menerima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Intent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melalui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panggilan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ke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onReceive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(). Method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onReceive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()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memiliki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parameter Context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dan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Intent.</a:t>
            </a:r>
          </a:p>
        </p:txBody>
      </p:sp>
    </p:spTree>
    <p:extLst>
      <p:ext uri="{BB962C8B-B14F-4D97-AF65-F5344CB8AC3E}">
        <p14:creationId xmlns:p14="http://schemas.microsoft.com/office/powerpoint/2010/main" val="26301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Registering Broadcast Receiver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Adobe Ming Std L" pitchFamily="18" charset="-128"/>
                <a:ea typeface="Adobe Ming Std L" pitchFamily="18" charset="-128"/>
              </a:rPr>
              <a:t> </a:t>
            </a:r>
            <a:r>
              <a:rPr lang="id-ID" b="1" dirty="0" smtClean="0">
                <a:latin typeface="Adobe Ming Std L" pitchFamily="18" charset="-128"/>
                <a:ea typeface="Adobe Ming Std L" pitchFamily="18" charset="-128"/>
              </a:rPr>
              <a:t>		</a:t>
            </a:r>
            <a:r>
              <a:rPr lang="en-US" dirty="0" err="1" smtClean="0">
                <a:latin typeface="Adobe Ming Std L" pitchFamily="18" charset="-128"/>
                <a:ea typeface="Adobe Ming Std L" pitchFamily="18" charset="-128"/>
              </a:rPr>
              <a:t>Mendaftarkan</a:t>
            </a:r>
            <a:r>
              <a:rPr lang="en-US" dirty="0" smtClean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penerima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Intent yang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diinginkan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pada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AndroidManifest.xml.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Pendaftaran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ini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dilakukan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untuk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mengimplementasikan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event ACTION_BOOT_COMPLETED yang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akan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dikirimkan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oleh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sistem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Android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ketika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proses boot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telah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selesai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berjalan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59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>
                <a:latin typeface="Adobe Ming Std L" pitchFamily="18" charset="-128"/>
                <a:ea typeface="Adobe Ming Std L" pitchFamily="18" charset="-128"/>
              </a:rPr>
              <a:t>		</a:t>
            </a:r>
            <a:r>
              <a:rPr lang="en-US" dirty="0" err="1" smtClean="0">
                <a:latin typeface="Adobe Ming Std L" pitchFamily="18" charset="-128"/>
                <a:ea typeface="Adobe Ming Std L" pitchFamily="18" charset="-128"/>
              </a:rPr>
              <a:t>Setelah</a:t>
            </a:r>
            <a:r>
              <a:rPr lang="en-US" dirty="0" smtClean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melakukan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Registering Broadcast Receiver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maka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setiap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kali device Android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melakukan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boot,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maka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kelas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MyBroadcastReceiver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dan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method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onReceive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()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akan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dirty="0" err="1">
                <a:latin typeface="Adobe Ming Std L" pitchFamily="18" charset="-128"/>
                <a:ea typeface="Adobe Ming Std L" pitchFamily="18" charset="-128"/>
              </a:rPr>
              <a:t>dieksekusi</a:t>
            </a:r>
            <a:r>
              <a:rPr lang="en-US" dirty="0">
                <a:latin typeface="Adobe Ming Std L" pitchFamily="18" charset="-128"/>
                <a:ea typeface="Adobe Ming Std L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09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5648623" cy="1780370"/>
          </a:xfrm>
        </p:spPr>
        <p:txBody>
          <a:bodyPr>
            <a:noAutofit/>
          </a:bodyPr>
          <a:lstStyle/>
          <a:p>
            <a:pPr algn="just"/>
            <a:r>
              <a:rPr lang="id-ID" sz="2000" b="1" dirty="0" smtClean="0">
                <a:latin typeface="Adobe Ming Std L" pitchFamily="18" charset="-128"/>
                <a:ea typeface="Adobe Ming Std L" pitchFamily="18" charset="-128"/>
              </a:rPr>
              <a:t>	</a:t>
            </a:r>
            <a:br>
              <a:rPr lang="id-ID" sz="2000" b="1" dirty="0" smtClean="0">
                <a:latin typeface="Adobe Ming Std L" pitchFamily="18" charset="-128"/>
                <a:ea typeface="Adobe Ming Std L" pitchFamily="18" charset="-128"/>
              </a:rPr>
            </a:br>
            <a:r>
              <a:rPr lang="id-ID" sz="2000" b="1" dirty="0" smtClean="0">
                <a:latin typeface="Adobe Ming Std L" pitchFamily="18" charset="-128"/>
                <a:ea typeface="Adobe Ming Std L" pitchFamily="18" charset="-128"/>
              </a:rPr>
              <a:t>	</a:t>
            </a:r>
            <a:r>
              <a:rPr lang="en-US" sz="2000" b="1" dirty="0" err="1" smtClean="0">
                <a:latin typeface="Adobe Ming Std L" pitchFamily="18" charset="-128"/>
                <a:ea typeface="Adobe Ming Std L" pitchFamily="18" charset="-128"/>
              </a:rPr>
              <a:t>Setelah</a:t>
            </a:r>
            <a:r>
              <a:rPr lang="en-US" sz="2000" b="1" dirty="0" smtClean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melakukan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Registering Broadcast Receiver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maka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setiap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kali device Android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melakukan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boot,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maka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kelas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MyBroadcastReceiver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dan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method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onReceive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()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akan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US" sz="2000" b="1" dirty="0" err="1">
                <a:latin typeface="Adobe Ming Std L" pitchFamily="18" charset="-128"/>
                <a:ea typeface="Adobe Ming Std L" pitchFamily="18" charset="-128"/>
              </a:rPr>
              <a:t>dieksekusi</a:t>
            </a:r>
            <a:r>
              <a:rPr lang="en-US" sz="2000" b="1" dirty="0">
                <a:latin typeface="Adobe Ming Std L" pitchFamily="18" charset="-128"/>
                <a:ea typeface="Adobe Ming Std L" pitchFamily="18" charset="-128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013176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0" y="2204864"/>
            <a:ext cx="7520940" cy="548640"/>
          </a:xfrm>
        </p:spPr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http://alexzh.com/tutorials/android-battery-status-use-broadcastreceiver/ 29/11/2015 21:11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D:\ss\praktek android\Screensho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26216" cy="42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7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</TotalTime>
  <Words>52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BroadcastReceiver</vt:lpstr>
      <vt:lpstr>PENGERTIAN</vt:lpstr>
      <vt:lpstr>Ada beberapa langkah penting untuk membuat Broadcast Receiver, yaitu: </vt:lpstr>
      <vt:lpstr>Creating Broadcast Receiver </vt:lpstr>
      <vt:lpstr>Registering Broadcast Receiver </vt:lpstr>
      <vt:lpstr>PowerPoint Presentation</vt:lpstr>
      <vt:lpstr>   Setelah melakukan Registering Broadcast Receiver maka setiap kali device Android melakukan boot, maka kelas MyBroadcastReceiver dan method onReceive() akan dieksekusi.</vt:lpstr>
      <vt:lpstr>Sumber Referensi</vt:lpstr>
      <vt:lpstr>http://alexzh.com/tutorials/android-battery-status-use-broadcastreceiver/ 29/11/2015 21:11 </vt:lpstr>
      <vt:lpstr>http://developer.android.com/samples/BasicNetworking/res/values/strings.html 30/11/2015 01:11 </vt:lpstr>
      <vt:lpstr>http://www.hermantolle.com/class/2014/11/tutorial-cara-pembuatan-broadcast-receiver-android-mobile-phone/  30/11/2015 02:55 </vt:lpstr>
      <vt:lpstr>http://www.tutorialspoint.com/android/android_broadcast_receivers.htm 30/11/2015 03:02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BroadcastReceiver</dc:title>
  <dc:creator>se7en</dc:creator>
  <cp:lastModifiedBy>Hanif Widi A</cp:lastModifiedBy>
  <cp:revision>8</cp:revision>
  <dcterms:created xsi:type="dcterms:W3CDTF">2015-11-29T19:44:11Z</dcterms:created>
  <dcterms:modified xsi:type="dcterms:W3CDTF">2015-11-30T13:44:11Z</dcterms:modified>
</cp:coreProperties>
</file>