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3" r:id="rId5"/>
    <p:sldId id="264" r:id="rId6"/>
    <p:sldId id="265" r:id="rId7"/>
    <p:sldId id="266" r:id="rId8"/>
    <p:sldId id="267" r:id="rId9"/>
    <p:sldId id="262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-1062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2590800"/>
            <a:ext cx="6096000" cy="1009650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8100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A44B-992B-49B0-80F7-010B66244FFA}" type="datetimeFigureOut">
              <a:rPr lang="en-US" smtClean="0"/>
              <a:t>09/19/2015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07C-9AC7-448E-9FCE-3A20542CE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2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A44B-992B-49B0-80F7-010B66244FFA}" type="datetimeFigureOut">
              <a:rPr lang="en-US" smtClean="0"/>
              <a:t>09/19/2015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07C-9AC7-448E-9FCE-3A20542CE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75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A44B-992B-49B0-80F7-010B66244FFA}" type="datetimeFigureOut">
              <a:rPr lang="en-US" smtClean="0"/>
              <a:t>09/19/2015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07C-9AC7-448E-9FCE-3A20542CE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06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A44B-992B-49B0-80F7-010B66244FFA}" type="datetimeFigureOut">
              <a:rPr lang="en-US" smtClean="0"/>
              <a:t>09/19/2015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07C-9AC7-448E-9FCE-3A20542CE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76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A44B-992B-49B0-80F7-010B66244FFA}" type="datetimeFigureOut">
              <a:rPr lang="en-US" smtClean="0"/>
              <a:t>09/19/2015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07C-9AC7-448E-9FCE-3A20542CE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04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A44B-992B-49B0-80F7-010B66244FFA}" type="datetimeFigureOut">
              <a:rPr lang="en-US" smtClean="0"/>
              <a:t>09/19/2015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07C-9AC7-448E-9FCE-3A20542CE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0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A44B-992B-49B0-80F7-010B66244FFA}" type="datetimeFigureOut">
              <a:rPr lang="en-US" smtClean="0"/>
              <a:t>09/19/2015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07C-9AC7-448E-9FCE-3A20542CE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30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A44B-992B-49B0-80F7-010B66244FFA}" type="datetimeFigureOut">
              <a:rPr lang="en-US" smtClean="0"/>
              <a:t>09/19/2015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07C-9AC7-448E-9FCE-3A20542CE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03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A44B-992B-49B0-80F7-010B66244FFA}" type="datetimeFigureOut">
              <a:rPr lang="en-US" smtClean="0"/>
              <a:t>09/19/2015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07C-9AC7-448E-9FCE-3A20542CE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57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A44B-992B-49B0-80F7-010B66244FFA}" type="datetimeFigureOut">
              <a:rPr lang="en-US" smtClean="0"/>
              <a:t>09/19/2015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07C-9AC7-448E-9FCE-3A20542CE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00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A44B-992B-49B0-80F7-010B66244FFA}" type="datetimeFigureOut">
              <a:rPr lang="en-US" smtClean="0"/>
              <a:t>09/19/2015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07C-9AC7-448E-9FCE-3A20542CE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7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2">
              <a:lumMod val="25000"/>
            </a:schemeClr>
          </a:fgClr>
          <a:bgClr>
            <a:schemeClr val="bg2">
              <a:lumMod val="1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AA44B-992B-49B0-80F7-010B66244FFA}" type="datetimeFigureOut">
              <a:rPr lang="en-US" smtClean="0"/>
              <a:t>09/19/2015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5307C-9AC7-448E-9FCE-3A20542CE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94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Explicit </a:t>
            </a:r>
            <a:r>
              <a:rPr lang="en-US" dirty="0" err="1">
                <a:latin typeface="Comic Sans MS" pitchFamily="66" charset="0"/>
              </a:rPr>
              <a:t>dan</a:t>
            </a:r>
            <a:r>
              <a:rPr lang="en-US" dirty="0">
                <a:latin typeface="Comic Sans MS" pitchFamily="66" charset="0"/>
              </a:rPr>
              <a:t> Implicit </a:t>
            </a:r>
            <a:r>
              <a:rPr lang="en-US" dirty="0" err="1">
                <a:latin typeface="Comic Sans MS" pitchFamily="66" charset="0"/>
              </a:rPr>
              <a:t>Intens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16016" y="4746104"/>
            <a:ext cx="4384576" cy="1851248"/>
          </a:xfrm>
        </p:spPr>
        <p:txBody>
          <a:bodyPr>
            <a:noAutofit/>
          </a:bodyPr>
          <a:lstStyle/>
          <a:p>
            <a:pPr algn="l"/>
            <a:r>
              <a:rPr lang="id-ID" sz="1800" dirty="0" smtClean="0">
                <a:latin typeface="Comic Sans MS" pitchFamily="66" charset="0"/>
              </a:rPr>
              <a:t>TIC Kelompok  :</a:t>
            </a:r>
          </a:p>
          <a:p>
            <a:pPr algn="l"/>
            <a:r>
              <a:rPr lang="id-ID" sz="1800" dirty="0" smtClean="0">
                <a:latin typeface="Comic Sans MS" pitchFamily="66" charset="0"/>
              </a:rPr>
              <a:t>Febri Eko		 (M3113061)</a:t>
            </a:r>
          </a:p>
          <a:p>
            <a:pPr algn="l"/>
            <a:r>
              <a:rPr lang="id-ID" sz="1800" dirty="0" smtClean="0">
                <a:latin typeface="Comic Sans MS" pitchFamily="66" charset="0"/>
              </a:rPr>
              <a:t>Insani Nur Hidayah	 </a:t>
            </a:r>
            <a:r>
              <a:rPr lang="id-ID" sz="1800" dirty="0">
                <a:latin typeface="Comic Sans MS" pitchFamily="66" charset="0"/>
              </a:rPr>
              <a:t>(M3113078)</a:t>
            </a:r>
            <a:endParaRPr lang="id-ID" sz="1800" dirty="0" smtClean="0">
              <a:latin typeface="Comic Sans MS" pitchFamily="66" charset="0"/>
            </a:endParaRPr>
          </a:p>
          <a:p>
            <a:pPr algn="l"/>
            <a:r>
              <a:rPr lang="id-ID" sz="1800" dirty="0" smtClean="0">
                <a:latin typeface="Comic Sans MS" pitchFamily="66" charset="0"/>
              </a:rPr>
              <a:t>Lintang Panjerina		 (M3113090)</a:t>
            </a:r>
          </a:p>
          <a:p>
            <a:pPr algn="l"/>
            <a:r>
              <a:rPr lang="id-ID" sz="1800" dirty="0" smtClean="0">
                <a:latin typeface="Comic Sans MS" pitchFamily="66" charset="0"/>
              </a:rPr>
              <a:t>Entry Anggraheny Pratiwi (M3113055)</a:t>
            </a:r>
            <a:endParaRPr lang="en-US" sz="1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2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tounga-franck.com/portofolio/img/implicit1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2180894"/>
            <a:ext cx="4480443" cy="268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formget.com/wp-content/uploads/2015/04/android-implicit-int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463" y="980728"/>
            <a:ext cx="3888432" cy="499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2718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829209"/>
            <a:ext cx="7560840" cy="506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5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8032" y="986390"/>
            <a:ext cx="7772400" cy="1362075"/>
          </a:xfrm>
        </p:spPr>
        <p:txBody>
          <a:bodyPr>
            <a:noAutofit/>
          </a:bodyPr>
          <a:lstStyle/>
          <a:p>
            <a:pPr algn="ctr"/>
            <a:r>
              <a:rPr lang="id-ID" sz="6000" dirty="0" smtClean="0"/>
              <a:t>APA ITU INTEN?</a:t>
            </a:r>
            <a:endParaRPr lang="id-ID" sz="6000" dirty="0"/>
          </a:p>
        </p:txBody>
      </p:sp>
      <p:sp>
        <p:nvSpPr>
          <p:cNvPr id="9" name="AutoShape 4" descr="data:image/jpeg;base64,/9j/4AAQSkZJRgABAQAAAQABAAD/2wCEAAkGBxMSDxUQEhIUEBEPDxAUFA8QFBAQDxAQFhQXFhURFRUYHCggGBolHRUUITEiJikrLi4uGB8zODMsNy0tLisBCgoKDg0OGhAQGy0kHiQsLC8vLCwsLCwtLi4sLC0vLDQsLCwsLSwsLCwsLCwsLCwsLCwsLDQsLCwsLCwsLC0tLP/AABEIARAAuQMBEQACEQEDEQH/xAAcAAEAAQUBAQAAAAAAAAAAAAAABgIDBAUHAQj/xABKEAABAwICBgYGBgcDDQAAAAABAAIDBBEhMQUGEkFRYQcTInGBkRQyUqGxwSNCYnKCokNTY5Ky0dIzwvAVFiQ0VHODhJOUs+Hx/8QAGgEBAAIDAQAAAAAAAAAAAAAAAAECAwQFBv/EADQRAQACAQIEAwgBBAAHAAAAAAABAgMEERIhMUEFE1EyYXGBkaGx0eEiQsHwFCMzQ1KCov/aAAwDAQACEQMRAD8A7igICAgICAgICAgICAgICAgICAgICAgICAgICAgICAgICAgICAgICAgICAgICAgICAgICAgICAgILVTUsjYZJHtjY0XL3kNaBzJUTMRG8r0x2yWitI3me0IrpjXhkbbxs7P66oLoWO+4yxkeeVgDxWvfURHR19P4Pa8/8yefpHOfnPSPrPwQPSvSPUuNmSloxxjZHCzwDg935gta2ovPSf8Afu7eHwXTU9qu/wAZmfxwx9pRqp1rrXOv6XUC+5k0rW+QcsU5Lz3lv10elrG0Yq/SFuPW2tabisqPxTSPHk4kJGS/rKLaLS2jacdfpENlR9JmkYzjOJR7MscZHmAD71kjUZI7tPJ4Ro7dK7fCZSfRPTJkKmm7307sf+m/+pZ66qf7oc3N4BH/AGr/ACn9x+nQNAa10lZ/YTNc+1zE7sSjj2DiRzFwtimWt+kuLqNFn0/t15evWPq3ayNQQEBAQEBAQEBAQEBAQEGq03ptsFmNb1s7xdkINsMtt7vqM579wJwWO+SK/FuaXR2zzvM7VjrP+I9Z9312c01o1lLZO24VFSMhlTUp+wy/rY54u4m1gtLJk58+c/aHp9Ho6xXascNf/q3xn0+3pHdAq2tfI8vkcXuP1nfAcByC15mZ6uvWtaRw1jaGE96J3WnORG62SpVmVJKljmVJKlWZexylpDmktLSCCCQQRkQdxRWZ7Ol6l9KskRbDW3miwAnznZzf+sH5s88ls49RMcrONrPCaZN7YeU+nafh6fj4Oy0dUyWNssbxJG8Xa9pu1wW5ExMbw81elqWmto2mF5SqICAgICAgICAgICDU6w6Y9HYA0B88xLYoycCR6z3cGNuCT3DMhY8mThj3tzR6Wc9p35VjrP8AiPfPb9Q5prPpk07TG15fUzdqWY+sL7+R3NGTQO5aN7bfF6jS6eMm0zG1I6R/v3nvLn8r1gddjvciFhzkRutlynZSbKC5W2Y5s8uiNy6lXd4iHilXdK9Q9dpdHy2N5KZ5HWQ3y/aR3wDx5HI7iMmPJNJ9zT1mjpqq+lo6T/ifd+H0PQVsc0TZonB8cjQ5rxkQfgeW5b8TExvDyWSlsdpraNphkKVBAQEBAQEBAQEFE0oY0vcQ1rGlznHABoFySkzsmtZtMRHWXNKnS202XSUoPbbaCM5sp7/RsHAvPaPeOC0Jvvvefk9Vj03Bw6anb2p9Z7/TpH8uZVtS6R7nvN3PcSTzPyWtM7u7WsViKx0hhvcoWY73IjdjySK8QwZMkQqjgJzOzyzd5bvFZIo0r6j0ZDaNv2j3kD4Aq3CxebKr0Fu4uH7rh8io4UxmlYlo3NxHaA3tzHeMwqzVnrliWOoZXhRV4pQ6J0Sa5GmnFJM7/R6hwDScoZjgHcmuyPgeKzYcnDO09HL8T0nnU8yvtR94/h3hbrzIgICAgICAgICCIdI1aeqiommz6+XYdbAinZZ0p8rDxK19RblFfV1/B8UTktmt0pG/znogPSBW2MdO3BrG7ZAyv6rB4C/mFqZZ7PQ+H05Tknvy/aESFYXRY8jkGLK9WiGHJfaFyhpi9wsC5zjZrWglxPBoGJPctitXJzZd5TfRnRzpCUX6lsDTl17wwn8LbuHiAssY7S0La3DXvv8ABnzdFlc0XBp38myPB/MwD3qfJsrHiGH3/T+Ua0toOppf9YgfDjYOIDoyeAe27SeV1SazHVs481MnsTuwA/3b948VTZmrbZZqKUPF24P4DAO8Nx+KpaG3iv6tW5qqzTChSpJdEb7Ponor1m9NoQ17rz0to5Cc3st9HIe8AgneWlb2G/FXm8v4jpvJy719mecf5TRZXPEBAQEBAQEBBzbSVR1+nJd7KGmZEOHWSdpxHmR4LTvPFl+D0ulp5Whj1vO/yhznWOr62qlfu6wgfdb2R7gtS872l3tPTgxVj3NPIVVmYsrlMK2naHmjaCSpnZBE0vfI4ANG89+4bydwBKz467y5erzRSszPR9Gamamw0EYsBJUFvbnIx5sZ7LfjvW9WkVeUz6m2Wfd6JMrtcQUSxNc0tc0Oa4WLXAOaRwIOaJiZjnDmWu/RsNl1RQtsQLupBiHDeYuB+zlwtkcF8XeHT02unfhyfX9uUkkY5ELWl2scsaYbdzaxGJHxWLu6MRvVglWYZeFSpKX9FWnPRdJxgm0dQepeN3bI2HeD9nHgSsmK3DZo+IYvNwT6xz/f2fR63nlxAQEBAQEBAQcF0brXHFJWTlr3yVVRI5paLsDe0WbRJwHaXN49pmfV7W2mm1MdN4iKxG/23RIzg77rC6W6096G7FmcrVYstuTsfQfq2GQO0hIO3OXMhv8AViabOcObnAjubzW/grtG7yXimo4r+XHSOvxdTWdyhAQEBBxbpd1eFPUNq4xaOrJDwMm1AFyfxC572uO9a2au07u54bn468E9Y/H8IRoOl62rjiOUxLD4gham29ne4+HFNvRpZm2JBwIOXApC2TqtFWYZescQQQbEHAjAg8VKsvq3V7SHpFHBUb5oI3nk4tG0PO66FZ3jd4/LTgvavpLYqWMQEBAQEBBTILgjK4IuiYfMklNLTSOhkaY5GGzmOBGIwuOINsDkVz5rtyl6+uSMkcdZ5SOLHeswX4jA+YVdoZYvaFp+jmn1H25OxCrNWWM8sV+iJiQGtDtpzWjZIxc4gNHeSQpiqMmWNt5fUGh6BtPTxU7fVhiYwc9loF/HNdKI2jZ4nJeb2m092YpUEBAQEEW6TaES6Kn4wtbM08DGQ4/l2h4rHljestvQX4c9ffy+rhWhXWrKcjdUw/xhc/8Auh7DbfFb4T+GDrEzZq52jIVEw8nlT3lH9lZ90fhrCpY5UlSpL6N6H6jb0PCDj1b52eHWuIHk4LdxexDzPiEbai3y/CaLI0hAQEBAQEBBhaT0TBUt2J4mTN3bbQS3m05tPMKJrE9WTHlvjnek7ITpboop33NPLJTncx308Q8yHfmKwzgjs6GPxTJHtxE/af19kR0l0bV8XqMZUN4xPAdbm1+z7rrHOG0N2niWK3Wdvj/DcdH2pErKgVdZH1TYDeKJ5aXvl3PIBNg3dvvY7sb48W07y19br+Knl45336uoOq+A81sOPso9LPAe9DZ6yub9bs88whsygb4jEHeEQ9QEGs1nYHUFS05OpKgHuMblW/syy6edstZj1j8vnrVqnMldTt/bMce5vaPuC5sc7Q9veeDBafdP6anTkwfUyvGT5pXDuLyR8UjqrMbViPSIa4qzFKkqVJfQPQhf/JP/ADM1u6zfndbmH2XnPEv+vPwh0BZWgICAgICAgICAgtTzbI5nIIMEuJNziUSEoLbnIhjyvRKzBpExO4sJxb8xzUJ6pFFIHNDmm7XC4I3hSqrQR7pBrRFoupcTYvhdE3iXS/Ri371/BY8s7UlueH45yamkR67/AE5uLaCPo8E9c7Ahpgg5yvHacPut+K59eW9nsM8cU1xfOfhH7lDZDikK5J3lbKsxSpKljl9H9EFMWaGguLGQzP8AAyu2T5ALdxR/TDzOutvnsmayNQQEBAQEBAQEBBqp5tp5O4YDuRKnaRChz0Fh8qDFlmQa6qmRMNjqdpK73U5O4vZyx7TfeD5qIWtHLdK1KjkvSNpU11W3R8DgIqYufNLfsNeMHudyYCR3uI3LR1F+O3BD1PhGmjT4p1GSOc8oj/fX8Odaz6VbI5sMPZp6dpZG3e72pHfaccfJYevTo6URNYmbe1PX9fJoCrMcypKlSSOJz3NYwbT3uDWtGbnE2AHiQrRDBktFY3l9Z6FoBT00NO3KCGOO/HZaBfxtdb0RtGzyl7cVpt6s1SqICAgICAgICC1Uv2WOdwa4+5Boo34IKjIgtPlQYssqDBnnQa2onQWtCVmxXQO4zNZ+/wBj+8oZI6S3/SBrW6ACipe3W1GADcTCw/XPBxxtwzOWOHNl4f6a9ZdLwzQxmnzcvKlfv/vf6OR6drW08Ro4XB7nEGpnGPWyD9G0+w33laXTlHzeliZvPmW/9Y9I9fjP2RRxUwrad1BUscqSpUmU56GtAek6SE7heKiAlJORmNxE3vuC78Cz4q7zu5XiGbhpwx3fRC2nCEBAQEBAQEBAQY+kR9C//du+CCMxzYIKjKgsySoMOaVBr6iZEtbPKg1VZXmH6cW2oCJG3xG0w7QuO8BUtO0M+GvFaKz3aSTS74YnzPcXV1cC5zz68MDscDue/A8m7OVwtGZ795eqx1rMVrHs1+8/qPvKJvfdV2Z7W3UEqVJl4VKsvI4y9wY0EucQAALkk4AAbyrRDDe20Ppzo+1aGj6FkJA61/0kzhjeVwHZvwaAG+F963KV4YeZ1Obzckz27JKrtcQEBAQEBAQEBB44XFjkQgg8jTG90ZzY4jvG4+IsUDrEFqR6JYkz0GuqHoNfM5QmIRrWqtDIw3Al7x2TkQDc35YAeKx5J5N3R03vuiVRUukcXuJJcSSTvK05eipO0bQt3UL7ik3UkqYUtLrPQvqdtP8A8ozN7MZIgacnSjAydzcQPtX9lbGKndxvENRtHlx1nq7SthxxAQEBAQEBAQEBAQRzWulHZlF9v1SAL7Tfa8PnyQR1st8iiXjnIMaUoMCcqExDVV9U1jS5xsAMSVEyyUpMztDm2ldIGeYyHBowY3g3+ZWte27s6bFwQsNWJ0KqlC7wlETKVdH2qT6+qDcWwss6WT2WXyH2nWIHidyy46cUtLV6iMVd+/Z9J0lMyKNsUbQyONoa1jcA1oFgAtyI2ectabTvPVdRAgICAgICAgICAgINJXTXcSchcDuCCNNgkqp3CJga1gwkNwDbMOIHd5oLFTA+NxY9pa4C9uI3EHeES11ZVBgxwQRrTGnhGzb2XOBLgCBZrnNtcA5Ei7b8LhUmdmbHjmyJaWqZJYBNLgJnuEUYyDGevJzxIaD9/gsNrOpgwRE7Q0YCxTLfrXZWFVlh6izaau6Ekq52QxN2nPdYDJvNzjuaBiSrVrvOzBmy1pWbW6PpfVfQEdDTNgjxOb5LWdLIRi8+VgNwAC3K1isbPN5s1st+KW3VmEQEBAQEBAQEBAQEFMjrAngCfJBFZmmRzYgbGR1ieDc3HyBQb11dTwAROlii2GgBj5GNIA5EoNTphzZpAW2LWNsHDJ18SRyy96DXP0PG/wBdoI5oITrvqt1gibFJsxxER9W62xHG+Uue9tt93Em+YHILHeJ25NzS5KxbayCa31DHVTmRYQ04bBEP2cXZ2ue07adf7S1bTzd/FTakTPWef1aMBVZNnqJXKaAvcGgE3O4EnuAGZRW07Po/o51RbQU+08D0mZo2zn1bMxCD7yd55ALcx04Yed1ep8220dIS9ZGmICAgICAgICAgICAgw9LybMLudh5kIIJpbSErHfREhzgWbQ9YA524HBBjaB0G50plmBsw+q8EFz87m+4fNBLwxBZrJg1qCGaarwWu4AG55KJXrHNxVj7haMw9XjvvCpVXFJLqnQnqwJJTWyNuyBwDAcnTkXB/CCD3uHBZ8Nd53cnxHPw18uOs/h25bLiCAgICAgICAgICAgICC1VQCRhYcnDMZg5goIxU6E6p4ke8PFzYbNseOaDJ9IYgtT1rWhBFNM6VLsN3DiidkN1orNikkO942B3uww8LnwVLTtDY09eK8OexrUl6DFyhdVWxD0Z/4yREvqjU7RIpKCGC1nNjBfzld2n+8kdwC3qRtGzyuoyeZkmzcqzCICAgICAgICAgICAgICDT6yUz3sDmWtGHlwJINrA4Ycigibmzbg0d5cUGFVvntbZb34olp3UjybvxKCFa/VPbZCMmjbd3nAe6/msGWezp6HHymyLtWCXXrC4FVlhtNVqbrdIUsRFw+rgaR9kyN2vddWpHOGHUW4cdp90vq5bzyogICAgICAgICAgICAgICDE0q+0Ludh5m3wug0DY7hBj1ESDR6QACJcX05MZah7wCbyPta57Is1vuAWped5eg09OGkQxBTu9l3kVjbkQr6h3snyKhfZJOjWnJ0xSXB/ticRwY53yV8ftQ1NdywWfTS3XmhAQEBAQEBAQEBAQEBAQEGt0ziGtHtXPcBb5+5Br8GiwQYNXILII7URPnkEMVtt9w0uuGg2JuSAcBmoleu2/Pojp6NtIxXEcMUgJvhMwY8tqy1pxXdumu0/eZj5LR1H0r/sQ/wC4pv6lXyr+jP8A8dpv/P7T+l2HUHSbs6ZjPvTxH+ElPKv6Kz4hp4/u+0phqRqBLTVDaqpdHtRB3VxRFz7Oc0t2nOIG4uwA35rLjxTE7y0NZrq5KcFN+fq6Is7liAgICAgICAgICAgICAgsVdRsNvvOAHNBpZZrm5Nyd6DBqqoNGaDRVNS6VwYwElxsAMSSiYhLtWdAdQOsksZnC3ERt9kcTxP+CJlvkQICAgICAgICAgICAgICAgICAg0esUtnM4Wf8kGinqiiWmrajMk4BQmIVanSl+kYtwaJSB/w3D5omejqClQQEBAQEBAQEBAQEBAQEBAQEBAQaHWkf2Z++PPZ/kgjE5RLUV42sAoSytTYtnSEPPrf/E5E9nTKyqZFG+WRwbHExz3OOQa0XJUq1ibTtDhusevlZWzdVTl8LHu2Y4IjsSOHGR4x7wDYc81q3yz0h3NNoaVjiuiekqsMNhO+aUHtSRuIiB3hrji/72A4XzWCZn1dWlMcR7Mf5bDQHSDW0rhad0sYOMU5MrCOFz2m/hIVq5L17sWfR6fLHOu0+scnetUtZIq+mE8fZIOzJGTcxvte194IIIO8HcbgblLxaN3mtTprYL8M/KfVuldriAgICAgICAgICAgICAg0us47DPvnyt/8QQ+qfZErYp+yDvKDP1Qp71wP6uKR3iS1v94qE9mV0u1JZowtH6aeJht7OL7fksqZJ/pbOirvlcEfUOZt7Nw54LLjPY3jxWlPV6fHERVhCF3A+ShbaTqHeyUNnSOguteyvkgNwyancbHLbjcC0+Tn+az4J/qcrxWm+KJ7xP5d0uttwC6BdAug9QEBAQEBAQEHl0DaQY1TWBmGZ4fzQaPSdRt4u3ZAZBBF6yZoJQZkLCYgSCDbI4Ed6JZuq7wyeS+boxbuDsfiFCey7r/TGo0fIxo2nx7MrQMSSzMDnslyreN4ZtNfgyRMuJ084Li37LT8f/S0p6vT453qvmMKGTd51YQ3S/ovhtWul+rFA4E/aeQAPIP8lnwRz3crxS8eXFfWfw6uK4cVtOEqFYOKIVipCCoTBBV1iCoPQXGlB6gICAgoc5BSXIPC5Eo5XT/Svv7Xu3e6yIYrCHu2dwxP8kF90TAMGtFuQuEGvrKsNChZqJNLMikZK5wY1jsSeBFre9ExG/JmHXGA+qXO+61xUbr8Euaa29T1xnpmSsc43fEYz1RO9zD9XutbuWG+OJ6OhptZbHytzhqI9Lj6wc08C0rFOOzpV1mKe7KparrXBrQRf6xDrDwzKRjmVL63HWOU7ui6u/QxCOJrzc7Tnlpu9x3nhwAWzWIrG0ONnyWy24rJHTskO4jvBV2vs2ENK9EbMyKmKIZLISpQvtjQXAxBdaEQqQEBAQUFqCksQebCDGm0fG83cwEnfkfMIMUaBgBLmM6tzrbT2HtOAvYG98Bc+aJWpNAtP6WbwMX9CCz/AJqwH1usk+9I4fwWUJXG6sUgIPo8ZIyLmh5Hi66G7MboyIZRtHcAE2TxKvQGeyPIIcR6Cz2R5BNjil6KRvAJscUvfRxwQ3VtgCI3XBEpRuqDEFWyg9DUFQCIVICAgICAgIPLIPNlB5soPNlEvNlA2UDZQe7KBsog2UHuygbKD3ZQe2QLIPbICAgICAgICAgICAgICAgICAgICAgICAgICAgICAgICAgICAgICAgICAgICAgICAgICAgIC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" name="AutoShape 6" descr="data:image/jpeg;base64,/9j/4AAQSkZJRgABAQAAAQABAAD/2wCEAAkGBxMSDxUQEhIUEBEPDxAUFA8QFBAQDxAQFhQXFhURFRUYHCggGBolHRUUITEiJikrLi4uGB8zODMsNy0tLisBCgoKDg0OGhAQGy0kHiQsLC8vLCwsLCwtLi4sLC0vLDQsLCwsLSwsLCwsLCwsLCwsLCwsLDQsLCwsLCwsLC0tLP/AABEIARAAuQMBEQACEQEDEQH/xAAcAAEAAQUBAQAAAAAAAAAAAAAABgIDBAUHAQj/xABKEAABAwICBgYGBgcDDQAAAAABAAIDBBEhMQUGEkFRYQcTInGBkRQyUqGxwSNCYnKCokNTY5Ky0dIzwvAVFiQ0VHODhJOUs+Hx/8QAGgEBAAIDAQAAAAAAAAAAAAAAAAECAwQFBv/EADQRAQACAQIEAwgBBAAHAAAAAAABAgMEERIhMUEFE1EyYXGBkaGx0eEiQsHwFCMzQ1KCov/aAAwDAQACEQMRAD8A7igICAgICAgICAgICAgICAgICAgICAgICAgICAgICAgICAgICAgICAgICAgICAgICAgICAgICAgILVTUsjYZJHtjY0XL3kNaBzJUTMRG8r0x2yWitI3me0IrpjXhkbbxs7P66oLoWO+4yxkeeVgDxWvfURHR19P4Pa8/8yefpHOfnPSPrPwQPSvSPUuNmSloxxjZHCzwDg935gta2ovPSf8Afu7eHwXTU9qu/wAZmfxwx9pRqp1rrXOv6XUC+5k0rW+QcsU5Lz3lv10elrG0Yq/SFuPW2tabisqPxTSPHk4kJGS/rKLaLS2jacdfpENlR9JmkYzjOJR7MscZHmAD71kjUZI7tPJ4Ro7dK7fCZSfRPTJkKmm7307sf+m/+pZ66qf7oc3N4BH/AGr/ACn9x+nQNAa10lZ/YTNc+1zE7sSjj2DiRzFwtimWt+kuLqNFn0/t15evWPq3ayNQQEBAQEBAQEBAQEBAQEGq03ptsFmNb1s7xdkINsMtt7vqM579wJwWO+SK/FuaXR2zzvM7VjrP+I9Z9312c01o1lLZO24VFSMhlTUp+wy/rY54u4m1gtLJk58+c/aHp9Ho6xXascNf/q3xn0+3pHdAq2tfI8vkcXuP1nfAcByC15mZ6uvWtaRw1jaGE96J3WnORG62SpVmVJKljmVJKlWZexylpDmktLSCCCQQRkQdxRWZ7Ol6l9KskRbDW3miwAnznZzf+sH5s88ls49RMcrONrPCaZN7YeU+nafh6fj4Oy0dUyWNssbxJG8Xa9pu1wW5ExMbw81elqWmto2mF5SqICAgICAgICAgICDU6w6Y9HYA0B88xLYoycCR6z3cGNuCT3DMhY8mThj3tzR6Wc9p35VjrP8AiPfPb9Q5prPpk07TG15fUzdqWY+sL7+R3NGTQO5aN7bfF6jS6eMm0zG1I6R/v3nvLn8r1gddjvciFhzkRutlynZSbKC5W2Y5s8uiNy6lXd4iHilXdK9Q9dpdHy2N5KZ5HWQ3y/aR3wDx5HI7iMmPJNJ9zT1mjpqq+lo6T/ifd+H0PQVsc0TZonB8cjQ5rxkQfgeW5b8TExvDyWSlsdpraNphkKVBAQEBAQEBAQEFE0oY0vcQ1rGlznHABoFySkzsmtZtMRHWXNKnS202XSUoPbbaCM5sp7/RsHAvPaPeOC0Jvvvefk9Vj03Bw6anb2p9Z7/TpH8uZVtS6R7nvN3PcSTzPyWtM7u7WsViKx0hhvcoWY73IjdjySK8QwZMkQqjgJzOzyzd5bvFZIo0r6j0ZDaNv2j3kD4Aq3CxebKr0Fu4uH7rh8io4UxmlYlo3NxHaA3tzHeMwqzVnrliWOoZXhRV4pQ6J0Sa5GmnFJM7/R6hwDScoZjgHcmuyPgeKzYcnDO09HL8T0nnU8yvtR94/h3hbrzIgICAgICAgICCIdI1aeqiommz6+XYdbAinZZ0p8rDxK19RblFfV1/B8UTktmt0pG/znogPSBW2MdO3BrG7ZAyv6rB4C/mFqZZ7PQ+H05Tknvy/aESFYXRY8jkGLK9WiGHJfaFyhpi9wsC5zjZrWglxPBoGJPctitXJzZd5TfRnRzpCUX6lsDTl17wwn8LbuHiAssY7S0La3DXvv8ABnzdFlc0XBp38myPB/MwD3qfJsrHiGH3/T+Ua0toOppf9YgfDjYOIDoyeAe27SeV1SazHVs481MnsTuwA/3b948VTZmrbZZqKUPF24P4DAO8Nx+KpaG3iv6tW5qqzTChSpJdEb7Ponor1m9NoQ17rz0to5Cc3st9HIe8AgneWlb2G/FXm8v4jpvJy719mecf5TRZXPEBAQEBAQEBBzbSVR1+nJd7KGmZEOHWSdpxHmR4LTvPFl+D0ulp5Whj1vO/yhznWOr62qlfu6wgfdb2R7gtS872l3tPTgxVj3NPIVVmYsrlMK2naHmjaCSpnZBE0vfI4ANG89+4bydwBKz467y5erzRSszPR9Gamamw0EYsBJUFvbnIx5sZ7LfjvW9WkVeUz6m2Wfd6JMrtcQUSxNc0tc0Oa4WLXAOaRwIOaJiZjnDmWu/RsNl1RQtsQLupBiHDeYuB+zlwtkcF8XeHT02unfhyfX9uUkkY5ELWl2scsaYbdzaxGJHxWLu6MRvVglWYZeFSpKX9FWnPRdJxgm0dQepeN3bI2HeD9nHgSsmK3DZo+IYvNwT6xz/f2fR63nlxAQEBAQEBAQcF0brXHFJWTlr3yVVRI5paLsDe0WbRJwHaXN49pmfV7W2mm1MdN4iKxG/23RIzg77rC6W6096G7FmcrVYstuTsfQfq2GQO0hIO3OXMhv8AViabOcObnAjubzW/grtG7yXimo4r+XHSOvxdTWdyhAQEBBxbpd1eFPUNq4xaOrJDwMm1AFyfxC572uO9a2au07u54bn468E9Y/H8IRoOl62rjiOUxLD4gham29ne4+HFNvRpZm2JBwIOXApC2TqtFWYZescQQQbEHAjAg8VKsvq3V7SHpFHBUb5oI3nk4tG0PO66FZ3jd4/LTgvavpLYqWMQEBAQEBBTILgjK4IuiYfMklNLTSOhkaY5GGzmOBGIwuOINsDkVz5rtyl6+uSMkcdZ5SOLHeswX4jA+YVdoZYvaFp+jmn1H25OxCrNWWM8sV+iJiQGtDtpzWjZIxc4gNHeSQpiqMmWNt5fUGh6BtPTxU7fVhiYwc9loF/HNdKI2jZ4nJeb2m092YpUEBAQEEW6TaES6Kn4wtbM08DGQ4/l2h4rHljestvQX4c9ffy+rhWhXWrKcjdUw/xhc/8Auh7DbfFb4T+GDrEzZq52jIVEw8nlT3lH9lZ90fhrCpY5UlSpL6N6H6jb0PCDj1b52eHWuIHk4LdxexDzPiEbai3y/CaLI0hAQEBAQEBBhaT0TBUt2J4mTN3bbQS3m05tPMKJrE9WTHlvjnek7ITpboop33NPLJTncx308Q8yHfmKwzgjs6GPxTJHtxE/af19kR0l0bV8XqMZUN4xPAdbm1+z7rrHOG0N2niWK3Wdvj/DcdH2pErKgVdZH1TYDeKJ5aXvl3PIBNg3dvvY7sb48W07y19br+Knl45336uoOq+A81sOPso9LPAe9DZ6yub9bs88whsygb4jEHeEQ9QEGs1nYHUFS05OpKgHuMblW/syy6edstZj1j8vnrVqnMldTt/bMce5vaPuC5sc7Q9veeDBafdP6anTkwfUyvGT5pXDuLyR8UjqrMbViPSIa4qzFKkqVJfQPQhf/JP/ADM1u6zfndbmH2XnPEv+vPwh0BZWgICAgICAgICAgtTzbI5nIIMEuJNziUSEoLbnIhjyvRKzBpExO4sJxb8xzUJ6pFFIHNDmm7XC4I3hSqrQR7pBrRFoupcTYvhdE3iXS/Ri371/BY8s7UlueH45yamkR67/AE5uLaCPo8E9c7Ahpgg5yvHacPut+K59eW9nsM8cU1xfOfhH7lDZDikK5J3lbKsxSpKljl9H9EFMWaGguLGQzP8AAyu2T5ALdxR/TDzOutvnsmayNQQEBAQEBAQEBBqp5tp5O4YDuRKnaRChz0Fh8qDFlmQa6qmRMNjqdpK73U5O4vZyx7TfeD5qIWtHLdK1KjkvSNpU11W3R8DgIqYufNLfsNeMHudyYCR3uI3LR1F+O3BD1PhGmjT4p1GSOc8oj/fX8Odaz6VbI5sMPZp6dpZG3e72pHfaccfJYevTo6URNYmbe1PX9fJoCrMcypKlSSOJz3NYwbT3uDWtGbnE2AHiQrRDBktFY3l9Z6FoBT00NO3KCGOO/HZaBfxtdb0RtGzyl7cVpt6s1SqICAgICAgICC1Uv2WOdwa4+5Boo34IKjIgtPlQYssqDBnnQa2onQWtCVmxXQO4zNZ+/wBj+8oZI6S3/SBrW6ACipe3W1GADcTCw/XPBxxtwzOWOHNl4f6a9ZdLwzQxmnzcvKlfv/vf6OR6drW08Ro4XB7nEGpnGPWyD9G0+w33laXTlHzeliZvPmW/9Y9I9fjP2RRxUwrad1BUscqSpUmU56GtAek6SE7heKiAlJORmNxE3vuC78Cz4q7zu5XiGbhpwx3fRC2nCEBAQEBAQEBAQY+kR9C//du+CCMxzYIKjKgsySoMOaVBr6iZEtbPKg1VZXmH6cW2oCJG3xG0w7QuO8BUtO0M+GvFaKz3aSTS74YnzPcXV1cC5zz68MDscDue/A8m7OVwtGZ795eqx1rMVrHs1+8/qPvKJvfdV2Z7W3UEqVJl4VKsvI4y9wY0EucQAALkk4AAbyrRDDe20Ppzo+1aGj6FkJA61/0kzhjeVwHZvwaAG+F963KV4YeZ1Obzckz27JKrtcQEBAQEBAQEBB44XFjkQgg8jTG90ZzY4jvG4+IsUDrEFqR6JYkz0GuqHoNfM5QmIRrWqtDIw3Al7x2TkQDc35YAeKx5J5N3R03vuiVRUukcXuJJcSSTvK05eipO0bQt3UL7ik3UkqYUtLrPQvqdtP8A8ozN7MZIgacnSjAydzcQPtX9lbGKndxvENRtHlx1nq7SthxxAQEBAQEBAQEBAQRzWulHZlF9v1SAL7Tfa8PnyQR1st8iiXjnIMaUoMCcqExDVV9U1jS5xsAMSVEyyUpMztDm2ldIGeYyHBowY3g3+ZWte27s6bFwQsNWJ0KqlC7wlETKVdH2qT6+qDcWwss6WT2WXyH2nWIHidyy46cUtLV6iMVd+/Z9J0lMyKNsUbQyONoa1jcA1oFgAtyI2ectabTvPVdRAgICAgICAgICAgINJXTXcSchcDuCCNNgkqp3CJga1gwkNwDbMOIHd5oLFTA+NxY9pa4C9uI3EHeES11ZVBgxwQRrTGnhGzb2XOBLgCBZrnNtcA5Ei7b8LhUmdmbHjmyJaWqZJYBNLgJnuEUYyDGevJzxIaD9/gsNrOpgwRE7Q0YCxTLfrXZWFVlh6izaau6Ekq52QxN2nPdYDJvNzjuaBiSrVrvOzBmy1pWbW6PpfVfQEdDTNgjxOb5LWdLIRi8+VgNwAC3K1isbPN5s1st+KW3VmEQEBAQEBAQEBAQEFMjrAngCfJBFZmmRzYgbGR1ieDc3HyBQb11dTwAROlii2GgBj5GNIA5EoNTphzZpAW2LWNsHDJ18SRyy96DXP0PG/wBdoI5oITrvqt1gibFJsxxER9W62xHG+Uue9tt93Em+YHILHeJ25NzS5KxbayCa31DHVTmRYQ04bBEP2cXZ2ue07adf7S1bTzd/FTakTPWef1aMBVZNnqJXKaAvcGgE3O4EnuAGZRW07Po/o51RbQU+08D0mZo2zn1bMxCD7yd55ALcx04Yed1ep8220dIS9ZGmICAgICAgICAgICAgw9LybMLudh5kIIJpbSErHfREhzgWbQ9YA524HBBjaB0G50plmBsw+q8EFz87m+4fNBLwxBZrJg1qCGaarwWu4AG55KJXrHNxVj7haMw9XjvvCpVXFJLqnQnqwJJTWyNuyBwDAcnTkXB/CCD3uHBZ8Nd53cnxHPw18uOs/h25bLiCAgICAgICAgICAgICC1VQCRhYcnDMZg5goIxU6E6p4ke8PFzYbNseOaDJ9IYgtT1rWhBFNM6VLsN3DiidkN1orNikkO942B3uww8LnwVLTtDY09eK8OexrUl6DFyhdVWxD0Z/4yREvqjU7RIpKCGC1nNjBfzld2n+8kdwC3qRtGzyuoyeZkmzcqzCICAgICAgICAgICAgICDT6yUz3sDmWtGHlwJINrA4Ycigibmzbg0d5cUGFVvntbZb34olp3UjybvxKCFa/VPbZCMmjbd3nAe6/msGWezp6HHymyLtWCXXrC4FVlhtNVqbrdIUsRFw+rgaR9kyN2vddWpHOGHUW4cdp90vq5bzyogICAgICAgICAgICAgICDE0q+0Ludh5m3wug0DY7hBj1ESDR6QACJcX05MZah7wCbyPta57Is1vuAWped5eg09OGkQxBTu9l3kVjbkQr6h3snyKhfZJOjWnJ0xSXB/ticRwY53yV8ftQ1NdywWfTS3XmhAQEBAQEBAQEBAQEBAQEGt0ziGtHtXPcBb5+5Br8GiwQYNXILII7URPnkEMVtt9w0uuGg2JuSAcBmoleu2/Pojp6NtIxXEcMUgJvhMwY8tqy1pxXdumu0/eZj5LR1H0r/sQ/wC4pv6lXyr+jP8A8dpv/P7T+l2HUHSbs6ZjPvTxH+ElPKv6Kz4hp4/u+0phqRqBLTVDaqpdHtRB3VxRFz7Oc0t2nOIG4uwA35rLjxTE7y0NZrq5KcFN+fq6Is7liAgICAgICAgICAgICAgsVdRsNvvOAHNBpZZrm5Nyd6DBqqoNGaDRVNS6VwYwElxsAMSSiYhLtWdAdQOsksZnC3ERt9kcTxP+CJlvkQICAgICAgICAgICAgICAgICAg0esUtnM4Wf8kGinqiiWmrajMk4BQmIVanSl+kYtwaJSB/w3D5omejqClQQEBAQEBAQEBAQEBAQEBAQEBAQaHWkf2Z++PPZ/kgjE5RLUV42sAoSytTYtnSEPPrf/E5E9nTKyqZFG+WRwbHExz3OOQa0XJUq1ibTtDhusevlZWzdVTl8LHu2Y4IjsSOHGR4x7wDYc81q3yz0h3NNoaVjiuiekqsMNhO+aUHtSRuIiB3hrji/72A4XzWCZn1dWlMcR7Mf5bDQHSDW0rhad0sYOMU5MrCOFz2m/hIVq5L17sWfR6fLHOu0+scnetUtZIq+mE8fZIOzJGTcxvte194IIIO8HcbgblLxaN3mtTprYL8M/KfVuldriAgICAgICAgICAgICAg0us47DPvnyt/8QQ+qfZErYp+yDvKDP1Qp71wP6uKR3iS1v94qE9mV0u1JZowtH6aeJht7OL7fksqZJ/pbOirvlcEfUOZt7Nw54LLjPY3jxWlPV6fHERVhCF3A+ShbaTqHeyUNnSOguteyvkgNwyancbHLbjcC0+Tn+az4J/qcrxWm+KJ7xP5d0uttwC6BdAug9QEBAQEBAQEHl0DaQY1TWBmGZ4fzQaPSdRt4u3ZAZBBF6yZoJQZkLCYgSCDbI4Ed6JZuq7wyeS+boxbuDsfiFCey7r/TGo0fIxo2nx7MrQMSSzMDnslyreN4ZtNfgyRMuJ084Li37LT8f/S0p6vT453qvmMKGTd51YQ3S/ovhtWul+rFA4E/aeQAPIP8lnwRz3crxS8eXFfWfw6uK4cVtOEqFYOKIVipCCoTBBV1iCoPQXGlB6gICAgoc5BSXIPC5Eo5XT/Svv7Xu3e6yIYrCHu2dwxP8kF90TAMGtFuQuEGvrKsNChZqJNLMikZK5wY1jsSeBFre9ExG/JmHXGA+qXO+61xUbr8Euaa29T1xnpmSsc43fEYz1RO9zD9XutbuWG+OJ6OhptZbHytzhqI9Lj6wc08C0rFOOzpV1mKe7KparrXBrQRf6xDrDwzKRjmVL63HWOU7ui6u/QxCOJrzc7Tnlpu9x3nhwAWzWIrG0ONnyWy24rJHTskO4jvBV2vs2ENK9EbMyKmKIZLISpQvtjQXAxBdaEQqQEBAQUFqCksQebCDGm0fG83cwEnfkfMIMUaBgBLmM6tzrbT2HtOAvYG98Bc+aJWpNAtP6WbwMX9CCz/AJqwH1usk+9I4fwWUJXG6sUgIPo8ZIyLmh5Hi66G7MboyIZRtHcAE2TxKvQGeyPIIcR6Cz2R5BNjil6KRvAJscUvfRxwQ3VtgCI3XBEpRuqDEFWyg9DUFQCIVICAgICAgIPLIPNlB5soPNlEvNlA2UDZQe7KBsog2UHuygbKD3ZQe2QLIPbICAgICAgICAgICAgICAgICAgICAgICAgICAgICAgICAgICAgICAgICAgICAgICAgICAgICD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" name="AutoShape 8" descr="data:image/jpeg;base64,/9j/4AAQSkZJRgABAQAAAQABAAD/2wCEAAkGBxMSDxUQEhIUEBEPDxAUFA8QFBAQDxAQFhQXFhURFRUYHCggGBolHRUUITEiJikrLi4uGB8zODMsNy0tLisBCgoKDg0OGhAQGy0kHiQsLC8vLCwsLCwtLi4sLC0vLDQsLCwsLSwsLCwsLCwsLCwsLCwsLDQsLCwsLCwsLC0tLP/AABEIARAAuQMBEQACEQEDEQH/xAAcAAEAAQUBAQAAAAAAAAAAAAAABgIDBAUHAQj/xABKEAABAwICBgYGBgcDDQAAAAABAAIDBBEhMQUGEkFRYQcTInGBkRQyUqGxwSNCYnKCokNTY5Ky0dIzwvAVFiQ0VHODhJOUs+Hx/8QAGgEBAAIDAQAAAAAAAAAAAAAAAAECAwQFBv/EADQRAQACAQIEAwgBBAAHAAAAAAABAgMEERIhMUEFE1EyYXGBkaGx0eEiQsHwFCMzQ1KCov/aAAwDAQACEQMRAD8A7igICAgICAgICAgICAgICAgICAgICAgICAgICAgICAgICAgICAgICAgICAgICAgICAgICAgICAgILVTUsjYZJHtjY0XL3kNaBzJUTMRG8r0x2yWitI3me0IrpjXhkbbxs7P66oLoWO+4yxkeeVgDxWvfURHR19P4Pa8/8yefpHOfnPSPrPwQPSvSPUuNmSloxxjZHCzwDg935gta2ovPSf8Afu7eHwXTU9qu/wAZmfxwx9pRqp1rrXOv6XUC+5k0rW+QcsU5Lz3lv10elrG0Yq/SFuPW2tabisqPxTSPHk4kJGS/rKLaLS2jacdfpENlR9JmkYzjOJR7MscZHmAD71kjUZI7tPJ4Ro7dK7fCZSfRPTJkKmm7307sf+m/+pZ66qf7oc3N4BH/AGr/ACn9x+nQNAa10lZ/YTNc+1zE7sSjj2DiRzFwtimWt+kuLqNFn0/t15evWPq3ayNQQEBAQEBAQEBAQEBAQEGq03ptsFmNb1s7xdkINsMtt7vqM579wJwWO+SK/FuaXR2zzvM7VjrP+I9Z9312c01o1lLZO24VFSMhlTUp+wy/rY54u4m1gtLJk58+c/aHp9Ho6xXascNf/q3xn0+3pHdAq2tfI8vkcXuP1nfAcByC15mZ6uvWtaRw1jaGE96J3WnORG62SpVmVJKljmVJKlWZexylpDmktLSCCCQQRkQdxRWZ7Ol6l9KskRbDW3miwAnznZzf+sH5s88ls49RMcrONrPCaZN7YeU+nafh6fj4Oy0dUyWNssbxJG8Xa9pu1wW5ExMbw81elqWmto2mF5SqICAgICAgICAgICDU6w6Y9HYA0B88xLYoycCR6z3cGNuCT3DMhY8mThj3tzR6Wc9p35VjrP8AiPfPb9Q5prPpk07TG15fUzdqWY+sL7+R3NGTQO5aN7bfF6jS6eMm0zG1I6R/v3nvLn8r1gddjvciFhzkRutlynZSbKC5W2Y5s8uiNy6lXd4iHilXdK9Q9dpdHy2N5KZ5HWQ3y/aR3wDx5HI7iMmPJNJ9zT1mjpqq+lo6T/ifd+H0PQVsc0TZonB8cjQ5rxkQfgeW5b8TExvDyWSlsdpraNphkKVBAQEBAQEBAQEFE0oY0vcQ1rGlznHABoFySkzsmtZtMRHWXNKnS202XSUoPbbaCM5sp7/RsHAvPaPeOC0Jvvvefk9Vj03Bw6anb2p9Z7/TpH8uZVtS6R7nvN3PcSTzPyWtM7u7WsViKx0hhvcoWY73IjdjySK8QwZMkQqjgJzOzyzd5bvFZIo0r6j0ZDaNv2j3kD4Aq3CxebKr0Fu4uH7rh8io4UxmlYlo3NxHaA3tzHeMwqzVnrliWOoZXhRV4pQ6J0Sa5GmnFJM7/R6hwDScoZjgHcmuyPgeKzYcnDO09HL8T0nnU8yvtR94/h3hbrzIgICAgICAgICCIdI1aeqiommz6+XYdbAinZZ0p8rDxK19RblFfV1/B8UTktmt0pG/znogPSBW2MdO3BrG7ZAyv6rB4C/mFqZZ7PQ+H05Tknvy/aESFYXRY8jkGLK9WiGHJfaFyhpi9wsC5zjZrWglxPBoGJPctitXJzZd5TfRnRzpCUX6lsDTl17wwn8LbuHiAssY7S0La3DXvv8ABnzdFlc0XBp38myPB/MwD3qfJsrHiGH3/T+Ua0toOppf9YgfDjYOIDoyeAe27SeV1SazHVs481MnsTuwA/3b948VTZmrbZZqKUPF24P4DAO8Nx+KpaG3iv6tW5qqzTChSpJdEb7Ponor1m9NoQ17rz0to5Cc3st9HIe8AgneWlb2G/FXm8v4jpvJy719mecf5TRZXPEBAQEBAQEBBzbSVR1+nJd7KGmZEOHWSdpxHmR4LTvPFl+D0ulp5Whj1vO/yhznWOr62qlfu6wgfdb2R7gtS872l3tPTgxVj3NPIVVmYsrlMK2naHmjaCSpnZBE0vfI4ANG89+4bydwBKz467y5erzRSszPR9Gamamw0EYsBJUFvbnIx5sZ7LfjvW9WkVeUz6m2Wfd6JMrtcQUSxNc0tc0Oa4WLXAOaRwIOaJiZjnDmWu/RsNl1RQtsQLupBiHDeYuB+zlwtkcF8XeHT02unfhyfX9uUkkY5ELWl2scsaYbdzaxGJHxWLu6MRvVglWYZeFSpKX9FWnPRdJxgm0dQepeN3bI2HeD9nHgSsmK3DZo+IYvNwT6xz/f2fR63nlxAQEBAQEBAQcF0brXHFJWTlr3yVVRI5paLsDe0WbRJwHaXN49pmfV7W2mm1MdN4iKxG/23RIzg77rC6W6096G7FmcrVYstuTsfQfq2GQO0hIO3OXMhv8AViabOcObnAjubzW/grtG7yXimo4r+XHSOvxdTWdyhAQEBBxbpd1eFPUNq4xaOrJDwMm1AFyfxC572uO9a2au07u54bn468E9Y/H8IRoOl62rjiOUxLD4gham29ne4+HFNvRpZm2JBwIOXApC2TqtFWYZescQQQbEHAjAg8VKsvq3V7SHpFHBUb5oI3nk4tG0PO66FZ3jd4/LTgvavpLYqWMQEBAQEBBTILgjK4IuiYfMklNLTSOhkaY5GGzmOBGIwuOINsDkVz5rtyl6+uSMkcdZ5SOLHeswX4jA+YVdoZYvaFp+jmn1H25OxCrNWWM8sV+iJiQGtDtpzWjZIxc4gNHeSQpiqMmWNt5fUGh6BtPTxU7fVhiYwc9loF/HNdKI2jZ4nJeb2m092YpUEBAQEEW6TaES6Kn4wtbM08DGQ4/l2h4rHljestvQX4c9ffy+rhWhXWrKcjdUw/xhc/8Auh7DbfFb4T+GDrEzZq52jIVEw8nlT3lH9lZ90fhrCpY5UlSpL6N6H6jb0PCDj1b52eHWuIHk4LdxexDzPiEbai3y/CaLI0hAQEBAQEBBhaT0TBUt2J4mTN3bbQS3m05tPMKJrE9WTHlvjnek7ITpboop33NPLJTncx308Q8yHfmKwzgjs6GPxTJHtxE/af19kR0l0bV8XqMZUN4xPAdbm1+z7rrHOG0N2niWK3Wdvj/DcdH2pErKgVdZH1TYDeKJ5aXvl3PIBNg3dvvY7sb48W07y19br+Knl45336uoOq+A81sOPso9LPAe9DZ6yub9bs88whsygb4jEHeEQ9QEGs1nYHUFS05OpKgHuMblW/syy6edstZj1j8vnrVqnMldTt/bMce5vaPuC5sc7Q9veeDBafdP6anTkwfUyvGT5pXDuLyR8UjqrMbViPSIa4qzFKkqVJfQPQhf/JP/ADM1u6zfndbmH2XnPEv+vPwh0BZWgICAgICAgICAgtTzbI5nIIMEuJNziUSEoLbnIhjyvRKzBpExO4sJxb8xzUJ6pFFIHNDmm7XC4I3hSqrQR7pBrRFoupcTYvhdE3iXS/Ri371/BY8s7UlueH45yamkR67/AE5uLaCPo8E9c7Ahpgg5yvHacPut+K59eW9nsM8cU1xfOfhH7lDZDikK5J3lbKsxSpKljl9H9EFMWaGguLGQzP8AAyu2T5ALdxR/TDzOutvnsmayNQQEBAQEBAQEBBqp5tp5O4YDuRKnaRChz0Fh8qDFlmQa6qmRMNjqdpK73U5O4vZyx7TfeD5qIWtHLdK1KjkvSNpU11W3R8DgIqYufNLfsNeMHudyYCR3uI3LR1F+O3BD1PhGmjT4p1GSOc8oj/fX8Odaz6VbI5sMPZp6dpZG3e72pHfaccfJYevTo6URNYmbe1PX9fJoCrMcypKlSSOJz3NYwbT3uDWtGbnE2AHiQrRDBktFY3l9Z6FoBT00NO3KCGOO/HZaBfxtdb0RtGzyl7cVpt6s1SqICAgICAgICC1Uv2WOdwa4+5Boo34IKjIgtPlQYssqDBnnQa2onQWtCVmxXQO4zNZ+/wBj+8oZI6S3/SBrW6ACipe3W1GADcTCw/XPBxxtwzOWOHNl4f6a9ZdLwzQxmnzcvKlfv/vf6OR6drW08Ro4XB7nEGpnGPWyD9G0+w33laXTlHzeliZvPmW/9Y9I9fjP2RRxUwrad1BUscqSpUmU56GtAek6SE7heKiAlJORmNxE3vuC78Cz4q7zu5XiGbhpwx3fRC2nCEBAQEBAQEBAQY+kR9C//du+CCMxzYIKjKgsySoMOaVBr6iZEtbPKg1VZXmH6cW2oCJG3xG0w7QuO8BUtO0M+GvFaKz3aSTS74YnzPcXV1cC5zz68MDscDue/A8m7OVwtGZ795eqx1rMVrHs1+8/qPvKJvfdV2Z7W3UEqVJl4VKsvI4y9wY0EucQAALkk4AAbyrRDDe20Ppzo+1aGj6FkJA61/0kzhjeVwHZvwaAG+F963KV4YeZ1Obzckz27JKrtcQEBAQEBAQEBB44XFjkQgg8jTG90ZzY4jvG4+IsUDrEFqR6JYkz0GuqHoNfM5QmIRrWqtDIw3Al7x2TkQDc35YAeKx5J5N3R03vuiVRUukcXuJJcSSTvK05eipO0bQt3UL7ik3UkqYUtLrPQvqdtP8A8ozN7MZIgacnSjAydzcQPtX9lbGKndxvENRtHlx1nq7SthxxAQEBAQEBAQEBAQRzWulHZlF9v1SAL7Tfa8PnyQR1st8iiXjnIMaUoMCcqExDVV9U1jS5xsAMSVEyyUpMztDm2ldIGeYyHBowY3g3+ZWte27s6bFwQsNWJ0KqlC7wlETKVdH2qT6+qDcWwss6WT2WXyH2nWIHidyy46cUtLV6iMVd+/Z9J0lMyKNsUbQyONoa1jcA1oFgAtyI2ectabTvPVdRAgICAgICAgICAgINJXTXcSchcDuCCNNgkqp3CJga1gwkNwDbMOIHd5oLFTA+NxY9pa4C9uI3EHeES11ZVBgxwQRrTGnhGzb2XOBLgCBZrnNtcA5Ei7b8LhUmdmbHjmyJaWqZJYBNLgJnuEUYyDGevJzxIaD9/gsNrOpgwRE7Q0YCxTLfrXZWFVlh6izaau6Ekq52QxN2nPdYDJvNzjuaBiSrVrvOzBmy1pWbW6PpfVfQEdDTNgjxOb5LWdLIRi8+VgNwAC3K1isbPN5s1st+KW3VmEQEBAQEBAQEBAQEFMjrAngCfJBFZmmRzYgbGR1ieDc3HyBQb11dTwAROlii2GgBj5GNIA5EoNTphzZpAW2LWNsHDJ18SRyy96DXP0PG/wBdoI5oITrvqt1gibFJsxxER9W62xHG+Uue9tt93Em+YHILHeJ25NzS5KxbayCa31DHVTmRYQ04bBEP2cXZ2ue07adf7S1bTzd/FTakTPWef1aMBVZNnqJXKaAvcGgE3O4EnuAGZRW07Po/o51RbQU+08D0mZo2zn1bMxCD7yd55ALcx04Yed1ep8220dIS9ZGmICAgICAgICAgICAgw9LybMLudh5kIIJpbSErHfREhzgWbQ9YA524HBBjaB0G50plmBsw+q8EFz87m+4fNBLwxBZrJg1qCGaarwWu4AG55KJXrHNxVj7haMw9XjvvCpVXFJLqnQnqwJJTWyNuyBwDAcnTkXB/CCD3uHBZ8Nd53cnxHPw18uOs/h25bLiCAgICAgICAgICAgICC1VQCRhYcnDMZg5goIxU6E6p4ke8PFzYbNseOaDJ9IYgtT1rWhBFNM6VLsN3DiidkN1orNikkO942B3uww8LnwVLTtDY09eK8OexrUl6DFyhdVWxD0Z/4yREvqjU7RIpKCGC1nNjBfzld2n+8kdwC3qRtGzyuoyeZkmzcqzCICAgICAgICAgICAgICDT6yUz3sDmWtGHlwJINrA4Ycigibmzbg0d5cUGFVvntbZb34olp3UjybvxKCFa/VPbZCMmjbd3nAe6/msGWezp6HHymyLtWCXXrC4FVlhtNVqbrdIUsRFw+rgaR9kyN2vddWpHOGHUW4cdp90vq5bzyogICAgICAgICAgICAgICDE0q+0Ludh5m3wug0DY7hBj1ESDR6QACJcX05MZah7wCbyPta57Is1vuAWped5eg09OGkQxBTu9l3kVjbkQr6h3snyKhfZJOjWnJ0xSXB/ticRwY53yV8ftQ1NdywWfTS3XmhAQEBAQEBAQEBAQEBAQEGt0ziGtHtXPcBb5+5Br8GiwQYNXILII7URPnkEMVtt9w0uuGg2JuSAcBmoleu2/Pojp6NtIxXEcMUgJvhMwY8tqy1pxXdumu0/eZj5LR1H0r/sQ/wC4pv6lXyr+jP8A8dpv/P7T+l2HUHSbs6ZjPvTxH+ElPKv6Kz4hp4/u+0phqRqBLTVDaqpdHtRB3VxRFz7Oc0t2nOIG4uwA35rLjxTE7y0NZrq5KcFN+fq6Is7liAgICAgICAgICAgICAgsVdRsNvvOAHNBpZZrm5Nyd6DBqqoNGaDRVNS6VwYwElxsAMSSiYhLtWdAdQOsksZnC3ERt9kcTxP+CJlvkQICAgICAgICAgICAgICAgICAg0esUtnM4Wf8kGinqiiWmrajMk4BQmIVanSl+kYtwaJSB/w3D5omejqClQQEBAQEBAQEBAQEBAQEBAQEBAQaHWkf2Z++PPZ/kgjE5RLUV42sAoSytTYtnSEPPrf/E5E9nTKyqZFG+WRwbHExz3OOQa0XJUq1ibTtDhusevlZWzdVTl8LHu2Y4IjsSOHGR4x7wDYc81q3yz0h3NNoaVjiuiekqsMNhO+aUHtSRuIiB3hrji/72A4XzWCZn1dWlMcR7Mf5bDQHSDW0rhad0sYOMU5MrCOFz2m/hIVq5L17sWfR6fLHOu0+scnetUtZIq+mE8fZIOzJGTcxvte194IIIO8HcbgblLxaN3mtTprYL8M/KfVuldriAgICAgICAgICAgICAg0us47DPvnyt/8QQ+qfZErYp+yDvKDP1Qp71wP6uKR3iS1v94qE9mV0u1JZowtH6aeJht7OL7fksqZJ/pbOirvlcEfUOZt7Nw54LLjPY3jxWlPV6fHERVhCF3A+ShbaTqHeyUNnSOguteyvkgNwyancbHLbjcC0+Tn+az4J/qcrxWm+KJ7xP5d0uttwC6BdAug9QEBAQEBAQEHl0DaQY1TWBmGZ4fzQaPSdRt4u3ZAZBBF6yZoJQZkLCYgSCDbI4Ed6JZuq7wyeS+boxbuDsfiFCey7r/TGo0fIxo2nx7MrQMSSzMDnslyreN4ZtNfgyRMuJ084Li37LT8f/S0p6vT453qvmMKGTd51YQ3S/ovhtWul+rFA4E/aeQAPIP8lnwRz3crxS8eXFfWfw6uK4cVtOEqFYOKIVipCCoTBBV1iCoPQXGlB6gICAgoc5BSXIPC5Eo5XT/Svv7Xu3e6yIYrCHu2dwxP8kF90TAMGtFuQuEGvrKsNChZqJNLMikZK5wY1jsSeBFre9ExG/JmHXGA+qXO+61xUbr8Euaa29T1xnpmSsc43fEYz1RO9zD9XutbuWG+OJ6OhptZbHytzhqI9Lj6wc08C0rFOOzpV1mKe7KparrXBrQRf6xDrDwzKRjmVL63HWOU7ui6u/QxCOJrzc7Tnlpu9x3nhwAWzWIrG0ONnyWy24rJHTskO4jvBV2vs2ENK9EbMyKmKIZLISpQvtjQXAxBdaEQqQEBAQUFqCksQebCDGm0fG83cwEnfkfMIMUaBgBLmM6tzrbT2HtOAvYG98Bc+aJWpNAtP6WbwMX9CCz/AJqwH1usk+9I4fwWUJXG6sUgIPo8ZIyLmh5Hi66G7MboyIZRtHcAE2TxKvQGeyPIIcR6Cz2R5BNjil6KRvAJscUvfRxwQ3VtgCI3XBEpRuqDEFWyg9DUFQCIVICAgICAgIPLIPNlB5soPNlEvNlA2UDZQe7KBsog2UHuygbKD3ZQe2QLIPbICAgICAgICAgICAgICAgICAgICAgICAgICAgICAgICAgICAgICAgICAgICAgICAgICAgICD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14" name="Picture 1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348880"/>
            <a:ext cx="6407180" cy="355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796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3568" y="1052736"/>
            <a:ext cx="7988424" cy="481255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Comic Sans MS" pitchFamily="66" charset="0"/>
              </a:rPr>
              <a:t>Intent </a:t>
            </a:r>
            <a:r>
              <a:rPr lang="en-US" sz="2400" dirty="0" err="1">
                <a:latin typeface="Comic Sans MS" pitchFamily="66" charset="0"/>
              </a:rPr>
              <a:t>adalah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id-ID" sz="2400" dirty="0">
                <a:latin typeface="Comic Sans MS" pitchFamily="66" charset="0"/>
              </a:rPr>
              <a:t>deskripsi abstrak dari operasi yang akan dilakukan </a:t>
            </a:r>
            <a:r>
              <a:rPr lang="id-ID" sz="2400" dirty="0" smtClean="0">
                <a:latin typeface="Comic Sans MS" pitchFamily="66" charset="0"/>
              </a:rPr>
              <a:t>.</a:t>
            </a:r>
            <a:r>
              <a:rPr lang="id-ID" sz="2400" dirty="0" smtClean="0"/>
              <a:t> </a:t>
            </a:r>
            <a:r>
              <a:rPr lang="id-ID" sz="2400" dirty="0" smtClean="0">
                <a:latin typeface="Comic Sans MS" pitchFamily="66" charset="0"/>
              </a:rPr>
              <a:t>Hal </a:t>
            </a:r>
            <a:r>
              <a:rPr lang="id-ID" sz="2400" dirty="0">
                <a:latin typeface="Comic Sans MS" pitchFamily="66" charset="0"/>
              </a:rPr>
              <a:t>ini </a:t>
            </a:r>
            <a:r>
              <a:rPr lang="en-US" sz="2400" dirty="0" err="1">
                <a:latin typeface="Comic Sans MS" pitchFamily="66" charset="0"/>
              </a:rPr>
              <a:t>terlihat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err="1">
                <a:latin typeface="Comic Sans MS" pitchFamily="66" charset="0"/>
              </a:rPr>
              <a:t>dari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id-ID" sz="2400" dirty="0">
                <a:latin typeface="Comic Sans MS" pitchFamily="66" charset="0"/>
              </a:rPr>
              <a:t>struktur data pasif</a:t>
            </a:r>
            <a:r>
              <a:rPr lang="en-US" sz="2400" dirty="0">
                <a:latin typeface="Comic Sans MS" pitchFamily="66" charset="0"/>
              </a:rPr>
              <a:t> yang</a:t>
            </a:r>
            <a:r>
              <a:rPr lang="id-ID" sz="2400" dirty="0">
                <a:latin typeface="Comic Sans MS" pitchFamily="66" charset="0"/>
              </a:rPr>
              <a:t> memegang deskripsi abstrak dari suatu tindakan yang akan dilakukan . Hal ini dapat digunakan dengan </a:t>
            </a:r>
            <a:r>
              <a:rPr lang="id-ID" sz="2400" dirty="0" smtClean="0">
                <a:latin typeface="Comic Sans MS" pitchFamily="66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id-ID" sz="2400" dirty="0" smtClean="0">
                <a:latin typeface="Comic Sans MS" pitchFamily="66" charset="0"/>
              </a:rPr>
              <a:t>startActivity </a:t>
            </a:r>
            <a:r>
              <a:rPr lang="id-ID" sz="2400" dirty="0">
                <a:latin typeface="Comic Sans MS" pitchFamily="66" charset="0"/>
              </a:rPr>
              <a:t>( </a:t>
            </a:r>
            <a:r>
              <a:rPr lang="id-ID" sz="2400" dirty="0" smtClean="0">
                <a:latin typeface="Comic Sans MS" pitchFamily="66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id-ID" sz="2400" dirty="0" smtClean="0">
                <a:latin typeface="Comic Sans MS" pitchFamily="66" charset="0"/>
              </a:rPr>
              <a:t>sendBroadcast </a:t>
            </a:r>
            <a:r>
              <a:rPr lang="id-ID" sz="2400" dirty="0">
                <a:latin typeface="Comic Sans MS" pitchFamily="66" charset="0"/>
              </a:rPr>
              <a:t>( ) </a:t>
            </a:r>
            <a:endParaRPr lang="id-ID" sz="2400" dirty="0" smtClean="0">
              <a:latin typeface="Comic Sans MS" pitchFamily="66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id-ID" sz="2400" dirty="0" smtClean="0">
                <a:latin typeface="Comic Sans MS" pitchFamily="66" charset="0"/>
              </a:rPr>
              <a:t>BroadcastReceiver , dan startService </a:t>
            </a:r>
            <a:r>
              <a:rPr lang="id-ID" sz="2400" dirty="0">
                <a:latin typeface="Comic Sans MS" pitchFamily="66" charset="0"/>
              </a:rPr>
              <a:t>( Intent ) atau bindService ( Intent , ServiceConnection , </a:t>
            </a:r>
            <a:r>
              <a:rPr lang="id-ID" sz="2400" dirty="0" smtClean="0">
                <a:latin typeface="Comic Sans MS" pitchFamily="66" charset="0"/>
              </a:rPr>
              <a:t>int)</a:t>
            </a:r>
            <a:endParaRPr lang="id-ID" sz="24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9632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772400" cy="759551"/>
          </a:xfrm>
        </p:spPr>
        <p:txBody>
          <a:bodyPr/>
          <a:lstStyle/>
          <a:p>
            <a:r>
              <a:rPr lang="id-ID" dirty="0" smtClean="0">
                <a:latin typeface="Comic Sans MS" pitchFamily="66" charset="0"/>
              </a:rPr>
              <a:t>2 Type Intents</a:t>
            </a:r>
            <a:endParaRPr lang="id-ID" dirty="0">
              <a:latin typeface="Comic Sans MS" pitchFamily="66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552" y="1268760"/>
            <a:ext cx="7772400" cy="1500187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3200" dirty="0">
                <a:latin typeface="Comic Sans MS" pitchFamily="66" charset="0"/>
              </a:rPr>
              <a:t>Explicit </a:t>
            </a:r>
            <a:r>
              <a:rPr lang="en-US" sz="3200" dirty="0" smtClean="0">
                <a:latin typeface="Comic Sans MS" pitchFamily="66" charset="0"/>
              </a:rPr>
              <a:t>intent</a:t>
            </a:r>
            <a:endParaRPr lang="id-ID" sz="3200" dirty="0" smtClean="0">
              <a:latin typeface="Comic Sans MS" pitchFamily="66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3200" dirty="0">
                <a:latin typeface="Comic Sans MS" pitchFamily="66" charset="0"/>
              </a:rPr>
              <a:t>Implicit Intents</a:t>
            </a:r>
            <a:endParaRPr lang="id-ID" sz="3200" dirty="0">
              <a:latin typeface="Comic Sans MS" pitchFamily="66" charset="0"/>
            </a:endParaRPr>
          </a:p>
        </p:txBody>
      </p:sp>
      <p:pic>
        <p:nvPicPr>
          <p:cNvPr id="3074" name="Picture 2" descr="https://dibaypoints.files.wordpress.com/2012/02/int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474" y="3284984"/>
            <a:ext cx="4527614" cy="324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24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040" y="332656"/>
            <a:ext cx="7772400" cy="792088"/>
          </a:xfrm>
        </p:spPr>
        <p:txBody>
          <a:bodyPr>
            <a:normAutofit/>
          </a:bodyPr>
          <a:lstStyle/>
          <a:p>
            <a:r>
              <a:rPr lang="id-ID" sz="3000" b="0" dirty="0" smtClean="0">
                <a:latin typeface="Comic Sans MS" pitchFamily="66" charset="0"/>
              </a:rPr>
              <a:t>Explicit intent</a:t>
            </a:r>
            <a:endParaRPr lang="id-ID" sz="3000" b="0" dirty="0">
              <a:latin typeface="Comic Sans MS" pitchFamily="66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3568" y="1052736"/>
            <a:ext cx="7772400" cy="4824536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itchFamily="2" charset="2"/>
              <a:buChar char="ü"/>
            </a:pPr>
            <a:r>
              <a:rPr lang="en-US" sz="2200" dirty="0" smtClean="0">
                <a:latin typeface="Comic Sans MS" pitchFamily="66" charset="0"/>
              </a:rPr>
              <a:t>Men</a:t>
            </a:r>
            <a:r>
              <a:rPr lang="id-ID" sz="2200" dirty="0" smtClean="0">
                <a:latin typeface="Comic Sans MS" pitchFamily="66" charset="0"/>
              </a:rPr>
              <a:t>entukan nama </a:t>
            </a:r>
            <a:r>
              <a:rPr lang="en-US" sz="2200" dirty="0" smtClean="0">
                <a:latin typeface="Comic Sans MS" pitchFamily="66" charset="0"/>
              </a:rPr>
              <a:t>class</a:t>
            </a:r>
            <a:r>
              <a:rPr lang="id-ID" sz="2200" dirty="0" smtClean="0">
                <a:latin typeface="Comic Sans MS" pitchFamily="66" charset="0"/>
              </a:rPr>
              <a:t> yang memenuhi syarat dari s</a:t>
            </a:r>
            <a:r>
              <a:rPr lang="en-US" sz="2200" dirty="0" err="1" smtClean="0">
                <a:latin typeface="Comic Sans MS" pitchFamily="66" charset="0"/>
              </a:rPr>
              <a:t>ervice</a:t>
            </a:r>
            <a:r>
              <a:rPr lang="id-ID" sz="2200" dirty="0" smtClean="0">
                <a:latin typeface="Comic Sans MS" pitchFamily="66" charset="0"/>
              </a:rPr>
              <a:t>, aktivitas atau broadcast receiver yang Anda ingin mulai dari komponen Anda ( Activity / Service / Broadcast Receiver )</a:t>
            </a:r>
            <a:r>
              <a:rPr lang="en-US" sz="2200" dirty="0" smtClean="0">
                <a:latin typeface="Comic Sans MS" pitchFamily="66" charset="0"/>
              </a:rPr>
              <a:t>.</a:t>
            </a:r>
            <a:endParaRPr lang="id-ID" sz="2200" dirty="0" smtClean="0">
              <a:latin typeface="Comic Sans MS" pitchFamily="66" charset="0"/>
            </a:endParaRPr>
          </a:p>
          <a:p>
            <a:pPr marL="342900" indent="-342900" algn="just">
              <a:buFont typeface="Wingdings" pitchFamily="2" charset="2"/>
              <a:buChar char="ü"/>
            </a:pPr>
            <a:r>
              <a:rPr lang="id-ID" sz="2200" dirty="0" smtClean="0">
                <a:latin typeface="Comic Sans MS" pitchFamily="66" charset="0"/>
              </a:rPr>
              <a:t>Explicit</a:t>
            </a:r>
            <a:r>
              <a:rPr lang="en-US" sz="2200" dirty="0" smtClean="0">
                <a:latin typeface="Comic Sans MS" pitchFamily="66" charset="0"/>
              </a:rPr>
              <a:t> intent</a:t>
            </a:r>
            <a:r>
              <a:rPr lang="id-ID" sz="2200" dirty="0" smtClean="0">
                <a:latin typeface="Comic Sans MS" pitchFamily="66" charset="0"/>
              </a:rPr>
              <a:t> digunakan dalam aplikasi Anda</a:t>
            </a:r>
            <a:r>
              <a:rPr lang="en-US" sz="2200" dirty="0" smtClean="0">
                <a:latin typeface="Comic Sans MS" pitchFamily="66" charset="0"/>
              </a:rPr>
              <a:t> </a:t>
            </a:r>
            <a:r>
              <a:rPr lang="en-US" sz="2200" dirty="0" err="1" smtClean="0">
                <a:latin typeface="Comic Sans MS" pitchFamily="66" charset="0"/>
              </a:rPr>
              <a:t>untuk</a:t>
            </a:r>
            <a:r>
              <a:rPr lang="en-US" sz="2200" dirty="0" smtClean="0">
                <a:latin typeface="Comic Sans MS" pitchFamily="66" charset="0"/>
              </a:rPr>
              <a:t> </a:t>
            </a:r>
            <a:r>
              <a:rPr lang="id-ID" sz="2200" dirty="0" smtClean="0">
                <a:latin typeface="Comic Sans MS" pitchFamily="66" charset="0"/>
              </a:rPr>
              <a:t> memulai beberapa komponen , karena nama komponen  </a:t>
            </a:r>
            <a:r>
              <a:rPr lang="en-US" sz="2200" dirty="0" smtClean="0">
                <a:latin typeface="Comic Sans MS" pitchFamily="66" charset="0"/>
              </a:rPr>
              <a:t>yang </a:t>
            </a:r>
            <a:r>
              <a:rPr lang="id-ID" sz="2200" dirty="0" smtClean="0">
                <a:latin typeface="Comic Sans MS" pitchFamily="66" charset="0"/>
              </a:rPr>
              <a:t>Anda</a:t>
            </a:r>
            <a:r>
              <a:rPr lang="en-US" sz="2200" dirty="0" smtClean="0">
                <a:latin typeface="Comic Sans MS" pitchFamily="66" charset="0"/>
              </a:rPr>
              <a:t> </a:t>
            </a:r>
            <a:r>
              <a:rPr lang="en-US" sz="2200" dirty="0" err="1" smtClean="0">
                <a:latin typeface="Comic Sans MS" pitchFamily="66" charset="0"/>
              </a:rPr>
              <a:t>inginkan</a:t>
            </a:r>
            <a:r>
              <a:rPr lang="en-US" sz="2200" dirty="0" smtClean="0">
                <a:latin typeface="Comic Sans MS" pitchFamily="66" charset="0"/>
              </a:rPr>
              <a:t> </a:t>
            </a:r>
            <a:r>
              <a:rPr lang="en-US" sz="2200" dirty="0" err="1" smtClean="0">
                <a:latin typeface="Comic Sans MS" pitchFamily="66" charset="0"/>
              </a:rPr>
              <a:t>akan</a:t>
            </a:r>
            <a:r>
              <a:rPr lang="en-US" sz="2200" dirty="0" smtClean="0">
                <a:latin typeface="Comic Sans MS" pitchFamily="66" charset="0"/>
              </a:rPr>
              <a:t> </a:t>
            </a:r>
            <a:r>
              <a:rPr lang="en-US" sz="2200" dirty="0" err="1" smtClean="0">
                <a:latin typeface="Comic Sans MS" pitchFamily="66" charset="0"/>
              </a:rPr>
              <a:t>muncul</a:t>
            </a:r>
            <a:r>
              <a:rPr lang="en-US" sz="2200" dirty="0" smtClean="0">
                <a:latin typeface="Comic Sans MS" pitchFamily="66" charset="0"/>
              </a:rPr>
              <a:t> </a:t>
            </a:r>
            <a:r>
              <a:rPr lang="en-US" sz="2200" dirty="0" err="1" smtClean="0">
                <a:latin typeface="Comic Sans MS" pitchFamily="66" charset="0"/>
              </a:rPr>
              <a:t>pertama</a:t>
            </a:r>
            <a:r>
              <a:rPr lang="en-US" sz="2200" dirty="0" smtClean="0">
                <a:latin typeface="Comic Sans MS" pitchFamily="66" charset="0"/>
              </a:rPr>
              <a:t> kali .</a:t>
            </a:r>
            <a:endParaRPr lang="id-ID" sz="2200" dirty="0" smtClean="0">
              <a:latin typeface="Comic Sans MS" pitchFamily="66" charset="0"/>
            </a:endParaRPr>
          </a:p>
          <a:p>
            <a:pPr marL="342900" indent="-342900" algn="just">
              <a:buFont typeface="Wingdings" pitchFamily="2" charset="2"/>
              <a:buChar char="ü"/>
            </a:pPr>
            <a:r>
              <a:rPr lang="en-US" sz="2200" dirty="0" smtClean="0">
                <a:latin typeface="Comic Sans MS" pitchFamily="66" charset="0"/>
              </a:rPr>
              <a:t>M</a:t>
            </a:r>
            <a:r>
              <a:rPr lang="id-ID" sz="2200" dirty="0" smtClean="0">
                <a:latin typeface="Comic Sans MS" pitchFamily="66" charset="0"/>
              </a:rPr>
              <a:t>emulai aktivitas baru </a:t>
            </a:r>
            <a:r>
              <a:rPr lang="en-US" sz="2200" dirty="0" smtClean="0">
                <a:latin typeface="Comic Sans MS" pitchFamily="66" charset="0"/>
              </a:rPr>
              <a:t>yang </a:t>
            </a:r>
            <a:r>
              <a:rPr lang="en-US" sz="2200" dirty="0" err="1" smtClean="0">
                <a:latin typeface="Comic Sans MS" pitchFamily="66" charset="0"/>
              </a:rPr>
              <a:t>ditujukan</a:t>
            </a:r>
            <a:r>
              <a:rPr lang="en-US" sz="2200" dirty="0" smtClean="0">
                <a:latin typeface="Comic Sans MS" pitchFamily="66" charset="0"/>
              </a:rPr>
              <a:t> </a:t>
            </a:r>
            <a:r>
              <a:rPr lang="en-US" sz="2200" dirty="0" err="1" smtClean="0">
                <a:latin typeface="Comic Sans MS" pitchFamily="66" charset="0"/>
              </a:rPr>
              <a:t>untuk</a:t>
            </a:r>
            <a:r>
              <a:rPr lang="en-US" sz="2200" dirty="0" smtClean="0">
                <a:latin typeface="Comic Sans MS" pitchFamily="66" charset="0"/>
              </a:rPr>
              <a:t> </a:t>
            </a:r>
            <a:r>
              <a:rPr lang="en-US" sz="2200" dirty="0" err="1" smtClean="0">
                <a:latin typeface="Comic Sans MS" pitchFamily="66" charset="0"/>
              </a:rPr>
              <a:t>pengguna</a:t>
            </a:r>
            <a:r>
              <a:rPr lang="en-US" sz="2200" dirty="0" smtClean="0">
                <a:latin typeface="Comic Sans MS" pitchFamily="66" charset="0"/>
              </a:rPr>
              <a:t> </a:t>
            </a:r>
            <a:r>
              <a:rPr lang="id-ID" sz="2200" dirty="0" smtClean="0">
                <a:latin typeface="Comic Sans MS" pitchFamily="66" charset="0"/>
              </a:rPr>
              <a:t>untuk men-download file </a:t>
            </a:r>
            <a:r>
              <a:rPr lang="en-US" sz="2200" dirty="0" err="1" smtClean="0">
                <a:latin typeface="Comic Sans MS" pitchFamily="66" charset="0"/>
              </a:rPr>
              <a:t>pada</a:t>
            </a:r>
            <a:r>
              <a:rPr lang="en-US" sz="2200" dirty="0" smtClean="0">
                <a:latin typeface="Comic Sans MS" pitchFamily="66" charset="0"/>
              </a:rPr>
              <a:t> background.</a:t>
            </a:r>
            <a:endParaRPr lang="id-ID" sz="2200" dirty="0" smtClean="0">
              <a:latin typeface="Comic Sans MS" pitchFamily="66" charset="0"/>
            </a:endParaRPr>
          </a:p>
          <a:p>
            <a:pPr marL="342900" indent="-342900" algn="just">
              <a:buFont typeface="Wingdings" pitchFamily="2" charset="2"/>
              <a:buChar char="ü"/>
            </a:pPr>
            <a:r>
              <a:rPr lang="en-US" sz="2200" dirty="0" err="1" smtClean="0">
                <a:latin typeface="Comic Sans MS" pitchFamily="66" charset="0"/>
              </a:rPr>
              <a:t>Ketika</a:t>
            </a:r>
            <a:r>
              <a:rPr lang="en-US" sz="2200" dirty="0" smtClean="0">
                <a:latin typeface="Comic Sans MS" pitchFamily="66" charset="0"/>
              </a:rPr>
              <a:t> </a:t>
            </a:r>
            <a:r>
              <a:rPr lang="id-ID" sz="2200" dirty="0" smtClean="0">
                <a:latin typeface="Comic Sans MS" pitchFamily="66" charset="0"/>
              </a:rPr>
              <a:t>Anda</a:t>
            </a:r>
            <a:r>
              <a:rPr lang="en-US" sz="2200" dirty="0" smtClean="0">
                <a:latin typeface="Comic Sans MS" pitchFamily="66" charset="0"/>
              </a:rPr>
              <a:t> </a:t>
            </a:r>
            <a:r>
              <a:rPr lang="en-US" sz="2200" dirty="0" err="1" smtClean="0">
                <a:latin typeface="Comic Sans MS" pitchFamily="66" charset="0"/>
              </a:rPr>
              <a:t>membuat</a:t>
            </a:r>
            <a:r>
              <a:rPr lang="en-US" sz="2200" dirty="0" smtClean="0">
                <a:latin typeface="Comic Sans MS" pitchFamily="66" charset="0"/>
              </a:rPr>
              <a:t> </a:t>
            </a:r>
            <a:r>
              <a:rPr lang="en-US" sz="2200" dirty="0" err="1" smtClean="0">
                <a:latin typeface="Comic Sans MS" pitchFamily="66" charset="0"/>
              </a:rPr>
              <a:t>sebuah</a:t>
            </a:r>
            <a:r>
              <a:rPr lang="en-US" sz="2200" dirty="0" smtClean="0">
                <a:latin typeface="Comic Sans MS" pitchFamily="66" charset="0"/>
              </a:rPr>
              <a:t> explicit intent </a:t>
            </a:r>
            <a:r>
              <a:rPr lang="en-US" sz="2200" dirty="0" err="1" smtClean="0">
                <a:latin typeface="Comic Sans MS" pitchFamily="66" charset="0"/>
              </a:rPr>
              <a:t>untuk</a:t>
            </a:r>
            <a:r>
              <a:rPr lang="en-US" sz="2200" dirty="0" smtClean="0">
                <a:latin typeface="Comic Sans MS" pitchFamily="66" charset="0"/>
              </a:rPr>
              <a:t> </a:t>
            </a:r>
            <a:r>
              <a:rPr lang="en-US" sz="2200" dirty="0" err="1" smtClean="0">
                <a:latin typeface="Comic Sans MS" pitchFamily="66" charset="0"/>
              </a:rPr>
              <a:t>memulai</a:t>
            </a:r>
            <a:r>
              <a:rPr lang="en-US" sz="2200" dirty="0" smtClean="0">
                <a:latin typeface="Comic Sans MS" pitchFamily="66" charset="0"/>
              </a:rPr>
              <a:t> </a:t>
            </a:r>
            <a:r>
              <a:rPr lang="en-US" sz="2200" dirty="0" err="1" smtClean="0">
                <a:latin typeface="Comic Sans MS" pitchFamily="66" charset="0"/>
              </a:rPr>
              <a:t>sebuah</a:t>
            </a:r>
            <a:r>
              <a:rPr lang="en-US" sz="2200" dirty="0" smtClean="0">
                <a:latin typeface="Comic Sans MS" pitchFamily="66" charset="0"/>
              </a:rPr>
              <a:t> activity </a:t>
            </a:r>
            <a:r>
              <a:rPr lang="en-US" sz="2200" dirty="0" err="1" smtClean="0">
                <a:latin typeface="Comic Sans MS" pitchFamily="66" charset="0"/>
              </a:rPr>
              <a:t>atau</a:t>
            </a:r>
            <a:r>
              <a:rPr lang="en-US" sz="2200" dirty="0" smtClean="0">
                <a:latin typeface="Comic Sans MS" pitchFamily="66" charset="0"/>
              </a:rPr>
              <a:t> service</a:t>
            </a:r>
            <a:endParaRPr lang="id-ID" sz="2200" dirty="0" smtClean="0">
              <a:latin typeface="Comic Sans MS" pitchFamily="66" charset="0"/>
            </a:endParaRPr>
          </a:p>
          <a:p>
            <a:pPr marL="342900" indent="-342900" algn="just">
              <a:buFont typeface="Wingdings" pitchFamily="2" charset="2"/>
              <a:buChar char="ü"/>
            </a:pPr>
            <a:r>
              <a:rPr lang="id-ID" sz="2200" dirty="0" smtClean="0">
                <a:latin typeface="Comic Sans MS" pitchFamily="66" charset="0"/>
              </a:rPr>
              <a:t>Jika Anda ingin membuat explicit intent untuk memulai suatu aktivitas atau service</a:t>
            </a:r>
            <a:endParaRPr lang="id-ID" sz="22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32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0040" y="332656"/>
            <a:ext cx="7772400" cy="115212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3000" dirty="0" smtClean="0">
                <a:latin typeface="Comic Sans MS" pitchFamily="66" charset="0"/>
              </a:rPr>
              <a:t>BAGAIMANA </a:t>
            </a:r>
            <a:r>
              <a:rPr lang="en-US" sz="3000" dirty="0">
                <a:latin typeface="Comic Sans MS" pitchFamily="66" charset="0"/>
              </a:rPr>
              <a:t>CARA UNTUK MENCIPTAKAN </a:t>
            </a:r>
            <a:r>
              <a:rPr lang="en-US" sz="3000" cap="all" dirty="0">
                <a:latin typeface="Comic Sans MS" pitchFamily="66" charset="0"/>
              </a:rPr>
              <a:t>EXPLICIT INTENT</a:t>
            </a:r>
            <a:r>
              <a:rPr lang="en-US" sz="3000" dirty="0">
                <a:latin typeface="Comic Sans MS" pitchFamily="66" charset="0"/>
              </a:rPr>
              <a:t> ?</a:t>
            </a:r>
            <a:endParaRPr lang="id-ID" sz="3000" dirty="0">
              <a:latin typeface="Comic Sans MS" pitchFamily="66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60040" y="1628800"/>
            <a:ext cx="7772400" cy="3312368"/>
          </a:xfrm>
        </p:spPr>
        <p:txBody>
          <a:bodyPr>
            <a:noAutofit/>
          </a:bodyPr>
          <a:lstStyle/>
          <a:p>
            <a:pPr marL="342900" indent="-342900" algn="just">
              <a:buFont typeface="Wingdings" pitchFamily="2" charset="2"/>
              <a:buChar char="ü"/>
            </a:pPr>
            <a:r>
              <a:rPr lang="en-US" sz="2200" dirty="0" err="1"/>
              <a:t>Sebuah</a:t>
            </a:r>
            <a:r>
              <a:rPr lang="en-US" sz="2200" dirty="0"/>
              <a:t> </a:t>
            </a:r>
            <a:r>
              <a:rPr lang="en-US" sz="2200" dirty="0" err="1"/>
              <a:t>objek</a:t>
            </a:r>
            <a:r>
              <a:rPr lang="en-US" sz="2200" dirty="0"/>
              <a:t> </a:t>
            </a:r>
            <a:r>
              <a:rPr lang="id-ID" sz="2200" dirty="0"/>
              <a:t>E</a:t>
            </a:r>
            <a:r>
              <a:rPr lang="en-US" sz="2200" dirty="0" err="1"/>
              <a:t>kspli</a:t>
            </a:r>
            <a:r>
              <a:rPr lang="id-ID" sz="2200" dirty="0"/>
              <a:t>c</a:t>
            </a:r>
            <a:r>
              <a:rPr lang="en-US" sz="2200" dirty="0"/>
              <a:t>it Intent </a:t>
            </a:r>
            <a:r>
              <a:rPr lang="en-US" sz="2200" dirty="0" err="1"/>
              <a:t>mem</a:t>
            </a:r>
            <a:r>
              <a:rPr lang="id-ID" sz="2200" dirty="0"/>
              <a:t>uat</a:t>
            </a:r>
            <a:r>
              <a:rPr lang="en-US" sz="2200" dirty="0"/>
              <a:t> </a:t>
            </a:r>
            <a:r>
              <a:rPr lang="en-US" sz="2200" dirty="0" err="1"/>
              <a:t>informasi</a:t>
            </a:r>
            <a:r>
              <a:rPr lang="en-US" sz="2200" dirty="0"/>
              <a:t> </a:t>
            </a:r>
            <a:r>
              <a:rPr lang="en-US" sz="2200" dirty="0" err="1"/>
              <a:t>bahwa</a:t>
            </a:r>
            <a:r>
              <a:rPr lang="en-US" sz="2200" dirty="0"/>
              <a:t> </a:t>
            </a:r>
            <a:r>
              <a:rPr lang="en-US" sz="2200" dirty="0" err="1"/>
              <a:t>sistem</a:t>
            </a:r>
            <a:r>
              <a:rPr lang="en-US" sz="2200" dirty="0"/>
              <a:t> Android </a:t>
            </a:r>
            <a:r>
              <a:rPr lang="id-ID" sz="2200" dirty="0"/>
              <a:t>di</a:t>
            </a:r>
            <a:r>
              <a:rPr lang="en-US" sz="2200" dirty="0" err="1"/>
              <a:t>gunakan</a:t>
            </a:r>
            <a:r>
              <a:rPr lang="en-US" sz="2200" dirty="0"/>
              <a:t> </a:t>
            </a:r>
            <a:r>
              <a:rPr lang="id-ID" sz="2200" dirty="0"/>
              <a:t>mulai </a:t>
            </a:r>
            <a:r>
              <a:rPr lang="en-US" sz="2200" dirty="0" err="1"/>
              <a:t>menentukan</a:t>
            </a:r>
            <a:r>
              <a:rPr lang="en-US" sz="2200" dirty="0"/>
              <a:t> </a:t>
            </a:r>
            <a:r>
              <a:rPr lang="en-US" sz="2200" dirty="0" err="1"/>
              <a:t>komponen</a:t>
            </a:r>
            <a:r>
              <a:rPr lang="en-US" sz="2200" dirty="0"/>
              <a:t> </a:t>
            </a:r>
            <a:r>
              <a:rPr lang="id-ID" sz="2200" dirty="0"/>
              <a:t>yang berisi </a:t>
            </a:r>
            <a:r>
              <a:rPr lang="en-US" sz="2200" dirty="0" err="1"/>
              <a:t>potongan</a:t>
            </a:r>
            <a:r>
              <a:rPr lang="en-US" sz="2200" dirty="0"/>
              <a:t> </a:t>
            </a:r>
            <a:r>
              <a:rPr lang="en-US" sz="2200" dirty="0" err="1" smtClean="0"/>
              <a:t>berikut</a:t>
            </a:r>
            <a:r>
              <a:rPr lang="en-US" sz="2200" dirty="0" smtClean="0"/>
              <a:t>:</a:t>
            </a:r>
            <a:r>
              <a:rPr lang="id-ID" sz="2200" dirty="0" smtClean="0"/>
              <a:t> </a:t>
            </a:r>
            <a:r>
              <a:rPr lang="en-US" sz="2200" dirty="0" err="1" smtClean="0"/>
              <a:t>Nama</a:t>
            </a:r>
            <a:r>
              <a:rPr lang="en-US" sz="2200" dirty="0" smtClean="0"/>
              <a:t> </a:t>
            </a:r>
            <a:r>
              <a:rPr lang="en-US" sz="2200" dirty="0" err="1"/>
              <a:t>Komponen</a:t>
            </a:r>
            <a:r>
              <a:rPr lang="en-US" sz="2200" dirty="0"/>
              <a:t> </a:t>
            </a:r>
            <a:r>
              <a:rPr lang="id-ID" sz="2200" dirty="0" smtClean="0"/>
              <a:t>dan </a:t>
            </a:r>
            <a:r>
              <a:rPr lang="en-US" sz="2200" dirty="0" smtClean="0"/>
              <a:t>Data </a:t>
            </a:r>
            <a:r>
              <a:rPr lang="en-US" sz="2200" dirty="0" err="1"/>
              <a:t>ekstra</a:t>
            </a:r>
            <a:r>
              <a:rPr lang="en-US" sz="2200" dirty="0"/>
              <a:t> </a:t>
            </a:r>
            <a:endParaRPr lang="id-ID" sz="2200" dirty="0" smtClean="0"/>
          </a:p>
          <a:p>
            <a:pPr marL="342900" indent="-342900" algn="just">
              <a:buFont typeface="Wingdings" pitchFamily="2" charset="2"/>
              <a:buChar char="ü"/>
            </a:pPr>
            <a:r>
              <a:rPr lang="en-US" sz="2200" dirty="0" err="1" smtClean="0"/>
              <a:t>Sebuah</a:t>
            </a:r>
            <a:r>
              <a:rPr lang="en-US" sz="2200" dirty="0" smtClean="0"/>
              <a:t> </a:t>
            </a:r>
            <a:r>
              <a:rPr lang="en-US" sz="2200" dirty="0"/>
              <a:t>Intent</a:t>
            </a:r>
            <a:r>
              <a:rPr lang="id-ID" sz="2200" dirty="0"/>
              <a:t> adalah E</a:t>
            </a:r>
            <a:r>
              <a:rPr lang="en-US" sz="2200" dirty="0" err="1"/>
              <a:t>kspli</a:t>
            </a:r>
            <a:r>
              <a:rPr lang="id-ID" sz="2200" dirty="0"/>
              <a:t>c</a:t>
            </a:r>
            <a:r>
              <a:rPr lang="en-US" sz="2200" dirty="0"/>
              <a:t>it </a:t>
            </a:r>
            <a:r>
              <a:rPr lang="en-US" sz="2200" dirty="0" err="1"/>
              <a:t>jika</a:t>
            </a:r>
            <a:r>
              <a:rPr lang="en-US" sz="2200" dirty="0"/>
              <a:t> </a:t>
            </a:r>
            <a:r>
              <a:rPr lang="en-US" sz="2200" dirty="0" err="1"/>
              <a:t>menentukan</a:t>
            </a:r>
            <a:r>
              <a:rPr lang="en-US" sz="2200" dirty="0"/>
              <a:t> </a:t>
            </a:r>
            <a:r>
              <a:rPr lang="en-US" sz="2200" dirty="0" err="1"/>
              <a:t>nama</a:t>
            </a:r>
            <a:r>
              <a:rPr lang="en-US" sz="2200" dirty="0"/>
              <a:t> </a:t>
            </a:r>
            <a:r>
              <a:rPr lang="en-US" sz="2200" dirty="0" err="1"/>
              <a:t>komponen</a:t>
            </a:r>
            <a:r>
              <a:rPr lang="en-US" sz="2200" dirty="0"/>
              <a:t>, </a:t>
            </a:r>
            <a:r>
              <a:rPr lang="en-US" sz="2200" dirty="0" err="1"/>
              <a:t>selain</a:t>
            </a:r>
            <a:r>
              <a:rPr lang="en-US" sz="2200" dirty="0"/>
              <a:t> </a:t>
            </a:r>
            <a:r>
              <a:rPr lang="en-US" sz="2200" dirty="0" err="1"/>
              <a:t>itu</a:t>
            </a:r>
            <a:r>
              <a:rPr lang="en-US" sz="2200" dirty="0"/>
              <a:t> </a:t>
            </a:r>
            <a:r>
              <a:rPr lang="en-US" sz="2200" dirty="0" err="1"/>
              <a:t>tersirat</a:t>
            </a:r>
            <a:r>
              <a:rPr lang="en-US" sz="2200" dirty="0" smtClean="0"/>
              <a:t>.</a:t>
            </a:r>
            <a:endParaRPr lang="id-ID" sz="2200" dirty="0" smtClean="0"/>
          </a:p>
          <a:p>
            <a:pPr marL="342900" indent="-342900" algn="just">
              <a:buFont typeface="Wingdings" pitchFamily="2" charset="2"/>
              <a:buChar char="ü"/>
            </a:pPr>
            <a:r>
              <a:rPr lang="en-US" sz="2200" dirty="0" err="1" smtClean="0"/>
              <a:t>Untuk</a:t>
            </a:r>
            <a:r>
              <a:rPr lang="en-US" sz="2200" dirty="0" smtClean="0"/>
              <a:t> </a:t>
            </a:r>
            <a:r>
              <a:rPr lang="id-ID" sz="2200" dirty="0"/>
              <a:t>E</a:t>
            </a:r>
            <a:r>
              <a:rPr lang="en-US" sz="2200" dirty="0" err="1"/>
              <a:t>kspli</a:t>
            </a:r>
            <a:r>
              <a:rPr lang="id-ID" sz="2200" dirty="0"/>
              <a:t>c</a:t>
            </a:r>
            <a:r>
              <a:rPr lang="en-US" sz="2200" dirty="0"/>
              <a:t>it Intent, target </a:t>
            </a:r>
            <a:r>
              <a:rPr lang="en-US" sz="2200" dirty="0" err="1"/>
              <a:t>nama</a:t>
            </a:r>
            <a:r>
              <a:rPr lang="en-US" sz="2200" dirty="0"/>
              <a:t> </a:t>
            </a:r>
            <a:r>
              <a:rPr lang="en-US" sz="2200" dirty="0" err="1"/>
              <a:t>komponen</a:t>
            </a:r>
            <a:r>
              <a:rPr lang="en-US" sz="2200" dirty="0"/>
              <a:t> </a:t>
            </a:r>
            <a:r>
              <a:rPr lang="en-US" sz="2200" dirty="0" err="1"/>
              <a:t>cukup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menentukanKomponen</a:t>
            </a:r>
            <a:r>
              <a:rPr lang="en-US" sz="2200" dirty="0"/>
              <a:t> </a:t>
            </a:r>
            <a:r>
              <a:rPr lang="en-US" sz="2200" dirty="0" err="1"/>
              <a:t>harus</a:t>
            </a:r>
            <a:r>
              <a:rPr lang="en-US" sz="2200" dirty="0"/>
              <a:t> </a:t>
            </a:r>
            <a:r>
              <a:rPr lang="en-US" sz="2200" dirty="0" err="1"/>
              <a:t>dimulai</a:t>
            </a:r>
            <a:r>
              <a:rPr lang="en-US" sz="2200" dirty="0" smtClean="0"/>
              <a:t>.</a:t>
            </a:r>
            <a:endParaRPr lang="id-ID" sz="2200" dirty="0" smtClean="0"/>
          </a:p>
          <a:p>
            <a:pPr marL="342900" indent="-342900" algn="just">
              <a:buFont typeface="Wingdings" pitchFamily="2" charset="2"/>
              <a:buChar char="ü"/>
            </a:pPr>
            <a:r>
              <a:rPr lang="en-US" sz="2200" dirty="0" err="1" smtClean="0"/>
              <a:t>Selalu</a:t>
            </a:r>
            <a:r>
              <a:rPr lang="en-US" sz="2200" dirty="0" smtClean="0"/>
              <a:t> </a:t>
            </a:r>
            <a:r>
              <a:rPr lang="en-US" sz="2200" dirty="0" err="1" smtClean="0"/>
              <a:t>gunakan</a:t>
            </a:r>
            <a:r>
              <a:rPr lang="id-ID" sz="2200" dirty="0"/>
              <a:t> </a:t>
            </a:r>
            <a:r>
              <a:rPr lang="en-US" sz="2200" dirty="0" err="1" smtClean="0"/>
              <a:t>ekspli</a:t>
            </a:r>
            <a:r>
              <a:rPr lang="id-ID" sz="2200" dirty="0" smtClean="0"/>
              <a:t>c</a:t>
            </a:r>
            <a:r>
              <a:rPr lang="en-US" sz="2200" dirty="0" smtClean="0"/>
              <a:t>it</a:t>
            </a:r>
            <a:r>
              <a:rPr lang="id-ID" sz="2200" dirty="0" smtClean="0"/>
              <a:t> intents</a:t>
            </a:r>
            <a:r>
              <a:rPr lang="en-US" sz="2200" dirty="0" smtClean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id-ID" sz="2200" dirty="0" smtClean="0"/>
              <a:t>meminta</a:t>
            </a:r>
            <a:r>
              <a:rPr lang="en-US" sz="2200" dirty="0" smtClean="0"/>
              <a:t> </a:t>
            </a:r>
            <a:r>
              <a:rPr lang="en-US" sz="2200" dirty="0"/>
              <a:t>Services </a:t>
            </a:r>
            <a:r>
              <a:rPr lang="en-US" sz="2200" dirty="0" err="1"/>
              <a:t>sejak</a:t>
            </a:r>
            <a:r>
              <a:rPr lang="en-US" sz="2200" dirty="0"/>
              <a:t> </a:t>
            </a:r>
            <a:r>
              <a:rPr lang="en-US" sz="2200" dirty="0" smtClean="0"/>
              <a:t> </a:t>
            </a:r>
            <a:r>
              <a:rPr lang="en-US" sz="2200" dirty="0" err="1" smtClean="0"/>
              <a:t>impli</a:t>
            </a:r>
            <a:r>
              <a:rPr lang="id-ID" sz="2200" dirty="0" smtClean="0"/>
              <a:t>c</a:t>
            </a:r>
            <a:r>
              <a:rPr lang="en-US" sz="2200" dirty="0" smtClean="0"/>
              <a:t>it</a:t>
            </a:r>
            <a:r>
              <a:rPr lang="id-ID" sz="2200" dirty="0" smtClean="0"/>
              <a:t> intent </a:t>
            </a:r>
            <a:r>
              <a:rPr lang="en-US" sz="2200" dirty="0" err="1" smtClean="0"/>
              <a:t>digunakan</a:t>
            </a:r>
            <a:endParaRPr lang="id-ID" sz="2200" dirty="0"/>
          </a:p>
        </p:txBody>
      </p:sp>
    </p:spTree>
    <p:extLst>
      <p:ext uri="{BB962C8B-B14F-4D97-AF65-F5344CB8AC3E}">
        <p14:creationId xmlns:p14="http://schemas.microsoft.com/office/powerpoint/2010/main" val="21764129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040" y="332656"/>
            <a:ext cx="7772400" cy="792088"/>
          </a:xfrm>
        </p:spPr>
        <p:txBody>
          <a:bodyPr>
            <a:normAutofit/>
          </a:bodyPr>
          <a:lstStyle/>
          <a:p>
            <a:r>
              <a:rPr lang="id-ID" sz="3000" b="0" dirty="0" smtClean="0">
                <a:latin typeface="Comic Sans MS" pitchFamily="66" charset="0"/>
              </a:rPr>
              <a:t>IMPLICIT intent</a:t>
            </a:r>
            <a:endParaRPr lang="id-ID" sz="3000" b="0" dirty="0">
              <a:latin typeface="Comic Sans MS" pitchFamily="66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576" y="1052736"/>
            <a:ext cx="7772400" cy="5184576"/>
          </a:xfrm>
        </p:spPr>
        <p:txBody>
          <a:bodyPr>
            <a:normAutofit fontScale="85000" lnSpcReduction="10000"/>
          </a:bodyPr>
          <a:lstStyle/>
          <a:p>
            <a:pPr marL="342900" indent="-342900" algn="just">
              <a:buFont typeface="Wingdings" pitchFamily="2" charset="2"/>
              <a:buChar char="ü"/>
            </a:pPr>
            <a:r>
              <a:rPr lang="en-US" sz="2400" dirty="0" err="1">
                <a:latin typeface="Comic Sans MS" pitchFamily="66" charset="0"/>
              </a:rPr>
              <a:t>Anda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err="1">
                <a:latin typeface="Comic Sans MS" pitchFamily="66" charset="0"/>
              </a:rPr>
              <a:t>tidak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err="1">
                <a:latin typeface="Comic Sans MS" pitchFamily="66" charset="0"/>
              </a:rPr>
              <a:t>tahu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err="1">
                <a:latin typeface="Comic Sans MS" pitchFamily="66" charset="0"/>
              </a:rPr>
              <a:t>nama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id-ID" sz="2400" dirty="0">
                <a:latin typeface="Comic Sans MS" pitchFamily="66" charset="0"/>
              </a:rPr>
              <a:t>dari </a:t>
            </a:r>
            <a:r>
              <a:rPr lang="en-US" sz="2400" dirty="0" err="1">
                <a:latin typeface="Comic Sans MS" pitchFamily="66" charset="0"/>
              </a:rPr>
              <a:t>komponen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id-ID" sz="2400" dirty="0">
                <a:latin typeface="Comic Sans MS" pitchFamily="66" charset="0"/>
              </a:rPr>
              <a:t>yang diminta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err="1">
                <a:latin typeface="Comic Sans MS" pitchFamily="66" charset="0"/>
              </a:rPr>
              <a:t>karena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err="1">
                <a:latin typeface="Comic Sans MS" pitchFamily="66" charset="0"/>
              </a:rPr>
              <a:t>mungkin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err="1">
                <a:latin typeface="Comic Sans MS" pitchFamily="66" charset="0"/>
              </a:rPr>
              <a:t>menjadi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err="1">
                <a:latin typeface="Comic Sans MS" pitchFamily="66" charset="0"/>
              </a:rPr>
              <a:t>bagian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err="1">
                <a:latin typeface="Comic Sans MS" pitchFamily="66" charset="0"/>
              </a:rPr>
              <a:t>dari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err="1">
                <a:latin typeface="Comic Sans MS" pitchFamily="66" charset="0"/>
              </a:rPr>
              <a:t>beberapa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err="1">
                <a:latin typeface="Comic Sans MS" pitchFamily="66" charset="0"/>
              </a:rPr>
              <a:t>paket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err="1">
                <a:latin typeface="Comic Sans MS" pitchFamily="66" charset="0"/>
              </a:rPr>
              <a:t>aplikasi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err="1">
                <a:latin typeface="Comic Sans MS" pitchFamily="66" charset="0"/>
              </a:rPr>
              <a:t>lainnya</a:t>
            </a:r>
            <a:r>
              <a:rPr lang="en-US" sz="2400" dirty="0" smtClean="0">
                <a:latin typeface="Comic Sans MS" pitchFamily="66" charset="0"/>
              </a:rPr>
              <a:t>.</a:t>
            </a:r>
            <a:endParaRPr lang="id-ID" sz="2400" dirty="0" smtClean="0">
              <a:latin typeface="Comic Sans MS" pitchFamily="66" charset="0"/>
            </a:endParaRPr>
          </a:p>
          <a:p>
            <a:pPr marL="342900" indent="-342900" algn="just">
              <a:buFont typeface="Wingdings" pitchFamily="2" charset="2"/>
              <a:buChar char="ü"/>
            </a:pPr>
            <a:r>
              <a:rPr lang="en-US" sz="2400" dirty="0" err="1" smtClean="0">
                <a:latin typeface="Comic Sans MS" pitchFamily="66" charset="0"/>
              </a:rPr>
              <a:t>Dalam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>
                <a:latin typeface="Comic Sans MS" pitchFamily="66" charset="0"/>
              </a:rPr>
              <a:t>hal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err="1">
                <a:latin typeface="Comic Sans MS" pitchFamily="66" charset="0"/>
              </a:rPr>
              <a:t>ini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err="1">
                <a:latin typeface="Comic Sans MS" pitchFamily="66" charset="0"/>
              </a:rPr>
              <a:t>Anda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err="1">
                <a:latin typeface="Comic Sans MS" pitchFamily="66" charset="0"/>
              </a:rPr>
              <a:t>mengakses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err="1">
                <a:latin typeface="Comic Sans MS" pitchFamily="66" charset="0"/>
              </a:rPr>
              <a:t>komponen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err="1">
                <a:latin typeface="Comic Sans MS" pitchFamily="66" charset="0"/>
              </a:rPr>
              <a:t>dengan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err="1">
                <a:latin typeface="Comic Sans MS" pitchFamily="66" charset="0"/>
              </a:rPr>
              <a:t>menentukan</a:t>
            </a:r>
            <a:r>
              <a:rPr lang="en-US" sz="2400" dirty="0">
                <a:latin typeface="Comic Sans MS" pitchFamily="66" charset="0"/>
              </a:rPr>
              <a:t> String </a:t>
            </a:r>
            <a:r>
              <a:rPr lang="en-US" sz="2400" dirty="0" err="1">
                <a:latin typeface="Comic Sans MS" pitchFamily="66" charset="0"/>
              </a:rPr>
              <a:t>dikenal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err="1">
                <a:latin typeface="Comic Sans MS" pitchFamily="66" charset="0"/>
              </a:rPr>
              <a:t>sebagai</a:t>
            </a:r>
            <a:r>
              <a:rPr lang="en-US" sz="2400" dirty="0">
                <a:latin typeface="Comic Sans MS" pitchFamily="66" charset="0"/>
              </a:rPr>
              <a:t> ACTION</a:t>
            </a:r>
            <a:r>
              <a:rPr lang="en-US" sz="2400" dirty="0" smtClean="0">
                <a:latin typeface="Comic Sans MS" pitchFamily="66" charset="0"/>
              </a:rPr>
              <a:t>.</a:t>
            </a:r>
            <a:endParaRPr lang="id-ID" sz="2400" dirty="0" smtClean="0">
              <a:latin typeface="Comic Sans MS" pitchFamily="66" charset="0"/>
            </a:endParaRPr>
          </a:p>
          <a:p>
            <a:pPr marL="342900" indent="-342900" algn="just">
              <a:buFont typeface="Wingdings" pitchFamily="2" charset="2"/>
              <a:buChar char="ü"/>
            </a:pPr>
            <a:r>
              <a:rPr lang="en-US" sz="2400" dirty="0" err="1" smtClean="0">
                <a:latin typeface="Comic Sans MS" pitchFamily="66" charset="0"/>
              </a:rPr>
              <a:t>Sebagai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>
                <a:latin typeface="Comic Sans MS" pitchFamily="66" charset="0"/>
              </a:rPr>
              <a:t>contoh</a:t>
            </a:r>
            <a:r>
              <a:rPr lang="en-US" sz="2400" dirty="0">
                <a:latin typeface="Comic Sans MS" pitchFamily="66" charset="0"/>
              </a:rPr>
              <a:t>, </a:t>
            </a:r>
            <a:r>
              <a:rPr lang="en-US" sz="2400" dirty="0" err="1">
                <a:latin typeface="Comic Sans MS" pitchFamily="66" charset="0"/>
              </a:rPr>
              <a:t>jika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err="1">
                <a:latin typeface="Comic Sans MS" pitchFamily="66" charset="0"/>
              </a:rPr>
              <a:t>Anda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err="1">
                <a:latin typeface="Comic Sans MS" pitchFamily="66" charset="0"/>
              </a:rPr>
              <a:t>ingin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err="1">
                <a:latin typeface="Comic Sans MS" pitchFamily="66" charset="0"/>
              </a:rPr>
              <a:t>menunjukkan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err="1">
                <a:latin typeface="Comic Sans MS" pitchFamily="66" charset="0"/>
              </a:rPr>
              <a:t>pengguna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err="1">
                <a:latin typeface="Comic Sans MS" pitchFamily="66" charset="0"/>
              </a:rPr>
              <a:t>lokasi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err="1">
                <a:latin typeface="Comic Sans MS" pitchFamily="66" charset="0"/>
              </a:rPr>
              <a:t>pada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err="1">
                <a:latin typeface="Comic Sans MS" pitchFamily="66" charset="0"/>
              </a:rPr>
              <a:t>peta</a:t>
            </a:r>
            <a:r>
              <a:rPr lang="en-US" sz="2400" dirty="0">
                <a:latin typeface="Comic Sans MS" pitchFamily="66" charset="0"/>
              </a:rPr>
              <a:t>, </a:t>
            </a:r>
            <a:r>
              <a:rPr lang="en-US" sz="2400" dirty="0" err="1">
                <a:latin typeface="Comic Sans MS" pitchFamily="66" charset="0"/>
              </a:rPr>
              <a:t>Anda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err="1">
                <a:latin typeface="Comic Sans MS" pitchFamily="66" charset="0"/>
              </a:rPr>
              <a:t>dapat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err="1">
                <a:latin typeface="Comic Sans MS" pitchFamily="66" charset="0"/>
              </a:rPr>
              <a:t>menggunakan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err="1">
                <a:latin typeface="Comic Sans MS" pitchFamily="66" charset="0"/>
              </a:rPr>
              <a:t>impli</a:t>
            </a:r>
            <a:r>
              <a:rPr lang="id-ID" sz="2400" dirty="0">
                <a:latin typeface="Comic Sans MS" pitchFamily="66" charset="0"/>
              </a:rPr>
              <a:t>cit intents yang </a:t>
            </a:r>
            <a:r>
              <a:rPr lang="en-US" sz="2400" dirty="0" err="1">
                <a:latin typeface="Comic Sans MS" pitchFamily="66" charset="0"/>
              </a:rPr>
              <a:t>aplikasi</a:t>
            </a:r>
            <a:r>
              <a:rPr lang="id-ID" sz="2400" dirty="0">
                <a:latin typeface="Comic Sans MS" pitchFamily="66" charset="0"/>
              </a:rPr>
              <a:t>nya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err="1">
                <a:latin typeface="Comic Sans MS" pitchFamily="66" charset="0"/>
              </a:rPr>
              <a:t>mampu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err="1">
                <a:latin typeface="Comic Sans MS" pitchFamily="66" charset="0"/>
              </a:rPr>
              <a:t>menunjukkan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err="1">
                <a:latin typeface="Comic Sans MS" pitchFamily="66" charset="0"/>
              </a:rPr>
              <a:t>lokasi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err="1">
                <a:latin typeface="Comic Sans MS" pitchFamily="66" charset="0"/>
              </a:rPr>
              <a:t>tertentu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err="1">
                <a:latin typeface="Comic Sans MS" pitchFamily="66" charset="0"/>
              </a:rPr>
              <a:t>pada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err="1">
                <a:latin typeface="Comic Sans MS" pitchFamily="66" charset="0"/>
              </a:rPr>
              <a:t>peta</a:t>
            </a:r>
            <a:r>
              <a:rPr lang="en-US" sz="2400" dirty="0" smtClean="0">
                <a:latin typeface="Comic Sans MS" pitchFamily="66" charset="0"/>
              </a:rPr>
              <a:t>.</a:t>
            </a:r>
            <a:endParaRPr lang="id-ID" sz="2400" dirty="0" smtClean="0">
              <a:latin typeface="Comic Sans MS" pitchFamily="66" charset="0"/>
            </a:endParaRPr>
          </a:p>
          <a:p>
            <a:pPr marL="342900" indent="-342900" algn="just">
              <a:buFont typeface="Wingdings" pitchFamily="2" charset="2"/>
              <a:buChar char="ü"/>
            </a:pPr>
            <a:r>
              <a:rPr lang="en-US" sz="2400" dirty="0" err="1" smtClean="0">
                <a:latin typeface="Comic Sans MS" pitchFamily="66" charset="0"/>
              </a:rPr>
              <a:t>Bila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>
                <a:latin typeface="Comic Sans MS" pitchFamily="66" charset="0"/>
              </a:rPr>
              <a:t>Anda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err="1">
                <a:latin typeface="Comic Sans MS" pitchFamily="66" charset="0"/>
              </a:rPr>
              <a:t>membuat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err="1">
                <a:latin typeface="Comic Sans MS" pitchFamily="66" charset="0"/>
              </a:rPr>
              <a:t>impli</a:t>
            </a:r>
            <a:r>
              <a:rPr lang="id-ID" sz="2400" dirty="0">
                <a:latin typeface="Comic Sans MS" pitchFamily="66" charset="0"/>
              </a:rPr>
              <a:t>c</a:t>
            </a:r>
            <a:r>
              <a:rPr lang="en-US" sz="2400" dirty="0">
                <a:latin typeface="Comic Sans MS" pitchFamily="66" charset="0"/>
              </a:rPr>
              <a:t>it</a:t>
            </a:r>
            <a:r>
              <a:rPr lang="id-ID" sz="2400" dirty="0">
                <a:latin typeface="Comic Sans MS" pitchFamily="66" charset="0"/>
              </a:rPr>
              <a:t> intents</a:t>
            </a:r>
            <a:r>
              <a:rPr lang="en-US" sz="2400" dirty="0">
                <a:latin typeface="Comic Sans MS" pitchFamily="66" charset="0"/>
              </a:rPr>
              <a:t>, </a:t>
            </a:r>
            <a:r>
              <a:rPr lang="en-US" sz="2400" dirty="0" err="1">
                <a:latin typeface="Comic Sans MS" pitchFamily="66" charset="0"/>
              </a:rPr>
              <a:t>sistem</a:t>
            </a:r>
            <a:r>
              <a:rPr lang="en-US" sz="2400" dirty="0">
                <a:latin typeface="Comic Sans MS" pitchFamily="66" charset="0"/>
              </a:rPr>
              <a:t> Android </a:t>
            </a:r>
            <a:r>
              <a:rPr lang="en-US" sz="2400" dirty="0" err="1">
                <a:latin typeface="Comic Sans MS" pitchFamily="66" charset="0"/>
              </a:rPr>
              <a:t>menemukan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err="1">
                <a:latin typeface="Comic Sans MS" pitchFamily="66" charset="0"/>
              </a:rPr>
              <a:t>komponen</a:t>
            </a:r>
            <a:r>
              <a:rPr lang="en-US" sz="2400" dirty="0">
                <a:latin typeface="Comic Sans MS" pitchFamily="66" charset="0"/>
              </a:rPr>
              <a:t> yang </a:t>
            </a:r>
            <a:r>
              <a:rPr lang="en-US" sz="2400" dirty="0" err="1">
                <a:latin typeface="Comic Sans MS" pitchFamily="66" charset="0"/>
              </a:rPr>
              <a:t>tepat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err="1">
                <a:latin typeface="Comic Sans MS" pitchFamily="66" charset="0"/>
              </a:rPr>
              <a:t>untuk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err="1">
                <a:latin typeface="Comic Sans MS" pitchFamily="66" charset="0"/>
              </a:rPr>
              <a:t>memulai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err="1">
                <a:latin typeface="Comic Sans MS" pitchFamily="66" charset="0"/>
              </a:rPr>
              <a:t>dengan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err="1">
                <a:latin typeface="Comic Sans MS" pitchFamily="66" charset="0"/>
              </a:rPr>
              <a:t>membandingkan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err="1">
                <a:latin typeface="Comic Sans MS" pitchFamily="66" charset="0"/>
              </a:rPr>
              <a:t>isi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err="1">
                <a:latin typeface="Comic Sans MS" pitchFamily="66" charset="0"/>
              </a:rPr>
              <a:t>dari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id-ID" sz="2400" dirty="0">
                <a:latin typeface="Comic Sans MS" pitchFamily="66" charset="0"/>
              </a:rPr>
              <a:t>keinginan yang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err="1">
                <a:latin typeface="Comic Sans MS" pitchFamily="66" charset="0"/>
              </a:rPr>
              <a:t>Anda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err="1">
                <a:latin typeface="Comic Sans MS" pitchFamily="66" charset="0"/>
              </a:rPr>
              <a:t>buat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err="1">
                <a:latin typeface="Comic Sans MS" pitchFamily="66" charset="0"/>
              </a:rPr>
              <a:t>untuk</a:t>
            </a:r>
            <a:r>
              <a:rPr lang="en-US" sz="2400" dirty="0">
                <a:latin typeface="Comic Sans MS" pitchFamily="66" charset="0"/>
              </a:rPr>
              <a:t> filter </a:t>
            </a:r>
            <a:r>
              <a:rPr lang="id-ID" sz="2400" dirty="0">
                <a:latin typeface="Comic Sans MS" pitchFamily="66" charset="0"/>
              </a:rPr>
              <a:t>intents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err="1">
                <a:latin typeface="Comic Sans MS" pitchFamily="66" charset="0"/>
              </a:rPr>
              <a:t>dideklarasikan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err="1">
                <a:latin typeface="Comic Sans MS" pitchFamily="66" charset="0"/>
              </a:rPr>
              <a:t>pada</a:t>
            </a:r>
            <a:r>
              <a:rPr lang="en-US" sz="2400" dirty="0">
                <a:latin typeface="Comic Sans MS" pitchFamily="66" charset="0"/>
              </a:rPr>
              <a:t> file manifest </a:t>
            </a:r>
            <a:r>
              <a:rPr lang="en-US" sz="2400" dirty="0" err="1">
                <a:latin typeface="Comic Sans MS" pitchFamily="66" charset="0"/>
              </a:rPr>
              <a:t>untuk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err="1">
                <a:latin typeface="Comic Sans MS" pitchFamily="66" charset="0"/>
              </a:rPr>
              <a:t>komponen</a:t>
            </a:r>
            <a:r>
              <a:rPr lang="en-US" sz="2400" dirty="0">
                <a:latin typeface="Comic Sans MS" pitchFamily="66" charset="0"/>
              </a:rPr>
              <a:t> yang </a:t>
            </a:r>
            <a:r>
              <a:rPr lang="en-US" sz="2400" dirty="0" err="1">
                <a:latin typeface="Comic Sans MS" pitchFamily="66" charset="0"/>
              </a:rPr>
              <a:t>Anda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err="1">
                <a:latin typeface="Comic Sans MS" pitchFamily="66" charset="0"/>
              </a:rPr>
              <a:t>ingin</a:t>
            </a:r>
            <a:r>
              <a:rPr lang="en-US" sz="2400" dirty="0">
                <a:latin typeface="Comic Sans MS" pitchFamily="66" charset="0"/>
              </a:rPr>
              <a:t> m</a:t>
            </a:r>
            <a:r>
              <a:rPr lang="id-ID" sz="2400" dirty="0">
                <a:latin typeface="Comic Sans MS" pitchFamily="66" charset="0"/>
              </a:rPr>
              <a:t>inta</a:t>
            </a:r>
            <a:r>
              <a:rPr lang="en-US" sz="2400" dirty="0" smtClean="0">
                <a:latin typeface="Comic Sans MS" pitchFamily="66" charset="0"/>
              </a:rPr>
              <a:t>.</a:t>
            </a:r>
            <a:endParaRPr lang="id-ID" sz="2400" dirty="0" smtClean="0">
              <a:latin typeface="Comic Sans MS" pitchFamily="66" charset="0"/>
            </a:endParaRPr>
          </a:p>
          <a:p>
            <a:pPr marL="342900" indent="-342900" algn="just">
              <a:buFont typeface="Wingdings" pitchFamily="2" charset="2"/>
              <a:buChar char="ü"/>
            </a:pPr>
            <a:r>
              <a:rPr lang="en-US" sz="2400" dirty="0" err="1" smtClean="0">
                <a:latin typeface="Comic Sans MS" pitchFamily="66" charset="0"/>
              </a:rPr>
              <a:t>Jika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>
                <a:latin typeface="Comic Sans MS" pitchFamily="66" charset="0"/>
              </a:rPr>
              <a:t>tujuannya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err="1">
                <a:latin typeface="Comic Sans MS" pitchFamily="66" charset="0"/>
              </a:rPr>
              <a:t>cocok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id-ID" sz="2400" dirty="0">
                <a:latin typeface="Comic Sans MS" pitchFamily="66" charset="0"/>
              </a:rPr>
              <a:t>dengan </a:t>
            </a:r>
            <a:r>
              <a:rPr lang="en-US" sz="2400" dirty="0">
                <a:latin typeface="Comic Sans MS" pitchFamily="66" charset="0"/>
              </a:rPr>
              <a:t>filter </a:t>
            </a:r>
            <a:r>
              <a:rPr lang="id-ID" sz="2400" dirty="0">
                <a:latin typeface="Comic Sans MS" pitchFamily="66" charset="0"/>
              </a:rPr>
              <a:t>intents</a:t>
            </a:r>
            <a:r>
              <a:rPr lang="en-US" sz="2400" dirty="0">
                <a:latin typeface="Comic Sans MS" pitchFamily="66" charset="0"/>
              </a:rPr>
              <a:t>, </a:t>
            </a:r>
            <a:r>
              <a:rPr lang="en-US" sz="2400" dirty="0" err="1">
                <a:latin typeface="Comic Sans MS" pitchFamily="66" charset="0"/>
              </a:rPr>
              <a:t>sistem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err="1">
                <a:latin typeface="Comic Sans MS" pitchFamily="66" charset="0"/>
              </a:rPr>
              <a:t>mulai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err="1">
                <a:latin typeface="Comic Sans MS" pitchFamily="66" charset="0"/>
              </a:rPr>
              <a:t>komponen</a:t>
            </a:r>
            <a:r>
              <a:rPr lang="en-US" sz="2400" dirty="0">
                <a:latin typeface="Comic Sans MS" pitchFamily="66" charset="0"/>
              </a:rPr>
              <a:t> yang </a:t>
            </a:r>
            <a:r>
              <a:rPr lang="en-US" sz="2400" dirty="0" err="1">
                <a:latin typeface="Comic Sans MS" pitchFamily="66" charset="0"/>
              </a:rPr>
              <a:t>dan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err="1">
                <a:latin typeface="Comic Sans MS" pitchFamily="66" charset="0"/>
              </a:rPr>
              <a:t>memberikan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err="1">
                <a:latin typeface="Comic Sans MS" pitchFamily="66" charset="0"/>
              </a:rPr>
              <a:t>objek</a:t>
            </a:r>
            <a:r>
              <a:rPr lang="en-US" sz="2400" dirty="0">
                <a:latin typeface="Comic Sans MS" pitchFamily="66" charset="0"/>
              </a:rPr>
              <a:t> Intent</a:t>
            </a:r>
            <a:r>
              <a:rPr lang="en-US" sz="2400" dirty="0" smtClean="0">
                <a:latin typeface="Comic Sans MS" pitchFamily="66" charset="0"/>
              </a:rPr>
              <a:t>.</a:t>
            </a:r>
            <a:endParaRPr lang="id-ID" sz="2400" dirty="0" smtClean="0">
              <a:latin typeface="Comic Sans MS" pitchFamily="66" charset="0"/>
            </a:endParaRPr>
          </a:p>
          <a:p>
            <a:pPr marL="342900" indent="-342900" algn="just">
              <a:buFont typeface="Wingdings" pitchFamily="2" charset="2"/>
              <a:buChar char="ü"/>
            </a:pPr>
            <a:r>
              <a:rPr lang="en-US" sz="2400" dirty="0" err="1" smtClean="0">
                <a:latin typeface="Comic Sans MS" pitchFamily="66" charset="0"/>
              </a:rPr>
              <a:t>Jika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>
                <a:latin typeface="Comic Sans MS" pitchFamily="66" charset="0"/>
              </a:rPr>
              <a:t>beberapa</a:t>
            </a:r>
            <a:r>
              <a:rPr lang="en-US" sz="2400" dirty="0">
                <a:latin typeface="Comic Sans MS" pitchFamily="66" charset="0"/>
              </a:rPr>
              <a:t> filter </a:t>
            </a:r>
            <a:r>
              <a:rPr lang="id-ID" sz="2400" dirty="0">
                <a:latin typeface="Comic Sans MS" pitchFamily="66" charset="0"/>
              </a:rPr>
              <a:t>intens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err="1">
                <a:latin typeface="Comic Sans MS" pitchFamily="66" charset="0"/>
              </a:rPr>
              <a:t>sesuai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err="1">
                <a:latin typeface="Comic Sans MS" pitchFamily="66" charset="0"/>
              </a:rPr>
              <a:t>dengan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err="1">
                <a:latin typeface="Comic Sans MS" pitchFamily="66" charset="0"/>
              </a:rPr>
              <a:t>objek</a:t>
            </a:r>
            <a:r>
              <a:rPr lang="en-US" sz="2400" dirty="0">
                <a:latin typeface="Comic Sans MS" pitchFamily="66" charset="0"/>
              </a:rPr>
              <a:t> Intent </a:t>
            </a:r>
            <a:r>
              <a:rPr lang="en-US" sz="2400" dirty="0" err="1">
                <a:latin typeface="Comic Sans MS" pitchFamily="66" charset="0"/>
              </a:rPr>
              <a:t>Anda</a:t>
            </a:r>
            <a:r>
              <a:rPr lang="en-US" sz="2400" dirty="0">
                <a:latin typeface="Comic Sans MS" pitchFamily="66" charset="0"/>
              </a:rPr>
              <a:t>, </a:t>
            </a:r>
            <a:r>
              <a:rPr lang="en-US" sz="2400" dirty="0" err="1">
                <a:latin typeface="Comic Sans MS" pitchFamily="66" charset="0"/>
              </a:rPr>
              <a:t>sistem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err="1">
                <a:latin typeface="Comic Sans MS" pitchFamily="66" charset="0"/>
              </a:rPr>
              <a:t>menampilkan</a:t>
            </a:r>
            <a:r>
              <a:rPr lang="en-US" sz="2400" dirty="0">
                <a:latin typeface="Comic Sans MS" pitchFamily="66" charset="0"/>
              </a:rPr>
              <a:t> dialog </a:t>
            </a:r>
            <a:r>
              <a:rPr lang="en-US" sz="2400" dirty="0" err="1">
                <a:latin typeface="Comic Sans MS" pitchFamily="66" charset="0"/>
              </a:rPr>
              <a:t>sehingga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err="1">
                <a:latin typeface="Comic Sans MS" pitchFamily="66" charset="0"/>
              </a:rPr>
              <a:t>pengguna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err="1">
                <a:latin typeface="Comic Sans MS" pitchFamily="66" charset="0"/>
              </a:rPr>
              <a:t>dapat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err="1">
                <a:latin typeface="Comic Sans MS" pitchFamily="66" charset="0"/>
              </a:rPr>
              <a:t>memilih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err="1">
                <a:latin typeface="Comic Sans MS" pitchFamily="66" charset="0"/>
              </a:rPr>
              <a:t>mana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err="1">
                <a:latin typeface="Comic Sans MS" pitchFamily="66" charset="0"/>
              </a:rPr>
              <a:t>aplikasi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err="1">
                <a:latin typeface="Comic Sans MS" pitchFamily="66" charset="0"/>
              </a:rPr>
              <a:t>untuk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err="1">
                <a:latin typeface="Comic Sans MS" pitchFamily="66" charset="0"/>
              </a:rPr>
              <a:t>menggunakan</a:t>
            </a:r>
            <a:r>
              <a:rPr lang="en-US" sz="2400" dirty="0">
                <a:latin typeface="Comic Sans MS" pitchFamily="66" charset="0"/>
              </a:rPr>
              <a:t>.</a:t>
            </a:r>
            <a:endParaRPr lang="id-ID" sz="22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50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0040" y="260648"/>
            <a:ext cx="7772400" cy="115212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3000" dirty="0" smtClean="0">
                <a:latin typeface="Comic Sans MS" pitchFamily="66" charset="0"/>
              </a:rPr>
              <a:t>BAGAIMANA </a:t>
            </a:r>
            <a:r>
              <a:rPr lang="en-US" sz="3000" dirty="0">
                <a:latin typeface="Comic Sans MS" pitchFamily="66" charset="0"/>
              </a:rPr>
              <a:t>CARA UNTUK MENCIPTAKAN </a:t>
            </a:r>
            <a:r>
              <a:rPr lang="id-ID" sz="3000" cap="all" dirty="0" smtClean="0">
                <a:latin typeface="Comic Sans MS" pitchFamily="66" charset="0"/>
              </a:rPr>
              <a:t>IMPLICIT</a:t>
            </a:r>
            <a:r>
              <a:rPr lang="en-US" sz="3000" cap="all" dirty="0" smtClean="0">
                <a:latin typeface="Comic Sans MS" pitchFamily="66" charset="0"/>
              </a:rPr>
              <a:t> </a:t>
            </a:r>
            <a:r>
              <a:rPr lang="en-US" sz="3000" cap="all" dirty="0">
                <a:latin typeface="Comic Sans MS" pitchFamily="66" charset="0"/>
              </a:rPr>
              <a:t>INTENT</a:t>
            </a:r>
            <a:r>
              <a:rPr lang="en-US" sz="3000" dirty="0">
                <a:latin typeface="Comic Sans MS" pitchFamily="66" charset="0"/>
              </a:rPr>
              <a:t> ?</a:t>
            </a:r>
            <a:endParaRPr lang="id-ID" sz="3000" dirty="0">
              <a:latin typeface="Comic Sans MS" pitchFamily="66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60040" y="1844824"/>
            <a:ext cx="7772400" cy="5112568"/>
          </a:xfrm>
        </p:spPr>
        <p:txBody>
          <a:bodyPr>
            <a:no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200" dirty="0" err="1">
                <a:latin typeface="Comic Sans MS" pitchFamily="66" charset="0"/>
              </a:rPr>
              <a:t>Jika</a:t>
            </a:r>
            <a:r>
              <a:rPr lang="en-US" sz="2200" dirty="0">
                <a:latin typeface="Comic Sans MS" pitchFamily="66" charset="0"/>
              </a:rPr>
              <a:t> </a:t>
            </a:r>
            <a:r>
              <a:rPr lang="en-US" sz="2200" dirty="0" err="1">
                <a:latin typeface="Comic Sans MS" pitchFamily="66" charset="0"/>
              </a:rPr>
              <a:t>Anda</a:t>
            </a:r>
            <a:r>
              <a:rPr lang="en-US" sz="2200" dirty="0">
                <a:latin typeface="Comic Sans MS" pitchFamily="66" charset="0"/>
              </a:rPr>
              <a:t> </a:t>
            </a:r>
            <a:r>
              <a:rPr lang="en-US" sz="2200" dirty="0" err="1">
                <a:latin typeface="Comic Sans MS" pitchFamily="66" charset="0"/>
              </a:rPr>
              <a:t>tidak</a:t>
            </a:r>
            <a:r>
              <a:rPr lang="en-US" sz="2200" dirty="0">
                <a:latin typeface="Comic Sans MS" pitchFamily="66" charset="0"/>
              </a:rPr>
              <a:t> </a:t>
            </a:r>
            <a:r>
              <a:rPr lang="en-US" sz="2200" dirty="0" err="1">
                <a:latin typeface="Comic Sans MS" pitchFamily="66" charset="0"/>
              </a:rPr>
              <a:t>menentukan</a:t>
            </a:r>
            <a:r>
              <a:rPr lang="en-US" sz="2200" dirty="0">
                <a:latin typeface="Comic Sans MS" pitchFamily="66" charset="0"/>
              </a:rPr>
              <a:t> </a:t>
            </a:r>
            <a:r>
              <a:rPr lang="en-US" sz="2200" dirty="0" err="1">
                <a:latin typeface="Comic Sans MS" pitchFamily="66" charset="0"/>
              </a:rPr>
              <a:t>nama</a:t>
            </a:r>
            <a:r>
              <a:rPr lang="en-US" sz="2200" dirty="0">
                <a:latin typeface="Comic Sans MS" pitchFamily="66" charset="0"/>
              </a:rPr>
              <a:t> </a:t>
            </a:r>
            <a:r>
              <a:rPr lang="en-US" sz="2200" dirty="0" err="1">
                <a:latin typeface="Comic Sans MS" pitchFamily="66" charset="0"/>
              </a:rPr>
              <a:t>komponen</a:t>
            </a:r>
            <a:r>
              <a:rPr lang="en-US" sz="2200" dirty="0">
                <a:latin typeface="Comic Sans MS" pitchFamily="66" charset="0"/>
              </a:rPr>
              <a:t> yang </a:t>
            </a:r>
            <a:r>
              <a:rPr lang="en-US" sz="2200" dirty="0" err="1">
                <a:latin typeface="Comic Sans MS" pitchFamily="66" charset="0"/>
              </a:rPr>
              <a:t>ingin</a:t>
            </a:r>
            <a:r>
              <a:rPr lang="en-US" sz="2200" dirty="0">
                <a:latin typeface="Comic Sans MS" pitchFamily="66" charset="0"/>
              </a:rPr>
              <a:t> </a:t>
            </a:r>
            <a:r>
              <a:rPr lang="en-US" sz="2200" dirty="0" err="1">
                <a:latin typeface="Comic Sans MS" pitchFamily="66" charset="0"/>
              </a:rPr>
              <a:t>Anda</a:t>
            </a:r>
            <a:r>
              <a:rPr lang="en-US" sz="2200" dirty="0">
                <a:latin typeface="Comic Sans MS" pitchFamily="66" charset="0"/>
              </a:rPr>
              <a:t> </a:t>
            </a:r>
            <a:r>
              <a:rPr lang="en-US" sz="2200" dirty="0" err="1">
                <a:latin typeface="Comic Sans MS" pitchFamily="66" charset="0"/>
              </a:rPr>
              <a:t>mengaktifkan</a:t>
            </a:r>
            <a:r>
              <a:rPr lang="en-US" sz="2200" dirty="0">
                <a:latin typeface="Comic Sans MS" pitchFamily="66" charset="0"/>
              </a:rPr>
              <a:t>, Intent </a:t>
            </a:r>
            <a:r>
              <a:rPr lang="en-US" sz="2200" dirty="0" err="1">
                <a:latin typeface="Comic Sans MS" pitchFamily="66" charset="0"/>
              </a:rPr>
              <a:t>menjadi</a:t>
            </a:r>
            <a:r>
              <a:rPr lang="en-US" sz="2200" dirty="0">
                <a:latin typeface="Comic Sans MS" pitchFamily="66" charset="0"/>
              </a:rPr>
              <a:t> </a:t>
            </a:r>
            <a:r>
              <a:rPr lang="en-US" sz="2200" dirty="0" err="1">
                <a:latin typeface="Comic Sans MS" pitchFamily="66" charset="0"/>
              </a:rPr>
              <a:t>impli</a:t>
            </a:r>
            <a:r>
              <a:rPr lang="id-ID" sz="2200" dirty="0">
                <a:latin typeface="Comic Sans MS" pitchFamily="66" charset="0"/>
              </a:rPr>
              <a:t>c</a:t>
            </a:r>
            <a:r>
              <a:rPr lang="en-US" sz="2200" dirty="0">
                <a:latin typeface="Comic Sans MS" pitchFamily="66" charset="0"/>
              </a:rPr>
              <a:t>it</a:t>
            </a:r>
            <a:r>
              <a:rPr lang="en-US" sz="2200" dirty="0" smtClean="0">
                <a:latin typeface="Comic Sans MS" pitchFamily="66" charset="0"/>
              </a:rPr>
              <a:t>.</a:t>
            </a:r>
            <a:endParaRPr lang="id-ID" sz="2200" dirty="0" smtClean="0">
              <a:latin typeface="Comic Sans MS" pitchFamily="66" charset="0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id-ID" sz="2200" dirty="0">
                <a:latin typeface="Comic Sans MS" pitchFamily="66" charset="0"/>
              </a:rPr>
              <a:t>A</a:t>
            </a:r>
            <a:r>
              <a:rPr lang="en-US" sz="2200" dirty="0" err="1" smtClean="0">
                <a:latin typeface="Comic Sans MS" pitchFamily="66" charset="0"/>
              </a:rPr>
              <a:t>plikasi</a:t>
            </a:r>
            <a:r>
              <a:rPr lang="en-US" sz="2200" dirty="0" smtClean="0">
                <a:latin typeface="Comic Sans MS" pitchFamily="66" charset="0"/>
              </a:rPr>
              <a:t> </a:t>
            </a:r>
            <a:r>
              <a:rPr lang="en-US" sz="2200" dirty="0" err="1">
                <a:latin typeface="Comic Sans MS" pitchFamily="66" charset="0"/>
              </a:rPr>
              <a:t>Anda</a:t>
            </a:r>
            <a:r>
              <a:rPr lang="en-US" sz="2200" dirty="0">
                <a:latin typeface="Comic Sans MS" pitchFamily="66" charset="0"/>
              </a:rPr>
              <a:t> </a:t>
            </a:r>
            <a:r>
              <a:rPr lang="en-US" sz="2200" dirty="0" err="1">
                <a:latin typeface="Comic Sans MS" pitchFamily="66" charset="0"/>
              </a:rPr>
              <a:t>tidak</a:t>
            </a:r>
            <a:r>
              <a:rPr lang="en-US" sz="2200" dirty="0">
                <a:latin typeface="Comic Sans MS" pitchFamily="66" charset="0"/>
              </a:rPr>
              <a:t> </a:t>
            </a:r>
            <a:r>
              <a:rPr lang="en-US" sz="2200" dirty="0" err="1">
                <a:latin typeface="Comic Sans MS" pitchFamily="66" charset="0"/>
              </a:rPr>
              <a:t>dapat</a:t>
            </a:r>
            <a:r>
              <a:rPr lang="en-US" sz="2200" dirty="0">
                <a:latin typeface="Comic Sans MS" pitchFamily="66" charset="0"/>
              </a:rPr>
              <a:t> </a:t>
            </a:r>
            <a:r>
              <a:rPr lang="en-US" sz="2200" dirty="0" err="1">
                <a:latin typeface="Comic Sans MS" pitchFamily="66" charset="0"/>
              </a:rPr>
              <a:t>melakukan</a:t>
            </a:r>
            <a:r>
              <a:rPr lang="en-US" sz="2200" dirty="0">
                <a:latin typeface="Comic Sans MS" pitchFamily="66" charset="0"/>
              </a:rPr>
              <a:t> </a:t>
            </a:r>
            <a:r>
              <a:rPr lang="en-US" sz="2200" dirty="0" err="1">
                <a:latin typeface="Comic Sans MS" pitchFamily="66" charset="0"/>
              </a:rPr>
              <a:t>tindakan</a:t>
            </a:r>
            <a:r>
              <a:rPr lang="en-US" sz="2200" dirty="0">
                <a:latin typeface="Comic Sans MS" pitchFamily="66" charset="0"/>
              </a:rPr>
              <a:t> </a:t>
            </a:r>
            <a:r>
              <a:rPr lang="en-US" sz="2200" dirty="0" err="1">
                <a:latin typeface="Comic Sans MS" pitchFamily="66" charset="0"/>
              </a:rPr>
              <a:t>tertentu</a:t>
            </a:r>
            <a:r>
              <a:rPr lang="en-US" sz="2200" dirty="0">
                <a:latin typeface="Comic Sans MS" pitchFamily="66" charset="0"/>
              </a:rPr>
              <a:t>, </a:t>
            </a:r>
            <a:r>
              <a:rPr lang="en-US" sz="2200" dirty="0" err="1">
                <a:latin typeface="Comic Sans MS" pitchFamily="66" charset="0"/>
              </a:rPr>
              <a:t>namun</a:t>
            </a:r>
            <a:r>
              <a:rPr lang="en-US" sz="2200" dirty="0">
                <a:latin typeface="Comic Sans MS" pitchFamily="66" charset="0"/>
              </a:rPr>
              <a:t> </a:t>
            </a:r>
            <a:r>
              <a:rPr lang="en-US" sz="2200" dirty="0" err="1">
                <a:latin typeface="Comic Sans MS" pitchFamily="66" charset="0"/>
              </a:rPr>
              <a:t>ada</a:t>
            </a:r>
            <a:r>
              <a:rPr lang="en-US" sz="2200" dirty="0">
                <a:latin typeface="Comic Sans MS" pitchFamily="66" charset="0"/>
              </a:rPr>
              <a:t> </a:t>
            </a:r>
            <a:r>
              <a:rPr lang="en-US" sz="2200" dirty="0" err="1">
                <a:latin typeface="Comic Sans MS" pitchFamily="66" charset="0"/>
              </a:rPr>
              <a:t>aplikasi</a:t>
            </a:r>
            <a:r>
              <a:rPr lang="en-US" sz="2200" dirty="0">
                <a:latin typeface="Comic Sans MS" pitchFamily="66" charset="0"/>
              </a:rPr>
              <a:t> lain yang </a:t>
            </a:r>
            <a:r>
              <a:rPr lang="en-US" sz="2200" dirty="0" err="1">
                <a:latin typeface="Comic Sans MS" pitchFamily="66" charset="0"/>
              </a:rPr>
              <a:t>dapat</a:t>
            </a:r>
            <a:r>
              <a:rPr lang="en-US" sz="2200" dirty="0">
                <a:latin typeface="Comic Sans MS" pitchFamily="66" charset="0"/>
              </a:rPr>
              <a:t> </a:t>
            </a:r>
            <a:r>
              <a:rPr lang="en-US" sz="2200" dirty="0" err="1">
                <a:latin typeface="Comic Sans MS" pitchFamily="66" charset="0"/>
              </a:rPr>
              <a:t>melakuka</a:t>
            </a:r>
            <a:r>
              <a:rPr lang="id-ID" sz="2200" dirty="0">
                <a:latin typeface="Comic Sans MS" pitchFamily="66" charset="0"/>
              </a:rPr>
              <a:t>nnya</a:t>
            </a:r>
            <a:r>
              <a:rPr lang="en-US" sz="2200" dirty="0">
                <a:latin typeface="Comic Sans MS" pitchFamily="66" charset="0"/>
              </a:rPr>
              <a:t>, </a:t>
            </a: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itchFamily="66" charset="0"/>
              </a:rPr>
              <a:t>misalnya</a:t>
            </a: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itchFamily="66" charset="0"/>
              </a:rPr>
              <a:t>: </a:t>
            </a: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itchFamily="66" charset="0"/>
              </a:rPr>
              <a:t>membaca</a:t>
            </a: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QR Code</a:t>
            </a:r>
            <a:r>
              <a:rPr lang="en-US" sz="2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itchFamily="66" charset="0"/>
              </a:rPr>
              <a:t>.</a:t>
            </a:r>
            <a:endParaRPr lang="id-ID" sz="2200" dirty="0" smtClean="0">
              <a:solidFill>
                <a:schemeClr val="accent2">
                  <a:lumMod val="60000"/>
                  <a:lumOff val="40000"/>
                </a:schemeClr>
              </a:solidFill>
              <a:latin typeface="Comic Sans MS" pitchFamily="66" charset="0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n-US" sz="2200" dirty="0" err="1" smtClean="0">
                <a:latin typeface="Comic Sans MS" pitchFamily="66" charset="0"/>
              </a:rPr>
              <a:t>Dalam</a:t>
            </a:r>
            <a:r>
              <a:rPr lang="en-US" sz="2200" dirty="0" smtClean="0">
                <a:latin typeface="Comic Sans MS" pitchFamily="66" charset="0"/>
              </a:rPr>
              <a:t> </a:t>
            </a:r>
            <a:r>
              <a:rPr lang="en-US" sz="2200" dirty="0" err="1">
                <a:latin typeface="Comic Sans MS" pitchFamily="66" charset="0"/>
              </a:rPr>
              <a:t>hal</a:t>
            </a:r>
            <a:r>
              <a:rPr lang="en-US" sz="2200" dirty="0">
                <a:latin typeface="Comic Sans MS" pitchFamily="66" charset="0"/>
              </a:rPr>
              <a:t> </a:t>
            </a:r>
            <a:r>
              <a:rPr lang="en-US" sz="2200" dirty="0" err="1">
                <a:latin typeface="Comic Sans MS" pitchFamily="66" charset="0"/>
              </a:rPr>
              <a:t>ini</a:t>
            </a:r>
            <a:r>
              <a:rPr lang="en-US" sz="2200" dirty="0">
                <a:latin typeface="Comic Sans MS" pitchFamily="66" charset="0"/>
              </a:rPr>
              <a:t>, </a:t>
            </a:r>
            <a:r>
              <a:rPr lang="en-US" sz="2200" dirty="0" err="1">
                <a:latin typeface="Comic Sans MS" pitchFamily="66" charset="0"/>
              </a:rPr>
              <a:t>aplikasi</a:t>
            </a:r>
            <a:r>
              <a:rPr lang="en-US" sz="2200" dirty="0">
                <a:latin typeface="Comic Sans MS" pitchFamily="66" charset="0"/>
              </a:rPr>
              <a:t> </a:t>
            </a:r>
            <a:r>
              <a:rPr lang="en-US" sz="2200" dirty="0" err="1">
                <a:latin typeface="Comic Sans MS" pitchFamily="66" charset="0"/>
              </a:rPr>
              <a:t>Anda</a:t>
            </a:r>
            <a:r>
              <a:rPr lang="en-US" sz="2200" dirty="0">
                <a:latin typeface="Comic Sans MS" pitchFamily="66" charset="0"/>
              </a:rPr>
              <a:t> </a:t>
            </a:r>
            <a:r>
              <a:rPr lang="en-US" sz="2200" dirty="0" err="1">
                <a:latin typeface="Comic Sans MS" pitchFamily="66" charset="0"/>
              </a:rPr>
              <a:t>memanggil</a:t>
            </a:r>
            <a:r>
              <a:rPr lang="en-US" sz="2200" dirty="0">
                <a:latin typeface="Comic Sans MS" pitchFamily="66" charset="0"/>
              </a:rPr>
              <a:t> </a:t>
            </a:r>
            <a:r>
              <a:rPr lang="en-US" sz="2200" dirty="0" err="1">
                <a:latin typeface="Comic Sans MS" pitchFamily="66" charset="0"/>
              </a:rPr>
              <a:t>aplikasi</a:t>
            </a:r>
            <a:r>
              <a:rPr lang="en-US" sz="2200" dirty="0">
                <a:latin typeface="Comic Sans MS" pitchFamily="66" charset="0"/>
              </a:rPr>
              <a:t> lain </a:t>
            </a:r>
            <a:r>
              <a:rPr lang="en-US" sz="2200" dirty="0" err="1">
                <a:latin typeface="Comic Sans MS" pitchFamily="66" charset="0"/>
              </a:rPr>
              <a:t>dan</a:t>
            </a:r>
            <a:r>
              <a:rPr lang="en-US" sz="2200" dirty="0">
                <a:latin typeface="Comic Sans MS" pitchFamily="66" charset="0"/>
              </a:rPr>
              <a:t> </a:t>
            </a:r>
            <a:r>
              <a:rPr lang="en-US" sz="2200" dirty="0" err="1">
                <a:latin typeface="Comic Sans MS" pitchFamily="66" charset="0"/>
              </a:rPr>
              <a:t>memasok</a:t>
            </a:r>
            <a:r>
              <a:rPr lang="en-US" sz="2200" dirty="0">
                <a:latin typeface="Comic Sans MS" pitchFamily="66" charset="0"/>
              </a:rPr>
              <a:t> data yang </a:t>
            </a:r>
            <a:r>
              <a:rPr lang="en-US" sz="2200" dirty="0" err="1">
                <a:latin typeface="Comic Sans MS" pitchFamily="66" charset="0"/>
              </a:rPr>
              <a:t>aplikasi</a:t>
            </a:r>
            <a:r>
              <a:rPr lang="en-US" sz="2200" dirty="0">
                <a:latin typeface="Comic Sans MS" pitchFamily="66" charset="0"/>
              </a:rPr>
              <a:t> lain </a:t>
            </a:r>
            <a:r>
              <a:rPr lang="en-US" sz="2200" dirty="0" err="1">
                <a:latin typeface="Comic Sans MS" pitchFamily="66" charset="0"/>
              </a:rPr>
              <a:t>harus</a:t>
            </a:r>
            <a:r>
              <a:rPr lang="en-US" sz="2200" dirty="0">
                <a:latin typeface="Comic Sans MS" pitchFamily="66" charset="0"/>
              </a:rPr>
              <a:t> </a:t>
            </a:r>
            <a:r>
              <a:rPr lang="en-US" sz="2200" dirty="0" err="1">
                <a:latin typeface="Comic Sans MS" pitchFamily="66" charset="0"/>
              </a:rPr>
              <a:t>melakukan</a:t>
            </a:r>
            <a:r>
              <a:rPr lang="en-US" sz="2200" dirty="0">
                <a:latin typeface="Comic Sans MS" pitchFamily="66" charset="0"/>
              </a:rPr>
              <a:t> </a:t>
            </a:r>
            <a:r>
              <a:rPr lang="en-US" sz="2200" dirty="0" err="1">
                <a:latin typeface="Comic Sans MS" pitchFamily="66" charset="0"/>
              </a:rPr>
              <a:t>tindakan</a:t>
            </a:r>
            <a:r>
              <a:rPr lang="en-US" sz="2200" dirty="0">
                <a:latin typeface="Comic Sans MS" pitchFamily="66" charset="0"/>
              </a:rPr>
              <a:t>, </a:t>
            </a: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itchFamily="66" charset="0"/>
              </a:rPr>
              <a:t>misalnya</a:t>
            </a: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itchFamily="66" charset="0"/>
              </a:rPr>
              <a:t>: </a:t>
            </a: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itchFamily="66" charset="0"/>
              </a:rPr>
              <a:t>gambar</a:t>
            </a: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QR Code </a:t>
            </a:r>
            <a:r>
              <a:rPr lang="id-ID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itchFamily="66" charset="0"/>
              </a:rPr>
              <a:t>yang </a:t>
            </a: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itchFamily="66" charset="0"/>
              </a:rPr>
              <a:t>Anda</a:t>
            </a: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itchFamily="66" charset="0"/>
              </a:rPr>
              <a:t>ingin</a:t>
            </a:r>
            <a:r>
              <a:rPr lang="id-ID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itchFamily="66" charset="0"/>
              </a:rPr>
              <a:t>kan</a:t>
            </a: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itchFamily="66" charset="0"/>
              </a:rPr>
              <a:t>mengekstrak</a:t>
            </a: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data </a:t>
            </a: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itchFamily="66" charset="0"/>
              </a:rPr>
              <a:t>dan</a:t>
            </a: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itchFamily="66" charset="0"/>
              </a:rPr>
              <a:t>aplikasi</a:t>
            </a: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itchFamily="66" charset="0"/>
              </a:rPr>
              <a:t>lainnya</a:t>
            </a: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itchFamily="66" charset="0"/>
              </a:rPr>
              <a:t>melakukan</a:t>
            </a: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itchFamily="66" charset="0"/>
              </a:rPr>
              <a:t>hal</a:t>
            </a: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itchFamily="66" charset="0"/>
              </a:rPr>
              <a:t>ini</a:t>
            </a: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itchFamily="66" charset="0"/>
              </a:rPr>
              <a:t>secara</a:t>
            </a: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itchFamily="66" charset="0"/>
              </a:rPr>
              <a:t>akurat</a:t>
            </a: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itchFamily="66" charset="0"/>
              </a:rPr>
              <a:t>dan</a:t>
            </a: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itchFamily="66" charset="0"/>
              </a:rPr>
              <a:t>mengembalikan</a:t>
            </a: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itchFamily="66" charset="0"/>
              </a:rPr>
              <a:t>hasil</a:t>
            </a: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2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itchFamily="66" charset="0"/>
              </a:rPr>
              <a:t>.</a:t>
            </a:r>
            <a:endParaRPr lang="id-ID" sz="2200" dirty="0" smtClean="0">
              <a:solidFill>
                <a:schemeClr val="accent2">
                  <a:lumMod val="60000"/>
                  <a:lumOff val="40000"/>
                </a:schemeClr>
              </a:solidFill>
              <a:latin typeface="Comic Sans MS" pitchFamily="66" charset="0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n-US" sz="2200" dirty="0" err="1" smtClean="0">
                <a:latin typeface="Comic Sans MS" pitchFamily="66" charset="0"/>
              </a:rPr>
              <a:t>Sebuah</a:t>
            </a:r>
            <a:r>
              <a:rPr lang="en-US" sz="2200" dirty="0" smtClean="0">
                <a:latin typeface="Comic Sans MS" pitchFamily="66" charset="0"/>
              </a:rPr>
              <a:t> </a:t>
            </a:r>
            <a:r>
              <a:rPr lang="id-ID" sz="2200" dirty="0">
                <a:latin typeface="Comic Sans MS" pitchFamily="66" charset="0"/>
              </a:rPr>
              <a:t>I</a:t>
            </a:r>
            <a:r>
              <a:rPr lang="en-US" sz="2200" dirty="0" err="1">
                <a:latin typeface="Comic Sans MS" pitchFamily="66" charset="0"/>
              </a:rPr>
              <a:t>mpli</a:t>
            </a:r>
            <a:r>
              <a:rPr lang="id-ID" sz="2200" dirty="0">
                <a:latin typeface="Comic Sans MS" pitchFamily="66" charset="0"/>
              </a:rPr>
              <a:t>c</a:t>
            </a:r>
            <a:r>
              <a:rPr lang="en-US" sz="2200" dirty="0">
                <a:latin typeface="Comic Sans MS" pitchFamily="66" charset="0"/>
              </a:rPr>
              <a:t>it Intent </a:t>
            </a:r>
            <a:r>
              <a:rPr lang="en-US" sz="2200" dirty="0" err="1">
                <a:latin typeface="Comic Sans MS" pitchFamily="66" charset="0"/>
              </a:rPr>
              <a:t>memiliki</a:t>
            </a:r>
            <a:r>
              <a:rPr lang="en-US" sz="2200" dirty="0">
                <a:latin typeface="Comic Sans MS" pitchFamily="66" charset="0"/>
              </a:rPr>
              <a:t> 4 </a:t>
            </a:r>
            <a:r>
              <a:rPr lang="en-US" sz="2200" dirty="0" err="1" smtClean="0">
                <a:latin typeface="Comic Sans MS" pitchFamily="66" charset="0"/>
              </a:rPr>
              <a:t>bagian</a:t>
            </a:r>
            <a:r>
              <a:rPr lang="id-ID" sz="2200" dirty="0" smtClean="0">
                <a:latin typeface="Comic Sans MS" pitchFamily="66" charset="0"/>
              </a:rPr>
              <a:t> :</a:t>
            </a:r>
          </a:p>
          <a:p>
            <a:pPr marL="800100" lvl="1" indent="-342900">
              <a:buFont typeface="Wingdings" pitchFamily="2" charset="2"/>
              <a:buChar char="v"/>
            </a:pPr>
            <a:r>
              <a:rPr lang="id-ID" dirty="0">
                <a:latin typeface="Comic Sans MS" pitchFamily="66" charset="0"/>
              </a:rPr>
              <a:t>	</a:t>
            </a:r>
            <a:r>
              <a:rPr lang="en-US" dirty="0" err="1" smtClean="0">
                <a:latin typeface="Comic Sans MS" pitchFamily="66" charset="0"/>
              </a:rPr>
              <a:t>Aksi</a:t>
            </a:r>
            <a:endParaRPr lang="id-ID" dirty="0" smtClean="0">
              <a:latin typeface="Comic Sans MS" pitchFamily="66" charset="0"/>
            </a:endParaRPr>
          </a:p>
          <a:p>
            <a:pPr marL="800100" lvl="1" indent="-342900">
              <a:buFont typeface="Wingdings" pitchFamily="2" charset="2"/>
              <a:buChar char="v"/>
            </a:pPr>
            <a:r>
              <a:rPr lang="en-US" dirty="0" smtClean="0">
                <a:latin typeface="Comic Sans MS" pitchFamily="66" charset="0"/>
              </a:rPr>
              <a:t>Data</a:t>
            </a:r>
            <a:endParaRPr lang="id-ID" dirty="0" smtClean="0">
              <a:latin typeface="Comic Sans MS" pitchFamily="66" charset="0"/>
            </a:endParaRPr>
          </a:p>
          <a:p>
            <a:pPr marL="800100" lvl="1" indent="-342900">
              <a:buFont typeface="Wingdings" pitchFamily="2" charset="2"/>
              <a:buChar char="v"/>
            </a:pPr>
            <a:r>
              <a:rPr lang="en-US" dirty="0" err="1" smtClean="0">
                <a:latin typeface="Comic Sans MS" pitchFamily="66" charset="0"/>
              </a:rPr>
              <a:t>Kategori</a:t>
            </a:r>
            <a:endParaRPr lang="id-ID" dirty="0" smtClean="0">
              <a:latin typeface="Comic Sans MS" pitchFamily="66" charset="0"/>
            </a:endParaRPr>
          </a:p>
          <a:p>
            <a:pPr marL="800100" lvl="1" indent="-342900">
              <a:buFont typeface="Wingdings" pitchFamily="2" charset="2"/>
              <a:buChar char="v"/>
            </a:pPr>
            <a:r>
              <a:rPr lang="en-US" dirty="0" err="1" smtClean="0">
                <a:latin typeface="Comic Sans MS" pitchFamily="66" charset="0"/>
              </a:rPr>
              <a:t>Ekstra</a:t>
            </a:r>
            <a:r>
              <a:rPr lang="en-US" dirty="0">
                <a:latin typeface="Comic Sans MS" pitchFamily="66" charset="0"/>
              </a:rPr>
              <a:t/>
            </a:r>
            <a:br>
              <a:rPr lang="en-US" dirty="0">
                <a:latin typeface="Comic Sans MS" pitchFamily="66" charset="0"/>
              </a:rPr>
            </a:br>
            <a:endParaRPr lang="id-ID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95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://www.codelearn.org/android-tutorial/assets/android_intents/explicit_intent-e4dc8050c2fc18e2919c5292325cfe3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124745"/>
            <a:ext cx="4680519" cy="313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edureka.in/blog/wp-content/uploads/2012/11/Explicit-Intent-Exam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365104"/>
            <a:ext cx="4087788" cy="222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60040" y="332656"/>
            <a:ext cx="7772400" cy="79208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3000" dirty="0" smtClean="0">
                <a:latin typeface="Comic Sans MS" pitchFamily="66" charset="0"/>
              </a:rPr>
              <a:t>Contoh Explicit intent</a:t>
            </a:r>
            <a:endParaRPr lang="id-ID" sz="3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00528_workplan_timeline_powerpoint_template">
  <a:themeElements>
    <a:clrScheme name="Custom 2">
      <a:dk1>
        <a:srgbClr val="FFFFFF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000528_workplan_timeline_powerpoint_template</Template>
  <TotalTime>84</TotalTime>
  <Words>492</Words>
  <Application>Microsoft Office PowerPoint</Application>
  <PresentationFormat>On-screen Show (4:3)</PresentationFormat>
  <Paragraphs>42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000528_workplan_timeline_powerpoint_template</vt:lpstr>
      <vt:lpstr>Explicit dan Implicit Intens</vt:lpstr>
      <vt:lpstr>APA ITU INTEN?</vt:lpstr>
      <vt:lpstr>PowerPoint Presentation</vt:lpstr>
      <vt:lpstr>2 Type Intents</vt:lpstr>
      <vt:lpstr>Explicit intent</vt:lpstr>
      <vt:lpstr>PowerPoint Presentation</vt:lpstr>
      <vt:lpstr>IMPLICIT intent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Perbedaan Explicit dan Implicit Intens</dc:title>
  <dc:creator>Entry</dc:creator>
  <cp:lastModifiedBy>INSANI NUR HIDAYAH</cp:lastModifiedBy>
  <cp:revision>15</cp:revision>
  <dcterms:created xsi:type="dcterms:W3CDTF">2015-09-18T16:16:48Z</dcterms:created>
  <dcterms:modified xsi:type="dcterms:W3CDTF">2015-09-19T09:43:42Z</dcterms:modified>
</cp:coreProperties>
</file>