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8" r:id="rId3"/>
    <p:sldId id="263" r:id="rId4"/>
    <p:sldId id="264" r:id="rId5"/>
    <p:sldId id="267" r:id="rId6"/>
    <p:sldId id="265" r:id="rId7"/>
    <p:sldId id="261" r:id="rId8"/>
    <p:sldId id="258" r:id="rId9"/>
    <p:sldId id="259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 autoAdjust="0"/>
    <p:restoredTop sz="94660"/>
  </p:normalViewPr>
  <p:slideViewPr>
    <p:cSldViewPr>
      <p:cViewPr>
        <p:scale>
          <a:sx n="70" d="100"/>
          <a:sy n="70" d="100"/>
        </p:scale>
        <p:origin x="-138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90B0-5BEE-466B-853C-9608DB6BC8FB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88CF-D49B-46CE-9D2C-173C289C5C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252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5334000"/>
            <a:ext cx="6019800" cy="10668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400800"/>
            <a:ext cx="4953000" cy="381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-2057400" y="-76200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148130"/>
            <a:ext cx="7772398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443835"/>
            <a:ext cx="7764164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648325"/>
            <a:ext cx="6934200" cy="1133475"/>
          </a:xfrm>
        </p:spPr>
        <p:txBody>
          <a:bodyPr anchor="t"/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94300"/>
            <a:ext cx="6934200" cy="4445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457200"/>
            <a:ext cx="8686800" cy="1143000"/>
          </a:xfrm>
        </p:spPr>
        <p:txBody>
          <a:bodyPr/>
          <a:lstStyle/>
          <a:p>
            <a:r>
              <a:rPr lang="id-ID" sz="3600" dirty="0">
                <a:latin typeface="Arial Rounded MT Bold" panose="020F0704030504030204" pitchFamily="34" charset="0"/>
              </a:rPr>
              <a:t>KELOMPOK </a:t>
            </a:r>
            <a:r>
              <a:rPr lang="id-ID" sz="3600" dirty="0" smtClean="0">
                <a:latin typeface="Arial Rounded MT Bold" panose="020F0704030504030204" pitchFamily="34" charset="0"/>
              </a:rPr>
              <a:t>5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362200"/>
            <a:ext cx="8229600" cy="4343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200" dirty="0">
                <a:latin typeface="Century Gothic" panose="020B0502020202020204" pitchFamily="34" charset="0"/>
              </a:rPr>
              <a:t>Stivan </a:t>
            </a:r>
            <a:r>
              <a:rPr lang="id-ID" sz="3200" dirty="0" smtClean="0">
                <a:latin typeface="Century Gothic" panose="020B0502020202020204" pitchFamily="34" charset="0"/>
              </a:rPr>
              <a:t>Febrianto </a:t>
            </a:r>
            <a:r>
              <a:rPr lang="id-ID" sz="3200" dirty="0" smtClean="0">
                <a:latin typeface="Century Gothic" panose="020B0502020202020204" pitchFamily="34" charset="0"/>
              </a:rPr>
              <a:t>(</a:t>
            </a:r>
            <a:r>
              <a:rPr lang="id-ID" sz="3200" dirty="0" smtClean="0">
                <a:latin typeface="Century Gothic" panose="020B0502020202020204" pitchFamily="34" charset="0"/>
              </a:rPr>
              <a:t>M</a:t>
            </a:r>
            <a:r>
              <a:rPr lang="id-ID" sz="3200" dirty="0" smtClean="0">
                <a:latin typeface="Century Gothic" panose="020B0502020202020204" pitchFamily="34" charset="0"/>
              </a:rPr>
              <a:t>3113137</a:t>
            </a:r>
            <a:r>
              <a:rPr lang="id-ID" sz="3200" dirty="0">
                <a:latin typeface="Century Gothic" panose="020B0502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id-ID" sz="3200" dirty="0">
                <a:latin typeface="Century Gothic" panose="020B0502020202020204" pitchFamily="34" charset="0"/>
              </a:rPr>
              <a:t>Wahyuning </a:t>
            </a:r>
            <a:r>
              <a:rPr lang="id-ID" sz="3200" dirty="0" smtClean="0">
                <a:latin typeface="Century Gothic" panose="020B0502020202020204" pitchFamily="34" charset="0"/>
              </a:rPr>
              <a:t>Tri Utami </a:t>
            </a:r>
            <a:r>
              <a:rPr lang="id-ID" sz="3200" dirty="0" smtClean="0">
                <a:latin typeface="Century Gothic" panose="020B0502020202020204" pitchFamily="34" charset="0"/>
              </a:rPr>
              <a:t>(M3113145</a:t>
            </a:r>
            <a:r>
              <a:rPr lang="id-ID" sz="3200" dirty="0">
                <a:latin typeface="Century Gothic" panose="020B0502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id-ID" sz="3200" dirty="0">
                <a:latin typeface="Century Gothic" panose="020B0502020202020204" pitchFamily="34" charset="0"/>
              </a:rPr>
              <a:t>Willfa </a:t>
            </a:r>
            <a:r>
              <a:rPr lang="id-ID" sz="3200" dirty="0" smtClean="0">
                <a:latin typeface="Century Gothic" panose="020B0502020202020204" pitchFamily="34" charset="0"/>
              </a:rPr>
              <a:t>Armila Puteri </a:t>
            </a:r>
            <a:r>
              <a:rPr lang="id-ID" sz="3200" dirty="0" smtClean="0">
                <a:latin typeface="Century Gothic" panose="020B0502020202020204" pitchFamily="34" charset="0"/>
              </a:rPr>
              <a:t>(M3113148</a:t>
            </a:r>
            <a:r>
              <a:rPr lang="id-ID" sz="3200" dirty="0">
                <a:latin typeface="Century Gothic" panose="020B0502020202020204" pitchFamily="34" charset="0"/>
              </a:rPr>
              <a:t>) </a:t>
            </a:r>
          </a:p>
          <a:p>
            <a:pPr marL="0" indent="0" algn="ctr">
              <a:buNone/>
            </a:pPr>
            <a:r>
              <a:rPr lang="id-ID" sz="3200" dirty="0" smtClean="0">
                <a:latin typeface="Century Gothic" panose="020B0502020202020204" pitchFamily="34" charset="0"/>
              </a:rPr>
              <a:t>TIC </a:t>
            </a:r>
            <a:r>
              <a:rPr lang="id-ID" sz="3200" dirty="0">
                <a:latin typeface="Century Gothic" panose="020B0502020202020204" pitchFamily="34" charset="0"/>
              </a:rPr>
              <a:t>-</a:t>
            </a:r>
            <a:r>
              <a:rPr lang="id-ID" sz="3200" dirty="0" smtClean="0">
                <a:latin typeface="Century Gothic" panose="020B0502020202020204" pitchFamily="34" charset="0"/>
              </a:rPr>
              <a:t> </a:t>
            </a:r>
            <a:r>
              <a:rPr lang="id-ID" sz="3200" dirty="0">
                <a:latin typeface="Century Gothic" panose="020B0502020202020204" pitchFamily="34" charset="0"/>
              </a:rPr>
              <a:t>2013</a:t>
            </a:r>
          </a:p>
          <a:p>
            <a:pPr marL="0" indent="0">
              <a:buNone/>
            </a:pPr>
            <a:endParaRPr lang="en-US" sz="32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0747" t="37109" r="54978" b="21875"/>
          <a:stretch>
            <a:fillRect/>
          </a:stretch>
        </p:blipFill>
        <p:spPr bwMode="auto">
          <a:xfrm>
            <a:off x="1374299" y="1785926"/>
            <a:ext cx="269763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/>
          <a:lstStyle/>
          <a:p>
            <a:r>
              <a:rPr lang="id-ID" dirty="0" smtClean="0">
                <a:latin typeface="Arial Rounded MT Bold" panose="020F0704030504030204" pitchFamily="34" charset="0"/>
              </a:rPr>
              <a:t>Contoh </a:t>
            </a:r>
            <a:r>
              <a:rPr lang="id-ID" i="1" dirty="0" smtClean="0">
                <a:latin typeface="Arial Rounded MT Bold" panose="020F0704030504030204" pitchFamily="34" charset="0"/>
              </a:rPr>
              <a:t>Implicit Intent</a:t>
            </a:r>
            <a:endParaRPr lang="en-US" i="1" dirty="0">
              <a:latin typeface="Arial Rounded MT Bold" panose="020F070403050403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30747" t="36133" r="54978" b="21875"/>
          <a:stretch>
            <a:fillRect/>
          </a:stretch>
        </p:blipFill>
        <p:spPr bwMode="auto">
          <a:xfrm>
            <a:off x="4286248" y="1772188"/>
            <a:ext cx="2786082" cy="437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14348" y="142852"/>
            <a:ext cx="7772398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Microsoft Himalaya" pitchFamily="2" charset="0"/>
                <a:cs typeface="Microsoft New Tai Lue" pitchFamily="34" charset="0"/>
              </a:rPr>
              <a:t>TUGAS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Microsoft Himalaya" pitchFamily="2" charset="0"/>
              <a:cs typeface="Microsoft New Tai L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537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50030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Microsoft Himalaya" pitchFamily="2" charset="0"/>
                <a:cs typeface="Microsoft New Tai Lue" pitchFamily="34" charset="0"/>
              </a:rPr>
              <a:t>Explicit Intent &amp; Implicit Intent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Microsoft Himalaya" pitchFamily="2" charset="0"/>
              <a:cs typeface="Microsoft New Tai Lu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28662" y="3000372"/>
            <a:ext cx="7772398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Microsoft Himalaya" pitchFamily="2" charset="0"/>
                <a:cs typeface="Microsoft New Tai Lue" pitchFamily="34" charset="0"/>
              </a:rPr>
              <a:t>Apa Itu Intent</a:t>
            </a:r>
            <a:r>
              <a:rPr kumimoji="0" lang="id-ID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Microsoft Himalaya" pitchFamily="2" charset="0"/>
                <a:cs typeface="Microsoft New Tai Lue" pitchFamily="34" charset="0"/>
              </a:rPr>
              <a:t> 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Microsoft Himalaya" pitchFamily="2" charset="0"/>
              <a:cs typeface="Microsoft New Tai Lue" pitchFamily="34" charset="0"/>
            </a:endParaRPr>
          </a:p>
        </p:txBody>
      </p:sp>
      <p:pic>
        <p:nvPicPr>
          <p:cNvPr id="3" name="Picture 2" descr="C:\Users\Wengchucon\Desktop\ah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272094">
            <a:off x="-727971" y="3882947"/>
            <a:ext cx="2568576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714348" y="1357299"/>
            <a:ext cx="7143800" cy="2071701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id-ID" sz="2800" i="1" dirty="0" smtClean="0">
                <a:solidFill>
                  <a:schemeClr val="bg1"/>
                </a:solidFill>
              </a:rPr>
              <a:t>Intent</a:t>
            </a:r>
            <a:r>
              <a:rPr lang="id-ID" sz="2800" dirty="0" smtClean="0">
                <a:solidFill>
                  <a:schemeClr val="bg1"/>
                </a:solidFill>
              </a:rPr>
              <a:t> adalah </a:t>
            </a:r>
            <a:r>
              <a:rPr lang="id-ID" sz="2800" dirty="0" smtClean="0">
                <a:solidFill>
                  <a:schemeClr val="bg1"/>
                </a:solidFill>
              </a:rPr>
              <a:t>sebuah object yang </a:t>
            </a:r>
            <a:r>
              <a:rPr lang="id-ID" sz="2800" dirty="0" smtClean="0">
                <a:solidFill>
                  <a:schemeClr val="bg1"/>
                </a:solidFill>
              </a:rPr>
              <a:t>merupakan kunci</a:t>
            </a:r>
            <a:r>
              <a:rPr lang="id-ID" sz="2800" dirty="0" smtClean="0">
                <a:solidFill>
                  <a:schemeClr val="bg1"/>
                </a:solidFill>
              </a:rPr>
              <a:t>  untuk </a:t>
            </a:r>
            <a:r>
              <a:rPr lang="id-ID" sz="2800" dirty="0" smtClean="0">
                <a:solidFill>
                  <a:schemeClr val="bg1"/>
                </a:solidFill>
              </a:rPr>
              <a:t>dapat berkomunikasi </a:t>
            </a:r>
            <a:r>
              <a:rPr lang="id-ID" sz="2800" dirty="0" smtClean="0">
                <a:solidFill>
                  <a:schemeClr val="bg1"/>
                </a:solidFill>
              </a:rPr>
              <a:t>dengan activity lainnya</a:t>
            </a:r>
            <a:r>
              <a:rPr lang="id-ID" sz="28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060" t="29297" r="47291" b="45312"/>
          <a:stretch>
            <a:fillRect/>
          </a:stretch>
        </p:blipFill>
        <p:spPr bwMode="auto">
          <a:xfrm>
            <a:off x="1560613" y="3429000"/>
            <a:ext cx="608322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 rot="19416233" flipH="1">
            <a:off x="-1255641" y="516341"/>
            <a:ext cx="2377207" cy="168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357158" y="1785926"/>
            <a:ext cx="8572560" cy="4919674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id-ID" sz="2800" dirty="0" smtClean="0">
                <a:solidFill>
                  <a:schemeClr val="bg1"/>
                </a:solidFill>
              </a:rPr>
              <a:t>Fungsi </a:t>
            </a:r>
            <a:r>
              <a:rPr lang="id-ID" sz="2800" i="1" dirty="0" smtClean="0">
                <a:solidFill>
                  <a:schemeClr val="bg1"/>
                </a:solidFill>
              </a:rPr>
              <a:t>intent</a:t>
            </a:r>
            <a:r>
              <a:rPr lang="id-ID" sz="2800" dirty="0" smtClean="0">
                <a:solidFill>
                  <a:schemeClr val="bg1"/>
                </a:solidFill>
              </a:rPr>
              <a:t> itu </a:t>
            </a:r>
            <a:r>
              <a:rPr lang="id-ID" sz="2800" dirty="0" smtClean="0">
                <a:solidFill>
                  <a:schemeClr val="bg1"/>
                </a:solidFill>
              </a:rPr>
              <a:t>sendiri, yaitu :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id-ID" sz="2800" dirty="0" smtClean="0">
                <a:solidFill>
                  <a:schemeClr val="bg1"/>
                </a:solidFill>
              </a:rPr>
              <a:t>1. Untuk </a:t>
            </a:r>
            <a:r>
              <a:rPr lang="id-ID" sz="2800" dirty="0" smtClean="0">
                <a:solidFill>
                  <a:schemeClr val="bg1"/>
                </a:solidFill>
              </a:rPr>
              <a:t>memanggil activity lain yang masih dalam 1 package</a:t>
            </a:r>
          </a:p>
          <a:p>
            <a:pPr algn="just"/>
            <a:r>
              <a:rPr lang="id-ID" sz="2800" dirty="0" smtClean="0">
                <a:solidFill>
                  <a:schemeClr val="bg1"/>
                </a:solidFill>
              </a:rPr>
              <a:t>2. Untuk </a:t>
            </a:r>
            <a:r>
              <a:rPr lang="id-ID" sz="2800" dirty="0" smtClean="0">
                <a:solidFill>
                  <a:schemeClr val="bg1"/>
                </a:solidFill>
              </a:rPr>
              <a:t>memanggil activity lain yang tidak dalam  1 package dan project</a:t>
            </a:r>
          </a:p>
          <a:p>
            <a:pPr algn="just"/>
            <a:r>
              <a:rPr lang="id-ID" sz="2800" dirty="0" smtClean="0">
                <a:solidFill>
                  <a:schemeClr val="bg1"/>
                </a:solidFill>
              </a:rPr>
              <a:t>3. Untuk </a:t>
            </a:r>
            <a:r>
              <a:rPr lang="id-ID" sz="2800" dirty="0" smtClean="0">
                <a:solidFill>
                  <a:schemeClr val="bg1"/>
                </a:solidFill>
              </a:rPr>
              <a:t>memanggil activity yang sudah ada di fungsi internal android seperti Dial Number, Open Browser dan lainnya.</a:t>
            </a:r>
          </a:p>
          <a:p>
            <a:pPr lvl="0" algn="just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New Tai Lue" pitchFamily="34" charset="0"/>
              <a:ea typeface="+mn-ea"/>
              <a:cs typeface="Microsoft New Tai Lue" pitchFamily="34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28596" y="142860"/>
            <a:ext cx="7772398" cy="1143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Microsoft Himalaya" pitchFamily="2" charset="0"/>
                <a:cs typeface="Microsoft New Tai Lue" pitchFamily="34" charset="0"/>
              </a:rPr>
              <a:t>Fungsi </a:t>
            </a:r>
            <a:r>
              <a:rPr kumimoji="0" lang="id-ID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Microsoft Himalaya" pitchFamily="2" charset="0"/>
                <a:cs typeface="Microsoft New Tai Lue" pitchFamily="34" charset="0"/>
              </a:rPr>
              <a:t>Intent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Microsoft Himalaya" pitchFamily="2" charset="0"/>
              <a:cs typeface="Microsoft New Tai Lue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500034" y="2500306"/>
            <a:ext cx="8143932" cy="21431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Microsoft Himalaya" pitchFamily="2" charset="0"/>
                <a:cs typeface="Microsoft New Tai Lue" pitchFamily="34" charset="0"/>
              </a:rPr>
              <a:t>Intent</a:t>
            </a:r>
            <a:r>
              <a:rPr lang="id-ID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Microsoft Himalaya" pitchFamily="2" charset="0"/>
                <a:cs typeface="Microsoft New Tai Lue" pitchFamily="34" charset="0"/>
              </a:rPr>
              <a:t> </a:t>
            </a:r>
            <a:r>
              <a:rPr kumimoji="0" lang="id-ID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Microsoft Himalaya" pitchFamily="2" charset="0"/>
                <a:cs typeface="Microsoft New Tai Lue" pitchFamily="34" charset="0"/>
              </a:rPr>
              <a:t>dibagi menjadi dua bagian, yaitu </a:t>
            </a:r>
            <a:r>
              <a:rPr kumimoji="0" lang="id-ID" sz="4400" b="1" i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Microsoft Himalaya" pitchFamily="2" charset="0"/>
                <a:cs typeface="Microsoft New Tai Lue" pitchFamily="34" charset="0"/>
              </a:rPr>
              <a:t>Implicit Intent </a:t>
            </a:r>
            <a:r>
              <a:rPr kumimoji="0" lang="id-ID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Microsoft Himalaya" pitchFamily="2" charset="0"/>
                <a:cs typeface="Microsoft New Tai Lue" pitchFamily="34" charset="0"/>
              </a:rPr>
              <a:t>dan </a:t>
            </a:r>
            <a:r>
              <a:rPr kumimoji="0" lang="id-ID" sz="4400" b="1" i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Microsoft Himalaya" pitchFamily="2" charset="0"/>
                <a:cs typeface="Microsoft New Tai Lue" pitchFamily="34" charset="0"/>
              </a:rPr>
              <a:t>Explicit Intent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Microsoft Himalaya" pitchFamily="2" charset="0"/>
              <a:cs typeface="Microsoft New Tai Lue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Arial Rounded MT Bold" panose="020F0704030504030204" pitchFamily="34" charset="0"/>
              </a:rPr>
              <a:t>Apa Itu </a:t>
            </a:r>
            <a:r>
              <a:rPr lang="id-ID" i="1" dirty="0" smtClean="0">
                <a:latin typeface="Arial Rounded MT Bold" panose="020F0704030504030204" pitchFamily="34" charset="0"/>
              </a:rPr>
              <a:t>Implicit </a:t>
            </a:r>
            <a:r>
              <a:rPr lang="id-ID" i="1" dirty="0" smtClean="0">
                <a:latin typeface="Arial Rounded MT Bold" panose="020F0704030504030204" pitchFamily="34" charset="0"/>
              </a:rPr>
              <a:t>Intent </a:t>
            </a:r>
            <a:r>
              <a:rPr lang="id-ID" dirty="0" smtClean="0">
                <a:latin typeface="Arial Rounded MT Bold" panose="020F0704030504030204" pitchFamily="34" charset="0"/>
              </a:rPr>
              <a:t>?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472" y="1667697"/>
            <a:ext cx="7764164" cy="526176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1" dirty="0"/>
              <a:t>Implicit Intent </a:t>
            </a:r>
            <a:r>
              <a:rPr lang="id-ID" dirty="0" smtClean="0"/>
              <a:t>adalah </a:t>
            </a:r>
            <a:r>
              <a:rPr lang="id-ID" dirty="0" smtClean="0"/>
              <a:t>intent yang memanggil fungsi activity yang sudah ada di fungsi internal android seperti Dial Number, Open Browser dan </a:t>
            </a:r>
            <a:r>
              <a:rPr lang="id-ID" dirty="0" smtClean="0"/>
              <a:t>lainya</a:t>
            </a:r>
            <a:r>
              <a:rPr lang="id-ID" dirty="0" smtClean="0"/>
              <a:t>.</a:t>
            </a:r>
            <a:endParaRPr lang="id-ID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 rot="19416233" flipH="1">
            <a:off x="-1255641" y="516341"/>
            <a:ext cx="2377207" cy="168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57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Arial Rounded MT Bold" panose="020F0704030504030204" pitchFamily="34" charset="0"/>
              </a:rPr>
              <a:t>Contoh </a:t>
            </a:r>
            <a:r>
              <a:rPr lang="id-ID" i="1" dirty="0" smtClean="0">
                <a:latin typeface="Arial Rounded MT Bold" panose="020F0704030504030204" pitchFamily="34" charset="0"/>
              </a:rPr>
              <a:t>Implicit Intent</a:t>
            </a:r>
            <a:endParaRPr lang="en-US" i="1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2" descr="C:\Users\Wengchucon\Desktop\ah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272094">
            <a:off x="-727971" y="3882947"/>
            <a:ext cx="2568576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6508" t="21679" r="59334" b="14844"/>
          <a:stretch>
            <a:fillRect/>
          </a:stretch>
        </p:blipFill>
        <p:spPr bwMode="auto">
          <a:xfrm>
            <a:off x="1714480" y="1357298"/>
            <a:ext cx="314327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5959" t="13867" r="59334" b="21679"/>
          <a:stretch>
            <a:fillRect/>
          </a:stretch>
        </p:blipFill>
        <p:spPr bwMode="auto">
          <a:xfrm>
            <a:off x="5000628" y="1285860"/>
            <a:ext cx="321471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Arial Rounded MT Bold" panose="020F0704030504030204" pitchFamily="34" charset="0"/>
              </a:rPr>
              <a:t>Apa Itu </a:t>
            </a:r>
            <a:r>
              <a:rPr lang="id-ID" i="1" dirty="0" smtClean="0">
                <a:latin typeface="Arial Rounded MT Bold" panose="020F0704030504030204" pitchFamily="34" charset="0"/>
              </a:rPr>
              <a:t>Explicit </a:t>
            </a:r>
            <a:r>
              <a:rPr lang="id-ID" i="1" dirty="0" smtClean="0">
                <a:latin typeface="Arial Rounded MT Bold" panose="020F0704030504030204" pitchFamily="34" charset="0"/>
              </a:rPr>
              <a:t>Intent</a:t>
            </a:r>
            <a:r>
              <a:rPr lang="id-ID" i="1" dirty="0" smtClean="0">
                <a:latin typeface="Arial Rounded MT Bold" panose="020F0704030504030204" pitchFamily="34" charset="0"/>
              </a:rPr>
              <a:t> </a:t>
            </a:r>
            <a:r>
              <a:rPr lang="id-ID" dirty="0" smtClean="0">
                <a:latin typeface="Arial Rounded MT Bold" panose="020F0704030504030204" pitchFamily="34" charset="0"/>
              </a:rPr>
              <a:t>?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2910" y="1596259"/>
            <a:ext cx="7764164" cy="526176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1" dirty="0"/>
              <a:t>Explicit intent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memanggil Activity lain yang masih dalam 1 project atupun beda project</a:t>
            </a:r>
            <a:r>
              <a:rPr lang="id-ID" dirty="0" smtClean="0"/>
              <a:t>. </a:t>
            </a:r>
            <a:r>
              <a:rPr lang="id-ID" dirty="0" smtClean="0"/>
              <a:t>Contohnya Switch Activity, </a:t>
            </a:r>
            <a:r>
              <a:rPr lang="id-ID" dirty="0" smtClean="0"/>
              <a:t>Handle Back Navigation, dll.</a:t>
            </a:r>
            <a:endParaRPr lang="id-ID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 rot="19416233" flipH="1">
            <a:off x="-1255641" y="516341"/>
            <a:ext cx="2377207" cy="168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30-customer-lifecycle-chalkhand-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145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20230-customer-lifecycle-chalkhand-black</vt:lpstr>
      <vt:lpstr>KELOMPOK 5</vt:lpstr>
      <vt:lpstr>Slide 2</vt:lpstr>
      <vt:lpstr>Slide 3</vt:lpstr>
      <vt:lpstr>Slide 4</vt:lpstr>
      <vt:lpstr>Slide 5</vt:lpstr>
      <vt:lpstr>Slide 6</vt:lpstr>
      <vt:lpstr>Apa Itu Implicit Intent ?</vt:lpstr>
      <vt:lpstr>Contoh Implicit Intent</vt:lpstr>
      <vt:lpstr>Apa Itu Explicit Intent ?</vt:lpstr>
      <vt:lpstr>Contoh Implicit Intent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Lemuel Conde</dc:creator>
  <cp:lastModifiedBy>TOSHIBA</cp:lastModifiedBy>
  <cp:revision>118</cp:revision>
  <dcterms:created xsi:type="dcterms:W3CDTF">2014-01-21T04:35:43Z</dcterms:created>
  <dcterms:modified xsi:type="dcterms:W3CDTF">2015-09-20T04:45:54Z</dcterms:modified>
</cp:coreProperties>
</file>