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5" r:id="rId5"/>
    <p:sldId id="260" r:id="rId6"/>
    <p:sldId id="263" r:id="rId7"/>
    <p:sldId id="267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424D-FE80-4381-9409-2F33A4226C3B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B8A9-BADC-4381-8C1B-11602EABC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5B8A9-BADC-4381-8C1B-11602EABCE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5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5B8A9-BADC-4381-8C1B-11602EABCE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F721-C5F3-4DFF-99CC-446F519081C6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8AAE-9F23-4DC8-96B4-72315C83E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dobe Myungjo Std M" pitchFamily="18" charset="-128"/>
                <a:ea typeface="Adobe Myungjo Std M" pitchFamily="18" charset="-128"/>
              </a:rPr>
              <a:t>SERVICE</a:t>
            </a:r>
            <a:endParaRPr lang="en-US" sz="5400" b="1" dirty="0"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0600" y="1981200"/>
            <a:ext cx="7239000" cy="2895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7800" y="1798637"/>
            <a:ext cx="60198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Kelompok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 8 :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Retno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Aryani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	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(M3113119)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Myungjo Std M" pitchFamily="18" charset="-128"/>
              <a:ea typeface="Adobe Myungjo Std M" pitchFamily="18" charset="-128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Sartika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Apriyani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	(M3113132)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Siti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Muawana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	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Myungjo Std M" pitchFamily="18" charset="-128"/>
                <a:ea typeface="Adobe Myungjo Std M" pitchFamily="18" charset="-128"/>
                <a:cs typeface="+mn-cs"/>
              </a:rPr>
              <a:t>M3113135)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382000" cy="32766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dirty="0" smtClean="0"/>
              <a:t>	Service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/>
              <a:t> </a:t>
            </a:r>
            <a:r>
              <a:rPr lang="en-US" sz="2800" dirty="0" smtClean="0"/>
              <a:t>background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berjalan</a:t>
            </a:r>
            <a:r>
              <a:rPr lang="en-US" sz="2800" dirty="0" smtClean="0"/>
              <a:t> lama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memerlukan</a:t>
            </a:r>
            <a:r>
              <a:rPr lang="en-US" sz="2800" dirty="0" smtClean="0"/>
              <a:t> </a:t>
            </a:r>
            <a:r>
              <a:rPr lang="en-US" sz="2800" smtClean="0"/>
              <a:t>user interface dan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bahkan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tertampil</a:t>
            </a:r>
            <a:r>
              <a:rPr lang="en-US" sz="2800" dirty="0" smtClean="0"/>
              <a:t>. 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Service </a:t>
            </a:r>
            <a:r>
              <a:rPr lang="en-US" sz="2800" dirty="0" err="1" smtClean="0"/>
              <a:t>diciptakan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start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manual (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memanggil</a:t>
            </a:r>
            <a:r>
              <a:rPr lang="en-US" sz="2800" dirty="0" smtClean="0"/>
              <a:t> API)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activity </a:t>
            </a:r>
            <a:r>
              <a:rPr lang="en-US" sz="2800" dirty="0" err="1" smtClean="0"/>
              <a:t>mencoba</a:t>
            </a:r>
            <a:r>
              <a:rPr lang="en-US" sz="2800" dirty="0" smtClean="0"/>
              <a:t> </a:t>
            </a:r>
            <a:r>
              <a:rPr lang="en-US" sz="2800" dirty="0" err="1" smtClean="0"/>
              <a:t>koneksi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service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err="1" smtClean="0"/>
              <a:t>Dasar</a:t>
            </a:r>
            <a:r>
              <a:rPr lang="en-US" sz="2400" dirty="0" smtClean="0"/>
              <a:t> Service yang paling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: </a:t>
            </a:r>
          </a:p>
          <a:p>
            <a:pPr algn="just"/>
            <a:r>
              <a:rPr lang="en-US" sz="2400" dirty="0" smtClean="0"/>
              <a:t>Started : Service </a:t>
            </a:r>
            <a:r>
              <a:rPr lang="en-US" sz="2400" b="1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activity, </a:t>
            </a:r>
            <a:r>
              <a:rPr lang="en-US" sz="2400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startService</a:t>
            </a:r>
            <a:r>
              <a:rPr lang="en-US" sz="2400" i="1" dirty="0" smtClean="0"/>
              <a:t>().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Bound  : Service  </a:t>
            </a:r>
            <a:r>
              <a:rPr lang="en-US" sz="2400" b="1" dirty="0" err="1" smtClean="0"/>
              <a:t>terikat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mengikat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memanggil</a:t>
            </a:r>
            <a:r>
              <a:rPr lang="en-US" sz="2400" dirty="0" smtClean="0"/>
              <a:t> </a:t>
            </a:r>
            <a:r>
              <a:rPr lang="en-US" sz="2400" i="1" dirty="0" err="1" smtClean="0"/>
              <a:t>bindService</a:t>
            </a:r>
            <a:r>
              <a:rPr lang="en-US" sz="2400" i="1" dirty="0" smtClean="0"/>
              <a:t> ().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terikat</a:t>
            </a:r>
            <a:r>
              <a:rPr lang="en-US" sz="2400" dirty="0" smtClean="0"/>
              <a:t> </a:t>
            </a:r>
            <a:r>
              <a:rPr lang="en-US" sz="2400" dirty="0" err="1" smtClean="0"/>
              <a:t>menawarkan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antarmuka</a:t>
            </a:r>
            <a:r>
              <a:rPr lang="en-US" sz="2400" dirty="0" smtClean="0"/>
              <a:t> client-server yang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, </a:t>
            </a:r>
            <a:r>
              <a:rPr lang="en-US" sz="2400" dirty="0" err="1" smtClean="0"/>
              <a:t>mengirim</a:t>
            </a:r>
            <a:r>
              <a:rPr lang="en-US" sz="2400" dirty="0" smtClean="0"/>
              <a:t>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,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914400"/>
          <a:ext cx="7696200" cy="4953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5400"/>
                <a:gridCol w="2565400"/>
                <a:gridCol w="2565400"/>
              </a:tblGrid>
              <a:tr h="385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Started</a:t>
                      </a:r>
                      <a:r>
                        <a:rPr lang="en-US" baseline="0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 Service</a:t>
                      </a:r>
                      <a:endParaRPr lang="en-US" dirty="0"/>
                    </a:p>
                  </a:txBody>
                  <a:tcPr/>
                </a:tc>
              </a:tr>
              <a:tr h="18078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Penggunaan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memerlukan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berkomunikasi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service </a:t>
                      </a:r>
                      <a:r>
                        <a:rPr lang="en-US" baseline="0" dirty="0" err="1" smtClean="0"/>
                        <a:t>setelah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memulainya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Jika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tersebut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aplikasi</a:t>
                      </a:r>
                      <a:r>
                        <a:rPr lang="en-US" baseline="0" dirty="0" smtClean="0"/>
                        <a:t> lain </a:t>
                      </a:r>
                      <a:r>
                        <a:rPr lang="en-US" dirty="0" err="1" smtClean="0"/>
                        <a:t>memerlukan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berkomunikasi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service </a:t>
                      </a:r>
                      <a:r>
                        <a:rPr lang="en-US" baseline="0" dirty="0" err="1" smtClean="0"/>
                        <a:t>setelah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memulainya</a:t>
                      </a:r>
                      <a:endParaRPr lang="en-US" dirty="0"/>
                    </a:p>
                  </a:txBody>
                  <a:tcPr/>
                </a:tc>
              </a:tr>
              <a:tr h="666038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yang </a:t>
                      </a:r>
                      <a:r>
                        <a:rPr lang="en-US" dirty="0" err="1" smtClean="0"/>
                        <a:t>dipanggil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memulai</a:t>
                      </a:r>
                      <a:r>
                        <a:rPr lang="en-US" baseline="0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startService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bindService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20932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Waktu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Hidup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distart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service </a:t>
                      </a:r>
                      <a:r>
                        <a:rPr lang="en-US" baseline="0" dirty="0" err="1" smtClean="0"/>
                        <a:t>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berjalan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</a:t>
                      </a:r>
                      <a:r>
                        <a:rPr lang="en-US" baseline="0" dirty="0" smtClean="0"/>
                        <a:t> background yang </a:t>
                      </a:r>
                      <a:r>
                        <a:rPr lang="en-US" baseline="0" dirty="0" err="1" smtClean="0"/>
                        <a:t>tidak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ditampilkan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hnaya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komponen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berjalan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berhenti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Berjalan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komponen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aplikasi</a:t>
                      </a:r>
                      <a:r>
                        <a:rPr lang="en-US" baseline="0" dirty="0" smtClean="0"/>
                        <a:t> lain </a:t>
                      </a:r>
                      <a:r>
                        <a:rPr lang="en-US" baseline="0" dirty="0" err="1" smtClean="0"/>
                        <a:t>mengikatnya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Bounded Service ()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1901" y="1143000"/>
            <a:ext cx="2343365" cy="525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indService</a:t>
            </a:r>
            <a:r>
              <a:rPr lang="en-US" dirty="0" smtClean="0"/>
              <a:t> ()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7011" y="1219200"/>
            <a:ext cx="3547589" cy="508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6858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Implementasikan</a:t>
            </a:r>
            <a:r>
              <a:rPr lang="en-US" b="1" dirty="0" smtClean="0"/>
              <a:t> Method Service: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Method </a:t>
            </a:r>
            <a:r>
              <a:rPr lang="en-US" b="1" dirty="0" err="1" smtClean="0"/>
              <a:t>onBind</a:t>
            </a:r>
            <a:r>
              <a:rPr lang="en-US" b="1" dirty="0" smtClean="0"/>
              <a:t>()</a:t>
            </a:r>
            <a:r>
              <a:rPr lang="en-US" dirty="0" smtClean="0"/>
              <a:t>. Method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mengkomunikasikan</a:t>
            </a:r>
            <a:r>
              <a:rPr lang="en-US" dirty="0" smtClean="0"/>
              <a:t> Activity </a:t>
            </a:r>
            <a:r>
              <a:rPr lang="en-US" dirty="0" err="1" smtClean="0"/>
              <a:t>dengan</a:t>
            </a:r>
            <a:r>
              <a:rPr lang="en-US" dirty="0" smtClean="0"/>
              <a:t> Service.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2007755"/>
            <a:ext cx="7169608" cy="2107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42672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2600" dirty="0" err="1" smtClean="0"/>
              <a:t>Pada</a:t>
            </a:r>
            <a:r>
              <a:rPr lang="en-US" sz="2600" dirty="0" smtClean="0"/>
              <a:t> </a:t>
            </a:r>
            <a:r>
              <a:rPr lang="en-US" sz="2600" dirty="0" err="1" smtClean="0"/>
              <a:t>saat</a:t>
            </a:r>
            <a:r>
              <a:rPr lang="en-US" sz="2600" dirty="0" smtClean="0"/>
              <a:t> </a:t>
            </a:r>
            <a:r>
              <a:rPr lang="en-US" sz="2600" dirty="0" err="1" smtClean="0"/>
              <a:t>menjalankan</a:t>
            </a:r>
            <a:r>
              <a:rPr lang="en-US" sz="2600" dirty="0" smtClean="0"/>
              <a:t> MainActivity.java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langsung</a:t>
            </a:r>
            <a:r>
              <a:rPr lang="en-US" sz="2600" dirty="0" smtClean="0"/>
              <a:t> </a:t>
            </a:r>
            <a:r>
              <a:rPr lang="en-US" sz="2600" dirty="0" err="1" smtClean="0"/>
              <a:t>mengeksekusi</a:t>
            </a:r>
            <a:r>
              <a:rPr lang="en-US" sz="2600" dirty="0" smtClean="0"/>
              <a:t> method </a:t>
            </a:r>
            <a:r>
              <a:rPr lang="en-US" sz="2600" b="1" dirty="0" err="1" smtClean="0"/>
              <a:t>onCreate</a:t>
            </a:r>
            <a:r>
              <a:rPr lang="en-US" sz="2600" dirty="0" smtClean="0"/>
              <a:t> 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menmapilkan</a:t>
            </a:r>
            <a:r>
              <a:rPr lang="en-US" sz="2600" dirty="0" smtClean="0"/>
              <a:t> user interface</a:t>
            </a:r>
            <a:r>
              <a:rPr lang="en-US" sz="2600" dirty="0" smtClean="0"/>
              <a:t>.</a:t>
            </a:r>
          </a:p>
          <a:p>
            <a:pPr algn="just">
              <a:buNone/>
            </a:pPr>
            <a:endParaRPr lang="en-US" sz="2600" dirty="0" smtClean="0"/>
          </a:p>
          <a:p>
            <a:pPr algn="just">
              <a:buNone/>
            </a:pPr>
            <a:endParaRPr lang="en-US" sz="2600" dirty="0" smtClean="0"/>
          </a:p>
          <a:p>
            <a:pPr algn="just">
              <a:buNone/>
            </a:pPr>
            <a:r>
              <a:rPr lang="en-US" sz="2600" dirty="0" smtClean="0"/>
              <a:t>	Method </a:t>
            </a:r>
            <a:r>
              <a:rPr lang="en-US" sz="2600" dirty="0" err="1" smtClean="0"/>
              <a:t>startService</a:t>
            </a:r>
            <a:r>
              <a:rPr lang="en-US" sz="2600" dirty="0" smtClean="0"/>
              <a:t> </a:t>
            </a:r>
            <a:r>
              <a:rPr lang="en-US" sz="2600" dirty="0" err="1" smtClean="0"/>
              <a:t>disini</a:t>
            </a:r>
            <a:r>
              <a:rPr lang="en-US" sz="2600" dirty="0" smtClean="0"/>
              <a:t> </a:t>
            </a:r>
            <a:r>
              <a:rPr lang="en-US" sz="2600" dirty="0" err="1" smtClean="0"/>
              <a:t>terdapat</a:t>
            </a:r>
            <a:r>
              <a:rPr lang="en-US" sz="2600" dirty="0" smtClean="0"/>
              <a:t> </a:t>
            </a:r>
            <a:r>
              <a:rPr lang="en-US" sz="2600" dirty="0" err="1" smtClean="0"/>
              <a:t>syntak</a:t>
            </a:r>
            <a:r>
              <a:rPr lang="en-US" sz="2600" dirty="0" smtClean="0"/>
              <a:t> yang </a:t>
            </a:r>
            <a:r>
              <a:rPr lang="en-US" sz="2600" dirty="0" err="1" smtClean="0"/>
              <a:t>digunakan</a:t>
            </a:r>
            <a:r>
              <a:rPr lang="en-US" sz="2600" dirty="0" smtClean="0"/>
              <a:t>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en-US" sz="2600" dirty="0" err="1" smtClean="0"/>
              <a:t>menstart</a:t>
            </a:r>
            <a:r>
              <a:rPr lang="en-US" sz="2600" dirty="0" smtClean="0"/>
              <a:t> </a:t>
            </a:r>
            <a:r>
              <a:rPr lang="en-US" sz="2600" dirty="0" err="1" smtClean="0"/>
              <a:t>Sebuah</a:t>
            </a:r>
            <a:r>
              <a:rPr lang="en-US" sz="2600" dirty="0" smtClean="0"/>
              <a:t> Service 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hal</a:t>
            </a:r>
            <a:r>
              <a:rPr lang="en-US" sz="2600" dirty="0" smtClean="0"/>
              <a:t> </a:t>
            </a:r>
            <a:r>
              <a:rPr lang="en-US" sz="2600" dirty="0" err="1" smtClean="0"/>
              <a:t>ini</a:t>
            </a:r>
            <a:r>
              <a:rPr lang="en-US" sz="2600" dirty="0" smtClean="0"/>
              <a:t> </a:t>
            </a:r>
            <a:r>
              <a:rPr lang="en-US" sz="2600" dirty="0" err="1" smtClean="0"/>
              <a:t>TheService.</a:t>
            </a:r>
            <a:r>
              <a:rPr lang="en-US" sz="2600" b="1" dirty="0" err="1" smtClean="0"/>
              <a:t>class</a:t>
            </a:r>
            <a:r>
              <a:rPr lang="en-US" sz="2600" b="1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menggunakan</a:t>
            </a:r>
            <a:r>
              <a:rPr lang="en-US" sz="2600" dirty="0" smtClean="0"/>
              <a:t> </a:t>
            </a:r>
            <a:r>
              <a:rPr lang="en-US" sz="2600" dirty="0" err="1" smtClean="0"/>
              <a:t>perintah</a:t>
            </a:r>
            <a:r>
              <a:rPr lang="en-US" sz="2600" dirty="0" smtClean="0"/>
              <a:t> </a:t>
            </a:r>
            <a:r>
              <a:rPr lang="en-US" sz="2600" b="1" dirty="0" err="1" smtClean="0"/>
              <a:t>startService</a:t>
            </a:r>
            <a:r>
              <a:rPr lang="en-US" sz="2600" b="1" dirty="0" smtClean="0"/>
              <a:t>(new Intent(</a:t>
            </a:r>
            <a:r>
              <a:rPr lang="en-US" sz="2600" b="1" dirty="0" err="1" smtClean="0"/>
              <a:t>getBaseContext</a:t>
            </a:r>
            <a:r>
              <a:rPr lang="en-US" sz="2600" b="1" dirty="0" smtClean="0"/>
              <a:t>(), </a:t>
            </a:r>
            <a:r>
              <a:rPr lang="en-US" sz="2600" b="1" dirty="0" err="1" smtClean="0"/>
              <a:t>TheService.class</a:t>
            </a:r>
            <a:r>
              <a:rPr lang="en-US" sz="2600" b="1" dirty="0" smtClean="0"/>
              <a:t>));</a:t>
            </a:r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54286"/>
          <a:stretch>
            <a:fillRect/>
          </a:stretch>
        </p:blipFill>
        <p:spPr bwMode="auto">
          <a:xfrm>
            <a:off x="933450" y="2819400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161</Words>
  <Application>Microsoft Office PowerPoint</Application>
  <PresentationFormat>On-screen Show (4:3)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Myungjo Std M</vt:lpstr>
      <vt:lpstr>Arial</vt:lpstr>
      <vt:lpstr>Calibri</vt:lpstr>
      <vt:lpstr>Office Theme</vt:lpstr>
      <vt:lpstr>SERVICE</vt:lpstr>
      <vt:lpstr>PowerPoint Presentation</vt:lpstr>
      <vt:lpstr>PowerPoint Presentation</vt:lpstr>
      <vt:lpstr>PowerPoint Presentation</vt:lpstr>
      <vt:lpstr>UN Bounded Service ()</vt:lpstr>
      <vt:lpstr>BindService ()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</dc:title>
  <dc:creator>Toshiba</dc:creator>
  <cp:lastModifiedBy>Rizki Nilawati</cp:lastModifiedBy>
  <cp:revision>70</cp:revision>
  <dcterms:created xsi:type="dcterms:W3CDTF">2015-11-16T05:03:59Z</dcterms:created>
  <dcterms:modified xsi:type="dcterms:W3CDTF">2015-11-17T02:37:13Z</dcterms:modified>
</cp:coreProperties>
</file>