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9B3BB5-B57E-4727-A285-2CC06603C454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51FE3E-BCFD-49BF-A2AC-2ED2F71A28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0574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GridView</a:t>
            </a:r>
            <a:r>
              <a:rPr lang="en-US" sz="5400" dirty="0" smtClean="0"/>
              <a:t> </a:t>
            </a:r>
            <a:r>
              <a:rPr lang="en-US" sz="5400" dirty="0" err="1" smtClean="0"/>
              <a:t>dan</a:t>
            </a:r>
            <a:r>
              <a:rPr lang="en-US" sz="5400" dirty="0" smtClean="0"/>
              <a:t> </a:t>
            </a:r>
            <a:r>
              <a:rPr lang="en-US" sz="5400" dirty="0" err="1" smtClean="0"/>
              <a:t>ListView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400800" cy="2667000"/>
          </a:xfrm>
        </p:spPr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4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Enggar</a:t>
            </a:r>
            <a:r>
              <a:rPr lang="en-US" dirty="0" smtClean="0"/>
              <a:t> </a:t>
            </a:r>
            <a:r>
              <a:rPr lang="en-US" dirty="0" err="1" smtClean="0"/>
              <a:t>Desi</a:t>
            </a:r>
            <a:r>
              <a:rPr lang="en-US" dirty="0" smtClean="0"/>
              <a:t> Tama	(M3113054)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Hesti</a:t>
            </a:r>
            <a:r>
              <a:rPr lang="en-US" dirty="0" smtClean="0"/>
              <a:t> </a:t>
            </a:r>
            <a:r>
              <a:rPr lang="en-US" dirty="0" err="1" smtClean="0"/>
              <a:t>Umun</a:t>
            </a:r>
            <a:r>
              <a:rPr lang="en-US" dirty="0" smtClean="0"/>
              <a:t> </a:t>
            </a:r>
            <a:r>
              <a:rPr lang="en-US" dirty="0" err="1" smtClean="0"/>
              <a:t>Rosidah</a:t>
            </a:r>
            <a:r>
              <a:rPr lang="en-US" dirty="0" smtClean="0"/>
              <a:t>	</a:t>
            </a:r>
            <a:r>
              <a:rPr lang="en-US" dirty="0" smtClean="0"/>
              <a:t>(M3113069)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Luby</a:t>
            </a:r>
            <a:r>
              <a:rPr lang="en-US" dirty="0" smtClean="0"/>
              <a:t> </a:t>
            </a:r>
            <a:r>
              <a:rPr lang="en-US" dirty="0" err="1" smtClean="0"/>
              <a:t>Wijayanto</a:t>
            </a:r>
            <a:r>
              <a:rPr lang="en-US" dirty="0" smtClean="0"/>
              <a:t> 		(M3113091)</a:t>
            </a:r>
          </a:p>
          <a:p>
            <a:pPr marL="514350" indent="-514350">
              <a:buAutoNum type="arabicPeriod"/>
            </a:pPr>
            <a:r>
              <a:rPr lang="en-US" dirty="0" smtClean="0"/>
              <a:t>Melinda 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Yusanti</a:t>
            </a:r>
            <a:r>
              <a:rPr lang="en-US" dirty="0" smtClean="0"/>
              <a:t>	</a:t>
            </a:r>
            <a:r>
              <a:rPr lang="en-US" dirty="0" smtClean="0"/>
              <a:t>(M3113100)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GridView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android yang </a:t>
            </a:r>
            <a:r>
              <a:rPr lang="en-US" dirty="0" err="1" smtClean="0"/>
              <a:t>menampikan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dalam</a:t>
            </a:r>
            <a:r>
              <a:rPr lang="en-US" dirty="0" smtClean="0"/>
              <a:t> format table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 </a:t>
            </a:r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android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yang </a:t>
            </a:r>
            <a:r>
              <a:rPr lang="en-US" dirty="0" err="1" smtClean="0"/>
              <a:t>formatnya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ListView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item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list/</a:t>
            </a:r>
            <a:r>
              <a:rPr lang="en-US" dirty="0" err="1" smtClean="0"/>
              <a:t>daftar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digulir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. </a:t>
            </a:r>
            <a:r>
              <a:rPr lang="en-US" dirty="0" err="1" smtClean="0"/>
              <a:t>Daftar</a:t>
            </a:r>
            <a:r>
              <a:rPr lang="en-US" dirty="0" smtClean="0"/>
              <a:t> item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menggunakan</a:t>
            </a:r>
            <a:r>
              <a:rPr lang="en-US" dirty="0" smtClean="0"/>
              <a:t> Adapter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source/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array </a:t>
            </a:r>
            <a:r>
              <a:rPr lang="en-US" dirty="0" err="1" smtClean="0"/>
              <a:t>atau</a:t>
            </a:r>
            <a:r>
              <a:rPr lang="en-US" dirty="0" smtClean="0"/>
              <a:t> database.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 Adapter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Adapter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menjembatani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UI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data. Adapter </a:t>
            </a:r>
            <a:r>
              <a:rPr lang="en-US" dirty="0" err="1" smtClean="0"/>
              <a:t>memegang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adapter view.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adapter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array. </a:t>
            </a:r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 err="1" smtClean="0"/>
              <a:t>menciptkan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item array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item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array string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string </a:t>
            </a:r>
            <a:r>
              <a:rPr lang="en-US" dirty="0" err="1" smtClean="0"/>
              <a:t>dan</a:t>
            </a:r>
            <a:r>
              <a:rPr lang="en-US" dirty="0" smtClean="0"/>
              <a:t> array string.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r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486400"/>
            <a:ext cx="8839200" cy="566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382000" cy="106984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 smtClean="0"/>
              <a:t>ListView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GridView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vertical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list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-scroll </a:t>
            </a:r>
            <a:r>
              <a:rPr lang="en-US" dirty="0" err="1" smtClean="0"/>
              <a:t>secara</a:t>
            </a:r>
            <a:r>
              <a:rPr lang="en-US" dirty="0" smtClean="0"/>
              <a:t> vertical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grid (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).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mobile commerce, gallery image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Persamaan</a:t>
            </a:r>
            <a:r>
              <a:rPr lang="en-US" b="1" dirty="0" smtClean="0"/>
              <a:t> </a:t>
            </a:r>
            <a:r>
              <a:rPr lang="en-US" b="1" dirty="0" err="1" smtClean="0"/>
              <a:t>ListView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GridView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List </a:t>
            </a:r>
            <a:r>
              <a:rPr lang="en-US" dirty="0" err="1" smtClean="0"/>
              <a:t>dan</a:t>
            </a:r>
            <a:r>
              <a:rPr lang="en-US" dirty="0" smtClean="0"/>
              <a:t> Grid </a:t>
            </a:r>
            <a:r>
              <a:rPr lang="en-US" dirty="0" err="1" smtClean="0"/>
              <a:t>dibutuhkan</a:t>
            </a:r>
            <a:r>
              <a:rPr lang="en-US" dirty="0" smtClean="0"/>
              <a:t> Adapter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menformat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item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</TotalTime>
  <Words>24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GridView dan ListView</vt:lpstr>
      <vt:lpstr>GridView</vt:lpstr>
      <vt:lpstr>ListView</vt:lpstr>
      <vt:lpstr>Array Adapter</vt:lpstr>
      <vt:lpstr>Slide 5</vt:lpstr>
      <vt:lpstr>Perbedaan ListView dan GridView</vt:lpstr>
      <vt:lpstr>Persamaan ListView dan GridView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GridView dan ListView</dc:title>
  <dc:creator>User</dc:creator>
  <cp:lastModifiedBy>User</cp:lastModifiedBy>
  <cp:revision>16</cp:revision>
  <dcterms:created xsi:type="dcterms:W3CDTF">2015-10-11T07:02:27Z</dcterms:created>
  <dcterms:modified xsi:type="dcterms:W3CDTF">2015-10-11T09:37:31Z</dcterms:modified>
</cp:coreProperties>
</file>