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6" r:id="rId5"/>
    <p:sldId id="264" r:id="rId6"/>
    <p:sldId id="259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C4986D-6BE9-4264-908F-02DB36FD8D6C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provider/MediaStore.html#ACTION_IMAGE_CAPTURE" TargetMode="External"/><Relationship Id="rId2" Type="http://schemas.openxmlformats.org/officeDocument/2006/relationships/hyperlink" Target="http://developer.android.com/reference/android/hardware/camera2/package-summa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provider/MediaStore.html#ACTION_VIDEO_CAPTU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: </a:t>
            </a:r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Kelompok</a:t>
            </a:r>
            <a:r>
              <a:rPr lang="en-US" sz="2400" b="1" dirty="0" smtClean="0">
                <a:solidFill>
                  <a:schemeClr val="tx1"/>
                </a:solidFill>
              </a:rPr>
              <a:t> 11: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Risky </a:t>
            </a:r>
            <a:r>
              <a:rPr lang="en-US" sz="2400" b="1" dirty="0" err="1" smtClean="0">
                <a:solidFill>
                  <a:schemeClr val="tx1"/>
                </a:solidFill>
              </a:rPr>
              <a:t>Irfan</a:t>
            </a:r>
            <a:r>
              <a:rPr lang="en-US" sz="2400" b="1" dirty="0" smtClean="0">
                <a:solidFill>
                  <a:schemeClr val="tx1"/>
                </a:solidFill>
              </a:rPr>
              <a:t> A	( M3113129 )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</a:rPr>
              <a:t>Rohmat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Fendy</a:t>
            </a:r>
            <a:r>
              <a:rPr lang="en-US" sz="2400" b="1" dirty="0" smtClean="0">
                <a:solidFill>
                  <a:schemeClr val="tx1"/>
                </a:solidFill>
              </a:rPr>
              <a:t> K	( M3113130 )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</a:rPr>
              <a:t>Yosep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Satria</a:t>
            </a:r>
            <a:r>
              <a:rPr lang="en-US" sz="2400" b="1" dirty="0" smtClean="0">
                <a:solidFill>
                  <a:schemeClr val="tx1"/>
                </a:solidFill>
              </a:rPr>
              <a:t> A N	( </a:t>
            </a:r>
            <a:r>
              <a:rPr lang="en-US" sz="2400" b="1" dirty="0" smtClean="0">
                <a:solidFill>
                  <a:schemeClr val="tx1"/>
                </a:solidFill>
              </a:rPr>
              <a:t>M3113149)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8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	Camera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android studio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</a:rPr>
              <a:t>merupakan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</a:rPr>
              <a:t>salah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</a:rPr>
              <a:t>aplikasi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</a:rPr>
              <a:t>menggunakan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hardware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</a:rPr>
              <a:t>mendapatkan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data.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pembuatan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aplikasi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membutuhkan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hardware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berupa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kamera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ada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baiknya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memperhatikan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beberapa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hal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berikut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mbria" pitchFamily="18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Kebutuhan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Kamera</a:t>
            </a:r>
            <a:endParaRPr lang="en-US" dirty="0" smtClean="0">
              <a:solidFill>
                <a:schemeClr val="tx1"/>
              </a:solidFill>
              <a:latin typeface="Cambria" pitchFamily="18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Pengaturan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Kamera</a:t>
            </a:r>
            <a:endParaRPr lang="en-US" dirty="0" smtClean="0">
              <a:solidFill>
                <a:schemeClr val="tx1"/>
              </a:solidFill>
              <a:latin typeface="Cambria" pitchFamily="18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Penyimpanan</a:t>
            </a:r>
            <a:endParaRPr lang="en-US" dirty="0" smtClean="0">
              <a:solidFill>
                <a:schemeClr val="tx1"/>
              </a:solidFill>
              <a:latin typeface="Cambria" pitchFamily="18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6803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Hal </a:t>
            </a:r>
            <a:r>
              <a:rPr lang="en-US" sz="4000" dirty="0" err="1" smtClean="0"/>
              <a:t>dasar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merancang</a:t>
            </a:r>
            <a:r>
              <a:rPr lang="en-US" sz="4000" dirty="0" smtClean="0"/>
              <a:t> </a:t>
            </a:r>
            <a:r>
              <a:rPr lang="en-US" sz="4000" dirty="0" err="1" smtClean="0"/>
              <a:t>aplikasi</a:t>
            </a:r>
            <a:r>
              <a:rPr lang="en-US" sz="4000" dirty="0" smtClean="0"/>
              <a:t>  </a:t>
            </a:r>
            <a:r>
              <a:rPr lang="en-US" sz="4000" dirty="0" err="1" smtClean="0"/>
              <a:t>denga</a:t>
            </a:r>
            <a:r>
              <a:rPr lang="en-US" sz="4000" dirty="0" smtClean="0"/>
              <a:t> </a:t>
            </a:r>
            <a:r>
              <a:rPr lang="en-US" sz="4000" dirty="0" err="1" smtClean="0"/>
              <a:t>kamera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52094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android.hardware.camera2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Paket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API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utama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mengendalikan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kamera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perangkat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. Hal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mengambil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gambar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video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ketika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Anda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sedang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membangun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aplikasi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kamera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ambria" pitchFamily="18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Camera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Kelas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API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usang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tua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mengendalikan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kamera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perangkat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Surface View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Kelas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menyajikan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preview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kamera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hidup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pengguna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ambria" pitchFamily="18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MediaRecorder</a:t>
            </a:r>
            <a:endParaRPr lang="en-US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Kelas ini digunakan untuk merekam video dari kamera.</a:t>
            </a:r>
          </a:p>
          <a:p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Intent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/>
                </a:solidFill>
                <a:latin typeface="Cambria" pitchFamily="18" charset="0"/>
                <a:cs typeface="Courier New" pitchFamily="49" charset="0"/>
              </a:rPr>
              <a:t>Menggunakan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hlinkClick r:id="rId3"/>
              </a:rPr>
              <a:t>MediaStore.ACTION_IMAGE_CAPTURE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ambria" pitchFamily="18" charset="0"/>
                <a:cs typeface="Courier New" pitchFamily="49" charset="0"/>
              </a:rPr>
              <a:t>atau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hlinkClick r:id="rId4"/>
              </a:rPr>
              <a:t>MediaStore.ACTION_VIDEO_CAPTURE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ambria" pitchFamily="18" charset="0"/>
                <a:cs typeface="Courier New" pitchFamily="49" charset="0"/>
              </a:rPr>
              <a:t>bisa</a:t>
            </a:r>
            <a:r>
              <a:rPr lang="en-US" dirty="0" smtClean="0"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ambria" pitchFamily="18" charset="0"/>
                <a:cs typeface="Courier New" pitchFamily="49" charset="0"/>
              </a:rPr>
              <a:t>untuk</a:t>
            </a:r>
            <a:r>
              <a:rPr lang="en-US" dirty="0" smtClean="0"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ambria" pitchFamily="18" charset="0"/>
                <a:cs typeface="Courier New" pitchFamily="49" charset="0"/>
              </a:rPr>
              <a:t>mengambil</a:t>
            </a:r>
            <a:r>
              <a:rPr lang="en-US" dirty="0" smtClean="0"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ambria" pitchFamily="18" charset="0"/>
                <a:cs typeface="Courier New" pitchFamily="49" charset="0"/>
              </a:rPr>
              <a:t>gambar</a:t>
            </a:r>
            <a:r>
              <a:rPr lang="en-US" dirty="0" smtClean="0"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ambria" pitchFamily="18" charset="0"/>
                <a:cs typeface="Courier New" pitchFamily="49" charset="0"/>
              </a:rPr>
              <a:t>maupun</a:t>
            </a:r>
            <a:r>
              <a:rPr lang="en-US" dirty="0" smtClean="0">
                <a:latin typeface="Cambria" pitchFamily="18" charset="0"/>
                <a:cs typeface="Courier New" pitchFamily="49" charset="0"/>
              </a:rPr>
              <a:t> video </a:t>
            </a:r>
            <a:r>
              <a:rPr lang="en-US" dirty="0" err="1" smtClean="0">
                <a:latin typeface="Cambria" pitchFamily="18" charset="0"/>
                <a:cs typeface="Courier New" pitchFamily="49" charset="0"/>
              </a:rPr>
              <a:t>tanpa</a:t>
            </a:r>
            <a:r>
              <a:rPr lang="en-US" dirty="0" smtClean="0"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ambria" pitchFamily="18" charset="0"/>
                <a:cs typeface="Courier New" pitchFamily="49" charset="0"/>
              </a:rPr>
              <a:t>menggunakan</a:t>
            </a:r>
            <a:r>
              <a:rPr lang="en-US" dirty="0" smtClean="0">
                <a:latin typeface="Cambria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ambria" pitchFamily="18" charset="0"/>
                <a:cs typeface="Courier New" pitchFamily="49" charset="0"/>
              </a:rPr>
              <a:t>kelas</a:t>
            </a:r>
            <a:r>
              <a:rPr lang="en-US" dirty="0" smtClean="0">
                <a:latin typeface="Cambria" pitchFamily="18" charset="0"/>
                <a:cs typeface="Courier New" pitchFamily="49" charset="0"/>
              </a:rPr>
              <a:t> camera</a:t>
            </a:r>
            <a:endParaRPr lang="en-US" dirty="0" smtClean="0">
              <a:solidFill>
                <a:schemeClr val="tx1"/>
              </a:solidFill>
              <a:latin typeface="Cambria" pitchFamily="18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59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KELAS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989276"/>
              </p:ext>
            </p:extLst>
          </p:nvPr>
        </p:nvGraphicFramePr>
        <p:xfrm>
          <a:off x="822325" y="1100138"/>
          <a:ext cx="752157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193"/>
                <a:gridCol w="557153"/>
                <a:gridCol w="4457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JENIS</a:t>
                      </a:r>
                      <a:r>
                        <a:rPr lang="en-US" baseline="0" dirty="0" smtClean="0"/>
                        <a:t> KELAS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PENJELASAN</a:t>
                      </a:r>
                      <a:endParaRPr lang="en-US" dirty="0"/>
                    </a:p>
                  </a:txBody>
                  <a:tcPr marL="83573" marR="835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Camera.Parameters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kamera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mobile ex : </a:t>
                      </a:r>
                      <a:r>
                        <a:rPr lang="en-US" dirty="0" err="1" smtClean="0"/>
                        <a:t>ukuran</a:t>
                      </a:r>
                      <a:r>
                        <a:rPr lang="en-US" dirty="0" smtClean="0"/>
                        <a:t> bit, effect, flash, mode focus, scene mode, white balance</a:t>
                      </a:r>
                      <a:endParaRPr lang="en-US" dirty="0"/>
                    </a:p>
                  </a:txBody>
                  <a:tcPr marL="83573" marR="835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Camera.Size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Fungsi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panjang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gambar</a:t>
                      </a:r>
                      <a:endParaRPr lang="en-US" dirty="0"/>
                    </a:p>
                  </a:txBody>
                  <a:tcPr marL="83573" marR="835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Camera.CameraInfo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kamera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digunakan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yatiu</a:t>
                      </a:r>
                      <a:r>
                        <a:rPr lang="en-US" dirty="0" smtClean="0"/>
                        <a:t> : </a:t>
                      </a:r>
                      <a:r>
                        <a:rPr lang="en-US" dirty="0" err="1" smtClean="0"/>
                        <a:t>depan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belakang</a:t>
                      </a:r>
                      <a:endParaRPr lang="en-US" dirty="0"/>
                    </a:p>
                  </a:txBody>
                  <a:tcPr marL="83573" marR="835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Camera.Area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mendapatkan</a:t>
                      </a:r>
                      <a:r>
                        <a:rPr lang="en-US" dirty="0" smtClean="0"/>
                        <a:t> area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frame,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mendapatkan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fokus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bagus</a:t>
                      </a:r>
                      <a:endParaRPr lang="en-US" dirty="0"/>
                    </a:p>
                  </a:txBody>
                  <a:tcPr marL="83573" marR="835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Camera.Face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mendapatkan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bit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organ </a:t>
                      </a:r>
                      <a:r>
                        <a:rPr lang="en-US" dirty="0" err="1" smtClean="0"/>
                        <a:t>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wajah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seperti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kanan,kiri,mulut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dll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dikonversi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menjadi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titik</a:t>
                      </a:r>
                      <a:endParaRPr lang="en-US" dirty="0"/>
                    </a:p>
                  </a:txBody>
                  <a:tcPr marL="83573" marR="8357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38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364845"/>
              </p:ext>
            </p:extLst>
          </p:nvPr>
        </p:nvGraphicFramePr>
        <p:xfrm>
          <a:off x="533400" y="914400"/>
          <a:ext cx="8229600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6096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JENIS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PENJELASAN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Camera.AutoFocusCallback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auto focus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pada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mobile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tertentu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dan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jika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tidak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support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maka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auto focus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pada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mobile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adalah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palsu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Camera.ErrorCallback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berupa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peringatan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pesan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Camera.PictureCallback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Untuk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mensuplai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gambar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dari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tangkapan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layar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Camera.PreviewCallback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untuk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mengirimkan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salinan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gambar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yang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diambil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dari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tangkapan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layar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Camera.ShutterCallback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Untuk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tanda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bahwa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gambar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pada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frame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sedang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diambil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Camera.OnZoomChangeListener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untuk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pergantian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zoom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Camera.FaceDetectionListener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Untuk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mendeteksi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wajah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yang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tampil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pada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frame</a:t>
                      </a:r>
                      <a:endParaRPr lang="en-US" dirty="0"/>
                    </a:p>
                  </a:txBody>
                  <a:tcPr/>
                </a:tc>
              </a:tr>
              <a:tr h="61468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Camera.AutoFocusMoveCallback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hanya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lanjutan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dari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autofocus mode,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namun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pada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interface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ini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autofocus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pada</a:t>
                      </a:r>
                      <a:r>
                        <a:rPr lang="en-US" sz="1800" dirty="0" smtClean="0">
                          <a:latin typeface="CentSchbkCyrill BT" pitchFamily="18" charset="-52"/>
                          <a:cs typeface="Aharoni" pitchFamily="2" charset="-79"/>
                        </a:rPr>
                        <a:t> object yang </a:t>
                      </a:r>
                      <a:r>
                        <a:rPr lang="en-US" sz="1800" dirty="0" err="1" smtClean="0">
                          <a:latin typeface="CentSchbkCyrill BT" pitchFamily="18" charset="-52"/>
                          <a:cs typeface="Aharoni" pitchFamily="2" charset="-79"/>
                        </a:rPr>
                        <a:t>bergerak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75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Langkah</a:t>
            </a:r>
            <a:r>
              <a:rPr lang="en-US" sz="3600" dirty="0" smtClean="0"/>
              <a:t>- </a:t>
            </a:r>
            <a:r>
              <a:rPr lang="en-US" sz="3600" dirty="0" err="1" smtClean="0"/>
              <a:t>langkah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mengambil</a:t>
            </a:r>
            <a:r>
              <a:rPr lang="en-US" sz="3600" dirty="0" smtClean="0"/>
              <a:t> </a:t>
            </a:r>
            <a:r>
              <a:rPr lang="en-US" sz="3600" dirty="0" err="1" smtClean="0"/>
              <a:t>gambar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android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mbria" pitchFamily="18" charset="0"/>
              </a:rPr>
              <a:t>Camera.open</a:t>
            </a:r>
            <a:endParaRPr lang="en-US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mbria" pitchFamily="18" charset="0"/>
              </a:rPr>
              <a:t>Selanjutanya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mengecek</a:t>
            </a:r>
            <a:r>
              <a:rPr lang="en-US" dirty="0" smtClean="0">
                <a:latin typeface="Cambria" pitchFamily="18" charset="0"/>
              </a:rPr>
              <a:t> hardware </a:t>
            </a:r>
            <a:r>
              <a:rPr lang="en-US" dirty="0" err="1" smtClean="0">
                <a:latin typeface="Cambria" pitchFamily="18" charset="0"/>
              </a:rPr>
              <a:t>kamera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pada</a:t>
            </a:r>
            <a:r>
              <a:rPr lang="en-US" dirty="0" smtClean="0">
                <a:latin typeface="Cambria" pitchFamily="18" charset="0"/>
              </a:rPr>
              <a:t> mobile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mbria" pitchFamily="18" charset="0"/>
              </a:rPr>
              <a:t>Mendapatkan</a:t>
            </a:r>
            <a:r>
              <a:rPr lang="en-US" dirty="0" smtClean="0">
                <a:latin typeface="Cambria" pitchFamily="18" charset="0"/>
              </a:rPr>
              <a:t> parameter </a:t>
            </a:r>
            <a:r>
              <a:rPr lang="en-US" dirty="0" err="1" smtClean="0">
                <a:latin typeface="Cambria" pitchFamily="18" charset="0"/>
              </a:rPr>
              <a:t>gambar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untuk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ditampilkan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pada</a:t>
            </a:r>
            <a:r>
              <a:rPr lang="en-US" dirty="0" smtClean="0">
                <a:latin typeface="Cambria" pitchFamily="18" charset="0"/>
              </a:rPr>
              <a:t>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mbria" pitchFamily="18" charset="0"/>
              </a:rPr>
              <a:t>Menginisialisasi</a:t>
            </a:r>
            <a:r>
              <a:rPr lang="en-US" dirty="0" smtClean="0">
                <a:latin typeface="Cambria" pitchFamily="18" charset="0"/>
              </a:rPr>
              <a:t> surface (frame) </a:t>
            </a:r>
            <a:r>
              <a:rPr lang="en-US" dirty="0" err="1" smtClean="0">
                <a:latin typeface="Cambria" pitchFamily="18" charset="0"/>
              </a:rPr>
              <a:t>dari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nilai</a:t>
            </a:r>
            <a:r>
              <a:rPr lang="en-US" dirty="0" smtClean="0">
                <a:latin typeface="Cambria" pitchFamily="18" charset="0"/>
              </a:rPr>
              <a:t> yang </a:t>
            </a:r>
            <a:r>
              <a:rPr lang="en-US" dirty="0" err="1" smtClean="0">
                <a:latin typeface="Cambria" pitchFamily="18" charset="0"/>
              </a:rPr>
              <a:t>didapat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dari</a:t>
            </a:r>
            <a:r>
              <a:rPr lang="en-US" dirty="0" smtClean="0">
                <a:latin typeface="Cambria" pitchFamily="18" charset="0"/>
              </a:rPr>
              <a:t> parameter </a:t>
            </a:r>
            <a:r>
              <a:rPr lang="en-US" dirty="0" err="1" smtClean="0">
                <a:latin typeface="Cambria" pitchFamily="18" charset="0"/>
              </a:rPr>
              <a:t>gambar</a:t>
            </a:r>
            <a:r>
              <a:rPr lang="en-US" dirty="0" smtClean="0">
                <a:latin typeface="Cambria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ambria" pitchFamily="18" charset="0"/>
              </a:rPr>
              <a:t>start.preview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digunakan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Mengupdate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nilai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dari</a:t>
            </a:r>
            <a:r>
              <a:rPr lang="en-US" dirty="0" smtClean="0">
                <a:latin typeface="Cambria" pitchFamily="18" charset="0"/>
              </a:rPr>
              <a:t> parameter agar </a:t>
            </a:r>
            <a:r>
              <a:rPr lang="en-US" dirty="0" err="1" smtClean="0">
                <a:latin typeface="Cambria" pitchFamily="18" charset="0"/>
              </a:rPr>
              <a:t>tampilan</a:t>
            </a:r>
            <a:r>
              <a:rPr lang="en-US" dirty="0" smtClean="0">
                <a:latin typeface="Cambria" pitchFamily="18" charset="0"/>
              </a:rPr>
              <a:t> di frame </a:t>
            </a:r>
            <a:r>
              <a:rPr lang="en-US" dirty="0" err="1" smtClean="0">
                <a:latin typeface="Cambria" pitchFamily="18" charset="0"/>
              </a:rPr>
              <a:t>bisa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berubah</a:t>
            </a:r>
            <a:endParaRPr lang="en-US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mbria" pitchFamily="18" charset="0"/>
              </a:rPr>
              <a:t>Mengambil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gambar</a:t>
            </a:r>
            <a:endParaRPr lang="en-US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mbria" pitchFamily="18" charset="0"/>
              </a:rPr>
              <a:t>Lalu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menjalankan</a:t>
            </a:r>
            <a:r>
              <a:rPr lang="en-US" dirty="0" smtClean="0">
                <a:latin typeface="Cambria" pitchFamily="18" charset="0"/>
              </a:rPr>
              <a:t> proses no 5 </a:t>
            </a:r>
            <a:r>
              <a:rPr lang="en-US" dirty="0" err="1" smtClean="0">
                <a:latin typeface="Cambria" pitchFamily="18" charset="0"/>
              </a:rPr>
              <a:t>lagi</a:t>
            </a:r>
            <a:endParaRPr lang="en-US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mbria" pitchFamily="18" charset="0"/>
              </a:rPr>
              <a:t>Menghentikan</a:t>
            </a:r>
            <a:r>
              <a:rPr lang="en-US" dirty="0" smtClean="0">
                <a:latin typeface="Cambria" pitchFamily="18" charset="0"/>
              </a:rPr>
              <a:t> frame </a:t>
            </a:r>
            <a:r>
              <a:rPr lang="en-US" dirty="0" err="1" smtClean="0">
                <a:latin typeface="Cambria" pitchFamily="18" charset="0"/>
              </a:rPr>
              <a:t>dengan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stoppreview</a:t>
            </a:r>
            <a:r>
              <a:rPr lang="en-US" dirty="0" smtClean="0">
                <a:latin typeface="Cambria" pitchFamily="18" charset="0"/>
              </a:rPr>
              <a:t>().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mbria" pitchFamily="18" charset="0"/>
              </a:rPr>
              <a:t>Untuk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menghilangkan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nilai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dari</a:t>
            </a:r>
            <a:r>
              <a:rPr lang="en-US" dirty="0" smtClean="0">
                <a:latin typeface="Cambria" pitchFamily="18" charset="0"/>
              </a:rPr>
              <a:t> parameter yang </a:t>
            </a:r>
            <a:r>
              <a:rPr lang="en-US" dirty="0" err="1" smtClean="0">
                <a:latin typeface="Cambria" pitchFamily="18" charset="0"/>
              </a:rPr>
              <a:t>diambil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dengan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menggunakan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camera.release</a:t>
            </a:r>
            <a:endParaRPr lang="en-US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60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743200"/>
            <a:ext cx="7162800" cy="990354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Exotc350 Bd BT" pitchFamily="82" charset="0"/>
                <a:ea typeface="ＤＦ中太楷書体" pitchFamily="1" charset="-128"/>
              </a:rPr>
              <a:t>Terima</a:t>
            </a:r>
            <a:r>
              <a:rPr lang="en-US" sz="8000" dirty="0" smtClean="0">
                <a:latin typeface="Exotc350 Bd BT" pitchFamily="82" charset="0"/>
                <a:ea typeface="ＤＦ中太楷書体" pitchFamily="1" charset="-128"/>
              </a:rPr>
              <a:t> </a:t>
            </a:r>
            <a:r>
              <a:rPr lang="en-US" sz="8000" dirty="0" err="1" smtClean="0">
                <a:latin typeface="Exotc350 Bd BT" pitchFamily="82" charset="0"/>
                <a:ea typeface="ＤＦ中太楷書体" pitchFamily="1" charset="-128"/>
              </a:rPr>
              <a:t>kasih</a:t>
            </a:r>
            <a:endParaRPr lang="en-US" sz="8000" dirty="0">
              <a:latin typeface="Exotc350 Bd BT" pitchFamily="82" charset="0"/>
              <a:ea typeface="ＤＦ中太楷書体" pitchFamily="1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1000"/>
            <a:ext cx="16668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72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346</TotalTime>
  <Words>362</Words>
  <Application>Microsoft Office PowerPoint</Application>
  <PresentationFormat>On-screen Show (4:3)</PresentationFormat>
  <Paragraphs>102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Android : Camera</vt:lpstr>
      <vt:lpstr>Pengertian</vt:lpstr>
      <vt:lpstr>Hal dasar dalam merancang aplikasi  denga kamera</vt:lpstr>
      <vt:lpstr>KELAS</vt:lpstr>
      <vt:lpstr>INTERFACE</vt:lpstr>
      <vt:lpstr>Langkah- langkah untuk mengambil gambar pada aplikasi android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: Camera</dc:title>
  <dc:creator>Rohmat Fendy</dc:creator>
  <cp:lastModifiedBy>Rohmat Fendy</cp:lastModifiedBy>
  <cp:revision>25</cp:revision>
  <dcterms:created xsi:type="dcterms:W3CDTF">2015-12-07T06:23:24Z</dcterms:created>
  <dcterms:modified xsi:type="dcterms:W3CDTF">2015-12-07T22:02:19Z</dcterms:modified>
</cp:coreProperties>
</file>