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26" y="1175657"/>
            <a:ext cx="7197726" cy="1737534"/>
          </a:xfrm>
        </p:spPr>
        <p:txBody>
          <a:bodyPr/>
          <a:lstStyle/>
          <a:p>
            <a:r>
              <a:rPr lang="en-US" dirty="0" smtClean="0"/>
              <a:t>Sensor </a:t>
            </a:r>
            <a:r>
              <a:rPr lang="en-US" dirty="0" err="1" smtClean="0"/>
              <a:t>dan</a:t>
            </a:r>
            <a:r>
              <a:rPr lang="en-US" dirty="0" smtClean="0"/>
              <a:t> camera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883231"/>
            <a:ext cx="7197726" cy="2173185"/>
          </a:xfrm>
        </p:spPr>
        <p:txBody>
          <a:bodyPr>
            <a:normAutofit/>
          </a:bodyPr>
          <a:lstStyle/>
          <a:p>
            <a:r>
              <a:rPr lang="en-US" dirty="0" err="1" smtClean="0"/>
              <a:t>Anggota</a:t>
            </a:r>
            <a:r>
              <a:rPr lang="en-US" dirty="0" smtClean="0"/>
              <a:t>:			</a:t>
            </a:r>
          </a:p>
          <a:p>
            <a:pPr marL="342900" indent="-342900">
              <a:buAutoNum type="arabicPeriod"/>
            </a:pPr>
            <a:r>
              <a:rPr lang="en-US" dirty="0" smtClean="0"/>
              <a:t>EKSAN SETIYAWAN			M3113053</a:t>
            </a:r>
          </a:p>
          <a:p>
            <a:pPr marL="342900" indent="-342900">
              <a:buAutoNum type="arabicPeriod"/>
            </a:pPr>
            <a:r>
              <a:rPr lang="en-US" dirty="0" err="1"/>
              <a:t>Hafidha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 smtClean="0"/>
              <a:t>Tartilla</a:t>
            </a:r>
            <a:r>
              <a:rPr lang="en-US" dirty="0" smtClean="0"/>
              <a:t>		M3113067</a:t>
            </a:r>
          </a:p>
          <a:p>
            <a:pPr marL="342900" indent="-342900">
              <a:buAutoNum type="arabicPeriod"/>
            </a:pPr>
            <a:r>
              <a:rPr lang="en-US" dirty="0"/>
              <a:t>KALIH WANUNGPUTRO </a:t>
            </a:r>
            <a:r>
              <a:rPr lang="en-US" dirty="0" smtClean="0"/>
              <a:t>S		M3113086</a:t>
            </a:r>
          </a:p>
          <a:p>
            <a:pPr marL="342900" indent="-342900">
              <a:buAutoNum type="arabicPeriod"/>
            </a:pPr>
            <a:r>
              <a:rPr lang="en-US" dirty="0" err="1"/>
              <a:t>Mahardhika</a:t>
            </a:r>
            <a:r>
              <a:rPr lang="en-US" dirty="0"/>
              <a:t> Guntur </a:t>
            </a:r>
            <a:r>
              <a:rPr lang="en-US" dirty="0" smtClean="0"/>
              <a:t>S		M3113095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Kamera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dipisahkan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smartphone android, </a:t>
            </a:r>
            <a:r>
              <a:rPr lang="en-US" sz="2000" dirty="0" err="1"/>
              <a:t>bahkan</a:t>
            </a:r>
            <a:r>
              <a:rPr lang="en-US" sz="2000" dirty="0"/>
              <a:t> smartphone android </a:t>
            </a:r>
            <a:r>
              <a:rPr lang="en-US" sz="2000" dirty="0" err="1"/>
              <a:t>jadul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r>
              <a:rPr lang="en-US" sz="2000" dirty="0"/>
              <a:t> pun (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kamera</a:t>
            </a:r>
            <a:r>
              <a:rPr lang="en-US" sz="2000" dirty="0"/>
              <a:t> di HP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dulu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OS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ponsel</a:t>
            </a:r>
            <a:r>
              <a:rPr lang="en-US" sz="2000" dirty="0"/>
              <a:t> android),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Kamera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pengukur</a:t>
            </a:r>
            <a:r>
              <a:rPr lang="en-US" sz="2000" dirty="0"/>
              <a:t> </a:t>
            </a:r>
            <a:r>
              <a:rPr lang="en-US" sz="2000" dirty="0" err="1"/>
              <a:t>tingginya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 </a:t>
            </a:r>
            <a:r>
              <a:rPr lang="en-US" sz="2000" u="sng" dirty="0" err="1"/>
              <a:t>smarphone</a:t>
            </a:r>
            <a:r>
              <a:rPr lang="en-US" sz="2000" u="sng" dirty="0"/>
              <a:t> android</a:t>
            </a:r>
            <a:r>
              <a:rPr lang="en-US" sz="2000" dirty="0"/>
              <a:t>,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jarang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dirty="0" err="1"/>
              <a:t>membeli</a:t>
            </a:r>
            <a:r>
              <a:rPr lang="en-US" sz="2000" dirty="0"/>
              <a:t> smartphone </a:t>
            </a:r>
          </a:p>
        </p:txBody>
      </p:sp>
    </p:spTree>
    <p:extLst>
      <p:ext uri="{BB962C8B-B14F-4D97-AF65-F5344CB8AC3E}">
        <p14:creationId xmlns:p14="http://schemas.microsoft.com/office/powerpoint/2010/main" val="36409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166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sensor yang </a:t>
            </a:r>
            <a:r>
              <a:rPr lang="en-US" dirty="0" err="1"/>
              <a:t>ditanamkan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ponsel</a:t>
            </a:r>
            <a:r>
              <a:rPr lang="en-US" dirty="0"/>
              <a:t> smartphone, </a:t>
            </a:r>
            <a:r>
              <a:rPr lang="en-US" dirty="0" err="1"/>
              <a:t>tidak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smartphone. Dari </a:t>
            </a: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sensor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smartphone </a:t>
            </a:r>
            <a:r>
              <a:rPr lang="en-US" dirty="0" err="1"/>
              <a:t>khususnya</a:t>
            </a:r>
            <a:r>
              <a:rPr lang="en-US" dirty="0"/>
              <a:t> android </a:t>
            </a:r>
            <a:r>
              <a:rPr lang="en-US" dirty="0" err="1"/>
              <a:t>yaitu</a:t>
            </a:r>
            <a:r>
              <a:rPr lang="en-US" dirty="0"/>
              <a:t> Accelerometer </a:t>
            </a:r>
            <a:r>
              <a:rPr lang="en-US" dirty="0" err="1"/>
              <a:t>dan</a:t>
            </a:r>
            <a:r>
              <a:rPr lang="en-US" dirty="0"/>
              <a:t> Proximity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Sensor Accelerometer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yang di </a:t>
            </a:r>
            <a:r>
              <a:rPr lang="en-US" sz="2000" dirty="0" err="1"/>
              <a:t>tanam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smartphone android yang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derajat</a:t>
            </a:r>
            <a:r>
              <a:rPr lang="en-US" sz="2000" dirty="0"/>
              <a:t> </a:t>
            </a:r>
            <a:r>
              <a:rPr lang="en-US" sz="2000" dirty="0" err="1"/>
              <a:t>kemiringan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smartphone.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sensor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landscape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potrait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sebaliknya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menu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smartphone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menyesuaikan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smartphone.salah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yang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sensor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game, </a:t>
            </a:r>
            <a:r>
              <a:rPr lang="en-US" sz="2000" dirty="0" err="1"/>
              <a:t>misal</a:t>
            </a:r>
            <a:r>
              <a:rPr lang="en-US" sz="2000" dirty="0"/>
              <a:t> game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balapan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memiringkan</a:t>
            </a:r>
            <a:r>
              <a:rPr lang="en-US" sz="2000" dirty="0"/>
              <a:t> smartphone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belok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Proximity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Sensor Proximity </a:t>
            </a:r>
            <a:r>
              <a:rPr lang="en-US" sz="2000" dirty="0" err="1"/>
              <a:t>adalah</a:t>
            </a:r>
            <a:r>
              <a:rPr lang="en-US" sz="2000" dirty="0"/>
              <a:t> sensor yang di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mendeteksi</a:t>
            </a:r>
            <a:r>
              <a:rPr lang="en-US" sz="2000" dirty="0"/>
              <a:t> </a:t>
            </a:r>
            <a:r>
              <a:rPr lang="en-US" sz="2000" dirty="0" err="1"/>
              <a:t>keberadaan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kontak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. </a:t>
            </a:r>
            <a:r>
              <a:rPr lang="en-US" sz="2000" dirty="0" err="1"/>
              <a:t>Manfaat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proximity sensor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mematikan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menelpon</a:t>
            </a:r>
            <a:r>
              <a:rPr lang="en-US" sz="2000" dirty="0"/>
              <a:t>. </a:t>
            </a:r>
            <a:r>
              <a:rPr lang="en-US" sz="2000" dirty="0" err="1"/>
              <a:t>Pada</a:t>
            </a:r>
            <a:r>
              <a:rPr lang="en-US" sz="2000" dirty="0"/>
              <a:t> smartphone android sensor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smartphone di </a:t>
            </a:r>
            <a:r>
              <a:rPr lang="en-US" sz="2000" dirty="0" err="1"/>
              <a:t>dekatkan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telinga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menelpon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lampu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smartphone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mati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. </a:t>
            </a:r>
            <a:r>
              <a:rPr lang="en-US" sz="2000" dirty="0" err="1"/>
              <a:t>Jadi</a:t>
            </a:r>
            <a:r>
              <a:rPr lang="en-US" sz="2000" dirty="0"/>
              <a:t> sensor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menghemat</a:t>
            </a:r>
            <a:r>
              <a:rPr lang="en-US" sz="2000" dirty="0"/>
              <a:t> </a:t>
            </a:r>
            <a:r>
              <a:rPr lang="en-US" sz="2000" dirty="0" err="1"/>
              <a:t>baterai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</a:t>
            </a:r>
            <a:r>
              <a:rPr lang="en-US" sz="2000" dirty="0" err="1"/>
              <a:t>telepon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3" y="2569028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/>
              <a:t>Sekian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25" y="3754997"/>
            <a:ext cx="6675120" cy="267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64</TotalTime>
  <Words>229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Sensor dan camera</vt:lpstr>
      <vt:lpstr>kamera</vt:lpstr>
      <vt:lpstr>sensor</vt:lpstr>
      <vt:lpstr>Sensor Accelerometer</vt:lpstr>
      <vt:lpstr>Sensor Proximity</vt:lpstr>
      <vt:lpstr>Sekian  terima kasih 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dan camera</dc:title>
  <dc:creator>User</dc:creator>
  <cp:lastModifiedBy>User</cp:lastModifiedBy>
  <cp:revision>7</cp:revision>
  <dcterms:created xsi:type="dcterms:W3CDTF">2015-12-05T07:54:18Z</dcterms:created>
  <dcterms:modified xsi:type="dcterms:W3CDTF">2015-12-07T13:41:36Z</dcterms:modified>
</cp:coreProperties>
</file>