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640" autoAdjust="0"/>
  </p:normalViewPr>
  <p:slideViewPr>
    <p:cSldViewPr snapToGrid="0">
      <p:cViewPr>
        <p:scale>
          <a:sx n="50" d="100"/>
          <a:sy n="50" d="100"/>
        </p:scale>
        <p:origin x="732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2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1" y="2166367"/>
            <a:ext cx="1147156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996254"/>
            <a:ext cx="9144001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3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5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8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7" y="6422858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50" y="6422858"/>
            <a:ext cx="879758" cy="365125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2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3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3" y="4010338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5" y="2011681"/>
            <a:ext cx="4754881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2" y="2011681"/>
            <a:ext cx="4754881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9" y="1913470"/>
            <a:ext cx="4754881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9" y="2656566"/>
            <a:ext cx="4754881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2" y="1913470"/>
            <a:ext cx="4754881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2" y="2656564"/>
            <a:ext cx="4754881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10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5" y="2147490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2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90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4" y="176112"/>
            <a:ext cx="12188953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21" y="284177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21" y="2011681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9" y="6422858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2" y="6422858"/>
            <a:ext cx="5044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8" y="6422858"/>
            <a:ext cx="94626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ConTent provider dan database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996253"/>
            <a:ext cx="9144001" cy="2417429"/>
          </a:xfrm>
        </p:spPr>
        <p:txBody>
          <a:bodyPr>
            <a:normAutofit/>
          </a:bodyPr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KELOMPOK 9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IKA NUR FARIDA 			(M3113070)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IMAM PUTRA SETYAWAN		(M3113075)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INTAN HIKMAH FIRDIANA		(M3113079)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MOCH KHUSNAN  BAIHAQI 	(M3113101)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421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Content provider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3193" y="4010335"/>
            <a:ext cx="10515600" cy="2314266"/>
          </a:xfrm>
        </p:spPr>
        <p:txBody>
          <a:bodyPr>
            <a:noAutofit/>
          </a:bodyPr>
          <a:lstStyle/>
          <a:p>
            <a:pPr algn="just"/>
            <a:r>
              <a:rPr lang="nn-NO" sz="2400" dirty="0" smtClean="0">
                <a:solidFill>
                  <a:schemeClr val="tx1"/>
                </a:solidFill>
                <a:latin typeface="Arial Rounded MT Bold" pitchFamily="34" charset="0"/>
                <a:cs typeface="Times New Roman" pitchFamily="18" charset="0"/>
              </a:rPr>
              <a:t>Adalah suatu mekanisme yang memungkinkan data dipakai oleh sejumlah paket(paket-paket yang berbeda).Sekumpulan pengelola data yang bersifat shared . Datanya dapat disimpan di file system, database SQLite maupun penyimpanan online. Pengaksesan data yang diperlukan tanpa mengetahui bagaimana data tersebut disimpan. Contoh  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  <a:cs typeface="Times New Roman" pitchFamily="18" charset="0"/>
              </a:rPr>
              <a:t>content provider log </a:t>
            </a:r>
            <a:r>
              <a:rPr lang="en-US" sz="2400" dirty="0" err="1" smtClean="0">
                <a:solidFill>
                  <a:schemeClr val="tx1"/>
                </a:solidFill>
                <a:latin typeface="Arial Rounded MT Bold" pitchFamily="34" charset="0"/>
                <a:cs typeface="Times New Roman" pitchFamily="18" charset="0"/>
              </a:rPr>
              <a:t>panggilan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Rounded MT Bold" pitchFamily="34" charset="0"/>
                <a:cs typeface="Times New Roman" pitchFamily="18" charset="0"/>
              </a:rPr>
              <a:t>telepon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  <a:cs typeface="Times New Roman" pitchFamily="18" charset="0"/>
              </a:rPr>
              <a:t>.</a:t>
            </a:r>
            <a:endParaRPr lang="id-ID" sz="2400" dirty="0">
              <a:solidFill>
                <a:schemeClr val="tx1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07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DATABASE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3193" y="4019863"/>
            <a:ext cx="10515600" cy="1637991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 </a:t>
            </a:r>
            <a:r>
              <a:rPr lang="id-ID" sz="2400" dirty="0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kumpulan </a:t>
            </a:r>
            <a:r>
              <a:rPr lang="id-ID" sz="2400" dirty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data yang disimpan secara sistematis di dalam komputer yang dapat diolah atau dimanipulasi menggunakan perangkat lunak (program aplikasi) 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cepat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mudah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 </a:t>
            </a:r>
            <a:r>
              <a:rPr lang="id-ID" sz="2400" dirty="0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untuk </a:t>
            </a:r>
            <a:r>
              <a:rPr lang="id-ID" sz="2400" dirty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menghasilkan </a:t>
            </a:r>
            <a:r>
              <a:rPr lang="id-ID" sz="2400" dirty="0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informasi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,</a:t>
            </a:r>
            <a:endParaRPr lang="id-ID" sz="2400" dirty="0">
              <a:solidFill>
                <a:schemeClr val="tx1"/>
              </a:solidFill>
              <a:latin typeface="Arial Rounded MT Bold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258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SQLITE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3" y="4010335"/>
            <a:ext cx="10515600" cy="2371416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 database yang </a:t>
            </a:r>
            <a:r>
              <a:rPr lang="en-US" sz="2400" dirty="0" err="1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digunakan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 media </a:t>
            </a:r>
            <a:r>
              <a:rPr lang="en-US" sz="2400" dirty="0" err="1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penyimnanan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 Android, </a:t>
            </a:r>
            <a:r>
              <a:rPr lang="id-ID" sz="2400" dirty="0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Database </a:t>
            </a:r>
            <a:r>
              <a:rPr lang="en-US" sz="2400" dirty="0" err="1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ini</a:t>
            </a:r>
            <a:r>
              <a:rPr lang="id-ID" sz="2400" dirty="0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 </a:t>
            </a:r>
            <a:r>
              <a:rPr lang="id-ID" sz="2400" dirty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bersifat ACID-compliant dan memiliki ukuran </a:t>
            </a:r>
            <a:r>
              <a:rPr lang="id-ID" sz="2400" dirty="0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pustaka kode </a:t>
            </a:r>
            <a:r>
              <a:rPr lang="id-ID" sz="2400" dirty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yang relatif </a:t>
            </a:r>
            <a:r>
              <a:rPr lang="id-ID" sz="2400" dirty="0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kecil. </a:t>
            </a:r>
            <a:r>
              <a:rPr lang="id-ID" sz="2400" dirty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Android menyediakan database relasional </a:t>
            </a:r>
            <a:r>
              <a:rPr lang="id-ID" sz="2400" dirty="0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yang ringan </a:t>
            </a:r>
            <a:r>
              <a:rPr lang="id-ID" sz="2400" dirty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untuk setiap aplikasi menggunakan SQLite. SQLite dijadikan satu di dalam </a:t>
            </a:r>
            <a:r>
              <a:rPr lang="id-ID" sz="2400" dirty="0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Android runtime</a:t>
            </a:r>
            <a:r>
              <a:rPr lang="id-ID" sz="2400" dirty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, sehingga setiap aplikasi Android dapat membuat basis data </a:t>
            </a:r>
            <a:r>
              <a:rPr lang="id-ID" sz="2400" dirty="0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SQLite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  <a:cs typeface="Times New Roman" panose="02020603050405020304" pitchFamily="18" charset="0"/>
              </a:rPr>
              <a:t>.</a:t>
            </a:r>
            <a:endParaRPr lang="id-ID" sz="2400" dirty="0">
              <a:solidFill>
                <a:schemeClr val="tx1"/>
              </a:solidFill>
              <a:latin typeface="Arial Rounded MT Bold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400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343</TotalTime>
  <Words>149</Words>
  <Application>Microsoft Office PowerPoint</Application>
  <PresentationFormat>Custom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Banded</vt:lpstr>
      <vt:lpstr>ConTent provider dan database</vt:lpstr>
      <vt:lpstr>Content provider</vt:lpstr>
      <vt:lpstr>DATABASE</vt:lpstr>
      <vt:lpstr>SQLITE</vt:lpstr>
      <vt:lpstr>Terima kasih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 provider dan database</dc:title>
  <dc:creator>Intan Hikmah</dc:creator>
  <cp:lastModifiedBy>Win7</cp:lastModifiedBy>
  <cp:revision>26</cp:revision>
  <dcterms:created xsi:type="dcterms:W3CDTF">2015-11-20T08:08:03Z</dcterms:created>
  <dcterms:modified xsi:type="dcterms:W3CDTF">2015-11-23T14:13:23Z</dcterms:modified>
</cp:coreProperties>
</file>