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2154" y="-1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DEAD-42ED-41FE-8CCD-38683EE4969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D5A0FE-ED42-411B-9B2A-8D16A2C6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9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DEAD-42ED-41FE-8CCD-38683EE4969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D5A0FE-ED42-411B-9B2A-8D16A2C6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5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DEAD-42ED-41FE-8CCD-38683EE4969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D5A0FE-ED42-411B-9B2A-8D16A2C67CB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716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DEAD-42ED-41FE-8CCD-38683EE4969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D5A0FE-ED42-411B-9B2A-8D16A2C6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74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DEAD-42ED-41FE-8CCD-38683EE4969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D5A0FE-ED42-411B-9B2A-8D16A2C67C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54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DEAD-42ED-41FE-8CCD-38683EE4969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D5A0FE-ED42-411B-9B2A-8D16A2C6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52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DEAD-42ED-41FE-8CCD-38683EE4969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A0FE-ED42-411B-9B2A-8D16A2C6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78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DEAD-42ED-41FE-8CCD-38683EE4969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A0FE-ED42-411B-9B2A-8D16A2C6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DEAD-42ED-41FE-8CCD-38683EE4969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A0FE-ED42-411B-9B2A-8D16A2C6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7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DEAD-42ED-41FE-8CCD-38683EE4969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D5A0FE-ED42-411B-9B2A-8D16A2C6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0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DEAD-42ED-41FE-8CCD-38683EE4969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D5A0FE-ED42-411B-9B2A-8D16A2C6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9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DEAD-42ED-41FE-8CCD-38683EE4969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D5A0FE-ED42-411B-9B2A-8D16A2C6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DEAD-42ED-41FE-8CCD-38683EE4969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A0FE-ED42-411B-9B2A-8D16A2C6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5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DEAD-42ED-41FE-8CCD-38683EE4969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A0FE-ED42-411B-9B2A-8D16A2C6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0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DEAD-42ED-41FE-8CCD-38683EE4969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A0FE-ED42-411B-9B2A-8D16A2C6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2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DEAD-42ED-41FE-8CCD-38683EE4969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D5A0FE-ED42-411B-9B2A-8D16A2C6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BDEAD-42ED-41FE-8CCD-38683EE4969A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D5A0FE-ED42-411B-9B2A-8D16A2C6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1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ratamawijaya.com/wp-content/uploads/2014/08/fragments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ratamawijaya.com/wp-content/uploads/2014/08/fragments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</a:p>
          <a:p>
            <a:r>
              <a:rPr lang="en-US" dirty="0" err="1" smtClean="0"/>
              <a:t>Muh</a:t>
            </a:r>
            <a:r>
              <a:rPr lang="en-US" dirty="0" smtClean="0"/>
              <a:t>. Reza		(M3113105)				</a:t>
            </a:r>
            <a:r>
              <a:rPr lang="en-US" dirty="0" err="1" smtClean="0"/>
              <a:t>Widiarto</a:t>
            </a:r>
            <a:r>
              <a:rPr lang="en-US" dirty="0" smtClean="0"/>
              <a:t> Putra		(M3113147)</a:t>
            </a:r>
          </a:p>
          <a:p>
            <a:r>
              <a:rPr lang="en-US" dirty="0" err="1" smtClean="0"/>
              <a:t>Navala</a:t>
            </a:r>
            <a:r>
              <a:rPr lang="en-US" dirty="0" smtClean="0"/>
              <a:t> A.P.		</a:t>
            </a:r>
            <a:r>
              <a:rPr lang="en-US" smtClean="0"/>
              <a:t>(M3113109)</a:t>
            </a:r>
            <a:r>
              <a:rPr lang="en-US" dirty="0" smtClean="0"/>
              <a:t>				</a:t>
            </a:r>
            <a:r>
              <a:rPr lang="en-US" dirty="0" err="1" smtClean="0"/>
              <a:t>Yuyun</a:t>
            </a:r>
            <a:r>
              <a:rPr lang="en-US" dirty="0" smtClean="0"/>
              <a:t> </a:t>
            </a:r>
            <a:r>
              <a:rPr lang="en-US" dirty="0" err="1" smtClean="0"/>
              <a:t>Apriani</a:t>
            </a:r>
            <a:r>
              <a:rPr lang="en-US" dirty="0" smtClean="0"/>
              <a:t>		(M3113156)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Menambah</a:t>
            </a:r>
            <a:r>
              <a:rPr lang="en-US" b="1" dirty="0" smtClean="0"/>
              <a:t> Fragment via Java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48" y="2133600"/>
            <a:ext cx="8898340" cy="3777622"/>
          </a:xfrm>
        </p:spPr>
        <p:txBody>
          <a:bodyPr>
            <a:normAutofit/>
          </a:bodyPr>
          <a:lstStyle/>
          <a:p>
            <a:r>
              <a:rPr lang="en-US" dirty="0" err="1" smtClean="0"/>
              <a:t>Langkahnya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XML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fragmen</a:t>
            </a:r>
            <a:r>
              <a:rPr lang="en-US" dirty="0" smtClean="0"/>
              <a:t> </a:t>
            </a:r>
            <a:r>
              <a:rPr lang="en-US" dirty="0" err="1" smtClean="0"/>
              <a:t>lewat</a:t>
            </a:r>
            <a:r>
              <a:rPr lang="en-US" dirty="0" smtClean="0"/>
              <a:t> class main_activity.java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FragmentKita</a:t>
            </a:r>
            <a:r>
              <a:rPr lang="en-US" dirty="0"/>
              <a:t> frag= new </a:t>
            </a:r>
            <a:r>
              <a:rPr lang="en-US" dirty="0" err="1"/>
              <a:t>FragmentKita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FragmentManager</a:t>
            </a:r>
            <a:r>
              <a:rPr lang="en-US" dirty="0" smtClean="0"/>
              <a:t> </a:t>
            </a:r>
            <a:r>
              <a:rPr lang="en-US" dirty="0"/>
              <a:t>manager=</a:t>
            </a:r>
            <a:r>
              <a:rPr lang="en-US" dirty="0" err="1"/>
              <a:t>getFragmentManager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FragmentTransaction</a:t>
            </a:r>
            <a:r>
              <a:rPr lang="en-US" dirty="0" smtClean="0"/>
              <a:t> </a:t>
            </a:r>
            <a:r>
              <a:rPr lang="en-US" dirty="0"/>
              <a:t>transaction=</a:t>
            </a:r>
            <a:r>
              <a:rPr lang="en-US" dirty="0" err="1"/>
              <a:t>manager.beginTransaction</a:t>
            </a:r>
            <a:r>
              <a:rPr lang="en-US" dirty="0"/>
              <a:t>(); </a:t>
            </a:r>
            <a:r>
              <a:rPr lang="en-US" dirty="0" err="1"/>
              <a:t>transaction.add</a:t>
            </a:r>
            <a:r>
              <a:rPr lang="en-US" dirty="0"/>
              <a:t>(</a:t>
            </a:r>
            <a:r>
              <a:rPr lang="en-US" dirty="0" err="1"/>
              <a:t>R.id.my_layout,frag,"Kita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err="1" smtClean="0"/>
              <a:t>transaction.commit</a:t>
            </a:r>
            <a:r>
              <a:rPr lang="en-US" dirty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109" y="624110"/>
            <a:ext cx="8911687" cy="1280890"/>
          </a:xfrm>
        </p:spPr>
        <p:txBody>
          <a:bodyPr/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Android Fragments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550" y="2361063"/>
            <a:ext cx="10017006" cy="35501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Android </a:t>
            </a:r>
            <a:r>
              <a:rPr lang="en-US" dirty="0">
                <a:solidFill>
                  <a:schemeClr val="tx1"/>
                </a:solidFill>
              </a:rPr>
              <a:t>Fragment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bagian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user interface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perilaku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ditempatkan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activity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yang </a:t>
            </a:r>
            <a:r>
              <a:rPr lang="en-US" dirty="0" err="1">
                <a:solidFill>
                  <a:schemeClr val="tx1"/>
                </a:solidFill>
              </a:rPr>
              <a:t>memungkinkan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mendesain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activity </a:t>
            </a:r>
            <a:r>
              <a:rPr lang="en-US" dirty="0">
                <a:solidFill>
                  <a:schemeClr val="tx1"/>
                </a:solidFill>
              </a:rPr>
              <a:t>yang modular.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dikatakan</a:t>
            </a:r>
            <a:r>
              <a:rPr lang="en-US" dirty="0">
                <a:solidFill>
                  <a:schemeClr val="tx1"/>
                </a:solidFill>
              </a:rPr>
              <a:t> fragment </a:t>
            </a:r>
            <a:r>
              <a:rPr lang="en-US" dirty="0" err="1">
                <a:solidFill>
                  <a:schemeClr val="tx1"/>
                </a:solidFill>
              </a:rPr>
              <a:t>semacam</a:t>
            </a:r>
            <a:r>
              <a:rPr lang="en-US" dirty="0">
                <a:solidFill>
                  <a:schemeClr val="tx1"/>
                </a:solidFill>
              </a:rPr>
              <a:t> sub-activity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Berikut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poin-poin</a:t>
            </a:r>
            <a:r>
              <a:rPr lang="en-US" b="1" dirty="0"/>
              <a:t> </a:t>
            </a:r>
            <a:r>
              <a:rPr lang="en-US" b="1" dirty="0" err="1"/>
              <a:t>penting</a:t>
            </a:r>
            <a:r>
              <a:rPr lang="en-US" b="1" dirty="0"/>
              <a:t> </a:t>
            </a:r>
            <a:r>
              <a:rPr lang="en-US" b="1" dirty="0" err="1"/>
              <a:t>mengenai</a:t>
            </a:r>
            <a:r>
              <a:rPr lang="en-US" b="1" dirty="0"/>
              <a:t> Android fragment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301" y="2133599"/>
            <a:ext cx="9075311" cy="407613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/>
              <a:t>fragment </a:t>
            </a:r>
            <a:r>
              <a:rPr lang="en-US" dirty="0" err="1"/>
              <a:t>memiliki</a:t>
            </a:r>
            <a:r>
              <a:rPr lang="en-US" dirty="0"/>
              <a:t> layout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lifecycle callback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fragment </a:t>
            </a:r>
            <a:r>
              <a:rPr lang="en-US" dirty="0" err="1"/>
              <a:t>dalam</a:t>
            </a:r>
            <a:r>
              <a:rPr lang="en-US" dirty="0"/>
              <a:t> activity </a:t>
            </a:r>
            <a:r>
              <a:rPr lang="en-US" dirty="0" err="1"/>
              <a:t>ketika</a:t>
            </a:r>
            <a:r>
              <a:rPr lang="en-US" dirty="0"/>
              <a:t> activity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fragment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activity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UI multi-pane.</a:t>
            </a:r>
          </a:p>
          <a:p>
            <a:pPr lvl="0"/>
            <a:r>
              <a:rPr lang="en-US" dirty="0" err="1"/>
              <a:t>Sebuah</a:t>
            </a:r>
            <a:r>
              <a:rPr lang="en-US" dirty="0"/>
              <a:t> fragment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activity.</a:t>
            </a:r>
          </a:p>
          <a:p>
            <a:pPr lvl="0"/>
            <a:r>
              <a:rPr lang="en-US" dirty="0"/>
              <a:t>Lifecycle Fragment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 activity lifecycle </a:t>
            </a:r>
            <a:r>
              <a:rPr lang="en-US" dirty="0" err="1"/>
              <a:t>induk</a:t>
            </a:r>
            <a:r>
              <a:rPr lang="en-US" dirty="0"/>
              <a:t>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activity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dihentikan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fragment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activity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dihentikan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Sebuah</a:t>
            </a:r>
            <a:r>
              <a:rPr lang="en-US" dirty="0"/>
              <a:t> fragment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user interface.</a:t>
            </a:r>
          </a:p>
          <a:p>
            <a:pPr lvl="0"/>
            <a:r>
              <a:rPr lang="en-US" dirty="0"/>
              <a:t>Fragment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Android API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Honeycomb Android </a:t>
            </a:r>
            <a:r>
              <a:rPr lang="en-US" dirty="0" err="1"/>
              <a:t>versi</a:t>
            </a:r>
            <a:r>
              <a:rPr lang="en-US" dirty="0"/>
              <a:t> API 11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Fragment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111839" cy="3777622"/>
          </a:xfrm>
        </p:spPr>
        <p:txBody>
          <a:bodyPr/>
          <a:lstStyle/>
          <a:p>
            <a:r>
              <a:rPr lang="en-US" dirty="0"/>
              <a:t>Fragment Android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activity.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hidupnya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fragment lifecyle stat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62" y="1201004"/>
            <a:ext cx="3138984" cy="5513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56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624110"/>
            <a:ext cx="4313864" cy="528711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/>
              <a:t>Tahap</a:t>
            </a:r>
            <a:r>
              <a:rPr lang="en-US" b="1" dirty="0"/>
              <a:t> I</a:t>
            </a:r>
            <a:r>
              <a:rPr lang="en-US" dirty="0"/>
              <a:t>: </a:t>
            </a:r>
            <a:r>
              <a:rPr lang="en-US" dirty="0" err="1"/>
              <a:t>Ketika</a:t>
            </a:r>
            <a:r>
              <a:rPr lang="en-US" dirty="0"/>
              <a:t> fragment Created,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onAttach</a:t>
            </a:r>
            <a:r>
              <a:rPr lang="en-US" dirty="0"/>
              <a:t>()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onCreate</a:t>
            </a:r>
            <a:r>
              <a:rPr lang="en-US" dirty="0"/>
              <a:t>()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onCreateView</a:t>
            </a:r>
            <a:r>
              <a:rPr lang="en-US" dirty="0"/>
              <a:t>()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onActivityCreated</a:t>
            </a:r>
            <a:r>
              <a:rPr lang="en-US" dirty="0"/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/>
              <a:t>Tahap</a:t>
            </a:r>
            <a:r>
              <a:rPr lang="en-US" b="1" dirty="0"/>
              <a:t> II</a:t>
            </a:r>
            <a:r>
              <a:rPr lang="en-US" dirty="0"/>
              <a:t>: </a:t>
            </a:r>
            <a:r>
              <a:rPr lang="en-US" dirty="0" err="1"/>
              <a:t>Ketika</a:t>
            </a:r>
            <a:r>
              <a:rPr lang="en-US" dirty="0"/>
              <a:t> fragment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,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OnStart</a:t>
            </a:r>
            <a:r>
              <a:rPr lang="en-US" dirty="0"/>
              <a:t> ()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onResume</a:t>
            </a:r>
            <a:r>
              <a:rPr lang="en-US" dirty="0"/>
              <a:t> 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90747" y="624110"/>
            <a:ext cx="4313864" cy="527973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/>
              <a:t>Tahap</a:t>
            </a:r>
            <a:r>
              <a:rPr lang="en-US" b="1" dirty="0"/>
              <a:t> III</a:t>
            </a:r>
            <a:r>
              <a:rPr lang="en-US" dirty="0"/>
              <a:t>: </a:t>
            </a:r>
            <a:r>
              <a:rPr lang="en-US" dirty="0" err="1"/>
              <a:t>Ketika</a:t>
            </a:r>
            <a:r>
              <a:rPr lang="en-US" dirty="0"/>
              <a:t> fragment </a:t>
            </a:r>
            <a:r>
              <a:rPr lang="en-US" dirty="0" err="1"/>
              <a:t>beralih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mode background,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 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onPaused</a:t>
            </a:r>
            <a:r>
              <a:rPr lang="en-US" dirty="0"/>
              <a:t> ()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OnStop</a:t>
            </a:r>
            <a:r>
              <a:rPr lang="en-US" dirty="0"/>
              <a:t> 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/>
              <a:t>Tahap</a:t>
            </a:r>
            <a:r>
              <a:rPr lang="en-US" b="1" dirty="0"/>
              <a:t> IV</a:t>
            </a:r>
            <a:r>
              <a:rPr lang="en-US" dirty="0"/>
              <a:t>: </a:t>
            </a:r>
            <a:r>
              <a:rPr lang="en-US" dirty="0" err="1"/>
              <a:t>Bila</a:t>
            </a:r>
            <a:r>
              <a:rPr lang="en-US" dirty="0"/>
              <a:t> fragment </a:t>
            </a:r>
            <a:r>
              <a:rPr lang="en-US" dirty="0" err="1"/>
              <a:t>ini</a:t>
            </a:r>
            <a:r>
              <a:rPr lang="en-US" dirty="0"/>
              <a:t> destroy,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onPaused</a:t>
            </a:r>
            <a:r>
              <a:rPr lang="en-US" dirty="0"/>
              <a:t> ()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OnStop</a:t>
            </a:r>
            <a:r>
              <a:rPr lang="en-US" dirty="0"/>
              <a:t> ()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onDestroyView</a:t>
            </a:r>
            <a:r>
              <a:rPr lang="en-US" dirty="0"/>
              <a:t> ()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onDestroy</a:t>
            </a:r>
            <a:r>
              <a:rPr lang="en-US" dirty="0"/>
              <a:t> ()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onDetach</a:t>
            </a:r>
            <a:r>
              <a:rPr lang="en-US" dirty="0"/>
              <a:t> 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1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9212" y="818866"/>
            <a:ext cx="8915400" cy="5554638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alah </a:t>
            </a:r>
            <a:r>
              <a:rPr lang="en-US" dirty="0" err="1"/>
              <a:t>satu</a:t>
            </a:r>
            <a:r>
              <a:rPr lang="en-US" dirty="0"/>
              <a:t> interface di android API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b="1" dirty="0"/>
              <a:t>Fragment, 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gini</a:t>
            </a:r>
            <a:r>
              <a:rPr lang="en-US" dirty="0"/>
              <a:t> Fragment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Activity yang </a:t>
            </a:r>
            <a:r>
              <a:rPr lang="en-US" dirty="0" err="1"/>
              <a:t>menghandle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layout,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bedanya</a:t>
            </a:r>
            <a:r>
              <a:rPr lang="en-US" dirty="0"/>
              <a:t>, Fragment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individual fragment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Activity, </a:t>
            </a:r>
            <a:r>
              <a:rPr lang="en-US" dirty="0" err="1"/>
              <a:t>simplenya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fragment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Activity.</a:t>
            </a:r>
          </a:p>
          <a:p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Fragment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dihadapkan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b="1" dirty="0"/>
              <a:t>multi-pane UI</a:t>
            </a:r>
            <a:r>
              <a:rPr lang="en-US" dirty="0"/>
              <a:t>,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ndroid fragment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447" y="2711482"/>
            <a:ext cx="6180929" cy="3539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194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042" y="3539320"/>
            <a:ext cx="8915400" cy="272500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kasus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apps news</a:t>
            </a:r>
            <a:br>
              <a:rPr lang="en-US" dirty="0"/>
            </a:b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nanti</a:t>
            </a:r>
            <a:r>
              <a:rPr lang="en-US" dirty="0"/>
              <a:t> UI di Tablet </a:t>
            </a:r>
            <a:r>
              <a:rPr lang="en-US" dirty="0" err="1"/>
              <a:t>dan</a:t>
            </a:r>
            <a:r>
              <a:rPr lang="en-US" dirty="0"/>
              <a:t> Smartphone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di smartphone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user </a:t>
            </a:r>
            <a:r>
              <a:rPr lang="en-US" dirty="0" err="1"/>
              <a:t>adalah</a:t>
            </a:r>
            <a:r>
              <a:rPr lang="en-US" dirty="0"/>
              <a:t> list headline </a:t>
            </a:r>
            <a:r>
              <a:rPr lang="en-US" dirty="0" err="1"/>
              <a:t>newsnya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di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listnya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detail </a:t>
            </a:r>
            <a:r>
              <a:rPr lang="en-US" dirty="0" err="1"/>
              <a:t>newsnya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di tablet </a:t>
            </a:r>
            <a:r>
              <a:rPr lang="en-US" dirty="0" err="1"/>
              <a:t>behaviornya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tablet </a:t>
            </a:r>
            <a:r>
              <a:rPr lang="en-US" dirty="0" err="1"/>
              <a:t>memiliki</a:t>
            </a:r>
            <a:r>
              <a:rPr lang="en-US" dirty="0"/>
              <a:t> space screen yang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headhline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detail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, </a:t>
            </a:r>
            <a:r>
              <a:rPr lang="en-US" dirty="0" err="1"/>
              <a:t>dikiri</a:t>
            </a:r>
            <a:r>
              <a:rPr lang="en-US" dirty="0"/>
              <a:t> </a:t>
            </a:r>
            <a:r>
              <a:rPr lang="en-US" dirty="0" err="1"/>
              <a:t>listnya</a:t>
            </a:r>
            <a:r>
              <a:rPr lang="en-US" dirty="0"/>
              <a:t> </a:t>
            </a:r>
            <a:r>
              <a:rPr lang="en-US" dirty="0" err="1"/>
              <a:t>dikanan</a:t>
            </a:r>
            <a:r>
              <a:rPr lang="en-US" dirty="0"/>
              <a:t> detail </a:t>
            </a:r>
            <a:r>
              <a:rPr lang="en-US" dirty="0" err="1"/>
              <a:t>newsnya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b="1" dirty="0"/>
              <a:t>2 Fragment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1 Activity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android fragment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083" y="204716"/>
            <a:ext cx="6702453" cy="3671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Menambah</a:t>
            </a:r>
            <a:r>
              <a:rPr lang="en-US" b="1" dirty="0" smtClean="0"/>
              <a:t> Fragment via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48" y="2133600"/>
            <a:ext cx="8898340" cy="3777622"/>
          </a:xfrm>
        </p:spPr>
        <p:txBody>
          <a:bodyPr>
            <a:normAutofit/>
          </a:bodyPr>
          <a:lstStyle/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layout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fragment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class </a:t>
            </a:r>
            <a:r>
              <a:rPr lang="en-US" dirty="0" err="1" smtClean="0"/>
              <a:t>baru</a:t>
            </a:r>
            <a:r>
              <a:rPr lang="en-US" dirty="0" smtClean="0"/>
              <a:t> yang di extend </a:t>
            </a:r>
            <a:r>
              <a:rPr lang="en-US" dirty="0" err="1" smtClean="0"/>
              <a:t>ke</a:t>
            </a:r>
            <a:r>
              <a:rPr lang="en-US" dirty="0" smtClean="0"/>
              <a:t> Fragment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FragmentKita</a:t>
            </a:r>
            <a:r>
              <a:rPr lang="en-US" dirty="0"/>
              <a:t> extends Fragment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Override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View </a:t>
            </a:r>
            <a:r>
              <a:rPr lang="en-US" dirty="0" err="1"/>
              <a:t>onCreateView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err="1" smtClean="0"/>
              <a:t>LayoutInflater</a:t>
            </a:r>
            <a:r>
              <a:rPr lang="en-US" dirty="0" smtClean="0"/>
              <a:t> </a:t>
            </a:r>
            <a:r>
              <a:rPr lang="en-US" dirty="0" err="1"/>
              <a:t>inflater,ViewGroup</a:t>
            </a:r>
            <a:r>
              <a:rPr lang="en-US" dirty="0"/>
              <a:t> container, </a:t>
            </a:r>
            <a:r>
              <a:rPr lang="en-US" dirty="0" smtClean="0"/>
              <a:t>Bundle </a:t>
            </a:r>
            <a:r>
              <a:rPr lang="en-US" dirty="0" err="1" smtClean="0"/>
              <a:t>SavedInstanceState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/>
              <a:t>return </a:t>
            </a:r>
            <a:r>
              <a:rPr lang="en-US" dirty="0" err="1"/>
              <a:t>inflater.inflate</a:t>
            </a:r>
            <a:r>
              <a:rPr lang="en-US" dirty="0"/>
              <a:t>(</a:t>
            </a:r>
            <a:r>
              <a:rPr lang="en-US" dirty="0" err="1"/>
              <a:t>R.layout.fragmentkita_layout,container,false</a:t>
            </a:r>
            <a:r>
              <a:rPr lang="en-US" dirty="0"/>
              <a:t>);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0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tag fragment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main activity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fragment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android:name</a:t>
            </a:r>
            <a:r>
              <a:rPr lang="en-US" dirty="0" smtClean="0"/>
              <a:t>="</a:t>
            </a:r>
            <a:r>
              <a:rPr lang="en-US" dirty="0" err="1" smtClean="0"/>
              <a:t>FragmentKita</a:t>
            </a:r>
            <a:r>
              <a:rPr lang="en-US" dirty="0"/>
              <a:t>"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android:id</a:t>
            </a:r>
            <a:r>
              <a:rPr lang="en-US" dirty="0"/>
              <a:t>="@+id/fragment"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android:layout_alignParentTop</a:t>
            </a:r>
            <a:r>
              <a:rPr lang="en-US" dirty="0"/>
              <a:t>="true"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android:layout_alignParentLeft</a:t>
            </a:r>
            <a:r>
              <a:rPr lang="en-US" dirty="0"/>
              <a:t>="true"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android:layout_alignParentStart</a:t>
            </a:r>
            <a:r>
              <a:rPr lang="en-US" dirty="0"/>
              <a:t>="true"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495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295</Words>
  <Application>Microsoft Office PowerPoint</Application>
  <PresentationFormat>Custom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Wisp</vt:lpstr>
      <vt:lpstr>FRAGMENTS</vt:lpstr>
      <vt:lpstr>Apa itu Android Fragments ?</vt:lpstr>
      <vt:lpstr>Berikut ini poin-poin penting mengenai Android fragment : </vt:lpstr>
      <vt:lpstr>Fragment lifecycle</vt:lpstr>
      <vt:lpstr>PowerPoint Presentation</vt:lpstr>
      <vt:lpstr>PowerPoint Presentation</vt:lpstr>
      <vt:lpstr>PowerPoint Presentation</vt:lpstr>
      <vt:lpstr>Menambah Fragment via XML</vt:lpstr>
      <vt:lpstr>PowerPoint Presentation</vt:lpstr>
      <vt:lpstr>Menambah Fragment via Java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Yuyun</dc:creator>
  <cp:lastModifiedBy>LAB</cp:lastModifiedBy>
  <cp:revision>11</cp:revision>
  <dcterms:created xsi:type="dcterms:W3CDTF">2015-10-04T12:51:29Z</dcterms:created>
  <dcterms:modified xsi:type="dcterms:W3CDTF">2015-10-05T16:34:01Z</dcterms:modified>
</cp:coreProperties>
</file>