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9" r:id="rId3"/>
    <p:sldId id="267" r:id="rId4"/>
    <p:sldId id="264" r:id="rId5"/>
    <p:sldId id="265" r:id="rId6"/>
    <p:sldId id="266" r:id="rId7"/>
    <p:sldId id="263" r:id="rId8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44" autoAdjust="0"/>
    <p:restoredTop sz="93969" autoAdjust="0"/>
  </p:normalViewPr>
  <p:slideViewPr>
    <p:cSldViewPr>
      <p:cViewPr varScale="1">
        <p:scale>
          <a:sx n="70" d="100"/>
          <a:sy n="70" d="100"/>
        </p:scale>
        <p:origin x="-11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19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89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11/2/2015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11/2/2015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11/2/2015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11/2/2015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Widget </a:t>
            </a:r>
            <a:r>
              <a:rPr lang="id-ID" dirty="0" smtClean="0"/>
              <a:t>&amp;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en-US" dirty="0" smtClean="0"/>
              <a:t>Vibrator</a:t>
            </a:r>
            <a:endParaRPr lang="en-US" dirty="0"/>
          </a:p>
        </p:txBody>
      </p:sp>
      <p:sp>
        <p:nvSpPr>
          <p:cNvPr id="18" name="Rectangle 25"/>
          <p:cNvSpPr>
            <a:spLocks noGrp="1"/>
          </p:cNvSpPr>
          <p:nvPr>
            <p:ph type="subTitle" idx="1"/>
          </p:nvPr>
        </p:nvSpPr>
        <p:spPr>
          <a:xfrm>
            <a:off x="428596" y="5429264"/>
            <a:ext cx="8043890" cy="1104702"/>
          </a:xfrm>
        </p:spPr>
        <p:txBody>
          <a:bodyPr>
            <a:normAutofit/>
          </a:bodyPr>
          <a:lstStyle>
            <a:extLst/>
          </a:lstStyle>
          <a:p>
            <a:r>
              <a:rPr lang="id-ID" dirty="0" smtClean="0"/>
              <a:t>Rira Nurul Sani 	M3113126</a:t>
            </a:r>
          </a:p>
          <a:p>
            <a:r>
              <a:rPr lang="id-ID" dirty="0" smtClean="0"/>
              <a:t>Setiadi Darmawan	M3113134</a:t>
            </a:r>
          </a:p>
          <a:p>
            <a:r>
              <a:rPr lang="id-ID" dirty="0" smtClean="0"/>
              <a:t>Sekar Ayu</a:t>
            </a:r>
            <a:r>
              <a:rPr lang="en-US" dirty="0" smtClean="0"/>
              <a:t> P </a:t>
            </a:r>
            <a:r>
              <a:rPr lang="id-ID" dirty="0" smtClean="0"/>
              <a:t>	M3113133</a:t>
            </a:r>
          </a:p>
          <a:p>
            <a:r>
              <a:rPr lang="id-ID" dirty="0" smtClean="0"/>
              <a:t>	Warto Nur P	M3113146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114300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id-ID" dirty="0" smtClean="0"/>
              <a:t>Widget</a:t>
            </a:r>
            <a:endParaRPr lang="en-US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85786" y="1643050"/>
            <a:ext cx="7572428" cy="4857784"/>
          </a:xfrm>
          <a:prstGeom prst="rect">
            <a:avLst/>
          </a:prstGeom>
        </p:spPr>
        <p:txBody>
          <a:bodyPr vert="horz">
            <a:noAutofit/>
          </a:bodyPr>
          <a:lstStyle>
            <a:extLst/>
          </a:lstStyle>
          <a:p>
            <a:pPr marL="342900" lvl="0" indent="-342900">
              <a:spcBef>
                <a:spcPct val="20000"/>
              </a:spcBef>
              <a:defRPr/>
            </a:pPr>
            <a:r>
              <a:rPr lang="en-US" kern="0" dirty="0" err="1" smtClean="0"/>
              <a:t>Fungsi</a:t>
            </a:r>
            <a:r>
              <a:rPr lang="en-US" kern="0" dirty="0" smtClean="0"/>
              <a:t> : </a:t>
            </a:r>
            <a:r>
              <a:rPr lang="en-US" kern="0" dirty="0" err="1" smtClean="0"/>
              <a:t>mempercantik</a:t>
            </a:r>
            <a:r>
              <a:rPr lang="en-US" kern="0" dirty="0" smtClean="0"/>
              <a:t> </a:t>
            </a:r>
            <a:r>
              <a:rPr lang="en-US" kern="0" dirty="0" err="1" smtClean="0"/>
              <a:t>tampilan</a:t>
            </a:r>
            <a:r>
              <a:rPr lang="en-US" kern="0" dirty="0" smtClean="0"/>
              <a:t> </a:t>
            </a:r>
            <a:r>
              <a:rPr lang="en-US" kern="0" dirty="0" err="1" smtClean="0"/>
              <a:t>layar</a:t>
            </a:r>
            <a:r>
              <a:rPr lang="en-US" kern="0" dirty="0" smtClean="0"/>
              <a:t> 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kern="0" dirty="0" err="1" smtClean="0"/>
              <a:t>Hampir</a:t>
            </a:r>
            <a:r>
              <a:rPr lang="en-US" kern="0" dirty="0" smtClean="0"/>
              <a:t> </a:t>
            </a:r>
            <a:r>
              <a:rPr lang="en-US" kern="0" dirty="0" err="1" smtClean="0"/>
              <a:t>sama</a:t>
            </a:r>
            <a:r>
              <a:rPr lang="en-US" kern="0" dirty="0" smtClean="0"/>
              <a:t> </a:t>
            </a:r>
            <a:r>
              <a:rPr lang="en-US" kern="0" dirty="0" err="1" smtClean="0"/>
              <a:t>dengan</a:t>
            </a:r>
            <a:r>
              <a:rPr lang="en-US" kern="0" dirty="0" smtClean="0"/>
              <a:t> icon/shortcut </a:t>
            </a:r>
            <a:r>
              <a:rPr lang="en-US" kern="0" dirty="0" err="1" smtClean="0"/>
              <a:t>aplikasi</a:t>
            </a:r>
            <a:r>
              <a:rPr lang="en-US" kern="0" dirty="0" smtClean="0"/>
              <a:t> </a:t>
            </a:r>
            <a:r>
              <a:rPr lang="en-US" kern="0" dirty="0" err="1" smtClean="0"/>
              <a:t>tertentu</a:t>
            </a:r>
            <a:r>
              <a:rPr lang="en-US" kern="0" dirty="0" smtClean="0"/>
              <a:t>.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kern="0" dirty="0" err="1" smtClean="0"/>
              <a:t>Perbedaanya</a:t>
            </a:r>
            <a:r>
              <a:rPr lang="en-US" kern="0" dirty="0" smtClean="0"/>
              <a:t> : 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kern="0" dirty="0" smtClean="0"/>
              <a:t>icon/shortcut </a:t>
            </a:r>
            <a:r>
              <a:rPr lang="en-US" kern="0" dirty="0" err="1" smtClean="0"/>
              <a:t>merupakan</a:t>
            </a:r>
            <a:r>
              <a:rPr lang="en-US" kern="0" dirty="0" smtClean="0"/>
              <a:t> </a:t>
            </a:r>
            <a:r>
              <a:rPr lang="en-US" kern="0" dirty="0" err="1" smtClean="0"/>
              <a:t>gambar</a:t>
            </a:r>
            <a:r>
              <a:rPr lang="en-US" kern="0" dirty="0" smtClean="0"/>
              <a:t> </a:t>
            </a:r>
            <a:r>
              <a:rPr lang="en-US" kern="0" dirty="0" err="1" smtClean="0"/>
              <a:t>kecil</a:t>
            </a:r>
            <a:r>
              <a:rPr lang="en-US" kern="0" dirty="0" smtClean="0"/>
              <a:t> </a:t>
            </a:r>
            <a:r>
              <a:rPr lang="en-US" kern="0" dirty="0" err="1" smtClean="0"/>
              <a:t>sebagai</a:t>
            </a:r>
            <a:r>
              <a:rPr lang="en-US" kern="0" dirty="0" smtClean="0"/>
              <a:t> </a:t>
            </a:r>
            <a:r>
              <a:rPr lang="en-US" kern="0" dirty="0" err="1" smtClean="0"/>
              <a:t>sarana</a:t>
            </a:r>
            <a:r>
              <a:rPr lang="en-US" kern="0" dirty="0" smtClean="0"/>
              <a:t> </a:t>
            </a:r>
            <a:r>
              <a:rPr lang="en-US" kern="0" dirty="0" err="1" smtClean="0"/>
              <a:t>untuk</a:t>
            </a:r>
            <a:r>
              <a:rPr lang="en-US" kern="0" dirty="0" smtClean="0"/>
              <a:t> </a:t>
            </a:r>
            <a:r>
              <a:rPr lang="en-US" kern="0" dirty="0" err="1" smtClean="0"/>
              <a:t>membuka</a:t>
            </a:r>
            <a:r>
              <a:rPr lang="en-US" kern="0" dirty="0" smtClean="0"/>
              <a:t> </a:t>
            </a:r>
            <a:r>
              <a:rPr lang="en-US" kern="0" dirty="0" err="1" smtClean="0"/>
              <a:t>sebuah</a:t>
            </a:r>
            <a:r>
              <a:rPr lang="en-US" kern="0" dirty="0" smtClean="0"/>
              <a:t> </a:t>
            </a:r>
            <a:r>
              <a:rPr lang="en-US" kern="0" dirty="0" err="1" smtClean="0"/>
              <a:t>aplikasi</a:t>
            </a:r>
            <a:endParaRPr lang="en-US" kern="0" dirty="0" smtClean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kern="0" dirty="0" smtClean="0"/>
              <a:t>Widget </a:t>
            </a:r>
            <a:r>
              <a:rPr lang="en-US" kern="0" dirty="0" err="1" smtClean="0"/>
              <a:t>sarana</a:t>
            </a:r>
            <a:r>
              <a:rPr lang="en-US" kern="0" dirty="0" smtClean="0"/>
              <a:t> </a:t>
            </a:r>
            <a:r>
              <a:rPr lang="en-US" kern="0" dirty="0" err="1" smtClean="0"/>
              <a:t>untuk</a:t>
            </a:r>
            <a:r>
              <a:rPr lang="en-US" kern="0" dirty="0" smtClean="0"/>
              <a:t> </a:t>
            </a:r>
            <a:r>
              <a:rPr lang="en-US" kern="0" dirty="0" err="1" smtClean="0"/>
              <a:t>membuka</a:t>
            </a:r>
            <a:r>
              <a:rPr lang="en-US" kern="0" dirty="0" smtClean="0"/>
              <a:t> </a:t>
            </a:r>
            <a:r>
              <a:rPr lang="en-US" kern="0" dirty="0" err="1" smtClean="0"/>
              <a:t>aplikasi</a:t>
            </a:r>
            <a:r>
              <a:rPr lang="en-US" kern="0" dirty="0" smtClean="0"/>
              <a:t> </a:t>
            </a:r>
            <a:r>
              <a:rPr lang="en-US" kern="0" dirty="0" err="1" smtClean="0"/>
              <a:t>tetapi</a:t>
            </a:r>
            <a:r>
              <a:rPr lang="en-US" kern="0" dirty="0" smtClean="0"/>
              <a:t> </a:t>
            </a:r>
            <a:r>
              <a:rPr lang="en-US" kern="0" dirty="0" err="1" smtClean="0"/>
              <a:t>tidak</a:t>
            </a:r>
            <a:r>
              <a:rPr lang="en-US" kern="0" dirty="0" smtClean="0"/>
              <a:t> </a:t>
            </a:r>
            <a:r>
              <a:rPr lang="en-US" kern="0" dirty="0" err="1" smtClean="0"/>
              <a:t>dengan</a:t>
            </a:r>
            <a:r>
              <a:rPr lang="en-US" kern="0" dirty="0" smtClean="0"/>
              <a:t> </a:t>
            </a:r>
            <a:r>
              <a:rPr lang="en-US" kern="0" dirty="0" err="1" smtClean="0"/>
              <a:t>menampilkan</a:t>
            </a:r>
            <a:r>
              <a:rPr lang="en-US" kern="0" dirty="0" smtClean="0"/>
              <a:t> </a:t>
            </a:r>
            <a:r>
              <a:rPr lang="en-US" kern="0" dirty="0" err="1" smtClean="0"/>
              <a:t>tampilan</a:t>
            </a:r>
            <a:r>
              <a:rPr lang="en-US" kern="0" dirty="0" smtClean="0"/>
              <a:t> </a:t>
            </a:r>
            <a:r>
              <a:rPr lang="en-US" kern="0" dirty="0" err="1" smtClean="0"/>
              <a:t>aplikasi</a:t>
            </a:r>
            <a:r>
              <a:rPr lang="en-US" kern="0" dirty="0" smtClean="0"/>
              <a:t> </a:t>
            </a:r>
            <a:r>
              <a:rPr lang="en-US" kern="0" dirty="0" err="1" smtClean="0"/>
              <a:t>utamanya</a:t>
            </a:r>
            <a:r>
              <a:rPr lang="en-US" kern="0" dirty="0" smtClean="0"/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kern="0" dirty="0" err="1" smtClean="0"/>
              <a:t>Contoh</a:t>
            </a:r>
            <a:r>
              <a:rPr lang="en-US" kern="0" dirty="0" smtClean="0"/>
              <a:t> :</a:t>
            </a:r>
            <a:r>
              <a:rPr lang="id-ID" kern="0" dirty="0" smtClean="0"/>
              <a:t> </a:t>
            </a:r>
            <a:r>
              <a:rPr lang="en-US" kern="0" dirty="0" smtClean="0"/>
              <a:t>widget </a:t>
            </a:r>
            <a:r>
              <a:rPr lang="en-US" kern="0" dirty="0" err="1" smtClean="0"/>
              <a:t>google</a:t>
            </a:r>
            <a:r>
              <a:rPr lang="en-US" kern="0" dirty="0" smtClean="0"/>
              <a:t> search</a:t>
            </a:r>
            <a:r>
              <a:rPr lang="id-ID" kern="0" dirty="0" smtClean="0"/>
              <a:t> , jam digital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id-ID" kern="0" dirty="0" smtClean="0"/>
              <a:t>		</a:t>
            </a:r>
            <a:r>
              <a:rPr lang="id-ID" dirty="0" smtClean="0"/>
              <a:t>laporan cuaca , tanggal .</a:t>
            </a:r>
            <a:endParaRPr lang="id-ID" kern="0" dirty="0" smtClean="0"/>
          </a:p>
          <a:p>
            <a:pPr marL="342900" lvl="0" indent="-342900">
              <a:spcBef>
                <a:spcPct val="20000"/>
              </a:spcBef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Widget pada Android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3714752"/>
            <a:ext cx="2000264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widget </a:t>
            </a:r>
            <a:r>
              <a:rPr lang="en-US" dirty="0" err="1" smtClean="0"/>
              <a:t>menggunakan</a:t>
            </a:r>
            <a:r>
              <a:rPr lang="en-US" dirty="0" smtClean="0"/>
              <a:t> .xml </a:t>
            </a:r>
            <a:r>
              <a:rPr lang="en-US" dirty="0" err="1" smtClean="0"/>
              <a:t>dan</a:t>
            </a:r>
            <a:r>
              <a:rPr lang="en-US" dirty="0" smtClean="0"/>
              <a:t> .java</a:t>
            </a:r>
          </a:p>
          <a:p>
            <a:r>
              <a:rPr lang="en-US" dirty="0" err="1" smtClean="0"/>
              <a:t>Pada</a:t>
            </a:r>
            <a:r>
              <a:rPr lang="en-US" dirty="0" smtClean="0"/>
              <a:t> file .java extend </a:t>
            </a:r>
            <a:r>
              <a:rPr lang="en-US" i="1" dirty="0" err="1" smtClean="0"/>
              <a:t>AppWidgetProvider</a:t>
            </a:r>
            <a:endParaRPr lang="en-US" i="1" dirty="0"/>
          </a:p>
          <a:p>
            <a:r>
              <a:rPr lang="en-US" dirty="0" err="1" smtClean="0"/>
              <a:t>Membuat</a:t>
            </a:r>
            <a:r>
              <a:rPr lang="en-US" dirty="0" smtClean="0"/>
              <a:t> folder xml di folder </a:t>
            </a:r>
            <a:r>
              <a:rPr lang="en-US" i="1" dirty="0" smtClean="0"/>
              <a:t>res</a:t>
            </a:r>
            <a:r>
              <a:rPr lang="en-US" dirty="0" smtClean="0"/>
              <a:t> yang </a:t>
            </a:r>
            <a:r>
              <a:rPr lang="en-US" dirty="0" err="1" smtClean="0"/>
              <a:t>berisi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i="1" dirty="0" err="1" smtClean="0"/>
              <a:t>appwidget</a:t>
            </a:r>
            <a:r>
              <a:rPr lang="en-US" i="1" dirty="0" smtClean="0"/>
              <a:t>-provider </a:t>
            </a:r>
            <a:r>
              <a:rPr lang="en-US" dirty="0" smtClean="0"/>
              <a:t> yang </a:t>
            </a:r>
            <a:r>
              <a:rPr lang="en-US" dirty="0" err="1" smtClean="0"/>
              <a:t>elemennya</a:t>
            </a:r>
            <a:r>
              <a:rPr lang="en-US" dirty="0" smtClean="0"/>
              <a:t> </a:t>
            </a:r>
            <a:r>
              <a:rPr lang="en-US" dirty="0" err="1" smtClean="0"/>
              <a:t>mengarah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.xml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diawal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endParaRPr lang="en-US" dirty="0" smtClean="0"/>
          </a:p>
          <a:p>
            <a:r>
              <a:rPr lang="en-US" dirty="0" err="1" smtClean="0"/>
              <a:t>Menambah</a:t>
            </a:r>
            <a:r>
              <a:rPr lang="en-US" dirty="0" smtClean="0"/>
              <a:t> manifest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&lt;receiver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Pembuatan</a:t>
            </a:r>
            <a:r>
              <a:rPr lang="en-US" dirty="0" smtClean="0"/>
              <a:t> Widget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86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P</a:t>
            </a:r>
            <a:r>
              <a:rPr lang="en-US" dirty="0" err="1" smtClean="0"/>
              <a:t>eristiwa</a:t>
            </a:r>
            <a:r>
              <a:rPr lang="en-US" dirty="0" smtClean="0"/>
              <a:t> </a:t>
            </a:r>
            <a:r>
              <a:rPr lang="en-US" dirty="0" err="1" smtClean="0"/>
              <a:t>gerak</a:t>
            </a:r>
            <a:r>
              <a:rPr lang="en-US" dirty="0" smtClean="0"/>
              <a:t> </a:t>
            </a:r>
            <a:r>
              <a:rPr lang="en-US" dirty="0" err="1"/>
              <a:t>bolak-balik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 smtClean="0"/>
              <a:t>keseimbangan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Vibrator/</a:t>
            </a:r>
            <a:r>
              <a:rPr lang="en-US" dirty="0" err="1" smtClean="0"/>
              <a:t>Getar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2" t="37500" r="41507" b="19616"/>
          <a:stretch/>
        </p:blipFill>
        <p:spPr bwMode="auto">
          <a:xfrm>
            <a:off x="1043608" y="3068960"/>
            <a:ext cx="3137096" cy="3137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8" t="41184" r="43287" b="25047"/>
          <a:stretch/>
        </p:blipFill>
        <p:spPr bwMode="auto">
          <a:xfrm>
            <a:off x="4644008" y="3068959"/>
            <a:ext cx="3312368" cy="3138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491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Vibrator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beroperasi</a:t>
            </a:r>
            <a:r>
              <a:rPr lang="en-US" dirty="0"/>
              <a:t> vibrator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.</a:t>
            </a:r>
          </a:p>
          <a:p>
            <a:r>
              <a:rPr lang="en-US" dirty="0" err="1"/>
              <a:t>Jika</a:t>
            </a:r>
            <a:r>
              <a:rPr lang="en-US" dirty="0"/>
              <a:t> proses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smtClean="0"/>
              <a:t>exit, </a:t>
            </a:r>
            <a:r>
              <a:rPr lang="en-US" dirty="0" err="1"/>
              <a:t>getaran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 smtClean="0"/>
              <a:t>.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/>
              <a:t>vibrator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 smtClean="0"/>
              <a:t>panggil</a:t>
            </a:r>
            <a:r>
              <a:rPr lang="en-US" dirty="0" smtClean="0"/>
              <a:t> </a:t>
            </a:r>
            <a:r>
              <a:rPr lang="en-US" dirty="0" err="1"/>
              <a:t>getSystemService</a:t>
            </a:r>
            <a:r>
              <a:rPr lang="en-US" dirty="0"/>
              <a:t> (</a:t>
            </a:r>
            <a:r>
              <a:rPr lang="en-US" i="1" dirty="0" err="1"/>
              <a:t>Kelas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VIBRATOR_SERVICE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Vibrator </a:t>
            </a:r>
            <a:r>
              <a:rPr lang="en-US" dirty="0" err="1" smtClean="0"/>
              <a:t>pada</a:t>
            </a:r>
            <a:r>
              <a:rPr lang="en-US" dirty="0" smtClean="0"/>
              <a:t> Android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11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9592" y="116632"/>
            <a:ext cx="7696200" cy="1143000"/>
          </a:xfrm>
        </p:spPr>
        <p:txBody>
          <a:bodyPr/>
          <a:lstStyle/>
          <a:p>
            <a:pPr algn="ctr"/>
            <a:r>
              <a:rPr lang="en-US" dirty="0" smtClean="0"/>
              <a:t>Method Vibrator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383841"/>
              </p:ext>
            </p:extLst>
          </p:nvPr>
        </p:nvGraphicFramePr>
        <p:xfrm>
          <a:off x="755576" y="1772816"/>
          <a:ext cx="7467600" cy="45872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497360"/>
                <a:gridCol w="5970240"/>
              </a:tblGrid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abstract void</a:t>
                      </a:r>
                      <a:endParaRPr lang="en-US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>
                          <a:solidFill>
                            <a:schemeClr val="bg1"/>
                          </a:solidFill>
                          <a:effectLst/>
                        </a:rPr>
                        <a:t>cancel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  <a:br>
                        <a:rPr lang="en-US" dirty="0" smtClean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effectLst/>
                        </a:rPr>
                        <a:t>Mematikan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  <a:effectLst/>
                        </a:rPr>
                        <a:t>getaran</a:t>
                      </a:r>
                      <a:endParaRPr lang="en-US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4300" marR="1143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abstract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boolean</a:t>
                      </a:r>
                      <a:endParaRPr lang="en-US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hasVibrator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</a:p>
                    <a:p>
                      <a:pPr algn="l" fontAlgn="t"/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effectLst/>
                        </a:rPr>
                        <a:t>Mengecek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effectLst/>
                        </a:rPr>
                        <a:t>apakah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effectLst/>
                        </a:rPr>
                        <a:t>perangkat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effectLst/>
                        </a:rPr>
                        <a:t>memiliki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</a:rPr>
                        <a:t> vibrator</a:t>
                      </a:r>
                      <a:endParaRPr lang="en-US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4300" marR="1143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</a:rPr>
                        <a:t>Void</a:t>
                      </a:r>
                      <a:endParaRPr lang="en-US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>
                          <a:solidFill>
                            <a:schemeClr val="bg1"/>
                          </a:solidFill>
                          <a:effectLst/>
                        </a:rPr>
                        <a:t>vibrate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(long[] pattern,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int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 repeat, </a:t>
                      </a:r>
                      <a:r>
                        <a:rPr lang="en-US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AudioAttributes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 attributes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  <a:p>
                      <a:pPr algn="l" fontAlgn="t"/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effectLst/>
                        </a:rPr>
                        <a:t>Getaran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effectLst/>
                        </a:rPr>
                        <a:t>dengan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effectLst/>
                        </a:rPr>
                        <a:t>pola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effectLst/>
                        </a:rPr>
                        <a:t>terentu</a:t>
                      </a:r>
                      <a:endParaRPr lang="en-US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4300" marR="1143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</a:rPr>
                        <a:t>Void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>
                          <a:solidFill>
                            <a:schemeClr val="bg1"/>
                          </a:solidFill>
                          <a:effectLst/>
                        </a:rPr>
                        <a:t>vibrate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(long[] pattern,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int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 repeat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effectLst/>
                        </a:rPr>
                        <a:t>Getaran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effectLst/>
                        </a:rPr>
                        <a:t>dengan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effectLst/>
                        </a:rPr>
                        <a:t>pola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effectLst/>
                        </a:rPr>
                        <a:t>terentu</a:t>
                      </a:r>
                      <a:endParaRPr lang="en-US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4300" marR="1143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</a:rPr>
                        <a:t>Void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>
                          <a:solidFill>
                            <a:schemeClr val="bg1"/>
                          </a:solidFill>
                          <a:effectLst/>
                        </a:rPr>
                        <a:t>vibrate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(long milliseconds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  <a:p>
                      <a:pPr algn="l" fontAlgn="t"/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effectLst/>
                        </a:rPr>
                        <a:t>Bergetar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effectLst/>
                        </a:rPr>
                        <a:t>terus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effectLst/>
                        </a:rPr>
                        <a:t>menerus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effectLst/>
                        </a:rPr>
                        <a:t>dalam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effectLst/>
                        </a:rPr>
                        <a:t>jangka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effectLst/>
                        </a:rPr>
                        <a:t>waktu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effectLst/>
                        </a:rPr>
                        <a:t>tertentu</a:t>
                      </a:r>
                      <a:endParaRPr lang="en-US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4300" marR="1143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</a:rPr>
                        <a:t>Void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vibrate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(long milliseconds, </a:t>
                      </a:r>
                      <a:r>
                        <a:rPr lang="en-US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AudioAttributes</a:t>
                      </a:r>
                      <a:r>
                        <a:rPr lang="en-US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attributes)</a:t>
                      </a:r>
                    </a:p>
                    <a:p>
                      <a:pPr algn="l" fontAlgn="t"/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effectLst/>
                        </a:rPr>
                        <a:t>Bergetar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effectLst/>
                        </a:rPr>
                        <a:t>terus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effectLst/>
                        </a:rPr>
                        <a:t>menerus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effectLst/>
                        </a:rPr>
                        <a:t>dalam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effectLst/>
                        </a:rPr>
                        <a:t>jangka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effectLst/>
                        </a:rPr>
                        <a:t>waktu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effectLst/>
                        </a:rPr>
                        <a:t>tertentu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154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d-ID" dirty="0" smtClean="0"/>
              <a:t>THANK YOU </a:t>
            </a:r>
            <a:r>
              <a:rPr lang="id-ID" dirty="0" smtClean="0">
                <a:sym typeface="Wingdings" pitchFamily="2" charset="2"/>
              </a:rPr>
              <a:t></a:t>
            </a:r>
            <a:endParaRPr lang="id-ID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185</Words>
  <Application>Microsoft Office PowerPoint</Application>
  <PresentationFormat>On-screen Show (4:3)</PresentationFormat>
  <Paragraphs>45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QuizShow</vt:lpstr>
      <vt:lpstr>Widget &amp; Vibrator</vt:lpstr>
      <vt:lpstr>Widget</vt:lpstr>
      <vt:lpstr>Pembuatan Widget</vt:lpstr>
      <vt:lpstr>Vibrator/Getar</vt:lpstr>
      <vt:lpstr>Vibrator pada Android Studio</vt:lpstr>
      <vt:lpstr>Method Vibrator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2015-10-31T07:27:38Z</dcterms:created>
  <dcterms:modified xsi:type="dcterms:W3CDTF">2015-11-03T07:54:56Z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