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6B86-ED66-46BD-9070-7EE07E838F68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39E1-1665-45B3-B7E5-52D4FE50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1796"/>
            <a:ext cx="9144000" cy="542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KELOMPOK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7540"/>
            <a:ext cx="9144000" cy="357912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BROADCAST RECEIVER</a:t>
            </a:r>
            <a:endParaRPr lang="en-US" sz="3200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RIDWAN YOGA P	M3113123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RONI ABDUL YASIR	M3113131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ULFAH FARIDAH	M3113143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YUSUF EKA W		M3113155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0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3" y="788207"/>
            <a:ext cx="6872785" cy="849526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Broadcast Receiver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1973" y="1917506"/>
            <a:ext cx="8256896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Broadcast Receiver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Broadcast Receiver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Broadcast Intent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Intent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47" y="1170343"/>
            <a:ext cx="10515600" cy="822230"/>
          </a:xfrm>
        </p:spPr>
        <p:txBody>
          <a:bodyPr/>
          <a:lstStyle/>
          <a:p>
            <a:pPr algn="ctr"/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3832" y="2156347"/>
            <a:ext cx="9266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Android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broadcast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lain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  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di broadcast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event </a:t>
            </a:r>
            <a:r>
              <a:rPr lang="en-US" sz="2400" dirty="0" err="1" smtClean="0"/>
              <a:t>atau</a:t>
            </a:r>
            <a:r>
              <a:rPr lang="en-US" sz="2400" dirty="0" smtClean="0"/>
              <a:t> intent.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broadcast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data </a:t>
            </a:r>
            <a:r>
              <a:rPr lang="en-US" sz="2400" dirty="0" err="1"/>
              <a:t>telah</a:t>
            </a:r>
            <a:r>
              <a:rPr lang="en-US" sz="2400" dirty="0"/>
              <a:t> di </a:t>
            </a:r>
            <a:r>
              <a:rPr lang="en-US" sz="2400" dirty="0" err="1"/>
              <a:t>unduh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yang </a:t>
            </a:r>
            <a:r>
              <a:rPr lang="en-US" sz="2400" dirty="0" err="1"/>
              <a:t>tersedia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penerima</a:t>
            </a:r>
            <a:r>
              <a:rPr lang="en-US" sz="2400" dirty="0"/>
              <a:t> broadcast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transfer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8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154" y="2006221"/>
            <a:ext cx="6168789" cy="6550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CONTOH BROADCAST RECEIVER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83140" y="3127064"/>
            <a:ext cx="9034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roadcast yang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memberitahukan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battery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terunduh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broadcast,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memberitahukan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didwonload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2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412" y="2210938"/>
            <a:ext cx="10153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broadcast receiver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interface, broadcast receiver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notifikasi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status bar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memberitahukan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broadcast.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broadcast receiver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gerbang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ditujukan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perkerjaan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minimal.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58" y="1020218"/>
            <a:ext cx="4579961" cy="86317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IMPLEMENTASI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97758" y="2268723"/>
            <a:ext cx="9588690" cy="281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Broadcast Receivers di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implementasikan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subclass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BroadcastReceivers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: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55" y="1388707"/>
            <a:ext cx="6599830" cy="726696"/>
          </a:xfrm>
        </p:spPr>
        <p:txBody>
          <a:bodyPr/>
          <a:lstStyle/>
          <a:p>
            <a:pPr lvl="0"/>
            <a:r>
              <a:rPr lang="en-US" dirty="0"/>
              <a:t>Creating Broadcast </a:t>
            </a: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1155" y="2657987"/>
            <a:ext cx="9506803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Broadcast Receiver class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subclass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Broadcast Receiver. Broadcast Receiver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Intent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panggilan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onReceive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 Method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onReceive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Context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1265878"/>
            <a:ext cx="7118445" cy="863174"/>
          </a:xfrm>
        </p:spPr>
        <p:txBody>
          <a:bodyPr/>
          <a:lstStyle/>
          <a:p>
            <a:pPr lvl="0"/>
            <a:r>
              <a:rPr lang="en-US" dirty="0"/>
              <a:t>Registering Broadcast </a:t>
            </a: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0753" y="2512410"/>
            <a:ext cx="10085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Mendaftarkan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Intent yang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AndroidManifest.xml.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ACTION_BOOT_COMPLETED yang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dikirimkan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boot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Registering Broadcast Receiver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device Android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boot,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MyBroadcastReceiver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0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onReceive</a:t>
            </a:r>
            <a:r>
              <a:rPr lang="en-US" sz="20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dieksekusi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30609" t="41904" r="33814" b="17617"/>
          <a:stretch/>
        </p:blipFill>
        <p:spPr bwMode="auto">
          <a:xfrm>
            <a:off x="2019869" y="1733266"/>
            <a:ext cx="7942997" cy="4353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140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29" y="1061161"/>
            <a:ext cx="6722660" cy="917765"/>
          </a:xfrm>
        </p:spPr>
        <p:txBody>
          <a:bodyPr/>
          <a:lstStyle/>
          <a:p>
            <a:r>
              <a:rPr lang="en-US" dirty="0"/>
              <a:t>Broadcasting Custom Intent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4929" y="1978926"/>
            <a:ext cx="964328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sendBroadcast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(intent)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sendStickyBroadcast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(intent),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sendBroadcast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(intent)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broadcast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sendStickyBroadcast</a:t>
            </a:r>
            <a:r>
              <a:rPr lang="en-US" sz="2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(intent)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menempel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KELOMPOK 10</vt:lpstr>
      <vt:lpstr>Broadcast Receiver</vt:lpstr>
      <vt:lpstr>CONTOH BROADCAST RECEIVER</vt:lpstr>
      <vt:lpstr>PowerPoint Presentation</vt:lpstr>
      <vt:lpstr>IMPLEMENTASI </vt:lpstr>
      <vt:lpstr>Creating Broadcast Receiver</vt:lpstr>
      <vt:lpstr>Registering Broadcast Receiver</vt:lpstr>
      <vt:lpstr>PowerPoint Presentation</vt:lpstr>
      <vt:lpstr>Broadcasting Custom Intent</vt:lpstr>
      <vt:lpstr>Cara kerja Broadcast Receiver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10</dc:title>
  <dc:creator>paul</dc:creator>
  <cp:lastModifiedBy>paul</cp:lastModifiedBy>
  <cp:revision>10</cp:revision>
  <dcterms:created xsi:type="dcterms:W3CDTF">2015-11-30T09:17:36Z</dcterms:created>
  <dcterms:modified xsi:type="dcterms:W3CDTF">2015-11-30T09:46:11Z</dcterms:modified>
</cp:coreProperties>
</file>