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FFFA1AE-91A2-44C0-8517-B5F1D4E4B2E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FAC4894-5EB8-42B8-8688-F9E8CA10B7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8153400" cy="2895599"/>
          </a:xfrm>
        </p:spPr>
        <p:txBody>
          <a:bodyPr/>
          <a:lstStyle/>
          <a:p>
            <a:pPr algn="ctr"/>
            <a:r>
              <a:rPr lang="en-US" sz="7200" dirty="0" smtClean="0"/>
              <a:t>GOOD MORNING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0999"/>
            <a:ext cx="2743200" cy="1607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89070"/>
            <a:ext cx="24384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14" y="4084427"/>
            <a:ext cx="171428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57400"/>
            <a:ext cx="7010400" cy="4297363"/>
          </a:xfrm>
        </p:spPr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 7: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Nadya</a:t>
            </a:r>
            <a:r>
              <a:rPr lang="en-US" dirty="0" smtClean="0"/>
              <a:t> </a:t>
            </a:r>
            <a:r>
              <a:rPr lang="en-US" dirty="0" err="1" smtClean="0"/>
              <a:t>Tiurma</a:t>
            </a:r>
            <a:r>
              <a:rPr lang="en-US" dirty="0" smtClean="0"/>
              <a:t> </a:t>
            </a:r>
            <a:r>
              <a:rPr lang="en-US" dirty="0" err="1" smtClean="0"/>
              <a:t>Widya</a:t>
            </a:r>
            <a:r>
              <a:rPr lang="en-US" dirty="0" smtClean="0"/>
              <a:t> </a:t>
            </a:r>
            <a:r>
              <a:rPr lang="en-US" dirty="0" err="1" smtClean="0"/>
              <a:t>Sitohang</a:t>
            </a:r>
            <a:r>
              <a:rPr lang="en-US" dirty="0" smtClean="0"/>
              <a:t>	(M3113107 / TIE)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Ramadhani</a:t>
            </a:r>
            <a:r>
              <a:rPr lang="en-US" dirty="0" smtClean="0"/>
              <a:t> Bella </a:t>
            </a:r>
            <a:r>
              <a:rPr lang="en-US" dirty="0" err="1" smtClean="0"/>
              <a:t>Husada</a:t>
            </a:r>
            <a:r>
              <a:rPr lang="en-US" dirty="0" smtClean="0"/>
              <a:t>		(M3113116 / TIE)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Ridho</a:t>
            </a:r>
            <a:r>
              <a:rPr lang="en-US" dirty="0" smtClean="0"/>
              <a:t> </a:t>
            </a:r>
            <a:r>
              <a:rPr lang="en-US" dirty="0" err="1" smtClean="0"/>
              <a:t>Yodi</a:t>
            </a:r>
            <a:r>
              <a:rPr lang="en-US" dirty="0" smtClean="0"/>
              <a:t> </a:t>
            </a:r>
            <a:r>
              <a:rPr lang="en-US" dirty="0" err="1" smtClean="0"/>
              <a:t>Pamungkas</a:t>
            </a:r>
            <a:r>
              <a:rPr lang="en-US" dirty="0" smtClean="0"/>
              <a:t>		(M3113122 / TIE)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Tioed</a:t>
            </a:r>
            <a:r>
              <a:rPr lang="en-US" dirty="0" smtClean="0"/>
              <a:t> </a:t>
            </a:r>
            <a:r>
              <a:rPr lang="en-US" dirty="0" err="1" smtClean="0"/>
              <a:t>Nidda</a:t>
            </a:r>
            <a:r>
              <a:rPr lang="en-US" dirty="0" smtClean="0"/>
              <a:t> </a:t>
            </a:r>
            <a:r>
              <a:rPr lang="en-US" dirty="0" err="1" smtClean="0"/>
              <a:t>Ratnasari</a:t>
            </a:r>
            <a:r>
              <a:rPr lang="en-US" dirty="0" smtClean="0"/>
              <a:t>		(M3113141 / TIF)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Parse</a:t>
            </a:r>
            <a:r>
              <a:rPr lang="en-US" dirty="0" smtClean="0"/>
              <a:t> </a:t>
            </a:r>
            <a:r>
              <a:rPr lang="en-US" sz="5400" dirty="0" err="1" smtClean="0"/>
              <a:t>json</a:t>
            </a:r>
            <a:r>
              <a:rPr lang="en-US" sz="5400" dirty="0" smtClean="0"/>
              <a:t> </a:t>
            </a:r>
            <a:r>
              <a:rPr lang="en-US" sz="3200" dirty="0" smtClean="0"/>
              <a:t>data from </a:t>
            </a:r>
            <a:r>
              <a:rPr lang="en-US" sz="5400" dirty="0" err="1" smtClean="0"/>
              <a:t>api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848600" cy="4724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JSON</a:t>
            </a:r>
            <a:r>
              <a:rPr lang="en-US" b="0" dirty="0"/>
              <a:t> (</a:t>
            </a:r>
            <a:r>
              <a:rPr lang="en-US" b="0" i="1" dirty="0"/>
              <a:t>JavaScript Object Notation</a:t>
            </a:r>
            <a:r>
              <a:rPr lang="en-US" b="0" dirty="0"/>
              <a:t>) </a:t>
            </a:r>
            <a:r>
              <a:rPr lang="en-US" b="0" dirty="0" err="1"/>
              <a:t>adalah</a:t>
            </a:r>
            <a:r>
              <a:rPr lang="en-US" b="0" dirty="0"/>
              <a:t> format </a:t>
            </a:r>
            <a:r>
              <a:rPr lang="en-US" b="0" dirty="0" err="1"/>
              <a:t>pertukaran</a:t>
            </a:r>
            <a:r>
              <a:rPr lang="en-US" b="0" dirty="0"/>
              <a:t> data yang </a:t>
            </a:r>
            <a:r>
              <a:rPr lang="en-US" b="0" dirty="0" err="1"/>
              <a:t>ringan</a:t>
            </a:r>
            <a:r>
              <a:rPr lang="en-US" b="0" dirty="0"/>
              <a:t>, </a:t>
            </a:r>
            <a:r>
              <a:rPr lang="en-US" b="0" dirty="0" err="1"/>
              <a:t>mudah</a:t>
            </a:r>
            <a:r>
              <a:rPr lang="en-US" b="0" dirty="0"/>
              <a:t> </a:t>
            </a:r>
            <a:r>
              <a:rPr lang="en-US" b="0" dirty="0" err="1"/>
              <a:t>dibaca</a:t>
            </a:r>
            <a:r>
              <a:rPr lang="en-US" b="0" dirty="0"/>
              <a:t> </a:t>
            </a:r>
            <a:r>
              <a:rPr lang="en-US" b="0" dirty="0" err="1" smtClean="0"/>
              <a:t>dan</a:t>
            </a:r>
            <a:r>
              <a:rPr lang="en-US" b="0" dirty="0" smtClean="0"/>
              <a:t> </a:t>
            </a:r>
            <a:r>
              <a:rPr lang="en-US" b="0" dirty="0" err="1"/>
              <a:t>ditulis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/>
              <a:t>manusia</a:t>
            </a:r>
            <a:r>
              <a:rPr lang="en-US" b="0" dirty="0"/>
              <a:t>, </a:t>
            </a:r>
            <a:r>
              <a:rPr lang="en-US" b="0" dirty="0" err="1"/>
              <a:t>serta</a:t>
            </a:r>
            <a:r>
              <a:rPr lang="en-US" b="0" dirty="0"/>
              <a:t> </a:t>
            </a:r>
            <a:r>
              <a:rPr lang="en-US" b="0" dirty="0" err="1"/>
              <a:t>mudah</a:t>
            </a:r>
            <a:r>
              <a:rPr lang="en-US" b="0" dirty="0"/>
              <a:t> </a:t>
            </a:r>
            <a:r>
              <a:rPr lang="en-US" b="0" dirty="0" err="1"/>
              <a:t>diterjemahkan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dibuat</a:t>
            </a:r>
            <a:r>
              <a:rPr lang="en-US" b="0" dirty="0"/>
              <a:t> (</a:t>
            </a:r>
            <a:r>
              <a:rPr lang="en-US" b="0" i="1" dirty="0"/>
              <a:t>generate</a:t>
            </a:r>
            <a:r>
              <a:rPr lang="en-US" b="0" dirty="0"/>
              <a:t>)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 smtClean="0"/>
              <a:t>komputer</a:t>
            </a:r>
            <a:r>
              <a:rPr lang="en-US" b="0" dirty="0" smtClean="0"/>
              <a:t>.</a:t>
            </a:r>
          </a:p>
          <a:p>
            <a:pPr algn="just"/>
            <a:r>
              <a:rPr lang="en-US" b="0" dirty="0"/>
              <a:t>	</a:t>
            </a:r>
            <a:r>
              <a:rPr lang="en-US" b="0" dirty="0" smtClean="0"/>
              <a:t>       </a:t>
            </a:r>
            <a:r>
              <a:rPr lang="en-US" b="0" dirty="0" smtClean="0">
                <a:solidFill>
                  <a:schemeClr val="accent3">
                    <a:lumMod val="75000"/>
                  </a:schemeClr>
                </a:solidFill>
              </a:rPr>
              <a:t>XML			          </a:t>
            </a: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JSON</a:t>
            </a:r>
            <a:endParaRPr lang="en-US" b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b="0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API</a:t>
            </a:r>
            <a:r>
              <a:rPr lang="en-US" b="0" dirty="0"/>
              <a:t> (</a:t>
            </a:r>
            <a:r>
              <a:rPr lang="en-US" b="0" i="1" dirty="0"/>
              <a:t>Application Programming Interface</a:t>
            </a:r>
            <a:r>
              <a:rPr lang="en-US" b="0" dirty="0"/>
              <a:t>)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sekumpulan</a:t>
            </a:r>
            <a:r>
              <a:rPr lang="en-US" b="0" dirty="0"/>
              <a:t> </a:t>
            </a:r>
            <a:r>
              <a:rPr lang="en-US" b="0" dirty="0" err="1"/>
              <a:t>perintah</a:t>
            </a:r>
            <a:r>
              <a:rPr lang="en-US" b="0" dirty="0"/>
              <a:t>, </a:t>
            </a:r>
            <a:r>
              <a:rPr lang="en-US" b="0" dirty="0" err="1"/>
              <a:t>fungsi</a:t>
            </a:r>
            <a:r>
              <a:rPr lang="en-US" b="0" dirty="0"/>
              <a:t>, </a:t>
            </a:r>
            <a:r>
              <a:rPr lang="en-US" b="0" dirty="0" err="1" smtClean="0"/>
              <a:t>komponen</a:t>
            </a:r>
            <a:r>
              <a:rPr lang="en-US" b="0" dirty="0" smtClean="0"/>
              <a:t> </a:t>
            </a:r>
            <a:r>
              <a:rPr lang="en-US" b="0" dirty="0" err="1" smtClean="0"/>
              <a:t>dan</a:t>
            </a:r>
            <a:r>
              <a:rPr lang="en-US" b="0" dirty="0" smtClean="0"/>
              <a:t> </a:t>
            </a:r>
            <a:r>
              <a:rPr lang="en-US" b="0" dirty="0" err="1"/>
              <a:t>protokol</a:t>
            </a:r>
            <a:r>
              <a:rPr lang="en-US" b="0" dirty="0"/>
              <a:t> yang </a:t>
            </a:r>
            <a:r>
              <a:rPr lang="en-US" b="0" dirty="0" err="1"/>
              <a:t>disediakan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operasi</a:t>
            </a:r>
            <a:r>
              <a:rPr lang="en-US" b="0" dirty="0"/>
              <a:t> </a:t>
            </a:r>
            <a:r>
              <a:rPr lang="en-US" b="0" dirty="0" err="1"/>
              <a:t>ataupun</a:t>
            </a:r>
            <a:r>
              <a:rPr lang="en-US" b="0" dirty="0"/>
              <a:t> </a:t>
            </a:r>
            <a:r>
              <a:rPr lang="en-US" b="0" dirty="0" err="1"/>
              <a:t>bahasa</a:t>
            </a:r>
            <a:r>
              <a:rPr lang="en-US" b="0" dirty="0"/>
              <a:t> </a:t>
            </a:r>
            <a:r>
              <a:rPr lang="en-US" b="0" dirty="0" err="1"/>
              <a:t>pemrograman</a:t>
            </a:r>
            <a:r>
              <a:rPr lang="en-US" b="0" dirty="0"/>
              <a:t> </a:t>
            </a:r>
            <a:r>
              <a:rPr lang="en-US" b="0" dirty="0" err="1"/>
              <a:t>tertentu</a:t>
            </a:r>
            <a:r>
              <a:rPr lang="en-US" b="0" dirty="0"/>
              <a:t> yang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digunakan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programmer </a:t>
            </a:r>
            <a:r>
              <a:rPr lang="en-US" b="0" dirty="0" err="1"/>
              <a:t>saat</a:t>
            </a:r>
            <a:r>
              <a:rPr lang="en-US" b="0" dirty="0"/>
              <a:t> </a:t>
            </a:r>
            <a:r>
              <a:rPr lang="en-US" b="0" dirty="0" err="1"/>
              <a:t>membangun</a:t>
            </a:r>
            <a:r>
              <a:rPr lang="en-US" b="0" dirty="0"/>
              <a:t> </a:t>
            </a:r>
            <a:r>
              <a:rPr lang="en-US" b="0" dirty="0" err="1" smtClean="0"/>
              <a:t>perangkat</a:t>
            </a:r>
            <a:r>
              <a:rPr lang="en-US" b="0" dirty="0"/>
              <a:t> </a:t>
            </a:r>
            <a:r>
              <a:rPr lang="en-US" b="0" dirty="0" err="1" smtClean="0"/>
              <a:t>lunak</a:t>
            </a:r>
            <a:r>
              <a:rPr lang="en-US" b="0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29146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40157"/>
            <a:ext cx="2819400" cy="120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10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2209800"/>
            <a:ext cx="8191500" cy="4114800"/>
          </a:xfrm>
        </p:spPr>
        <p:txBody>
          <a:bodyPr/>
          <a:lstStyle/>
          <a:p>
            <a:pPr algn="just"/>
            <a:r>
              <a:rPr lang="en-US" b="0" dirty="0"/>
              <a:t>Android </a:t>
            </a:r>
            <a:r>
              <a:rPr lang="en-US" b="0" dirty="0" err="1"/>
              <a:t>menyediakan</a:t>
            </a:r>
            <a:r>
              <a:rPr lang="en-US" b="0" dirty="0"/>
              <a:t> </a:t>
            </a:r>
            <a:r>
              <a:rPr lang="en-US" dirty="0" err="1"/>
              <a:t>HttpURLConnection</a:t>
            </a:r>
            <a:r>
              <a:rPr lang="en-US" b="0" dirty="0"/>
              <a:t> </a:t>
            </a:r>
            <a:r>
              <a:rPr lang="en-US" b="0" dirty="0" err="1" smtClean="0"/>
              <a:t>dan</a:t>
            </a:r>
            <a:r>
              <a:rPr lang="en-US" b="0" dirty="0" smtClean="0"/>
              <a:t> URL </a:t>
            </a:r>
            <a:r>
              <a:rPr lang="en-US" b="0" dirty="0" err="1" smtClean="0"/>
              <a:t>untuk</a:t>
            </a:r>
            <a:r>
              <a:rPr lang="en-US" b="0" dirty="0" smtClean="0"/>
              <a:t> </a:t>
            </a:r>
            <a:r>
              <a:rPr lang="en-US" b="0" dirty="0" err="1" smtClean="0"/>
              <a:t>menangani</a:t>
            </a:r>
            <a:r>
              <a:rPr lang="en-US" b="0" dirty="0" smtClean="0"/>
              <a:t> </a:t>
            </a:r>
            <a:r>
              <a:rPr lang="en-US" b="0" dirty="0" err="1" smtClean="0"/>
              <a:t>pengambilan</a:t>
            </a:r>
            <a:r>
              <a:rPr lang="en-US" b="0" dirty="0" smtClean="0"/>
              <a:t> data </a:t>
            </a:r>
            <a:r>
              <a:rPr lang="en-US" b="0" dirty="0" err="1" smtClean="0"/>
              <a:t>dari</a:t>
            </a:r>
            <a:r>
              <a:rPr lang="en-US" b="0" dirty="0" smtClean="0"/>
              <a:t> </a:t>
            </a:r>
            <a:r>
              <a:rPr lang="en-US" b="0" dirty="0" err="1" smtClean="0"/>
              <a:t>sebuah</a:t>
            </a:r>
            <a:r>
              <a:rPr lang="en-US" b="0" dirty="0" smtClean="0"/>
              <a:t> website </a:t>
            </a:r>
            <a:r>
              <a:rPr lang="en-US" b="0" dirty="0" err="1" smtClean="0"/>
              <a:t>melalui</a:t>
            </a:r>
            <a:r>
              <a:rPr lang="en-US" b="0" dirty="0" smtClean="0"/>
              <a:t> </a:t>
            </a:r>
            <a:r>
              <a:rPr lang="en-US" b="0" dirty="0" err="1" smtClean="0"/>
              <a:t>url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algn="just"/>
            <a:r>
              <a:rPr lang="en-US" b="0" dirty="0" smtClean="0"/>
              <a:t>URL </a:t>
            </a:r>
            <a:r>
              <a:rPr lang="en-US" b="0" dirty="0" err="1" smtClean="0"/>
              <a:t>digunakan</a:t>
            </a:r>
            <a:r>
              <a:rPr lang="en-US" b="0" dirty="0" smtClean="0"/>
              <a:t> </a:t>
            </a:r>
            <a:r>
              <a:rPr lang="en-US" b="0" dirty="0" err="1" smtClean="0"/>
              <a:t>untuk</a:t>
            </a:r>
            <a:r>
              <a:rPr lang="en-US" b="0" dirty="0" smtClean="0"/>
              <a:t> </a:t>
            </a:r>
            <a:r>
              <a:rPr lang="en-US" b="0" dirty="0" err="1" smtClean="0"/>
              <a:t>menetapkan</a:t>
            </a:r>
            <a:r>
              <a:rPr lang="en-US" b="0" dirty="0" smtClean="0"/>
              <a:t> </a:t>
            </a:r>
            <a:r>
              <a:rPr lang="en-US" b="0" dirty="0" err="1" smtClean="0"/>
              <a:t>lokasi</a:t>
            </a:r>
            <a:r>
              <a:rPr lang="en-US" b="0" dirty="0" smtClean="0"/>
              <a:t> </a:t>
            </a:r>
            <a:r>
              <a:rPr lang="en-US" b="0" dirty="0" err="1" smtClean="0"/>
              <a:t>sumber</a:t>
            </a:r>
            <a:r>
              <a:rPr lang="en-US" b="0" dirty="0" smtClean="0"/>
              <a:t> (</a:t>
            </a:r>
            <a:r>
              <a:rPr lang="en-US" b="0" i="1" dirty="0" smtClean="0"/>
              <a:t>source</a:t>
            </a:r>
            <a:r>
              <a:rPr lang="en-US" b="0" dirty="0" smtClean="0"/>
              <a:t>) </a:t>
            </a:r>
            <a:r>
              <a:rPr lang="en-US" b="0" dirty="0" err="1" smtClean="0"/>
              <a:t>dari</a:t>
            </a:r>
            <a:r>
              <a:rPr lang="en-US" b="0" dirty="0" smtClean="0"/>
              <a:t> internet, </a:t>
            </a:r>
            <a:r>
              <a:rPr lang="en-US" b="0" dirty="0" err="1" smtClean="0"/>
              <a:t>dimana</a:t>
            </a:r>
            <a:r>
              <a:rPr lang="en-US" b="0" dirty="0" smtClean="0"/>
              <a:t> </a:t>
            </a:r>
            <a:r>
              <a:rPr lang="en-US" b="0" dirty="0" err="1" smtClean="0"/>
              <a:t>sumber</a:t>
            </a:r>
            <a:r>
              <a:rPr lang="en-US" b="0" dirty="0" smtClean="0"/>
              <a:t> </a:t>
            </a:r>
            <a:r>
              <a:rPr lang="en-US" b="0" dirty="0" err="1" smtClean="0"/>
              <a:t>ini</a:t>
            </a:r>
            <a:r>
              <a:rPr lang="en-US" b="0" dirty="0" smtClean="0"/>
              <a:t> </a:t>
            </a:r>
            <a:r>
              <a:rPr lang="en-US" b="0" dirty="0" err="1" smtClean="0"/>
              <a:t>dapat</a:t>
            </a:r>
            <a:r>
              <a:rPr lang="en-US" b="0" dirty="0" smtClean="0"/>
              <a:t> </a:t>
            </a:r>
            <a:r>
              <a:rPr lang="en-US" b="0" dirty="0" err="1" smtClean="0"/>
              <a:t>berbentuk</a:t>
            </a:r>
            <a:r>
              <a:rPr lang="en-US" b="0" dirty="0" smtClean="0"/>
              <a:t> </a:t>
            </a:r>
            <a:r>
              <a:rPr lang="en-US" b="0" dirty="0" err="1" smtClean="0"/>
              <a:t>sebuah</a:t>
            </a:r>
            <a:r>
              <a:rPr lang="en-US" b="0" dirty="0" smtClean="0"/>
              <a:t> file </a:t>
            </a:r>
            <a:r>
              <a:rPr lang="en-US" b="0" dirty="0" err="1" smtClean="0"/>
              <a:t>ataupun</a:t>
            </a:r>
            <a:r>
              <a:rPr lang="en-US" b="0" dirty="0" smtClean="0"/>
              <a:t> service yang </a:t>
            </a:r>
            <a:r>
              <a:rPr lang="en-US" b="0" dirty="0" err="1" smtClean="0"/>
              <a:t>menghasilkan</a:t>
            </a:r>
            <a:r>
              <a:rPr lang="en-US" b="0" dirty="0" smtClean="0"/>
              <a:t> output.</a:t>
            </a:r>
            <a:endParaRPr lang="en-US" b="0" dirty="0"/>
          </a:p>
          <a:p>
            <a:pPr algn="just"/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352800"/>
            <a:ext cx="3730742" cy="5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39000" cy="1371600"/>
          </a:xfrm>
        </p:spPr>
        <p:txBody>
          <a:bodyPr>
            <a:normAutofit/>
          </a:bodyPr>
          <a:lstStyle/>
          <a:p>
            <a:r>
              <a:rPr lang="en-US" sz="5400" dirty="0" err="1"/>
              <a:t>Httpurl</a:t>
            </a:r>
            <a:r>
              <a:rPr lang="en-US" dirty="0" err="1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="0" dirty="0"/>
          </a:p>
          <a:p>
            <a:pPr algn="just"/>
            <a:r>
              <a:rPr lang="en-US" dirty="0" err="1" smtClean="0"/>
              <a:t>HttpURLConnection</a:t>
            </a:r>
            <a:r>
              <a:rPr lang="en-US" b="0" dirty="0" smtClean="0"/>
              <a:t> </a:t>
            </a:r>
            <a:r>
              <a:rPr lang="en-US" b="0" dirty="0" err="1" smtClean="0"/>
              <a:t>adalah</a:t>
            </a:r>
            <a:r>
              <a:rPr lang="en-US" b="0" dirty="0" smtClean="0"/>
              <a:t> </a:t>
            </a:r>
            <a:r>
              <a:rPr lang="en-US" b="0" dirty="0" err="1" smtClean="0"/>
              <a:t>sebuah</a:t>
            </a:r>
            <a:r>
              <a:rPr lang="en-US" b="0" dirty="0" smtClean="0"/>
              <a:t> class abstract yang </a:t>
            </a:r>
            <a:r>
              <a:rPr lang="en-US" b="0" dirty="0" err="1" smtClean="0"/>
              <a:t>digunakan</a:t>
            </a:r>
            <a:r>
              <a:rPr lang="en-US" b="0" dirty="0" smtClean="0"/>
              <a:t> </a:t>
            </a:r>
            <a:r>
              <a:rPr lang="en-US" b="0" dirty="0" err="1" smtClean="0"/>
              <a:t>untuk</a:t>
            </a:r>
            <a:r>
              <a:rPr lang="en-US" b="0" dirty="0" smtClean="0"/>
              <a:t> </a:t>
            </a:r>
            <a:r>
              <a:rPr lang="en-US" b="0" dirty="0" err="1" smtClean="0"/>
              <a:t>membuat</a:t>
            </a:r>
            <a:r>
              <a:rPr lang="en-US" b="0" dirty="0" smtClean="0"/>
              <a:t> </a:t>
            </a:r>
            <a:r>
              <a:rPr lang="en-US" b="0" dirty="0" err="1" smtClean="0"/>
              <a:t>koneksi</a:t>
            </a:r>
            <a:r>
              <a:rPr lang="en-US" b="0" dirty="0" smtClean="0"/>
              <a:t> HTTP yang </a:t>
            </a:r>
            <a:r>
              <a:rPr lang="en-US" b="0" dirty="0" err="1" smtClean="0"/>
              <a:t>berguna</a:t>
            </a:r>
            <a:r>
              <a:rPr lang="en-US" b="0" dirty="0" smtClean="0"/>
              <a:t> </a:t>
            </a:r>
            <a:r>
              <a:rPr lang="en-US" b="0" dirty="0" err="1" smtClean="0"/>
              <a:t>untuk</a:t>
            </a:r>
            <a:r>
              <a:rPr lang="en-US" b="0" dirty="0" smtClean="0"/>
              <a:t> </a:t>
            </a:r>
            <a:r>
              <a:rPr lang="en-US" b="0" dirty="0" err="1" smtClean="0"/>
              <a:t>mengirim</a:t>
            </a:r>
            <a:r>
              <a:rPr lang="en-US" b="0" dirty="0" smtClean="0"/>
              <a:t> </a:t>
            </a:r>
            <a:r>
              <a:rPr lang="en-US" b="0" dirty="0" err="1" smtClean="0"/>
              <a:t>dan</a:t>
            </a:r>
            <a:r>
              <a:rPr lang="en-US" b="0" dirty="0" smtClean="0"/>
              <a:t> </a:t>
            </a:r>
            <a:r>
              <a:rPr lang="en-US" b="0" dirty="0" err="1" smtClean="0"/>
              <a:t>menerima</a:t>
            </a:r>
            <a:r>
              <a:rPr lang="en-US" b="0" dirty="0" smtClean="0"/>
              <a:t> data </a:t>
            </a:r>
            <a:r>
              <a:rPr lang="en-US" b="0" dirty="0" err="1" smtClean="0"/>
              <a:t>melalui</a:t>
            </a:r>
            <a:r>
              <a:rPr lang="en-US" b="0" dirty="0" smtClean="0"/>
              <a:t> </a:t>
            </a:r>
            <a:r>
              <a:rPr lang="en-US" b="0" dirty="0" err="1" smtClean="0"/>
              <a:t>suatu</a:t>
            </a:r>
            <a:r>
              <a:rPr lang="en-US" b="0" dirty="0" smtClean="0"/>
              <a:t> website.</a:t>
            </a:r>
          </a:p>
          <a:p>
            <a:pPr algn="just"/>
            <a:endParaRPr lang="en-US" b="0" dirty="0"/>
          </a:p>
          <a:p>
            <a:pPr algn="just"/>
            <a:endParaRPr lang="en-US" b="0" dirty="0"/>
          </a:p>
          <a:p>
            <a:endParaRPr lang="en-US" dirty="0" smtClean="0"/>
          </a:p>
          <a:p>
            <a:pPr algn="just"/>
            <a:r>
              <a:rPr lang="en-US" b="0" dirty="0" err="1"/>
              <a:t>Memanggil</a:t>
            </a:r>
            <a:r>
              <a:rPr lang="en-US" b="0" dirty="0"/>
              <a:t> method </a:t>
            </a:r>
            <a:r>
              <a:rPr lang="en-US" dirty="0" err="1"/>
              <a:t>openConnection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 smtClean="0"/>
              <a:t>url</a:t>
            </a:r>
            <a:r>
              <a:rPr lang="en-US" b="0" dirty="0" smtClean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menerimanya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object </a:t>
            </a:r>
            <a:r>
              <a:rPr lang="en-US" b="0" dirty="0" err="1"/>
              <a:t>HttpURLConnection</a:t>
            </a:r>
            <a:r>
              <a:rPr lang="en-US" b="0" dirty="0"/>
              <a:t>. </a:t>
            </a:r>
            <a:r>
              <a:rPr lang="en-US" b="0" dirty="0" err="1"/>
              <a:t>Setelah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 </a:t>
            </a:r>
            <a:r>
              <a:rPr lang="en-US" b="0" dirty="0" err="1"/>
              <a:t>perlu</a:t>
            </a:r>
            <a:r>
              <a:rPr lang="en-US" b="0" dirty="0"/>
              <a:t> </a:t>
            </a:r>
            <a:r>
              <a:rPr lang="en-US" b="0" dirty="0" err="1"/>
              <a:t>memanggil</a:t>
            </a:r>
            <a:r>
              <a:rPr lang="en-US" b="0" dirty="0"/>
              <a:t> method connect.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1" y="3505200"/>
            <a:ext cx="734785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dirty="0" smtClean="0"/>
              <a:t>Agar </a:t>
            </a:r>
            <a:r>
              <a:rPr lang="en-US" b="0" dirty="0" err="1" smtClean="0"/>
              <a:t>aplikasi</a:t>
            </a:r>
            <a:r>
              <a:rPr lang="en-US" b="0" dirty="0" smtClean="0"/>
              <a:t> </a:t>
            </a:r>
            <a:r>
              <a:rPr lang="en-US" b="0" dirty="0" err="1" smtClean="0"/>
              <a:t>dapat</a:t>
            </a:r>
            <a:r>
              <a:rPr lang="en-US" b="0" dirty="0" smtClean="0"/>
              <a:t> </a:t>
            </a:r>
            <a:r>
              <a:rPr lang="en-US" b="0" dirty="0" err="1" smtClean="0"/>
              <a:t>tersambung</a:t>
            </a:r>
            <a:r>
              <a:rPr lang="en-US" b="0" dirty="0" smtClean="0"/>
              <a:t> </a:t>
            </a:r>
            <a:r>
              <a:rPr lang="en-US" b="0" dirty="0" err="1" smtClean="0"/>
              <a:t>dengan</a:t>
            </a:r>
            <a:r>
              <a:rPr lang="en-US" b="0" dirty="0" smtClean="0"/>
              <a:t> internet </a:t>
            </a:r>
            <a:r>
              <a:rPr lang="en-US" b="0" dirty="0" err="1" smtClean="0"/>
              <a:t>maka</a:t>
            </a:r>
            <a:r>
              <a:rPr lang="en-US" b="0" dirty="0" smtClean="0"/>
              <a:t> </a:t>
            </a:r>
            <a:r>
              <a:rPr lang="en-US" b="0" dirty="0" err="1" smtClean="0"/>
              <a:t>ditambahkan</a:t>
            </a:r>
            <a:r>
              <a:rPr lang="en-US" b="0" dirty="0" smtClean="0"/>
              <a:t> PERMISSION </a:t>
            </a:r>
            <a:r>
              <a:rPr lang="en-US" b="0" dirty="0" err="1" smtClean="0"/>
              <a:t>pada</a:t>
            </a:r>
            <a:r>
              <a:rPr lang="en-US" b="0" dirty="0" smtClean="0"/>
              <a:t> file AndroidManifest.xml</a:t>
            </a:r>
          </a:p>
          <a:p>
            <a:pPr algn="just"/>
            <a:endParaRPr lang="en-US" b="0" dirty="0"/>
          </a:p>
          <a:p>
            <a:pPr algn="just"/>
            <a:r>
              <a:rPr lang="en-US" b="0" i="1" dirty="0" err="1" smtClean="0"/>
              <a:t>android.permission.INTERNET</a:t>
            </a:r>
            <a:r>
              <a:rPr lang="en-US" b="0" dirty="0" smtClean="0"/>
              <a:t> </a:t>
            </a:r>
            <a:r>
              <a:rPr lang="en-US" b="0" dirty="0" err="1" smtClean="0"/>
              <a:t>memungkinkan</a:t>
            </a:r>
            <a:r>
              <a:rPr lang="en-US" b="0" dirty="0" smtClean="0"/>
              <a:t> </a:t>
            </a:r>
            <a:r>
              <a:rPr lang="en-US" b="0" dirty="0" err="1"/>
              <a:t>aplikasi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membuka</a:t>
            </a:r>
            <a:r>
              <a:rPr lang="en-US" b="0" dirty="0"/>
              <a:t> </a:t>
            </a:r>
            <a:r>
              <a:rPr lang="en-US" b="0" dirty="0" err="1"/>
              <a:t>soket</a:t>
            </a:r>
            <a:r>
              <a:rPr lang="en-US" b="0" dirty="0"/>
              <a:t> </a:t>
            </a:r>
            <a:r>
              <a:rPr lang="en-US" b="0" dirty="0" err="1" smtClean="0"/>
              <a:t>jaringan</a:t>
            </a:r>
            <a:r>
              <a:rPr lang="en-US" b="0" dirty="0" smtClean="0"/>
              <a:t> internet.</a:t>
            </a:r>
          </a:p>
          <a:p>
            <a:pPr algn="just"/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i="1" dirty="0" err="1" smtClean="0"/>
              <a:t>android.permission.ACCESS_NETWORK_STATE</a:t>
            </a:r>
            <a:r>
              <a:rPr lang="en-US" b="0" dirty="0"/>
              <a:t> </a:t>
            </a:r>
            <a:r>
              <a:rPr lang="en-US" b="0" dirty="0" err="1"/>
              <a:t>Memungkinkan</a:t>
            </a:r>
            <a:r>
              <a:rPr lang="en-US" b="0" dirty="0"/>
              <a:t> </a:t>
            </a:r>
            <a:r>
              <a:rPr lang="en-US" b="0" dirty="0" err="1"/>
              <a:t>aplikasi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mengakses</a:t>
            </a:r>
            <a:r>
              <a:rPr lang="en-US" b="0" dirty="0"/>
              <a:t> </a:t>
            </a:r>
            <a:r>
              <a:rPr lang="en-US" b="0" dirty="0" err="1"/>
              <a:t>informasi</a:t>
            </a:r>
            <a:r>
              <a:rPr lang="en-US" b="0" dirty="0"/>
              <a:t> </a:t>
            </a:r>
            <a:r>
              <a:rPr lang="en-US" b="0" dirty="0" err="1"/>
              <a:t>tentang</a:t>
            </a:r>
            <a:r>
              <a:rPr lang="en-US" b="0" dirty="0"/>
              <a:t> </a:t>
            </a:r>
            <a:r>
              <a:rPr lang="en-US" b="0" dirty="0" err="1" smtClean="0"/>
              <a:t>jaringan</a:t>
            </a:r>
            <a:r>
              <a:rPr lang="en-US" b="0" dirty="0" smtClean="0"/>
              <a:t> internet.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7248939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7" y="4035287"/>
            <a:ext cx="6869779" cy="3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149</TotalTime>
  <Words>132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GOOD MORNING</vt:lpstr>
      <vt:lpstr>PowerPoint Presentation</vt:lpstr>
      <vt:lpstr>Parse json data from api</vt:lpstr>
      <vt:lpstr>URL</vt:lpstr>
      <vt:lpstr>Httpurlconnection</vt:lpstr>
      <vt:lpstr>PERMISSION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USER</dc:creator>
  <cp:lastModifiedBy>USER</cp:lastModifiedBy>
  <cp:revision>25</cp:revision>
  <dcterms:created xsi:type="dcterms:W3CDTF">2015-11-07T07:27:59Z</dcterms:created>
  <dcterms:modified xsi:type="dcterms:W3CDTF">2015-11-09T19:34:26Z</dcterms:modified>
</cp:coreProperties>
</file>