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013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920A-48F2-4359-99F6-40CE626BF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4FBEB4-6116-4005-B729-46A0D16DC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18D75-383D-4D65-8F7B-ADA13BA5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CDC8D-BD53-4FFC-A50E-3F250A09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23DE7-C636-44FA-9CE1-078A27D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33DC3-0827-4AD0-AAF3-C4855FC7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063007-9EBD-4B47-9E5E-D51B40CA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439C3-B321-4FA6-89B7-2AD100EF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707CB-91B5-46B5-B85C-AC2CB74F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6C607-EF2A-401C-8492-B5470F89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3CF9D5-4655-47F5-82EC-D46F725BD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1A5D1-BCF6-4B20-8333-EA94F745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376A4-D929-4B6E-83F2-C660DAD8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19187-9CD8-49B3-B1BC-C605FF02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34049-B213-45F1-BD11-39FEE93B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1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EFB15-1009-463A-9967-C6E89F26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0E782-823F-4763-9222-31C46275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364FB-31F3-47B1-B299-729B14B6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C69DD-C38C-4702-AF83-30CAE87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774C-91FD-4EE3-B937-DB61EB05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0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8C3E3-AF7D-4DA4-A2F5-3536DF94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7D75B-E597-470D-9CA0-AC74BC27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86C01-948F-4A7F-AF87-B866A32C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96B36-6431-4F92-9232-1C88618B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8AC62-1FFE-4159-8EC7-0602F0D8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2681-8D3A-43F7-8D21-7188161E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5FC79-8787-4850-BAB5-F06E1F419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359DE-A26F-4FB9-8259-87F303EF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B1F5F-2374-4CBE-8A8D-AAFB5DCE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D892E-99FD-4FBF-8137-E5575DBD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9C09D-B903-41F4-9D85-1099FCBD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0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6F745-EBAC-4FD7-8E35-C642E4FC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A64F4-D25C-4BDE-B50B-51AD78AAD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0E909-48F6-47F5-BA9A-5EB0B5F5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DBD4-B9EC-495B-81ED-4451B6EE0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F6457B-2447-49D9-8A61-CBCF9393B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E8759B-8B1F-4895-A726-A7905164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74FD0F-93AA-449C-A083-A1A9FFCF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67A69B-7B9E-4E55-876D-63466E6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2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5F6F8-5A2D-4463-8E84-CB95D336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499AC-C3F3-4F15-87D9-F3AB5CE0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2D9AC3-950A-49CD-A2BE-A048DBD8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C4E360-D3F5-4734-90CC-7DDE837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AED50-47A9-4541-AAE3-9CEE4FE6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5087AE-9062-4A05-8ECB-EBBF985C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D8E22-F847-4EFA-8E7E-C2A0600A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4028E-8BC6-4D42-979A-F792F857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91552-7643-446C-8FD5-9D44407C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4C0F-9E33-4871-B656-CEF3E93BE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9BFE9-22B0-4F55-9BCC-44F0B003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040B8-D077-498B-8444-80C8E61E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3E00A-F052-4110-8719-93FBDBC4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34CE6-F7B1-4AFA-8341-745649D2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4F664-B85C-4D46-9D84-6E773056F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42086-71EB-445E-84C5-D7740731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E22EA-B4A9-4427-B300-D4EEC12D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DFD30-86E6-4D21-9274-90F3EA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D7AED-84F5-4BCC-8E24-F7433A2F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3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8B62C5-00BA-4A10-BFC8-C19F97B4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52370-7981-48A0-AC25-0C2EEEC5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7760C-DED6-4E84-96CF-4243A285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2F00-372D-4129-A686-3A7925A922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58FB9-EE2D-490F-9BFF-34F8825B9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5835A-A1D3-4371-BE1F-9F125AA2C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D616-23D1-4E90-A99E-343BE99D2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1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D240D-BAE2-4E55-A546-E9A76E585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82E13-BCD3-4C73-A476-48A82EA75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99F7B62-37E6-4BEF-AF7C-52BC7E1204AA}"/>
              </a:ext>
            </a:extLst>
          </p:cNvPr>
          <p:cNvGrpSpPr/>
          <p:nvPr/>
        </p:nvGrpSpPr>
        <p:grpSpPr>
          <a:xfrm>
            <a:off x="1016199" y="-3530600"/>
            <a:ext cx="10159601" cy="13919200"/>
            <a:chOff x="0" y="0"/>
            <a:chExt cx="10159454" cy="13919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B0340C-1797-4404-87E8-6AF40CF1E28D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12" y="0"/>
              <a:ext cx="10056842" cy="15372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205266-39F5-44D3-AA2D-B5F56F195BF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" y="1554480"/>
              <a:ext cx="10058400" cy="15372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80FBE5-611F-4AFB-A712-F7A4D6CC4ED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" y="3101339"/>
              <a:ext cx="10058400" cy="1537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715330-5E3B-4626-A927-FE02C86494C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" y="4648200"/>
              <a:ext cx="10058400" cy="15372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DCF33F-8AC8-42CE-A123-AE4792355D5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95060"/>
              <a:ext cx="10058400" cy="15372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3893094-B8AC-474B-A8D1-351BB9BF1B6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1" y="7741920"/>
              <a:ext cx="10059938" cy="154000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B666079-D9BF-497D-9DD3-353B458344C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" y="9288780"/>
              <a:ext cx="10058400" cy="15367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E02A375-0E38-4AE0-BD0F-1FBEAD46D66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" y="10828020"/>
              <a:ext cx="10058400" cy="15367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DBBFD00-8334-4F0B-A5D0-50175AE8D12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" y="12382500"/>
              <a:ext cx="10058400" cy="153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46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Changmin</dc:creator>
  <cp:lastModifiedBy>Lee Changmin</cp:lastModifiedBy>
  <cp:revision>2</cp:revision>
  <dcterms:created xsi:type="dcterms:W3CDTF">2023-02-17T14:53:24Z</dcterms:created>
  <dcterms:modified xsi:type="dcterms:W3CDTF">2023-02-18T13:49:20Z</dcterms:modified>
</cp:coreProperties>
</file>