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ALL" id="{1530B544-1357-4B56-A4C0-7F0FAE830441}">
          <p14:sldIdLst>
            <p14:sldId id="256"/>
            <p14:sldId id="257"/>
            <p14:sldId id="259"/>
            <p14:sldId id="258"/>
            <p14:sldId id="262"/>
            <p14:sldId id="260"/>
            <p14:sldId id="261"/>
          </p14:sldIdLst>
        </p14:section>
        <p14:section name="WAKTUNYA JELASIN" id="{883E48CF-BD20-4EC5-A15E-295C0182213B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A96-6160-7FC6-C035-F711D5805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6A3-CCBA-4EB7-94D6-15DF0EF5C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57F3-231B-F2A2-BA6D-5ED9A25C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6E41C-E169-7730-DD6E-E25C1D56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39A0-2097-0A1B-5F5B-862AB71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1691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988F-3412-EDE9-7869-B8F386B7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9FFD7-DE7B-13D9-E042-C294A432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99B60-5DC4-F004-9427-247C61E5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3273-AD61-1BFE-3FBC-695E7EC6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A5E1-EB1D-9F4C-2D75-FD63B98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2205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5E8D2-F939-C232-E8DC-482CFB812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5D6C0-4888-07FB-6B67-6BCEC9F9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0B57-C7AC-B37E-C09B-2EF141C0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80B-C55B-40D3-A422-21A05CBC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047B-08A6-2984-7136-10466316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347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BA43-BAFD-A6BB-D25A-23EE23DC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C279-B904-CBBB-D2CB-28D5A9B0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DC5E-3999-6188-3246-D5E1582B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E616-3334-526B-2247-BBB7A21A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E921-736A-B3BA-DE78-D0EE1279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7458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7ECB-EEB0-1C32-13DD-2AA49671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73C1-2054-8CA1-6DDF-CA72AC0D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CAAF-6004-39CA-A131-CB09604E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E0C9-1450-0DB8-FB37-C7E2E4E6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0B87F-484F-26B1-AB95-1C376FE0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1570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7BDB-242A-DDF2-05B4-A3D589C7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F95E-F15F-65DC-A501-A59FCAC9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AEF4B-BC0E-8514-AA0C-EE1657BC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C04A1-5352-E8A5-40CC-D563785C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C5ED-BCD1-9DFF-1C56-A7946BF5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3F15C-279A-BB50-E922-F7ECF5DE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3719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CB8B-9125-83C4-E245-FC3B1861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DBAFD-3B66-C21D-0F08-502F1EA6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23541-6EA5-B5C9-683D-60E79FDAE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66885-BA67-3C4C-8D73-198144867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435BA-F378-A021-F5B5-BD8858565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91948-43B6-E8A9-9174-9AC33E5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9AA01-A7CE-8C2E-A8E0-35E6EFCC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84863-E245-7A8C-03C3-8DE170B2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0016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5B45-0B56-1B96-8D65-1B806AB4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63DF5-6E23-9815-F623-A0F15241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B7D82-9410-B95E-AE71-694D9055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28DFC-38B1-8116-D891-D4BDD37F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8945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8C1ED-40A4-B436-0AA2-BC503B73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656DF-497D-CA79-A404-0024F66E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B2872-97D6-2858-929C-0A8B4217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753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D5BE-0673-48F0-E840-4601AC0D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6FA0-8DD8-B2F8-7221-79474CA2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0EBD-8A9C-84CE-AF76-9DC50EB61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E8DC8-5450-F769-57AB-69C9CE72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3528F-14C2-9CCA-A839-9E37C4D0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D0E73-1FBE-EDCA-64B9-3533CBCD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8570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B480-0BDD-62D9-EC4C-2FD1E12A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8EC52-F93B-7C3F-0A7E-8B8989A4E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1BBD9-7C35-2645-21A8-B0F3A9AD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03E62-4168-9E72-08D2-4136BEC2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3D3D6-9796-471E-ADDD-439E466C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92874-A6BE-6CCD-4040-B5B858CC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2208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A98E6-9DC4-1FAB-BF42-E3B3626C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1EFD-E921-5FEA-6E39-DA913DF4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6AA2-296D-A3DF-3C67-E7EEC9128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7BA-71FB-1D2E-DE39-A91BE898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55BF-B36A-2CB2-78CE-7C74445F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61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eraser.io/workspace/9N2aoK8McLSZXaSoC9W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eraser.io/workspace/mDdNw7kcQWzVuv3AaFp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adeh.sanberhub.com/api/document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adeh-indonesia.vercel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459504"/>
            <a:ext cx="542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ADADEH INDONESIA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AFC0E9-08BA-2E17-1FBF-F54054196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5FE47-7A29-F6F6-7FF7-B6340073922B}"/>
              </a:ext>
            </a:extLst>
          </p:cNvPr>
          <p:cNvSpPr txBox="1"/>
          <p:nvPr/>
        </p:nvSpPr>
        <p:spPr>
          <a:xfrm>
            <a:off x="62166" y="6526700"/>
            <a:ext cx="664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>
                <a:latin typeface="Inter" panose="02000503000000020004" pitchFamily="2" charset="0"/>
                <a:ea typeface="Inter" panose="02000503000000020004" pitchFamily="2" charset="0"/>
              </a:rPr>
              <a:t>Muhammad Asyrofi </a:t>
            </a:r>
            <a:r>
              <a:rPr lang="id-ID" sz="1400">
                <a:latin typeface="Inter" panose="02000503000000020004" pitchFamily="2" charset="0"/>
                <a:ea typeface="Inter" panose="02000503000000020004" pitchFamily="2" charset="0"/>
              </a:rPr>
              <a:t>|</a:t>
            </a:r>
            <a:r>
              <a:rPr lang="id-ID" sz="1400" b="1">
                <a:latin typeface="Inter" panose="02000503000000020004" pitchFamily="2" charset="0"/>
                <a:ea typeface="Inter" panose="02000503000000020004" pitchFamily="2" charset="0"/>
              </a:rPr>
              <a:t> Anggriawan R </a:t>
            </a:r>
            <a:r>
              <a:rPr lang="id-ID" sz="1400">
                <a:latin typeface="Inter" panose="02000503000000020004" pitchFamily="2" charset="0"/>
                <a:ea typeface="Inter" panose="02000503000000020004" pitchFamily="2" charset="0"/>
              </a:rPr>
              <a:t>|</a:t>
            </a:r>
            <a:r>
              <a:rPr lang="id-ID" sz="1400" b="1">
                <a:latin typeface="Inter" panose="02000503000000020004" pitchFamily="2" charset="0"/>
                <a:ea typeface="Inter" panose="02000503000000020004" pitchFamily="2" charset="0"/>
              </a:rPr>
              <a:t> Muhammad Ridho Isdi </a:t>
            </a:r>
            <a:r>
              <a:rPr lang="id-ID" sz="1400">
                <a:latin typeface="Inter" panose="02000503000000020004" pitchFamily="2" charset="0"/>
                <a:ea typeface="Inter" panose="02000503000000020004" pitchFamily="2" charset="0"/>
              </a:rPr>
              <a:t>|</a:t>
            </a:r>
            <a:r>
              <a:rPr lang="id-ID" sz="1400" b="1">
                <a:latin typeface="Inter" panose="02000503000000020004" pitchFamily="2" charset="0"/>
                <a:ea typeface="Inter" panose="02000503000000020004" pitchFamily="2" charset="0"/>
              </a:rPr>
              <a:t> Khaqul Huda</a:t>
            </a:r>
          </a:p>
        </p:txBody>
      </p:sp>
    </p:spTree>
    <p:extLst>
      <p:ext uri="{BB962C8B-B14F-4D97-AF65-F5344CB8AC3E}">
        <p14:creationId xmlns:p14="http://schemas.microsoft.com/office/powerpoint/2010/main" val="3733200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1583204"/>
            <a:ext cx="542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ADADEH INDONESIA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4C8C8-54C3-A03A-65FA-6671239334B1}"/>
              </a:ext>
            </a:extLst>
          </p:cNvPr>
          <p:cNvSpPr txBox="1"/>
          <p:nvPr/>
        </p:nvSpPr>
        <p:spPr>
          <a:xfrm>
            <a:off x="673100" y="3793004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Toko Online Resmi Adadeh Indonesia menyediakan produk terbaik mulai dari sepatu olahraga, dan sneaker, hingga aksesori olahraga lainnya untuk semua kebutuhan Anda.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11714D9-D751-3C70-82EC-A36D63FA6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5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1697698"/>
            <a:ext cx="542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TECH STACK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866A9D-21DF-6840-9CFD-F17504F41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153D4EC-3580-4F9B-F8A4-165656E232CB}"/>
              </a:ext>
            </a:extLst>
          </p:cNvPr>
          <p:cNvGrpSpPr/>
          <p:nvPr/>
        </p:nvGrpSpPr>
        <p:grpSpPr>
          <a:xfrm>
            <a:off x="1089975" y="2760814"/>
            <a:ext cx="1919925" cy="384661"/>
            <a:chOff x="1089975" y="2621481"/>
            <a:chExt cx="1919925" cy="3846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7301C9-5CDB-1F23-12FB-FB8DEF3F769A}"/>
                </a:ext>
              </a:extLst>
            </p:cNvPr>
            <p:cNvSpPr txBox="1"/>
            <p:nvPr/>
          </p:nvSpPr>
          <p:spPr>
            <a:xfrm>
              <a:off x="1612900" y="262148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NextJS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5C3630-51F5-5B0D-350D-3CE327DC7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9975" y="2646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5AFE6B-2F68-3311-2430-2DB8AE7FE193}"/>
              </a:ext>
            </a:extLst>
          </p:cNvPr>
          <p:cNvGrpSpPr/>
          <p:nvPr/>
        </p:nvGrpSpPr>
        <p:grpSpPr>
          <a:xfrm>
            <a:off x="1089975" y="3385987"/>
            <a:ext cx="1919925" cy="384661"/>
            <a:chOff x="1089975" y="3217733"/>
            <a:chExt cx="1919925" cy="384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E30216-0820-AB99-2962-4593514BF07C}"/>
                </a:ext>
              </a:extLst>
            </p:cNvPr>
            <p:cNvSpPr txBox="1"/>
            <p:nvPr/>
          </p:nvSpPr>
          <p:spPr>
            <a:xfrm>
              <a:off x="1612900" y="3217733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Laravel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7F7BFD1-B353-E6A4-7FFA-BF871228B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975" y="3242394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D4AB4E-3EDF-D26E-4E8D-BC4D174FAA09}"/>
              </a:ext>
            </a:extLst>
          </p:cNvPr>
          <p:cNvGrpSpPr/>
          <p:nvPr/>
        </p:nvGrpSpPr>
        <p:grpSpPr>
          <a:xfrm>
            <a:off x="1089975" y="4011160"/>
            <a:ext cx="2707325" cy="384661"/>
            <a:chOff x="1089975" y="3864699"/>
            <a:chExt cx="2707325" cy="384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1D313C-D978-5545-FBAF-213670BC217D}"/>
                </a:ext>
              </a:extLst>
            </p:cNvPr>
            <p:cNvSpPr txBox="1"/>
            <p:nvPr/>
          </p:nvSpPr>
          <p:spPr>
            <a:xfrm>
              <a:off x="1612900" y="3864699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Typescript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638EFA-4F57-0387-51FF-04BDCD3EC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9975" y="3889360"/>
              <a:ext cx="360000" cy="360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A1BB87-A3E0-F07C-0EAB-FF3184C31A04}"/>
              </a:ext>
            </a:extLst>
          </p:cNvPr>
          <p:cNvGrpSpPr/>
          <p:nvPr/>
        </p:nvGrpSpPr>
        <p:grpSpPr>
          <a:xfrm>
            <a:off x="1089974" y="4636332"/>
            <a:ext cx="2707326" cy="384660"/>
            <a:chOff x="1089974" y="4496999"/>
            <a:chExt cx="2707326" cy="3846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0B3EA6-9484-0401-F12F-F4442FC633FD}"/>
                </a:ext>
              </a:extLst>
            </p:cNvPr>
            <p:cNvSpPr txBox="1"/>
            <p:nvPr/>
          </p:nvSpPr>
          <p:spPr>
            <a:xfrm>
              <a:off x="1612900" y="4496999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TailwindCSS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6528E85-47DA-FD53-1E9B-5FBCF6260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9974" y="4521659"/>
              <a:ext cx="360000" cy="360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9F5A95-374A-7D42-56D4-2E6FD41331B7}"/>
              </a:ext>
            </a:extLst>
          </p:cNvPr>
          <p:cNvGrpSpPr/>
          <p:nvPr/>
        </p:nvGrpSpPr>
        <p:grpSpPr>
          <a:xfrm>
            <a:off x="3757025" y="2755882"/>
            <a:ext cx="1919927" cy="369332"/>
            <a:chOff x="1089973" y="5144296"/>
            <a:chExt cx="1919927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7C2808-0BDE-87D4-45B7-844D5CB5FED8}"/>
                </a:ext>
              </a:extLst>
            </p:cNvPr>
            <p:cNvSpPr txBox="1"/>
            <p:nvPr/>
          </p:nvSpPr>
          <p:spPr>
            <a:xfrm>
              <a:off x="1612900" y="5144296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shadcn/ui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5EA7E8-A3C9-8E9F-5702-467D71641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9973" y="5148962"/>
              <a:ext cx="360000" cy="36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0A8AA9-7FF1-D7AE-ED49-68A056157DE0}"/>
              </a:ext>
            </a:extLst>
          </p:cNvPr>
          <p:cNvGrpSpPr/>
          <p:nvPr/>
        </p:nvGrpSpPr>
        <p:grpSpPr>
          <a:xfrm>
            <a:off x="3757025" y="3397848"/>
            <a:ext cx="1447487" cy="369332"/>
            <a:chOff x="1089973" y="5770949"/>
            <a:chExt cx="1447487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D128CD-02C7-2BF7-0C89-0DB2B7B5E1C0}"/>
                </a:ext>
              </a:extLst>
            </p:cNvPr>
            <p:cNvSpPr txBox="1"/>
            <p:nvPr/>
          </p:nvSpPr>
          <p:spPr>
            <a:xfrm>
              <a:off x="1612900" y="5770949"/>
              <a:ext cx="92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mysql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0416AE-B2CC-E118-C2DA-2571E32B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9973" y="5775615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9ABCB6-2754-3F48-7C83-CBAFCA3E9438}"/>
              </a:ext>
            </a:extLst>
          </p:cNvPr>
          <p:cNvGrpSpPr/>
          <p:nvPr/>
        </p:nvGrpSpPr>
        <p:grpSpPr>
          <a:xfrm>
            <a:off x="3757025" y="4039813"/>
            <a:ext cx="2059627" cy="369332"/>
            <a:chOff x="1089973" y="5770949"/>
            <a:chExt cx="2059627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764082-AE3B-355C-EBC0-439F63F1ECA4}"/>
                </a:ext>
              </a:extLst>
            </p:cNvPr>
            <p:cNvSpPr txBox="1"/>
            <p:nvPr/>
          </p:nvSpPr>
          <p:spPr>
            <a:xfrm>
              <a:off x="1612900" y="5770949"/>
              <a:ext cx="153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supabase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8CEE407-65B9-35E0-E724-57574BC0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9973" y="577561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975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1849904"/>
            <a:ext cx="542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SEQUENCE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C900-56C6-4A0A-0261-CEBF31F266AC}"/>
              </a:ext>
            </a:extLst>
          </p:cNvPr>
          <p:cNvSpPr txBox="1"/>
          <p:nvPr/>
        </p:nvSpPr>
        <p:spPr>
          <a:xfrm>
            <a:off x="673100" y="4241800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hlinkClick r:id="rId3"/>
              </a:rPr>
              <a:t>Sequence Diagram Adadeh — Eraser</a:t>
            </a:r>
            <a:endParaRPr lang="id-ID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33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413337"/>
            <a:ext cx="542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ERD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C900-56C6-4A0A-0261-CEBF31F266AC}"/>
              </a:ext>
            </a:extLst>
          </p:cNvPr>
          <p:cNvSpPr txBox="1"/>
          <p:nvPr/>
        </p:nvSpPr>
        <p:spPr>
          <a:xfrm>
            <a:off x="673100" y="3530768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hlinkClick r:id="rId3"/>
              </a:rPr>
              <a:t>ERD e-commerce Adadeh — Eraser</a:t>
            </a:r>
            <a:endParaRPr lang="id-ID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58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142004"/>
            <a:ext cx="542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API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C900-56C6-4A0A-0261-CEBF31F266AC}"/>
              </a:ext>
            </a:extLst>
          </p:cNvPr>
          <p:cNvSpPr txBox="1"/>
          <p:nvPr/>
        </p:nvSpPr>
        <p:spPr>
          <a:xfrm>
            <a:off x="673100" y="3873500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hlinkClick r:id="rId3"/>
              </a:rPr>
              <a:t>L5 Swagger UI (sanberhub.com)</a:t>
            </a:r>
            <a:endParaRPr lang="id-ID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35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142004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C900-56C6-4A0A-0261-CEBF31F266AC}"/>
              </a:ext>
            </a:extLst>
          </p:cNvPr>
          <p:cNvSpPr txBox="1"/>
          <p:nvPr/>
        </p:nvSpPr>
        <p:spPr>
          <a:xfrm>
            <a:off x="673100" y="3502968"/>
            <a:ext cx="502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hlinkClick r:id="rId3"/>
              </a:rPr>
              <a:t>Adadeh Indonesia (adadeh-indonesia.vercel.app)</a:t>
            </a:r>
            <a:endParaRPr lang="id-ID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828835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BACKEND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08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828835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FRONTEND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4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Inter</vt:lpstr>
      <vt:lpstr>Inter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Anggriawan Rayzadmiko</dc:creator>
  <cp:lastModifiedBy>Anggriawan Rayzadmiko</cp:lastModifiedBy>
  <cp:revision>6</cp:revision>
  <dcterms:created xsi:type="dcterms:W3CDTF">2024-03-27T06:44:49Z</dcterms:created>
  <dcterms:modified xsi:type="dcterms:W3CDTF">2024-03-27T07:41:32Z</dcterms:modified>
</cp:coreProperties>
</file>