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0" r:id="rId1"/>
  </p:sldMasterIdLst>
  <p:notesMasterIdLst>
    <p:notesMasterId r:id="rId3"/>
  </p:notesMasterIdLst>
  <p:sldIdLst>
    <p:sldId id="256" r:id="rId2"/>
  </p:sldIdLst>
  <p:sldSz cx="38404800" cy="31089600"/>
  <p:notesSz cx="6858000" cy="9144000"/>
  <p:defaultTextStyle>
    <a:defPPr>
      <a:defRPr lang="en-US"/>
    </a:defPPr>
    <a:lvl1pPr algn="l" defTabSz="4142318" rtl="0" fontAlgn="base">
      <a:spcBef>
        <a:spcPct val="0"/>
      </a:spcBef>
      <a:spcAft>
        <a:spcPct val="0"/>
      </a:spcAft>
      <a:defRPr sz="8095" kern="1200">
        <a:solidFill>
          <a:schemeClr val="tx1"/>
        </a:solidFill>
        <a:latin typeface="Calibri" pitchFamily="34" charset="0"/>
        <a:ea typeface="+mn-ea"/>
        <a:cs typeface="Arial" charset="0"/>
      </a:defRPr>
    </a:lvl1pPr>
    <a:lvl2pPr marL="2070504" indent="-1692856" algn="l" defTabSz="4142318" rtl="0" fontAlgn="base">
      <a:spcBef>
        <a:spcPct val="0"/>
      </a:spcBef>
      <a:spcAft>
        <a:spcPct val="0"/>
      </a:spcAft>
      <a:defRPr sz="8095" kern="1200">
        <a:solidFill>
          <a:schemeClr val="tx1"/>
        </a:solidFill>
        <a:latin typeface="Calibri" pitchFamily="34" charset="0"/>
        <a:ea typeface="+mn-ea"/>
        <a:cs typeface="Arial" charset="0"/>
      </a:defRPr>
    </a:lvl2pPr>
    <a:lvl3pPr marL="4142318" indent="-3387024" algn="l" defTabSz="4142318" rtl="0" fontAlgn="base">
      <a:spcBef>
        <a:spcPct val="0"/>
      </a:spcBef>
      <a:spcAft>
        <a:spcPct val="0"/>
      </a:spcAft>
      <a:defRPr sz="8095" kern="1200">
        <a:solidFill>
          <a:schemeClr val="tx1"/>
        </a:solidFill>
        <a:latin typeface="Calibri" pitchFamily="34" charset="0"/>
        <a:ea typeface="+mn-ea"/>
        <a:cs typeface="Arial" charset="0"/>
      </a:defRPr>
    </a:lvl3pPr>
    <a:lvl4pPr marL="6214133" indent="-5081191" algn="l" defTabSz="4142318" rtl="0" fontAlgn="base">
      <a:spcBef>
        <a:spcPct val="0"/>
      </a:spcBef>
      <a:spcAft>
        <a:spcPct val="0"/>
      </a:spcAft>
      <a:defRPr sz="8095" kern="1200">
        <a:solidFill>
          <a:schemeClr val="tx1"/>
        </a:solidFill>
        <a:latin typeface="Calibri" pitchFamily="34" charset="0"/>
        <a:ea typeface="+mn-ea"/>
        <a:cs typeface="Arial" charset="0"/>
      </a:defRPr>
    </a:lvl4pPr>
    <a:lvl5pPr marL="8285947" indent="-6775358" algn="l" defTabSz="4142318" rtl="0" fontAlgn="base">
      <a:spcBef>
        <a:spcPct val="0"/>
      </a:spcBef>
      <a:spcAft>
        <a:spcPct val="0"/>
      </a:spcAft>
      <a:defRPr sz="8095" kern="1200">
        <a:solidFill>
          <a:schemeClr val="tx1"/>
        </a:solidFill>
        <a:latin typeface="Calibri" pitchFamily="34" charset="0"/>
        <a:ea typeface="+mn-ea"/>
        <a:cs typeface="Arial" charset="0"/>
      </a:defRPr>
    </a:lvl5pPr>
    <a:lvl6pPr marL="1888236" algn="l" defTabSz="755294" rtl="0" eaLnBrk="1" latinLnBrk="0" hangingPunct="1">
      <a:defRPr sz="8095" kern="1200">
        <a:solidFill>
          <a:schemeClr val="tx1"/>
        </a:solidFill>
        <a:latin typeface="Calibri" pitchFamily="34" charset="0"/>
        <a:ea typeface="+mn-ea"/>
        <a:cs typeface="Arial" charset="0"/>
      </a:defRPr>
    </a:lvl6pPr>
    <a:lvl7pPr marL="2265883" algn="l" defTabSz="755294" rtl="0" eaLnBrk="1" latinLnBrk="0" hangingPunct="1">
      <a:defRPr sz="8095" kern="1200">
        <a:solidFill>
          <a:schemeClr val="tx1"/>
        </a:solidFill>
        <a:latin typeface="Calibri" pitchFamily="34" charset="0"/>
        <a:ea typeface="+mn-ea"/>
        <a:cs typeface="Arial" charset="0"/>
      </a:defRPr>
    </a:lvl7pPr>
    <a:lvl8pPr marL="2643530" algn="l" defTabSz="755294" rtl="0" eaLnBrk="1" latinLnBrk="0" hangingPunct="1">
      <a:defRPr sz="8095" kern="1200">
        <a:solidFill>
          <a:schemeClr val="tx1"/>
        </a:solidFill>
        <a:latin typeface="Calibri" pitchFamily="34" charset="0"/>
        <a:ea typeface="+mn-ea"/>
        <a:cs typeface="Arial" charset="0"/>
      </a:defRPr>
    </a:lvl8pPr>
    <a:lvl9pPr marL="3021178" algn="l" defTabSz="755294" rtl="0" eaLnBrk="1" latinLnBrk="0" hangingPunct="1">
      <a:defRPr sz="8095"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3232" userDrawn="1">
          <p15:clr>
            <a:srgbClr val="A4A3A4"/>
          </p15:clr>
        </p15:guide>
        <p15:guide id="2" orient="horz" pos="272" userDrawn="1">
          <p15:clr>
            <a:srgbClr val="A4A3A4"/>
          </p15:clr>
        </p15:guide>
        <p15:guide id="3" orient="horz" pos="19040" userDrawn="1">
          <p15:clr>
            <a:srgbClr val="A4A3A4"/>
          </p15:clr>
        </p15:guide>
        <p15:guide id="4" orient="horz" userDrawn="1">
          <p15:clr>
            <a:srgbClr val="A4A3A4"/>
          </p15:clr>
        </p15:guide>
        <p15:guide id="5" pos="509" userDrawn="1">
          <p15:clr>
            <a:srgbClr val="A4A3A4"/>
          </p15:clr>
        </p15:guide>
        <p15:guide id="6" pos="2368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1AAD14-7879-41D7-947F-0DE67FCB9FE1}" v="16" dt="2025-05-01T21:09:32.5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854" autoAdjust="0"/>
    <p:restoredTop sz="95680" autoAdjust="0"/>
  </p:normalViewPr>
  <p:slideViewPr>
    <p:cSldViewPr snapToGrid="0" snapToObjects="1" showGuides="1">
      <p:cViewPr varScale="1">
        <p:scale>
          <a:sx n="14" d="100"/>
          <a:sy n="14" d="100"/>
        </p:scale>
        <p:origin x="56" y="180"/>
      </p:cViewPr>
      <p:guideLst>
        <p:guide orient="horz" pos="3232"/>
        <p:guide orient="horz" pos="272"/>
        <p:guide orient="horz" pos="19040"/>
        <p:guide orient="horz"/>
        <p:guide pos="509"/>
        <p:guide pos="236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5015886"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5015886" fontAlgn="auto">
              <a:spcBef>
                <a:spcPts val="0"/>
              </a:spcBef>
              <a:spcAft>
                <a:spcPts val="0"/>
              </a:spcAft>
              <a:defRPr sz="1200">
                <a:latin typeface="+mn-lt"/>
                <a:cs typeface="+mn-cs"/>
              </a:defRPr>
            </a:lvl1pPr>
          </a:lstStyle>
          <a:p>
            <a:pPr>
              <a:defRPr/>
            </a:pPr>
            <a:fld id="{B64766A8-2453-4D11-B0DC-C50DB852D1DA}" type="datetimeFigureOut">
              <a:rPr lang="en-US"/>
              <a:pPr>
                <a:defRPr/>
              </a:pPr>
              <a:t>5/1/2025</a:t>
            </a:fld>
            <a:endParaRPr lang="en-US" dirty="0"/>
          </a:p>
        </p:txBody>
      </p:sp>
      <p:sp>
        <p:nvSpPr>
          <p:cNvPr id="4" name="Slide Image Placeholder 3"/>
          <p:cNvSpPr>
            <a:spLocks noGrp="1" noRot="1" noChangeAspect="1"/>
          </p:cNvSpPr>
          <p:nvPr>
            <p:ph type="sldImg" idx="2"/>
          </p:nvPr>
        </p:nvSpPr>
        <p:spPr>
          <a:xfrm>
            <a:off x="1311275" y="685800"/>
            <a:ext cx="423545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5015886"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5015886" fontAlgn="auto">
              <a:spcBef>
                <a:spcPts val="0"/>
              </a:spcBef>
              <a:spcAft>
                <a:spcPts val="0"/>
              </a:spcAft>
              <a:defRPr sz="1200">
                <a:latin typeface="+mn-lt"/>
                <a:cs typeface="+mn-cs"/>
              </a:defRPr>
            </a:lvl1pPr>
          </a:lstStyle>
          <a:p>
            <a:pPr>
              <a:defRPr/>
            </a:pPr>
            <a:fld id="{C864C5C9-8908-41AA-A679-DA3363EBEEDA}" type="slidenum">
              <a:rPr lang="en-US"/>
              <a:pPr>
                <a:defRPr/>
              </a:pPr>
              <a:t>‹#›</a:t>
            </a:fld>
            <a:endParaRPr lang="en-US" dirty="0"/>
          </a:p>
        </p:txBody>
      </p:sp>
    </p:spTree>
    <p:extLst>
      <p:ext uri="{BB962C8B-B14F-4D97-AF65-F5344CB8AC3E}">
        <p14:creationId xmlns:p14="http://schemas.microsoft.com/office/powerpoint/2010/main" val="2506986161"/>
      </p:ext>
    </p:extLst>
  </p:cSld>
  <p:clrMap bg1="lt1" tx1="dk1" bg2="lt2" tx2="dk2" accent1="accent1" accent2="accent2" accent3="accent3" accent4="accent4" accent5="accent5" accent6="accent6" hlink="hlink" folHlink="folHlink"/>
  <p:notesStyle>
    <a:lvl1pPr algn="l" defTabSz="4142318" rtl="0" eaLnBrk="0" fontAlgn="base" hangingPunct="0">
      <a:spcBef>
        <a:spcPct val="30000"/>
      </a:spcBef>
      <a:spcAft>
        <a:spcPct val="0"/>
      </a:spcAft>
      <a:defRPr sz="5452" kern="1200">
        <a:solidFill>
          <a:schemeClr val="tx1"/>
        </a:solidFill>
        <a:latin typeface="+mn-lt"/>
        <a:ea typeface="+mn-ea"/>
        <a:cs typeface="+mn-cs"/>
      </a:defRPr>
    </a:lvl1pPr>
    <a:lvl2pPr marL="2070504" algn="l" defTabSz="4142318" rtl="0" eaLnBrk="0" fontAlgn="base" hangingPunct="0">
      <a:spcBef>
        <a:spcPct val="30000"/>
      </a:spcBef>
      <a:spcAft>
        <a:spcPct val="0"/>
      </a:spcAft>
      <a:defRPr sz="5452" kern="1200">
        <a:solidFill>
          <a:schemeClr val="tx1"/>
        </a:solidFill>
        <a:latin typeface="+mn-lt"/>
        <a:ea typeface="+mn-ea"/>
        <a:cs typeface="+mn-cs"/>
      </a:defRPr>
    </a:lvl2pPr>
    <a:lvl3pPr marL="4142318" algn="l" defTabSz="4142318" rtl="0" eaLnBrk="0" fontAlgn="base" hangingPunct="0">
      <a:spcBef>
        <a:spcPct val="30000"/>
      </a:spcBef>
      <a:spcAft>
        <a:spcPct val="0"/>
      </a:spcAft>
      <a:defRPr sz="5452" kern="1200">
        <a:solidFill>
          <a:schemeClr val="tx1"/>
        </a:solidFill>
        <a:latin typeface="+mn-lt"/>
        <a:ea typeface="+mn-ea"/>
        <a:cs typeface="+mn-cs"/>
      </a:defRPr>
    </a:lvl3pPr>
    <a:lvl4pPr marL="6214133" algn="l" defTabSz="4142318" rtl="0" eaLnBrk="0" fontAlgn="base" hangingPunct="0">
      <a:spcBef>
        <a:spcPct val="30000"/>
      </a:spcBef>
      <a:spcAft>
        <a:spcPct val="0"/>
      </a:spcAft>
      <a:defRPr sz="5452" kern="1200">
        <a:solidFill>
          <a:schemeClr val="tx1"/>
        </a:solidFill>
        <a:latin typeface="+mn-lt"/>
        <a:ea typeface="+mn-ea"/>
        <a:cs typeface="+mn-cs"/>
      </a:defRPr>
    </a:lvl4pPr>
    <a:lvl5pPr marL="8285947" algn="l" defTabSz="4142318" rtl="0" eaLnBrk="0" fontAlgn="base" hangingPunct="0">
      <a:spcBef>
        <a:spcPct val="30000"/>
      </a:spcBef>
      <a:spcAft>
        <a:spcPct val="0"/>
      </a:spcAft>
      <a:defRPr sz="5452" kern="1200">
        <a:solidFill>
          <a:schemeClr val="tx1"/>
        </a:solidFill>
        <a:latin typeface="+mn-lt"/>
        <a:ea typeface="+mn-ea"/>
        <a:cs typeface="+mn-cs"/>
      </a:defRPr>
    </a:lvl5pPr>
    <a:lvl6pPr marL="10357805" algn="l" defTabSz="4143122" rtl="0" eaLnBrk="1" latinLnBrk="0" hangingPunct="1">
      <a:defRPr sz="5452" kern="1200">
        <a:solidFill>
          <a:schemeClr val="tx1"/>
        </a:solidFill>
        <a:latin typeface="+mn-lt"/>
        <a:ea typeface="+mn-ea"/>
        <a:cs typeface="+mn-cs"/>
      </a:defRPr>
    </a:lvl6pPr>
    <a:lvl7pPr marL="12429367" algn="l" defTabSz="4143122" rtl="0" eaLnBrk="1" latinLnBrk="0" hangingPunct="1">
      <a:defRPr sz="5452" kern="1200">
        <a:solidFill>
          <a:schemeClr val="tx1"/>
        </a:solidFill>
        <a:latin typeface="+mn-lt"/>
        <a:ea typeface="+mn-ea"/>
        <a:cs typeface="+mn-cs"/>
      </a:defRPr>
    </a:lvl7pPr>
    <a:lvl8pPr marL="14500927" algn="l" defTabSz="4143122" rtl="0" eaLnBrk="1" latinLnBrk="0" hangingPunct="1">
      <a:defRPr sz="5452" kern="1200">
        <a:solidFill>
          <a:schemeClr val="tx1"/>
        </a:solidFill>
        <a:latin typeface="+mn-lt"/>
        <a:ea typeface="+mn-ea"/>
        <a:cs typeface="+mn-cs"/>
      </a:defRPr>
    </a:lvl8pPr>
    <a:lvl9pPr marL="16572489" algn="l" defTabSz="4143122" rtl="0" eaLnBrk="1" latinLnBrk="0" hangingPunct="1">
      <a:defRPr sz="545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11275" y="685800"/>
            <a:ext cx="4235450" cy="3429000"/>
          </a:xfrm>
        </p:spPr>
      </p:sp>
      <p:sp>
        <p:nvSpPr>
          <p:cNvPr id="3" name="Notes Placeholder 2"/>
          <p:cNvSpPr>
            <a:spLocks noGrp="1"/>
          </p:cNvSpPr>
          <p:nvPr>
            <p:ph type="body" idx="1"/>
          </p:nvPr>
        </p:nvSpPr>
        <p:spPr/>
        <p:txBody>
          <a:bodyPr>
            <a:normAutofit fontScale="25000" lnSpcReduction="20000"/>
          </a:bodyPr>
          <a:lstStyle/>
          <a:p>
            <a:r>
              <a:rPr lang="en-US" dirty="0"/>
              <a:t>INSTRUCTIONS: Insert text in text boxes as indicated on the template. You can modify color, background, font, font size, etc. by using PowerPoint features noted in the tabs. You can add borders around text boxes and you can add lines or other graphics where desired. To add more text boxes, you can copy an existing one and move it to the desired location. You can add any graphic by dragging it onto the slide or by copying/pasting it. Be sure that your graphic has high dots per inch. Images/graphics must be cited if not original work. Use Sans Serif fonts for Titles, labels and section headers. Use Serif fonts for text in text boxes. </a:t>
            </a:r>
          </a:p>
          <a:p>
            <a:endParaRPr lang="en-US" dirty="0"/>
          </a:p>
          <a:p>
            <a:endParaRPr lang="en-US" dirty="0"/>
          </a:p>
          <a:p>
            <a:r>
              <a:rPr lang="en-US" dirty="0"/>
              <a:t>CONTENT:</a:t>
            </a:r>
          </a:p>
          <a:p>
            <a:r>
              <a:rPr lang="en-US" dirty="0"/>
              <a:t>*Introduction, Background, and/or Abstract (a place to quickly summarize your topic and trigger your audience’s interest). Usually in narrative, paragraph format.</a:t>
            </a:r>
          </a:p>
          <a:p>
            <a:r>
              <a:rPr lang="en-US" dirty="0"/>
              <a:t>*Materials and Methods or Process (a place to describe your process and what led to your results). Using bullet points can be a helpful way to present information.</a:t>
            </a:r>
          </a:p>
          <a:p>
            <a:pPr marL="0" marR="0" lvl="0" indent="0" algn="l" defTabSz="4142318" rtl="0" eaLnBrk="0" fontAlgn="base" latinLnBrk="0" hangingPunct="0">
              <a:lnSpc>
                <a:spcPct val="100000"/>
              </a:lnSpc>
              <a:spcBef>
                <a:spcPct val="30000"/>
              </a:spcBef>
              <a:spcAft>
                <a:spcPct val="0"/>
              </a:spcAft>
              <a:buClrTx/>
              <a:buSzTx/>
              <a:buFontTx/>
              <a:buNone/>
              <a:tabLst/>
              <a:defRPr/>
            </a:pPr>
            <a:r>
              <a:rPr lang="en-US" dirty="0"/>
              <a:t>*Results (the place where the results of your experiment are explained). Using bullet points can be a helpful way to present information.</a:t>
            </a:r>
          </a:p>
          <a:p>
            <a:r>
              <a:rPr lang="en-US" dirty="0"/>
              <a:t>*Conclusions or Discussion (the place where you explain why your results are conclusive and provide the reader with a short but solid justification of your hypothesis). Usually in narrative, paragraph format.</a:t>
            </a:r>
          </a:p>
          <a:p>
            <a:r>
              <a:rPr lang="en-US" dirty="0"/>
              <a:t>*References or Literature Cited (This is where you make a list of the literature you have cited regarding this project. List the names of authors, publications and publishing dates.) To save space, consider noting “selected references” – those references essential to the project. Citation style must follow rules designated by discipline, e.g., MLA, APA, etc.</a:t>
            </a:r>
          </a:p>
          <a:p>
            <a:r>
              <a:rPr lang="en-US" dirty="0"/>
              <a:t>*Acknowledgments (this is where you acknowledge grants and research programs. Also, use this section to thank the people who helped with your project. Can sometimes include your Contact Information)</a:t>
            </a:r>
          </a:p>
          <a:p>
            <a:r>
              <a:rPr lang="en-US" dirty="0"/>
              <a:t>*Depending on your type of research and where you are in your project, you may have to use some variation of the above.</a:t>
            </a:r>
          </a:p>
          <a:p>
            <a:endParaRPr lang="en-US" dirty="0"/>
          </a:p>
        </p:txBody>
      </p:sp>
      <p:sp>
        <p:nvSpPr>
          <p:cNvPr id="4" name="Slide Number Placeholder 3"/>
          <p:cNvSpPr>
            <a:spLocks noGrp="1"/>
          </p:cNvSpPr>
          <p:nvPr>
            <p:ph type="sldNum" sz="quarter" idx="10"/>
          </p:nvPr>
        </p:nvSpPr>
        <p:spPr/>
        <p:txBody>
          <a:bodyPr/>
          <a:lstStyle/>
          <a:p>
            <a:pPr>
              <a:defRPr/>
            </a:pPr>
            <a:fld id="{C864C5C9-8908-41AA-A679-DA3363EBEEDA}" type="slidenum">
              <a:rPr lang="en-US" smtClean="0"/>
              <a:pPr>
                <a:defRPr/>
              </a:pPr>
              <a:t>1</a:t>
            </a:fld>
            <a:endParaRPr lang="en-US" dirty="0"/>
          </a:p>
        </p:txBody>
      </p:sp>
    </p:spTree>
    <p:extLst>
      <p:ext uri="{BB962C8B-B14F-4D97-AF65-F5344CB8AC3E}">
        <p14:creationId xmlns:p14="http://schemas.microsoft.com/office/powerpoint/2010/main" val="33347583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791163" y="6063376"/>
            <a:ext cx="8799711" cy="850756"/>
          </a:xfrm>
          <a:prstGeom prst="rect">
            <a:avLst/>
          </a:prstGeom>
        </p:spPr>
        <p:txBody>
          <a:bodyPr wrap="square" lIns="261244" tIns="261244" rIns="261244" bIns="261244">
            <a:spAutoFit/>
          </a:bodyPr>
          <a:lstStyle>
            <a:lvl1pPr marL="0" indent="0">
              <a:buNone/>
              <a:defRPr sz="21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807047" y="5258205"/>
            <a:ext cx="8792766" cy="695785"/>
          </a:xfrm>
          <a:prstGeom prst="rect">
            <a:avLst/>
          </a:prstGeom>
          <a:noFill/>
        </p:spPr>
        <p:txBody>
          <a:bodyPr lIns="104498" tIns="104498" rIns="104498" bIns="104498" anchor="ctr" anchorCtr="0">
            <a:spAutoFit/>
          </a:bodyPr>
          <a:lstStyle>
            <a:lvl1pPr marL="0" indent="0" algn="ctr">
              <a:buNone/>
              <a:defRPr sz="3150" b="1" u="sng" baseline="0">
                <a:solidFill>
                  <a:schemeClr val="accent5">
                    <a:lumMod val="50000"/>
                  </a:schemeClr>
                </a:solidFill>
              </a:defRPr>
            </a:lvl1pPr>
          </a:lstStyle>
          <a:p>
            <a:pPr lvl="0"/>
            <a:r>
              <a:rPr lang="en-US" dirty="0"/>
              <a:t>Click to edit Master text styles</a:t>
            </a:r>
          </a:p>
        </p:txBody>
      </p:sp>
      <p:sp>
        <p:nvSpPr>
          <p:cNvPr id="20" name="Text Placeholder 5"/>
          <p:cNvSpPr>
            <a:spLocks noGrp="1"/>
          </p:cNvSpPr>
          <p:nvPr>
            <p:ph type="body" sz="quarter" idx="20"/>
          </p:nvPr>
        </p:nvSpPr>
        <p:spPr>
          <a:xfrm>
            <a:off x="807047" y="13715433"/>
            <a:ext cx="8794155" cy="695785"/>
          </a:xfrm>
          <a:prstGeom prst="rect">
            <a:avLst/>
          </a:prstGeom>
          <a:noFill/>
        </p:spPr>
        <p:txBody>
          <a:bodyPr wrap="square" lIns="104498" tIns="104498" rIns="104498" bIns="104498" anchor="ctr" anchorCtr="0">
            <a:spAutoFit/>
          </a:bodyPr>
          <a:lstStyle>
            <a:lvl1pPr marL="0" indent="0" algn="ctr">
              <a:buNone/>
              <a:defRPr sz="315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0138769" y="6055879"/>
            <a:ext cx="8792765" cy="850756"/>
          </a:xfrm>
          <a:prstGeom prst="rect">
            <a:avLst/>
          </a:prstGeom>
        </p:spPr>
        <p:txBody>
          <a:bodyPr wrap="square" lIns="261244" tIns="261244" rIns="261244" bIns="261244">
            <a:spAutoFit/>
          </a:bodyPr>
          <a:lstStyle>
            <a:lvl1pPr marL="0" indent="0">
              <a:buNone/>
              <a:defRPr sz="21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0138769" y="5258205"/>
            <a:ext cx="8792766" cy="695785"/>
          </a:xfrm>
          <a:prstGeom prst="rect">
            <a:avLst/>
          </a:prstGeom>
          <a:noFill/>
        </p:spPr>
        <p:txBody>
          <a:bodyPr lIns="104498" tIns="104498" rIns="104498" bIns="104498" anchor="ctr" anchorCtr="0">
            <a:spAutoFit/>
          </a:bodyPr>
          <a:lstStyle>
            <a:lvl1pPr marL="0" indent="0" algn="ctr">
              <a:buNone/>
              <a:defRPr sz="315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9476047" y="6063376"/>
            <a:ext cx="8792765" cy="850756"/>
          </a:xfrm>
          <a:prstGeom prst="rect">
            <a:avLst/>
          </a:prstGeom>
        </p:spPr>
        <p:txBody>
          <a:bodyPr wrap="square" lIns="261244" tIns="261244" rIns="261244" bIns="261244">
            <a:spAutoFit/>
          </a:bodyPr>
          <a:lstStyle>
            <a:lvl1pPr marL="0" indent="0">
              <a:buNone/>
              <a:defRPr sz="21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9469100" y="5258205"/>
            <a:ext cx="8801100" cy="695785"/>
          </a:xfrm>
          <a:prstGeom prst="rect">
            <a:avLst/>
          </a:prstGeom>
          <a:noFill/>
        </p:spPr>
        <p:txBody>
          <a:bodyPr lIns="104498" tIns="104498" rIns="104498" bIns="104498" anchor="ctr" anchorCtr="0">
            <a:spAutoFit/>
          </a:bodyPr>
          <a:lstStyle>
            <a:lvl1pPr marL="0" indent="0" algn="ctr">
              <a:buNone/>
              <a:defRPr sz="315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28810651" y="5258205"/>
            <a:ext cx="8791140" cy="695785"/>
          </a:xfrm>
          <a:prstGeom prst="rect">
            <a:avLst/>
          </a:prstGeom>
          <a:noFill/>
        </p:spPr>
        <p:txBody>
          <a:bodyPr wrap="square" lIns="104498" tIns="104498" rIns="104498" bIns="104498" anchor="ctr" anchorCtr="0">
            <a:spAutoFit/>
          </a:bodyPr>
          <a:lstStyle>
            <a:lvl1pPr marL="0" indent="0" algn="ctr">
              <a:buNone/>
              <a:defRPr sz="315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28810651" y="6063376"/>
            <a:ext cx="8791140" cy="850756"/>
          </a:xfrm>
          <a:prstGeom prst="rect">
            <a:avLst/>
          </a:prstGeom>
        </p:spPr>
        <p:txBody>
          <a:bodyPr wrap="square" lIns="261244" tIns="261244" rIns="261244" bIns="261244">
            <a:spAutoFit/>
          </a:bodyPr>
          <a:lstStyle>
            <a:lvl1pPr marL="0" indent="0">
              <a:buNone/>
              <a:defRPr sz="21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28810651" y="13772311"/>
            <a:ext cx="8791140" cy="695785"/>
          </a:xfrm>
          <a:prstGeom prst="rect">
            <a:avLst/>
          </a:prstGeom>
          <a:noFill/>
        </p:spPr>
        <p:txBody>
          <a:bodyPr wrap="square" lIns="104498" tIns="104498" rIns="104498" bIns="104498" anchor="ctr" anchorCtr="0">
            <a:spAutoFit/>
          </a:bodyPr>
          <a:lstStyle>
            <a:lvl1pPr marL="0" indent="0" algn="ctr">
              <a:buNone/>
              <a:defRPr sz="315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28808449" y="14569985"/>
            <a:ext cx="8795544" cy="850756"/>
          </a:xfrm>
          <a:prstGeom prst="rect">
            <a:avLst/>
          </a:prstGeom>
        </p:spPr>
        <p:txBody>
          <a:bodyPr wrap="square" lIns="261244" tIns="261244" rIns="261244" bIns="261244">
            <a:spAutoFit/>
          </a:bodyPr>
          <a:lstStyle>
            <a:lvl1pPr marL="0" indent="0">
              <a:buNone/>
              <a:defRPr sz="21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28810651" y="24545271"/>
            <a:ext cx="8791140" cy="695785"/>
          </a:xfrm>
          <a:prstGeom prst="rect">
            <a:avLst/>
          </a:prstGeom>
          <a:noFill/>
        </p:spPr>
        <p:txBody>
          <a:bodyPr wrap="square" lIns="104498" tIns="104498" rIns="104498" bIns="104498" anchor="ctr" anchorCtr="0">
            <a:spAutoFit/>
          </a:bodyPr>
          <a:lstStyle>
            <a:lvl1pPr marL="0" indent="0" algn="ctr">
              <a:buNone/>
              <a:defRPr sz="315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28808449" y="25342946"/>
            <a:ext cx="8795544" cy="850756"/>
          </a:xfrm>
          <a:prstGeom prst="rect">
            <a:avLst/>
          </a:prstGeom>
        </p:spPr>
        <p:txBody>
          <a:bodyPr wrap="square" lIns="261244" tIns="261244" rIns="261244" bIns="261244">
            <a:spAutoFit/>
          </a:bodyPr>
          <a:lstStyle>
            <a:lvl1pPr marL="0" indent="0">
              <a:buNone/>
              <a:defRPr sz="21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Click to edit Master text styles</a:t>
            </a:r>
          </a:p>
        </p:txBody>
      </p:sp>
      <p:sp>
        <p:nvSpPr>
          <p:cNvPr id="60" name="Text Placeholder 3"/>
          <p:cNvSpPr>
            <a:spLocks noGrp="1"/>
          </p:cNvSpPr>
          <p:nvPr>
            <p:ph type="body" sz="quarter" idx="96"/>
          </p:nvPr>
        </p:nvSpPr>
        <p:spPr>
          <a:xfrm>
            <a:off x="822336" y="14513460"/>
            <a:ext cx="8799711" cy="850756"/>
          </a:xfrm>
          <a:prstGeom prst="rect">
            <a:avLst/>
          </a:prstGeom>
        </p:spPr>
        <p:txBody>
          <a:bodyPr wrap="square" lIns="261244" tIns="261244" rIns="261244" bIns="261244">
            <a:spAutoFit/>
          </a:bodyPr>
          <a:lstStyle>
            <a:lvl1pPr marL="0" indent="0">
              <a:buNone/>
              <a:defRPr sz="21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Click to edit Master text styles</a:t>
            </a:r>
          </a:p>
        </p:txBody>
      </p:sp>
      <p:sp>
        <p:nvSpPr>
          <p:cNvPr id="76" name="Text Placeholder 76"/>
          <p:cNvSpPr>
            <a:spLocks noGrp="1"/>
          </p:cNvSpPr>
          <p:nvPr>
            <p:ph type="body" sz="quarter" idx="150" hasCustomPrompt="1"/>
          </p:nvPr>
        </p:nvSpPr>
        <p:spPr>
          <a:xfrm>
            <a:off x="5049982" y="3133994"/>
            <a:ext cx="28304837" cy="1209040"/>
          </a:xfrm>
          <a:prstGeom prst="rect">
            <a:avLst/>
          </a:prstGeom>
        </p:spPr>
        <p:txBody>
          <a:bodyPr>
            <a:normAutofit/>
          </a:bodyPr>
          <a:lstStyle>
            <a:lvl1pPr marL="0" indent="0" algn="ctr">
              <a:buFontTx/>
              <a:buNone/>
              <a:defRPr sz="4500">
                <a:solidFill>
                  <a:schemeClr val="accent5">
                    <a:lumMod val="50000"/>
                  </a:schemeClr>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affiliations</a:t>
            </a:r>
          </a:p>
        </p:txBody>
      </p:sp>
      <p:sp>
        <p:nvSpPr>
          <p:cNvPr id="77" name="Text Placeholder 76"/>
          <p:cNvSpPr>
            <a:spLocks noGrp="1"/>
          </p:cNvSpPr>
          <p:nvPr>
            <p:ph type="body" sz="quarter" idx="151" hasCustomPrompt="1"/>
          </p:nvPr>
        </p:nvSpPr>
        <p:spPr>
          <a:xfrm>
            <a:off x="5049982" y="1924954"/>
            <a:ext cx="28304837" cy="1209040"/>
          </a:xfrm>
          <a:prstGeom prst="rect">
            <a:avLst/>
          </a:prstGeom>
        </p:spPr>
        <p:txBody>
          <a:bodyPr anchor="t" anchorCtr="1">
            <a:normAutofit/>
          </a:bodyPr>
          <a:lstStyle>
            <a:lvl1pPr marL="0" indent="0" algn="ctr">
              <a:buFontTx/>
              <a:buNone/>
              <a:defRPr sz="6600">
                <a:solidFill>
                  <a:schemeClr val="accent5">
                    <a:lumMod val="50000"/>
                  </a:schemeClr>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authors</a:t>
            </a:r>
          </a:p>
        </p:txBody>
      </p:sp>
      <p:sp>
        <p:nvSpPr>
          <p:cNvPr id="78" name="Text Placeholder 76"/>
          <p:cNvSpPr>
            <a:spLocks noGrp="1"/>
          </p:cNvSpPr>
          <p:nvPr>
            <p:ph type="body" sz="quarter" idx="153" hasCustomPrompt="1"/>
          </p:nvPr>
        </p:nvSpPr>
        <p:spPr>
          <a:xfrm>
            <a:off x="5049982" y="377979"/>
            <a:ext cx="28304837" cy="1546975"/>
          </a:xfrm>
          <a:prstGeom prst="rect">
            <a:avLst/>
          </a:prstGeom>
        </p:spPr>
        <p:txBody>
          <a:bodyPr anchor="t" anchorCtr="1">
            <a:normAutofit/>
          </a:bodyPr>
          <a:lstStyle>
            <a:lvl1pPr marL="0" indent="0" algn="ctr">
              <a:buFontTx/>
              <a:buNone/>
              <a:defRPr sz="8625" b="1">
                <a:solidFill>
                  <a:schemeClr val="accent5">
                    <a:lumMod val="50000"/>
                  </a:schemeClr>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title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1163" y="798459"/>
            <a:ext cx="3239124" cy="4111196"/>
          </a:xfrm>
          <a:prstGeom prst="rect">
            <a:avLst/>
          </a:prstGeom>
        </p:spPr>
      </p:pic>
    </p:spTree>
    <p:extLst>
      <p:ext uri="{BB962C8B-B14F-4D97-AF65-F5344CB8AC3E}">
        <p14:creationId xmlns:p14="http://schemas.microsoft.com/office/powerpoint/2010/main" val="134847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791164" y="6063376"/>
            <a:ext cx="11892368" cy="850756"/>
          </a:xfrm>
          <a:prstGeom prst="rect">
            <a:avLst/>
          </a:prstGeom>
        </p:spPr>
        <p:txBody>
          <a:bodyPr wrap="square" lIns="261244" tIns="261244" rIns="261244" bIns="261244">
            <a:spAutoFit/>
          </a:bodyPr>
          <a:lstStyle>
            <a:lvl1pPr marL="0" indent="0">
              <a:buNone/>
              <a:defRPr sz="21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Click to edit Master text styles</a:t>
            </a:r>
          </a:p>
        </p:txBody>
      </p:sp>
      <p:sp>
        <p:nvSpPr>
          <p:cNvPr id="6" name="Text Placeholder 5"/>
          <p:cNvSpPr>
            <a:spLocks noGrp="1"/>
          </p:cNvSpPr>
          <p:nvPr>
            <p:ph type="body" sz="quarter" idx="11"/>
          </p:nvPr>
        </p:nvSpPr>
        <p:spPr>
          <a:xfrm>
            <a:off x="807046" y="5265702"/>
            <a:ext cx="11876486" cy="695785"/>
          </a:xfrm>
          <a:prstGeom prst="rect">
            <a:avLst/>
          </a:prstGeom>
          <a:noFill/>
        </p:spPr>
        <p:txBody>
          <a:bodyPr wrap="square" lIns="104498" tIns="104498" rIns="104498" bIns="104498" anchor="ctr" anchorCtr="0">
            <a:spAutoFit/>
          </a:bodyPr>
          <a:lstStyle>
            <a:lvl1pPr marL="0" indent="0" algn="ctr">
              <a:buNone/>
              <a:defRPr sz="3150" b="1" u="sng" baseline="0">
                <a:solidFill>
                  <a:schemeClr val="accent5">
                    <a:lumMod val="50000"/>
                  </a:schemeClr>
                </a:solidFill>
              </a:defRPr>
            </a:lvl1pPr>
          </a:lstStyle>
          <a:p>
            <a:pPr lvl="0"/>
            <a:r>
              <a:rPr lang="en-US" dirty="0"/>
              <a:t>Click to edit Master text styles</a:t>
            </a:r>
          </a:p>
        </p:txBody>
      </p:sp>
      <p:sp>
        <p:nvSpPr>
          <p:cNvPr id="19" name="Text Placeholder 3"/>
          <p:cNvSpPr>
            <a:spLocks noGrp="1"/>
          </p:cNvSpPr>
          <p:nvPr>
            <p:ph type="body" sz="quarter" idx="19"/>
          </p:nvPr>
        </p:nvSpPr>
        <p:spPr>
          <a:xfrm>
            <a:off x="824319" y="17301891"/>
            <a:ext cx="11859213" cy="850756"/>
          </a:xfrm>
          <a:prstGeom prst="rect">
            <a:avLst/>
          </a:prstGeom>
        </p:spPr>
        <p:txBody>
          <a:bodyPr wrap="square" lIns="261244" tIns="261244" rIns="261244" bIns="261244">
            <a:spAutoFit/>
          </a:bodyPr>
          <a:lstStyle>
            <a:lvl1pPr marL="0" indent="0">
              <a:buNone/>
              <a:defRPr sz="21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Click to edit Master text styles</a:t>
            </a:r>
          </a:p>
        </p:txBody>
      </p:sp>
      <p:sp>
        <p:nvSpPr>
          <p:cNvPr id="20" name="Text Placeholder 5"/>
          <p:cNvSpPr>
            <a:spLocks noGrp="1"/>
          </p:cNvSpPr>
          <p:nvPr>
            <p:ph type="body" sz="quarter" idx="20"/>
          </p:nvPr>
        </p:nvSpPr>
        <p:spPr>
          <a:xfrm>
            <a:off x="824320" y="16562372"/>
            <a:ext cx="11859212" cy="695785"/>
          </a:xfrm>
          <a:prstGeom prst="rect">
            <a:avLst/>
          </a:prstGeom>
          <a:noFill/>
        </p:spPr>
        <p:txBody>
          <a:bodyPr wrap="square" lIns="104498" tIns="104498" rIns="104498" bIns="104498" anchor="ctr" anchorCtr="0">
            <a:spAutoFit/>
          </a:bodyPr>
          <a:lstStyle>
            <a:lvl1pPr marL="0" indent="0" algn="ctr">
              <a:buNone/>
              <a:defRPr sz="3150" b="1" u="sng" baseline="0">
                <a:solidFill>
                  <a:schemeClr val="accent5">
                    <a:lumMod val="50000"/>
                  </a:schemeClr>
                </a:solidFill>
              </a:defRPr>
            </a:lvl1pPr>
          </a:lstStyle>
          <a:p>
            <a:pPr lvl="0"/>
            <a:r>
              <a:rPr lang="en-US" dirty="0"/>
              <a:t>Click to edit Master text styles</a:t>
            </a:r>
          </a:p>
        </p:txBody>
      </p:sp>
      <p:sp>
        <p:nvSpPr>
          <p:cNvPr id="21" name="Text Placeholder 3"/>
          <p:cNvSpPr>
            <a:spLocks noGrp="1"/>
          </p:cNvSpPr>
          <p:nvPr>
            <p:ph type="body" sz="quarter" idx="21"/>
          </p:nvPr>
        </p:nvSpPr>
        <p:spPr>
          <a:xfrm>
            <a:off x="13259993" y="20470128"/>
            <a:ext cx="11875092" cy="850756"/>
          </a:xfrm>
          <a:prstGeom prst="rect">
            <a:avLst/>
          </a:prstGeom>
        </p:spPr>
        <p:txBody>
          <a:bodyPr wrap="square" lIns="261244" tIns="261244" rIns="261244" bIns="261244">
            <a:spAutoFit/>
          </a:bodyPr>
          <a:lstStyle>
            <a:lvl1pPr marL="0" indent="0">
              <a:buNone/>
              <a:defRPr sz="21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Click to edit Master text styles</a:t>
            </a:r>
          </a:p>
        </p:txBody>
      </p:sp>
      <p:sp>
        <p:nvSpPr>
          <p:cNvPr id="22" name="Text Placeholder 5"/>
          <p:cNvSpPr>
            <a:spLocks noGrp="1"/>
          </p:cNvSpPr>
          <p:nvPr>
            <p:ph type="body" sz="quarter" idx="22"/>
          </p:nvPr>
        </p:nvSpPr>
        <p:spPr>
          <a:xfrm>
            <a:off x="13259993" y="19722944"/>
            <a:ext cx="11875092" cy="695785"/>
          </a:xfrm>
          <a:prstGeom prst="rect">
            <a:avLst/>
          </a:prstGeom>
          <a:noFill/>
        </p:spPr>
        <p:txBody>
          <a:bodyPr wrap="square" lIns="104498" tIns="104498" rIns="104498" bIns="104498" anchor="ctr" anchorCtr="0">
            <a:spAutoFit/>
          </a:bodyPr>
          <a:lstStyle>
            <a:lvl1pPr marL="0" indent="0" algn="ctr">
              <a:buNone/>
              <a:defRPr sz="3150" b="1" u="sng" baseline="0">
                <a:solidFill>
                  <a:schemeClr val="accent5">
                    <a:lumMod val="50000"/>
                  </a:schemeClr>
                </a:solidFill>
              </a:defRPr>
            </a:lvl1pPr>
          </a:lstStyle>
          <a:p>
            <a:pPr lvl="0"/>
            <a:r>
              <a:rPr lang="en-US" dirty="0"/>
              <a:t>Click to edit Master text styles</a:t>
            </a:r>
          </a:p>
        </p:txBody>
      </p:sp>
      <p:sp>
        <p:nvSpPr>
          <p:cNvPr id="23" name="Text Placeholder 3"/>
          <p:cNvSpPr>
            <a:spLocks noGrp="1"/>
          </p:cNvSpPr>
          <p:nvPr>
            <p:ph type="body" sz="quarter" idx="23"/>
          </p:nvPr>
        </p:nvSpPr>
        <p:spPr>
          <a:xfrm>
            <a:off x="13266939" y="6063376"/>
            <a:ext cx="11875092" cy="850756"/>
          </a:xfrm>
          <a:prstGeom prst="rect">
            <a:avLst/>
          </a:prstGeom>
        </p:spPr>
        <p:txBody>
          <a:bodyPr wrap="square" lIns="261244" tIns="261244" rIns="261244" bIns="261244">
            <a:spAutoFit/>
          </a:bodyPr>
          <a:lstStyle>
            <a:lvl1pPr marL="0" indent="0">
              <a:buNone/>
              <a:defRPr sz="21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Click to edit Master text styles</a:t>
            </a:r>
          </a:p>
        </p:txBody>
      </p:sp>
      <p:sp>
        <p:nvSpPr>
          <p:cNvPr id="24" name="Text Placeholder 5"/>
          <p:cNvSpPr>
            <a:spLocks noGrp="1"/>
          </p:cNvSpPr>
          <p:nvPr>
            <p:ph type="body" sz="quarter" idx="24"/>
          </p:nvPr>
        </p:nvSpPr>
        <p:spPr>
          <a:xfrm>
            <a:off x="13259992" y="5265702"/>
            <a:ext cx="11882042" cy="695785"/>
          </a:xfrm>
          <a:prstGeom prst="rect">
            <a:avLst/>
          </a:prstGeom>
          <a:noFill/>
        </p:spPr>
        <p:txBody>
          <a:bodyPr wrap="square" lIns="104498" tIns="104498" rIns="104498" bIns="104498" anchor="ctr" anchorCtr="0">
            <a:spAutoFit/>
          </a:bodyPr>
          <a:lstStyle>
            <a:lvl1pPr marL="0" indent="0" algn="ctr">
              <a:buNone/>
              <a:defRPr sz="3150" b="1" u="sng" baseline="0">
                <a:solidFill>
                  <a:schemeClr val="accent5">
                    <a:lumMod val="50000"/>
                  </a:schemeClr>
                </a:solidFill>
              </a:defRPr>
            </a:lvl1pPr>
          </a:lstStyle>
          <a:p>
            <a:pPr lvl="0"/>
            <a:r>
              <a:rPr lang="en-US" dirty="0"/>
              <a:t>Click to edit Master text styles</a:t>
            </a:r>
          </a:p>
        </p:txBody>
      </p:sp>
      <p:sp>
        <p:nvSpPr>
          <p:cNvPr id="25" name="Text Placeholder 5"/>
          <p:cNvSpPr>
            <a:spLocks noGrp="1"/>
          </p:cNvSpPr>
          <p:nvPr>
            <p:ph type="body" sz="quarter" idx="25"/>
          </p:nvPr>
        </p:nvSpPr>
        <p:spPr>
          <a:xfrm>
            <a:off x="25721273" y="5265702"/>
            <a:ext cx="11879025" cy="695785"/>
          </a:xfrm>
          <a:prstGeom prst="rect">
            <a:avLst/>
          </a:prstGeom>
          <a:noFill/>
        </p:spPr>
        <p:txBody>
          <a:bodyPr wrap="square" lIns="104498" tIns="104498" rIns="104498" bIns="104498" anchor="ctr" anchorCtr="0">
            <a:spAutoFit/>
          </a:bodyPr>
          <a:lstStyle>
            <a:lvl1pPr marL="0" indent="0" algn="ctr">
              <a:buNone/>
              <a:defRPr sz="3150" b="1" u="sng" baseline="0">
                <a:solidFill>
                  <a:schemeClr val="accent5">
                    <a:lumMod val="50000"/>
                  </a:schemeClr>
                </a:solidFill>
              </a:defRPr>
            </a:lvl1pPr>
          </a:lstStyle>
          <a:p>
            <a:pPr lvl="0"/>
            <a:r>
              <a:rPr lang="en-US" dirty="0"/>
              <a:t>Click to edit Master text styles</a:t>
            </a:r>
          </a:p>
        </p:txBody>
      </p:sp>
      <p:sp>
        <p:nvSpPr>
          <p:cNvPr id="26" name="Text Placeholder 3"/>
          <p:cNvSpPr>
            <a:spLocks noGrp="1"/>
          </p:cNvSpPr>
          <p:nvPr>
            <p:ph type="body" sz="quarter" idx="26"/>
          </p:nvPr>
        </p:nvSpPr>
        <p:spPr>
          <a:xfrm>
            <a:off x="25721273" y="6063376"/>
            <a:ext cx="11879025" cy="850756"/>
          </a:xfrm>
          <a:prstGeom prst="rect">
            <a:avLst/>
          </a:prstGeom>
        </p:spPr>
        <p:txBody>
          <a:bodyPr wrap="square" lIns="261244" tIns="261244" rIns="261244" bIns="261244">
            <a:spAutoFit/>
          </a:bodyPr>
          <a:lstStyle>
            <a:lvl1pPr marL="0" indent="0">
              <a:buNone/>
              <a:defRPr sz="21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Click to edit Master text styles</a:t>
            </a:r>
          </a:p>
        </p:txBody>
      </p:sp>
      <p:sp>
        <p:nvSpPr>
          <p:cNvPr id="27" name="Text Placeholder 5"/>
          <p:cNvSpPr>
            <a:spLocks noGrp="1"/>
          </p:cNvSpPr>
          <p:nvPr>
            <p:ph type="body" sz="quarter" idx="27"/>
          </p:nvPr>
        </p:nvSpPr>
        <p:spPr>
          <a:xfrm>
            <a:off x="25721273" y="16547209"/>
            <a:ext cx="11879025" cy="695785"/>
          </a:xfrm>
          <a:prstGeom prst="rect">
            <a:avLst/>
          </a:prstGeom>
          <a:noFill/>
        </p:spPr>
        <p:txBody>
          <a:bodyPr wrap="square" lIns="104498" tIns="104498" rIns="104498" bIns="104498" anchor="ctr" anchorCtr="0">
            <a:spAutoFit/>
          </a:bodyPr>
          <a:lstStyle>
            <a:lvl1pPr marL="0" indent="0" algn="ctr">
              <a:buNone/>
              <a:defRPr sz="3150" b="1" u="sng" baseline="0">
                <a:solidFill>
                  <a:schemeClr val="accent5">
                    <a:lumMod val="50000"/>
                  </a:schemeClr>
                </a:solidFill>
              </a:defRPr>
            </a:lvl1pPr>
          </a:lstStyle>
          <a:p>
            <a:pPr lvl="0"/>
            <a:r>
              <a:rPr lang="en-US" dirty="0"/>
              <a:t>Click to edit Master text styles</a:t>
            </a:r>
          </a:p>
        </p:txBody>
      </p:sp>
      <p:sp>
        <p:nvSpPr>
          <p:cNvPr id="28" name="Text Placeholder 3"/>
          <p:cNvSpPr>
            <a:spLocks noGrp="1"/>
          </p:cNvSpPr>
          <p:nvPr>
            <p:ph type="body" sz="quarter" idx="28"/>
          </p:nvPr>
        </p:nvSpPr>
        <p:spPr>
          <a:xfrm>
            <a:off x="25719072" y="17384139"/>
            <a:ext cx="11883428" cy="850756"/>
          </a:xfrm>
          <a:prstGeom prst="rect">
            <a:avLst/>
          </a:prstGeom>
        </p:spPr>
        <p:txBody>
          <a:bodyPr wrap="square" lIns="261244" tIns="261244" rIns="261244" bIns="261244">
            <a:spAutoFit/>
          </a:bodyPr>
          <a:lstStyle>
            <a:lvl1pPr marL="0" indent="0">
              <a:buNone/>
              <a:defRPr sz="21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Click to edit Master text styles</a:t>
            </a:r>
          </a:p>
        </p:txBody>
      </p:sp>
      <p:sp>
        <p:nvSpPr>
          <p:cNvPr id="29" name="Text Placeholder 5"/>
          <p:cNvSpPr>
            <a:spLocks noGrp="1"/>
          </p:cNvSpPr>
          <p:nvPr>
            <p:ph type="body" sz="quarter" idx="29"/>
          </p:nvPr>
        </p:nvSpPr>
        <p:spPr>
          <a:xfrm>
            <a:off x="25721273" y="24545271"/>
            <a:ext cx="11879025" cy="695785"/>
          </a:xfrm>
          <a:prstGeom prst="rect">
            <a:avLst/>
          </a:prstGeom>
          <a:noFill/>
        </p:spPr>
        <p:txBody>
          <a:bodyPr wrap="square" lIns="104498" tIns="104498" rIns="104498" bIns="104498" anchor="ctr" anchorCtr="0">
            <a:spAutoFit/>
          </a:bodyPr>
          <a:lstStyle>
            <a:lvl1pPr marL="0" indent="0" algn="ctr">
              <a:buNone/>
              <a:defRPr sz="3150" b="1" u="sng" baseline="0">
                <a:solidFill>
                  <a:schemeClr val="accent5">
                    <a:lumMod val="50000"/>
                  </a:schemeClr>
                </a:solidFill>
              </a:defRPr>
            </a:lvl1pPr>
          </a:lstStyle>
          <a:p>
            <a:pPr lvl="0"/>
            <a:r>
              <a:rPr lang="en-US" dirty="0"/>
              <a:t>Click to edit Master text styles</a:t>
            </a:r>
          </a:p>
        </p:txBody>
      </p:sp>
      <p:sp>
        <p:nvSpPr>
          <p:cNvPr id="30" name="Text Placeholder 3"/>
          <p:cNvSpPr>
            <a:spLocks noGrp="1"/>
          </p:cNvSpPr>
          <p:nvPr>
            <p:ph type="body" sz="quarter" idx="30"/>
          </p:nvPr>
        </p:nvSpPr>
        <p:spPr>
          <a:xfrm>
            <a:off x="25719072" y="25342946"/>
            <a:ext cx="11883428" cy="850756"/>
          </a:xfrm>
          <a:prstGeom prst="rect">
            <a:avLst/>
          </a:prstGeom>
        </p:spPr>
        <p:txBody>
          <a:bodyPr wrap="square" lIns="261244" tIns="261244" rIns="261244" bIns="261244">
            <a:spAutoFit/>
          </a:bodyPr>
          <a:lstStyle>
            <a:lvl1pPr marL="0" indent="0">
              <a:buNone/>
              <a:defRPr sz="21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Click to edit Master text styles</a:t>
            </a:r>
          </a:p>
        </p:txBody>
      </p:sp>
      <p:sp>
        <p:nvSpPr>
          <p:cNvPr id="60" name="Text Placeholder 76"/>
          <p:cNvSpPr>
            <a:spLocks noGrp="1"/>
          </p:cNvSpPr>
          <p:nvPr>
            <p:ph type="body" sz="quarter" idx="150" hasCustomPrompt="1"/>
          </p:nvPr>
        </p:nvSpPr>
        <p:spPr>
          <a:xfrm>
            <a:off x="5049982" y="3133994"/>
            <a:ext cx="28304837" cy="1209040"/>
          </a:xfrm>
          <a:prstGeom prst="rect">
            <a:avLst/>
          </a:prstGeom>
        </p:spPr>
        <p:txBody>
          <a:bodyPr>
            <a:normAutofit/>
          </a:bodyPr>
          <a:lstStyle>
            <a:lvl1pPr marL="0" indent="0" algn="ctr">
              <a:buFontTx/>
              <a:buNone/>
              <a:defRPr sz="4500">
                <a:solidFill>
                  <a:schemeClr val="accent5">
                    <a:lumMod val="50000"/>
                  </a:schemeClr>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affiliations</a:t>
            </a:r>
          </a:p>
        </p:txBody>
      </p:sp>
      <p:sp>
        <p:nvSpPr>
          <p:cNvPr id="61" name="Text Placeholder 76"/>
          <p:cNvSpPr>
            <a:spLocks noGrp="1"/>
          </p:cNvSpPr>
          <p:nvPr>
            <p:ph type="body" sz="quarter" idx="151" hasCustomPrompt="1"/>
          </p:nvPr>
        </p:nvSpPr>
        <p:spPr>
          <a:xfrm>
            <a:off x="5049982" y="1924954"/>
            <a:ext cx="28304837" cy="1209040"/>
          </a:xfrm>
          <a:prstGeom prst="rect">
            <a:avLst/>
          </a:prstGeom>
        </p:spPr>
        <p:txBody>
          <a:bodyPr anchor="t" anchorCtr="1">
            <a:normAutofit/>
          </a:bodyPr>
          <a:lstStyle>
            <a:lvl1pPr marL="0" indent="0" algn="ctr">
              <a:buFontTx/>
              <a:buNone/>
              <a:defRPr sz="6600">
                <a:solidFill>
                  <a:schemeClr val="accent5">
                    <a:lumMod val="50000"/>
                  </a:schemeClr>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authors</a:t>
            </a:r>
          </a:p>
        </p:txBody>
      </p:sp>
      <p:sp>
        <p:nvSpPr>
          <p:cNvPr id="63" name="Text Placeholder 76"/>
          <p:cNvSpPr>
            <a:spLocks noGrp="1"/>
          </p:cNvSpPr>
          <p:nvPr>
            <p:ph type="body" sz="quarter" idx="153" hasCustomPrompt="1"/>
          </p:nvPr>
        </p:nvSpPr>
        <p:spPr>
          <a:xfrm>
            <a:off x="5049982" y="377979"/>
            <a:ext cx="28304837" cy="1546975"/>
          </a:xfrm>
          <a:prstGeom prst="rect">
            <a:avLst/>
          </a:prstGeom>
        </p:spPr>
        <p:txBody>
          <a:bodyPr anchor="t" anchorCtr="1">
            <a:normAutofit/>
          </a:bodyPr>
          <a:lstStyle>
            <a:lvl1pPr marL="0" indent="0" algn="ctr">
              <a:buFontTx/>
              <a:buNone/>
              <a:defRPr sz="8625" b="1">
                <a:solidFill>
                  <a:schemeClr val="accent5">
                    <a:lumMod val="50000"/>
                  </a:schemeClr>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title</a:t>
            </a:r>
          </a:p>
        </p:txBody>
      </p:sp>
      <p:sp>
        <p:nvSpPr>
          <p:cNvPr id="31" name="TextBox 30"/>
          <p:cNvSpPr txBox="1"/>
          <p:nvPr userDrawn="1"/>
        </p:nvSpPr>
        <p:spPr>
          <a:xfrm>
            <a:off x="13373100" y="11140440"/>
            <a:ext cx="6515100" cy="415498"/>
          </a:xfrm>
          <a:prstGeom prst="rect">
            <a:avLst/>
          </a:prstGeom>
          <a:noFill/>
        </p:spPr>
        <p:txBody>
          <a:bodyPr wrap="square" rtlCol="0">
            <a:spAutoFit/>
          </a:bodyPr>
          <a:lstStyle/>
          <a:p>
            <a:endParaRPr lang="en-US" sz="21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4320" y="926875"/>
            <a:ext cx="3077120" cy="3905575"/>
          </a:xfrm>
          <a:prstGeom prst="rect">
            <a:avLst/>
          </a:prstGeom>
        </p:spPr>
      </p:pic>
    </p:spTree>
    <p:extLst>
      <p:ext uri="{BB962C8B-B14F-4D97-AF65-F5344CB8AC3E}">
        <p14:creationId xmlns:p14="http://schemas.microsoft.com/office/powerpoint/2010/main" val="4030569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8" r:id="rId1"/>
    <p:sldLayoutId id="2147483660" r:id="rId2"/>
  </p:sldLayoutIdLst>
  <p:txStyles>
    <p:titleStyle>
      <a:lvl1pPr algn="ctr" defTabSz="3761185" rtl="0" eaLnBrk="0" fontAlgn="base" hangingPunct="0">
        <a:spcBef>
          <a:spcPct val="0"/>
        </a:spcBef>
        <a:spcAft>
          <a:spcPct val="0"/>
        </a:spcAft>
        <a:defRPr sz="7500" kern="1200">
          <a:solidFill>
            <a:schemeClr val="bg1"/>
          </a:solidFill>
          <a:latin typeface="Trebuchet MS" pitchFamily="34" charset="0"/>
          <a:ea typeface="+mj-ea"/>
          <a:cs typeface="+mj-cs"/>
        </a:defRPr>
      </a:lvl1pPr>
      <a:lvl2pPr algn="ctr" defTabSz="3761185" rtl="0" eaLnBrk="0" fontAlgn="base" hangingPunct="0">
        <a:spcBef>
          <a:spcPct val="0"/>
        </a:spcBef>
        <a:spcAft>
          <a:spcPct val="0"/>
        </a:spcAft>
        <a:defRPr sz="7500">
          <a:solidFill>
            <a:schemeClr val="bg1"/>
          </a:solidFill>
          <a:latin typeface="Trebuchet MS" pitchFamily="34" charset="0"/>
        </a:defRPr>
      </a:lvl2pPr>
      <a:lvl3pPr algn="ctr" defTabSz="3761185" rtl="0" eaLnBrk="0" fontAlgn="base" hangingPunct="0">
        <a:spcBef>
          <a:spcPct val="0"/>
        </a:spcBef>
        <a:spcAft>
          <a:spcPct val="0"/>
        </a:spcAft>
        <a:defRPr sz="7500">
          <a:solidFill>
            <a:schemeClr val="bg1"/>
          </a:solidFill>
          <a:latin typeface="Trebuchet MS" pitchFamily="34" charset="0"/>
        </a:defRPr>
      </a:lvl3pPr>
      <a:lvl4pPr algn="ctr" defTabSz="3761185" rtl="0" eaLnBrk="0" fontAlgn="base" hangingPunct="0">
        <a:spcBef>
          <a:spcPct val="0"/>
        </a:spcBef>
        <a:spcAft>
          <a:spcPct val="0"/>
        </a:spcAft>
        <a:defRPr sz="7500">
          <a:solidFill>
            <a:schemeClr val="bg1"/>
          </a:solidFill>
          <a:latin typeface="Trebuchet MS" pitchFamily="34" charset="0"/>
        </a:defRPr>
      </a:lvl4pPr>
      <a:lvl5pPr algn="ctr" defTabSz="3761185" rtl="0" eaLnBrk="0" fontAlgn="base" hangingPunct="0">
        <a:spcBef>
          <a:spcPct val="0"/>
        </a:spcBef>
        <a:spcAft>
          <a:spcPct val="0"/>
        </a:spcAft>
        <a:defRPr sz="7500">
          <a:solidFill>
            <a:schemeClr val="bg1"/>
          </a:solidFill>
          <a:latin typeface="Trebuchet MS" pitchFamily="34" charset="0"/>
        </a:defRPr>
      </a:lvl5pPr>
      <a:lvl6pPr marL="342900" algn="ctr" defTabSz="3761185" rtl="0" fontAlgn="base">
        <a:spcBef>
          <a:spcPct val="0"/>
        </a:spcBef>
        <a:spcAft>
          <a:spcPct val="0"/>
        </a:spcAft>
        <a:defRPr sz="7500">
          <a:solidFill>
            <a:schemeClr val="bg1"/>
          </a:solidFill>
          <a:latin typeface="Trebuchet MS" pitchFamily="34" charset="0"/>
        </a:defRPr>
      </a:lvl6pPr>
      <a:lvl7pPr marL="685800" algn="ctr" defTabSz="3761185" rtl="0" fontAlgn="base">
        <a:spcBef>
          <a:spcPct val="0"/>
        </a:spcBef>
        <a:spcAft>
          <a:spcPct val="0"/>
        </a:spcAft>
        <a:defRPr sz="7500">
          <a:solidFill>
            <a:schemeClr val="bg1"/>
          </a:solidFill>
          <a:latin typeface="Trebuchet MS" pitchFamily="34" charset="0"/>
        </a:defRPr>
      </a:lvl7pPr>
      <a:lvl8pPr marL="1028700" algn="ctr" defTabSz="3761185" rtl="0" fontAlgn="base">
        <a:spcBef>
          <a:spcPct val="0"/>
        </a:spcBef>
        <a:spcAft>
          <a:spcPct val="0"/>
        </a:spcAft>
        <a:defRPr sz="7500">
          <a:solidFill>
            <a:schemeClr val="bg1"/>
          </a:solidFill>
          <a:latin typeface="Trebuchet MS" pitchFamily="34" charset="0"/>
        </a:defRPr>
      </a:lvl8pPr>
      <a:lvl9pPr marL="1371600" algn="ctr" defTabSz="3761185" rtl="0" fontAlgn="base">
        <a:spcBef>
          <a:spcPct val="0"/>
        </a:spcBef>
        <a:spcAft>
          <a:spcPct val="0"/>
        </a:spcAft>
        <a:defRPr sz="7500">
          <a:solidFill>
            <a:schemeClr val="bg1"/>
          </a:solidFill>
          <a:latin typeface="Trebuchet MS" pitchFamily="34" charset="0"/>
        </a:defRPr>
      </a:lvl9pPr>
    </p:titleStyle>
    <p:bodyStyle>
      <a:lvl1pPr marL="1409700" indent="-1409700" algn="l" defTabSz="3761185" rtl="0" eaLnBrk="0" fontAlgn="base" hangingPunct="0">
        <a:spcBef>
          <a:spcPct val="20000"/>
        </a:spcBef>
        <a:spcAft>
          <a:spcPct val="0"/>
        </a:spcAft>
        <a:buFont typeface="Arial" charset="0"/>
        <a:buChar char="•"/>
        <a:defRPr sz="13200" kern="1200">
          <a:solidFill>
            <a:schemeClr val="tx1"/>
          </a:solidFill>
          <a:latin typeface="+mn-lt"/>
          <a:ea typeface="+mn-ea"/>
          <a:cs typeface="+mn-cs"/>
        </a:defRPr>
      </a:lvl1pPr>
      <a:lvl2pPr marL="3056335" indent="-1175147" algn="l" defTabSz="3761185" rtl="0" eaLnBrk="0" fontAlgn="base" hangingPunct="0">
        <a:spcBef>
          <a:spcPct val="20000"/>
        </a:spcBef>
        <a:spcAft>
          <a:spcPct val="0"/>
        </a:spcAft>
        <a:buFont typeface="Arial" charset="0"/>
        <a:buChar char="–"/>
        <a:defRPr sz="11550" kern="1200">
          <a:solidFill>
            <a:schemeClr val="tx1"/>
          </a:solidFill>
          <a:latin typeface="+mn-lt"/>
          <a:ea typeface="+mn-ea"/>
          <a:cs typeface="+mn-cs"/>
        </a:defRPr>
      </a:lvl2pPr>
      <a:lvl3pPr marL="4701779" indent="-939404" algn="l" defTabSz="3761185" rtl="0" eaLnBrk="0" fontAlgn="base" hangingPunct="0">
        <a:spcBef>
          <a:spcPct val="20000"/>
        </a:spcBef>
        <a:spcAft>
          <a:spcPct val="0"/>
        </a:spcAft>
        <a:buFont typeface="Arial" charset="0"/>
        <a:buChar char="•"/>
        <a:defRPr sz="9900" kern="1200">
          <a:solidFill>
            <a:schemeClr val="tx1"/>
          </a:solidFill>
          <a:latin typeface="+mn-lt"/>
          <a:ea typeface="+mn-ea"/>
          <a:cs typeface="+mn-cs"/>
        </a:defRPr>
      </a:lvl3pPr>
      <a:lvl4pPr marL="6582966" indent="-939404" algn="l" defTabSz="3761185" rtl="0" eaLnBrk="0" fontAlgn="base" hangingPunct="0">
        <a:spcBef>
          <a:spcPct val="20000"/>
        </a:spcBef>
        <a:spcAft>
          <a:spcPct val="0"/>
        </a:spcAft>
        <a:buFont typeface="Arial" charset="0"/>
        <a:buChar char="–"/>
        <a:defRPr sz="8250" kern="1200">
          <a:solidFill>
            <a:schemeClr val="tx1"/>
          </a:solidFill>
          <a:latin typeface="+mn-lt"/>
          <a:ea typeface="+mn-ea"/>
          <a:cs typeface="+mn-cs"/>
        </a:defRPr>
      </a:lvl4pPr>
      <a:lvl5pPr marL="8464154" indent="-939404" algn="l" defTabSz="3761185" rtl="0" eaLnBrk="0" fontAlgn="base" hangingPunct="0">
        <a:spcBef>
          <a:spcPct val="20000"/>
        </a:spcBef>
        <a:spcAft>
          <a:spcPct val="0"/>
        </a:spcAft>
        <a:buFont typeface="Arial" charset="0"/>
        <a:buChar char="»"/>
        <a:defRPr sz="825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25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25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25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250" kern="1200">
          <a:solidFill>
            <a:schemeClr val="tx1"/>
          </a:solidFill>
          <a:latin typeface="+mn-lt"/>
          <a:ea typeface="+mn-ea"/>
          <a:cs typeface="+mn-cs"/>
        </a:defRPr>
      </a:lvl9pPr>
    </p:bodyStyle>
    <p:otherStyle>
      <a:defPPr>
        <a:defRPr lang="en-US"/>
      </a:defPPr>
      <a:lvl1pPr marL="0" algn="l" defTabSz="3761915" rtl="0" eaLnBrk="1" latinLnBrk="0" hangingPunct="1">
        <a:defRPr sz="7350" kern="1200">
          <a:solidFill>
            <a:schemeClr val="tx1"/>
          </a:solidFill>
          <a:latin typeface="+mn-lt"/>
          <a:ea typeface="+mn-ea"/>
          <a:cs typeface="+mn-cs"/>
        </a:defRPr>
      </a:lvl1pPr>
      <a:lvl2pPr marL="1880958" algn="l" defTabSz="3761915" rtl="0" eaLnBrk="1" latinLnBrk="0" hangingPunct="1">
        <a:defRPr sz="7350" kern="1200">
          <a:solidFill>
            <a:schemeClr val="tx1"/>
          </a:solidFill>
          <a:latin typeface="+mn-lt"/>
          <a:ea typeface="+mn-ea"/>
          <a:cs typeface="+mn-cs"/>
        </a:defRPr>
      </a:lvl2pPr>
      <a:lvl3pPr marL="3761915" algn="l" defTabSz="3761915" rtl="0" eaLnBrk="1" latinLnBrk="0" hangingPunct="1">
        <a:defRPr sz="7350" kern="1200">
          <a:solidFill>
            <a:schemeClr val="tx1"/>
          </a:solidFill>
          <a:latin typeface="+mn-lt"/>
          <a:ea typeface="+mn-ea"/>
          <a:cs typeface="+mn-cs"/>
        </a:defRPr>
      </a:lvl3pPr>
      <a:lvl4pPr marL="5642873" algn="l" defTabSz="3761915" rtl="0" eaLnBrk="1" latinLnBrk="0" hangingPunct="1">
        <a:defRPr sz="7350" kern="1200">
          <a:solidFill>
            <a:schemeClr val="tx1"/>
          </a:solidFill>
          <a:latin typeface="+mn-lt"/>
          <a:ea typeface="+mn-ea"/>
          <a:cs typeface="+mn-cs"/>
        </a:defRPr>
      </a:lvl4pPr>
      <a:lvl5pPr marL="7523829" algn="l" defTabSz="3761915" rtl="0" eaLnBrk="1" latinLnBrk="0" hangingPunct="1">
        <a:defRPr sz="7350" kern="1200">
          <a:solidFill>
            <a:schemeClr val="tx1"/>
          </a:solidFill>
          <a:latin typeface="+mn-lt"/>
          <a:ea typeface="+mn-ea"/>
          <a:cs typeface="+mn-cs"/>
        </a:defRPr>
      </a:lvl5pPr>
      <a:lvl6pPr marL="9404787" algn="l" defTabSz="3761915" rtl="0" eaLnBrk="1" latinLnBrk="0" hangingPunct="1">
        <a:defRPr sz="7350" kern="1200">
          <a:solidFill>
            <a:schemeClr val="tx1"/>
          </a:solidFill>
          <a:latin typeface="+mn-lt"/>
          <a:ea typeface="+mn-ea"/>
          <a:cs typeface="+mn-cs"/>
        </a:defRPr>
      </a:lvl6pPr>
      <a:lvl7pPr marL="11285745" algn="l" defTabSz="3761915" rtl="0" eaLnBrk="1" latinLnBrk="0" hangingPunct="1">
        <a:defRPr sz="7350" kern="1200">
          <a:solidFill>
            <a:schemeClr val="tx1"/>
          </a:solidFill>
          <a:latin typeface="+mn-lt"/>
          <a:ea typeface="+mn-ea"/>
          <a:cs typeface="+mn-cs"/>
        </a:defRPr>
      </a:lvl7pPr>
      <a:lvl8pPr marL="13166702" algn="l" defTabSz="3761915" rtl="0" eaLnBrk="1" latinLnBrk="0" hangingPunct="1">
        <a:defRPr sz="7350" kern="1200">
          <a:solidFill>
            <a:schemeClr val="tx1"/>
          </a:solidFill>
          <a:latin typeface="+mn-lt"/>
          <a:ea typeface="+mn-ea"/>
          <a:cs typeface="+mn-cs"/>
        </a:defRPr>
      </a:lvl8pPr>
      <a:lvl9pPr marL="15047660" algn="l" defTabSz="3761915" rtl="0" eaLnBrk="1" latinLnBrk="0" hangingPunct="1">
        <a:defRPr sz="7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coli.org/" TargetMode="External"/><Relationship Id="rId13" Type="http://schemas.openxmlformats.org/officeDocument/2006/relationships/image" Target="../media/image5.png"/><Relationship Id="rId3" Type="http://schemas.openxmlformats.org/officeDocument/2006/relationships/hyperlink" Target="https://www.census.gov/" TargetMode="External"/><Relationship Id="rId7" Type="http://schemas.openxmlformats.org/officeDocument/2006/relationships/hyperlink" Target="https://www.bea.gov/" TargetMode="External"/><Relationship Id="rId12" Type="http://schemas.openxmlformats.org/officeDocument/2006/relationships/image" Target="../media/image4.png"/><Relationship Id="rId17" Type="http://schemas.openxmlformats.org/officeDocument/2006/relationships/image" Target="../media/image9.jpeg"/><Relationship Id="rId2" Type="http://schemas.openxmlformats.org/officeDocument/2006/relationships/notesSlide" Target="../notesSlides/notesSlide1.xml"/><Relationship Id="rId16"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https://www.bls.gov/" TargetMode="External"/><Relationship Id="rId11" Type="http://schemas.openxmlformats.org/officeDocument/2006/relationships/image" Target="../media/image3.png"/><Relationship Id="rId5" Type="http://schemas.openxmlformats.org/officeDocument/2006/relationships/hyperlink" Target="https://usafacts.org/" TargetMode="External"/><Relationship Id="rId15" Type="http://schemas.openxmlformats.org/officeDocument/2006/relationships/image" Target="../media/image7.png"/><Relationship Id="rId10" Type="http://schemas.openxmlformats.org/officeDocument/2006/relationships/image" Target="../media/image2.png"/><Relationship Id="rId4" Type="http://schemas.openxmlformats.org/officeDocument/2006/relationships/hyperlink" Target="https://coronavirus.jhu.edu/" TargetMode="External"/><Relationship Id="rId9" Type="http://schemas.openxmlformats.org/officeDocument/2006/relationships/hyperlink" Target="https://www.cdc.gov/respvaxview/about/index.html" TargetMode="External"/><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362905" y="5067899"/>
            <a:ext cx="11876486" cy="765035"/>
          </a:xfrm>
        </p:spPr>
        <p:txBody>
          <a:bodyPr/>
          <a:lstStyle/>
          <a:p>
            <a:r>
              <a:rPr lang="en-US" sz="3600" dirty="0"/>
              <a:t>Abstract</a:t>
            </a:r>
          </a:p>
        </p:txBody>
      </p:sp>
      <p:sp>
        <p:nvSpPr>
          <p:cNvPr id="4" name="Text Placeholder 3"/>
          <p:cNvSpPr>
            <a:spLocks noGrp="1"/>
          </p:cNvSpPr>
          <p:nvPr>
            <p:ph type="body" sz="quarter" idx="19"/>
          </p:nvPr>
        </p:nvSpPr>
        <p:spPr>
          <a:xfrm>
            <a:off x="1385734" y="15785589"/>
            <a:ext cx="11859213" cy="7298675"/>
          </a:xfrm>
        </p:spPr>
        <p:txBody>
          <a:bodyPr/>
          <a:lstStyle/>
          <a:p>
            <a:r>
              <a:rPr lang="en-US" sz="4000" dirty="0"/>
              <a:t>This study builds upon the previous article titled “Use of Populated Weighted Density Index for Coronavirus Spread in the United States.” From that foundation, we posed a new question: how can the COVID-19 pandemic experience guide us in preparing for future outbreak-related economic crises? Given that outbreaks significantly impact labor-intensive sectors, disrupt supply chains, and ultimately strain national economies, we recognized the urgent need for proactive economic response strategies to mitigate future downturns.</a:t>
            </a:r>
          </a:p>
        </p:txBody>
      </p:sp>
      <p:sp>
        <p:nvSpPr>
          <p:cNvPr id="5" name="Text Placeholder 4"/>
          <p:cNvSpPr>
            <a:spLocks noGrp="1"/>
          </p:cNvSpPr>
          <p:nvPr>
            <p:ph type="body" sz="quarter" idx="20"/>
          </p:nvPr>
        </p:nvSpPr>
        <p:spPr>
          <a:xfrm>
            <a:off x="1385735" y="14831968"/>
            <a:ext cx="11859212" cy="765035"/>
          </a:xfrm>
        </p:spPr>
        <p:txBody>
          <a:bodyPr/>
          <a:lstStyle/>
          <a:p>
            <a:r>
              <a:rPr lang="en-US" sz="3600" dirty="0"/>
              <a:t>Intro</a:t>
            </a:r>
          </a:p>
        </p:txBody>
      </p:sp>
      <p:sp>
        <p:nvSpPr>
          <p:cNvPr id="7" name="Text Placeholder 6"/>
          <p:cNvSpPr>
            <a:spLocks noGrp="1"/>
          </p:cNvSpPr>
          <p:nvPr>
            <p:ph type="body" sz="quarter" idx="22"/>
          </p:nvPr>
        </p:nvSpPr>
        <p:spPr>
          <a:xfrm>
            <a:off x="13444646" y="4217233"/>
            <a:ext cx="11875092" cy="765035"/>
          </a:xfrm>
        </p:spPr>
        <p:txBody>
          <a:bodyPr/>
          <a:lstStyle/>
          <a:p>
            <a:r>
              <a:rPr lang="en-US" sz="3600" dirty="0"/>
              <a:t>Results</a:t>
            </a:r>
          </a:p>
        </p:txBody>
      </p:sp>
      <p:sp>
        <p:nvSpPr>
          <p:cNvPr id="8" name="Text Placeholder 7"/>
          <p:cNvSpPr>
            <a:spLocks noGrp="1"/>
          </p:cNvSpPr>
          <p:nvPr>
            <p:ph type="body" sz="quarter" idx="23"/>
          </p:nvPr>
        </p:nvSpPr>
        <p:spPr>
          <a:xfrm>
            <a:off x="1407726" y="23936100"/>
            <a:ext cx="11875092" cy="6683122"/>
          </a:xfrm>
        </p:spPr>
        <p:txBody>
          <a:bodyPr/>
          <a:lstStyle/>
          <a:p>
            <a:pPr lvl="0" defTabSz="914400" eaLnBrk="1" fontAlgn="auto" hangingPunct="1">
              <a:spcBef>
                <a:spcPts val="0"/>
              </a:spcBef>
              <a:spcAft>
                <a:spcPts val="0"/>
              </a:spcAft>
            </a:pPr>
            <a:r>
              <a:rPr lang="en-US" sz="4000" dirty="0"/>
              <a:t>For our economic indicator, we selected Gross Domestic Product (GDP), preferring it over alternatives like household income and unemployment rates because GDP offers a more comprehensive measure of economic activity. We employed a multivariate regression model where GDP served as the dependent variable. Our explanatory variables included COVID-19 spread, household income, weighted populated density, senior population percentage, education level, unemployment rate, and cost of living.</a:t>
            </a:r>
          </a:p>
        </p:txBody>
      </p:sp>
      <p:sp>
        <p:nvSpPr>
          <p:cNvPr id="9" name="Text Placeholder 8"/>
          <p:cNvSpPr>
            <a:spLocks noGrp="1"/>
          </p:cNvSpPr>
          <p:nvPr>
            <p:ph type="body" sz="quarter" idx="24"/>
          </p:nvPr>
        </p:nvSpPr>
        <p:spPr>
          <a:xfrm>
            <a:off x="1362905" y="23171065"/>
            <a:ext cx="11882042" cy="765035"/>
          </a:xfrm>
        </p:spPr>
        <p:txBody>
          <a:bodyPr/>
          <a:lstStyle/>
          <a:p>
            <a:r>
              <a:rPr lang="en-US" sz="3600" dirty="0"/>
              <a:t>Methods</a:t>
            </a:r>
          </a:p>
        </p:txBody>
      </p:sp>
      <p:sp>
        <p:nvSpPr>
          <p:cNvPr id="10" name="Text Placeholder 9"/>
          <p:cNvSpPr>
            <a:spLocks noGrp="1"/>
          </p:cNvSpPr>
          <p:nvPr>
            <p:ph type="body" sz="quarter" idx="25"/>
          </p:nvPr>
        </p:nvSpPr>
        <p:spPr>
          <a:xfrm>
            <a:off x="25507888" y="12740302"/>
            <a:ext cx="11879025" cy="765035"/>
          </a:xfrm>
        </p:spPr>
        <p:txBody>
          <a:bodyPr/>
          <a:lstStyle/>
          <a:p>
            <a:r>
              <a:rPr lang="en-US" sz="3600" dirty="0"/>
              <a:t>Conclusion</a:t>
            </a:r>
          </a:p>
        </p:txBody>
      </p:sp>
      <p:sp>
        <p:nvSpPr>
          <p:cNvPr id="11" name="Text Placeholder 10"/>
          <p:cNvSpPr>
            <a:spLocks noGrp="1"/>
          </p:cNvSpPr>
          <p:nvPr>
            <p:ph type="body" sz="quarter" idx="26"/>
          </p:nvPr>
        </p:nvSpPr>
        <p:spPr>
          <a:xfrm>
            <a:off x="25721271" y="13789923"/>
            <a:ext cx="11879025" cy="9760887"/>
          </a:xfrm>
        </p:spPr>
        <p:txBody>
          <a:bodyPr/>
          <a:lstStyle/>
          <a:p>
            <a:pPr lvl="0" defTabSz="914400" eaLnBrk="1" fontAlgn="auto" hangingPunct="1">
              <a:spcBef>
                <a:spcPts val="0"/>
              </a:spcBef>
              <a:spcAft>
                <a:spcPts val="0"/>
              </a:spcAft>
            </a:pPr>
            <a:r>
              <a:rPr lang="en-US" sz="4000" dirty="0">
                <a:solidFill>
                  <a:srgbClr val="4472C4">
                    <a:lumMod val="50000"/>
                  </a:srgbClr>
                </a:solidFill>
              </a:rPr>
              <a:t>Our findings highlight the importance of early intervention during pandemics to support economic stability. Early vaccination was linked to slight but meaningful GDP recovery in 2021, while economic impacts largely reflected 2020’s COVID-19 disruptions. A 10% increase in virus spread correlated with an 8.4% rise in GDP due to higher population density in economically strong areas, not because spread boosted growth. In contrast, increases in senior population and unemployment led to GDP declines. Counties with low COVID spread faced the least economic disruption and recovered faster by 2022, while medium-spread areas remained the most sensitive, showing the need for region-specific strategies in future crises.</a:t>
            </a:r>
          </a:p>
        </p:txBody>
      </p:sp>
      <p:sp>
        <p:nvSpPr>
          <p:cNvPr id="12" name="Text Placeholder 11"/>
          <p:cNvSpPr>
            <a:spLocks noGrp="1"/>
          </p:cNvSpPr>
          <p:nvPr>
            <p:ph type="body" sz="quarter" idx="27"/>
          </p:nvPr>
        </p:nvSpPr>
        <p:spPr>
          <a:xfrm>
            <a:off x="13562532" y="5021577"/>
            <a:ext cx="11879025" cy="765035"/>
          </a:xfrm>
        </p:spPr>
        <p:txBody>
          <a:bodyPr/>
          <a:lstStyle/>
          <a:p>
            <a:r>
              <a:rPr lang="en-US" sz="3600" i="1" u="none" dirty="0"/>
              <a:t>Table 1 : Parameter Estimation of GDP Model in the US</a:t>
            </a:r>
          </a:p>
        </p:txBody>
      </p:sp>
      <p:sp>
        <p:nvSpPr>
          <p:cNvPr id="14" name="Text Placeholder 13"/>
          <p:cNvSpPr>
            <a:spLocks noGrp="1"/>
          </p:cNvSpPr>
          <p:nvPr>
            <p:ph type="body" sz="quarter" idx="29"/>
          </p:nvPr>
        </p:nvSpPr>
        <p:spPr>
          <a:xfrm>
            <a:off x="25770194" y="24014841"/>
            <a:ext cx="11879025" cy="765035"/>
          </a:xfrm>
        </p:spPr>
        <p:txBody>
          <a:bodyPr/>
          <a:lstStyle/>
          <a:p>
            <a:r>
              <a:rPr lang="en-US" sz="3600" dirty="0"/>
              <a:t>Bibliography</a:t>
            </a:r>
          </a:p>
        </p:txBody>
      </p:sp>
      <p:sp>
        <p:nvSpPr>
          <p:cNvPr id="15" name="Text Placeholder 14"/>
          <p:cNvSpPr>
            <a:spLocks noGrp="1"/>
          </p:cNvSpPr>
          <p:nvPr>
            <p:ph type="body" sz="quarter" idx="30"/>
          </p:nvPr>
        </p:nvSpPr>
        <p:spPr>
          <a:xfrm>
            <a:off x="25507888" y="25075376"/>
            <a:ext cx="11883428" cy="5328905"/>
          </a:xfrm>
        </p:spPr>
        <p:txBody>
          <a:bodyPr/>
          <a:lstStyle/>
          <a:p>
            <a:pPr marL="457200" lvl="0" indent="-457200" defTabSz="914400" eaLnBrk="1" fontAlgn="auto" hangingPunct="1">
              <a:spcBef>
                <a:spcPts val="0"/>
              </a:spcBef>
              <a:spcAft>
                <a:spcPts val="0"/>
              </a:spcAft>
              <a:buAutoNum type="arabicPeriod"/>
            </a:pPr>
            <a:r>
              <a:rPr lang="en-US" sz="2400" dirty="0">
                <a:solidFill>
                  <a:srgbClr val="4472C4">
                    <a:lumMod val="50000"/>
                  </a:srgbClr>
                </a:solidFill>
              </a:rPr>
              <a:t>U.S. Census Bureau. U.S. Census Bureau. </a:t>
            </a:r>
            <a:r>
              <a:rPr lang="en-US" sz="2400" dirty="0">
                <a:solidFill>
                  <a:srgbClr val="4472C4">
                    <a:lumMod val="50000"/>
                  </a:srgbClr>
                </a:solidFill>
                <a:hlinkClick r:id="rId3"/>
              </a:rPr>
              <a:t>https://www.census.gov</a:t>
            </a:r>
            <a:r>
              <a:rPr lang="en-US" sz="2400" dirty="0">
                <a:solidFill>
                  <a:srgbClr val="4472C4">
                    <a:lumMod val="50000"/>
                  </a:srgbClr>
                </a:solidFill>
              </a:rPr>
              <a:t>.</a:t>
            </a:r>
          </a:p>
          <a:p>
            <a:pPr marL="457200" lvl="0" indent="-457200" defTabSz="914400" eaLnBrk="1" fontAlgn="auto" hangingPunct="1">
              <a:spcBef>
                <a:spcPts val="0"/>
              </a:spcBef>
              <a:spcAft>
                <a:spcPts val="0"/>
              </a:spcAft>
              <a:buAutoNum type="arabicPeriod"/>
            </a:pPr>
            <a:r>
              <a:rPr lang="en-US" sz="2400" dirty="0">
                <a:solidFill>
                  <a:srgbClr val="4472C4">
                    <a:lumMod val="50000"/>
                  </a:srgbClr>
                </a:solidFill>
              </a:rPr>
              <a:t>Johns Hopkins University. COVID-19 Resource Center. </a:t>
            </a:r>
            <a:r>
              <a:rPr lang="en-US" sz="2400" dirty="0">
                <a:solidFill>
                  <a:srgbClr val="4472C4">
                    <a:lumMod val="50000"/>
                  </a:srgbClr>
                </a:solidFill>
                <a:hlinkClick r:id="rId4"/>
              </a:rPr>
              <a:t>https://coronavirus.jhu.edu</a:t>
            </a:r>
            <a:r>
              <a:rPr lang="en-US" sz="2400" dirty="0">
                <a:solidFill>
                  <a:srgbClr val="4472C4">
                    <a:lumMod val="50000"/>
                  </a:srgbClr>
                </a:solidFill>
              </a:rPr>
              <a:t>. </a:t>
            </a:r>
          </a:p>
          <a:p>
            <a:pPr marL="457200" lvl="0" indent="-457200" defTabSz="914400" eaLnBrk="1" fontAlgn="auto" hangingPunct="1">
              <a:spcBef>
                <a:spcPts val="0"/>
              </a:spcBef>
              <a:spcAft>
                <a:spcPts val="0"/>
              </a:spcAft>
              <a:buAutoNum type="arabicPeriod"/>
            </a:pPr>
            <a:r>
              <a:rPr lang="en-US" sz="2400" dirty="0">
                <a:solidFill>
                  <a:srgbClr val="4472C4">
                    <a:lumMod val="50000"/>
                  </a:srgbClr>
                </a:solidFill>
              </a:rPr>
              <a:t>USA Facts. USA Facts. </a:t>
            </a:r>
            <a:r>
              <a:rPr lang="en-US" sz="2400" dirty="0">
                <a:solidFill>
                  <a:srgbClr val="4472C4">
                    <a:lumMod val="50000"/>
                  </a:srgbClr>
                </a:solidFill>
                <a:hlinkClick r:id="rId5"/>
              </a:rPr>
              <a:t>https://usafacts.org</a:t>
            </a:r>
            <a:r>
              <a:rPr lang="en-US" sz="2400" dirty="0">
                <a:solidFill>
                  <a:srgbClr val="4472C4">
                    <a:lumMod val="50000"/>
                  </a:srgbClr>
                </a:solidFill>
              </a:rPr>
              <a:t>. </a:t>
            </a:r>
          </a:p>
          <a:p>
            <a:pPr marL="457200" lvl="0" indent="-457200" defTabSz="914400" eaLnBrk="1" fontAlgn="auto" hangingPunct="1">
              <a:spcBef>
                <a:spcPts val="0"/>
              </a:spcBef>
              <a:spcAft>
                <a:spcPts val="0"/>
              </a:spcAft>
              <a:buAutoNum type="arabicPeriod"/>
            </a:pPr>
            <a:r>
              <a:rPr lang="en-US" sz="2400" dirty="0">
                <a:solidFill>
                  <a:srgbClr val="4472C4">
                    <a:lumMod val="50000"/>
                  </a:srgbClr>
                </a:solidFill>
              </a:rPr>
              <a:t>U.S. Department of Labor, Bureau of Labor Statistics. U.S. Bureau of Labor Statistics. </a:t>
            </a:r>
            <a:r>
              <a:rPr lang="en-US" sz="2400" dirty="0">
                <a:solidFill>
                  <a:srgbClr val="4472C4">
                    <a:lumMod val="50000"/>
                  </a:srgbClr>
                </a:solidFill>
                <a:hlinkClick r:id="rId6"/>
              </a:rPr>
              <a:t>https://www.bls.gov</a:t>
            </a:r>
            <a:r>
              <a:rPr lang="en-US" sz="2400" dirty="0">
                <a:solidFill>
                  <a:srgbClr val="4472C4">
                    <a:lumMod val="50000"/>
                  </a:srgbClr>
                </a:solidFill>
              </a:rPr>
              <a:t>. </a:t>
            </a:r>
          </a:p>
          <a:p>
            <a:pPr marL="457200" lvl="0" indent="-457200" defTabSz="914400" eaLnBrk="1" fontAlgn="auto" hangingPunct="1">
              <a:spcBef>
                <a:spcPts val="0"/>
              </a:spcBef>
              <a:spcAft>
                <a:spcPts val="0"/>
              </a:spcAft>
              <a:buAutoNum type="arabicPeriod"/>
            </a:pPr>
            <a:r>
              <a:rPr lang="en-US" sz="2400" dirty="0">
                <a:solidFill>
                  <a:srgbClr val="4472C4">
                    <a:lumMod val="50000"/>
                  </a:srgbClr>
                </a:solidFill>
              </a:rPr>
              <a:t>U.S. Bureau of Economic Analysis. U.S. Bureau of Economic Analysis. </a:t>
            </a:r>
            <a:r>
              <a:rPr lang="en-US" sz="2400" dirty="0">
                <a:solidFill>
                  <a:srgbClr val="4472C4">
                    <a:lumMod val="50000"/>
                  </a:srgbClr>
                </a:solidFill>
                <a:hlinkClick r:id="rId7"/>
              </a:rPr>
              <a:t>https://www.bea.gov</a:t>
            </a:r>
            <a:r>
              <a:rPr lang="en-US" sz="2400" dirty="0">
                <a:solidFill>
                  <a:srgbClr val="4472C4">
                    <a:lumMod val="50000"/>
                  </a:srgbClr>
                </a:solidFill>
              </a:rPr>
              <a:t>. </a:t>
            </a:r>
          </a:p>
          <a:p>
            <a:pPr marL="457200" lvl="0" indent="-457200" defTabSz="914400" eaLnBrk="1" fontAlgn="auto" hangingPunct="1">
              <a:spcBef>
                <a:spcPts val="0"/>
              </a:spcBef>
              <a:spcAft>
                <a:spcPts val="0"/>
              </a:spcAft>
              <a:buAutoNum type="arabicPeriod"/>
            </a:pPr>
            <a:r>
              <a:rPr lang="en-US" sz="2400" dirty="0">
                <a:solidFill>
                  <a:srgbClr val="4472C4">
                    <a:lumMod val="50000"/>
                  </a:srgbClr>
                </a:solidFill>
              </a:rPr>
              <a:t>Council for Community and Economic Research. Council for Community and Economic Research. </a:t>
            </a:r>
            <a:r>
              <a:rPr lang="en-US" sz="2400" dirty="0">
                <a:solidFill>
                  <a:srgbClr val="4472C4">
                    <a:lumMod val="50000"/>
                  </a:srgbClr>
                </a:solidFill>
                <a:hlinkClick r:id="rId8"/>
              </a:rPr>
              <a:t>https://www.coli.org</a:t>
            </a:r>
            <a:r>
              <a:rPr lang="en-US" sz="2400" dirty="0">
                <a:solidFill>
                  <a:srgbClr val="4472C4">
                    <a:lumMod val="50000"/>
                  </a:srgbClr>
                </a:solidFill>
              </a:rPr>
              <a:t>. </a:t>
            </a:r>
          </a:p>
          <a:p>
            <a:pPr marL="457200" lvl="0" indent="-457200" defTabSz="914400" eaLnBrk="1" fontAlgn="auto" hangingPunct="1">
              <a:spcBef>
                <a:spcPts val="0"/>
              </a:spcBef>
              <a:spcAft>
                <a:spcPts val="0"/>
              </a:spcAft>
              <a:buAutoNum type="arabicPeriod"/>
            </a:pPr>
            <a:r>
              <a:rPr lang="en-US" sz="2400" dirty="0">
                <a:solidFill>
                  <a:srgbClr val="4472C4">
                    <a:lumMod val="50000"/>
                  </a:srgbClr>
                </a:solidFill>
              </a:rPr>
              <a:t>Centers for Disease Control and Prevention (CDC). Vaccination Coverage and Vaccine Confidence. </a:t>
            </a:r>
            <a:r>
              <a:rPr lang="en-US" sz="2400" dirty="0">
                <a:solidFill>
                  <a:srgbClr val="4472C4">
                    <a:lumMod val="50000"/>
                  </a:srgbClr>
                </a:solidFill>
                <a:hlinkClick r:id="rId9"/>
              </a:rPr>
              <a:t>https://www.cdc.gov/respvaxview/about/index.html</a:t>
            </a:r>
            <a:r>
              <a:rPr lang="en-US" sz="2400" dirty="0">
                <a:solidFill>
                  <a:srgbClr val="4472C4">
                    <a:lumMod val="50000"/>
                  </a:srgbClr>
                </a:solidFill>
              </a:rPr>
              <a:t>. </a:t>
            </a:r>
          </a:p>
          <a:p>
            <a:pPr marL="457200" lvl="0" indent="-457200" defTabSz="914400" eaLnBrk="1" fontAlgn="auto" hangingPunct="1">
              <a:spcBef>
                <a:spcPts val="0"/>
              </a:spcBef>
              <a:spcAft>
                <a:spcPts val="0"/>
              </a:spcAft>
              <a:buAutoNum type="arabicPeriod"/>
            </a:pPr>
            <a:r>
              <a:rPr lang="en-US" sz="2400" dirty="0">
                <a:solidFill>
                  <a:srgbClr val="4472C4">
                    <a:lumMod val="50000"/>
                  </a:srgbClr>
                </a:solidFill>
              </a:rPr>
              <a:t>Yuce, et al. “Use of Population Weighted Density Index for Coronavirus Spread in the United States.” Journal of Health Economics and Outcomes Research, 2024; 11(2).</a:t>
            </a:r>
          </a:p>
        </p:txBody>
      </p:sp>
      <p:sp>
        <p:nvSpPr>
          <p:cNvPr id="16" name="Text Placeholder 15"/>
          <p:cNvSpPr>
            <a:spLocks noGrp="1"/>
          </p:cNvSpPr>
          <p:nvPr>
            <p:ph type="body" sz="quarter" idx="150"/>
          </p:nvPr>
        </p:nvSpPr>
        <p:spPr>
          <a:xfrm>
            <a:off x="5049982" y="3043453"/>
            <a:ext cx="28304837" cy="1209040"/>
          </a:xfrm>
        </p:spPr>
        <p:txBody>
          <a:bodyPr/>
          <a:lstStyle/>
          <a:p>
            <a:r>
              <a:rPr lang="en-US" dirty="0"/>
              <a:t>Advisor: Huseyin Yuce</a:t>
            </a:r>
          </a:p>
        </p:txBody>
      </p:sp>
      <p:sp>
        <p:nvSpPr>
          <p:cNvPr id="17" name="Text Placeholder 16"/>
          <p:cNvSpPr>
            <a:spLocks noGrp="1"/>
          </p:cNvSpPr>
          <p:nvPr>
            <p:ph type="body" sz="quarter" idx="151"/>
          </p:nvPr>
        </p:nvSpPr>
        <p:spPr/>
        <p:txBody>
          <a:bodyPr>
            <a:normAutofit/>
          </a:bodyPr>
          <a:lstStyle/>
          <a:p>
            <a:r>
              <a:rPr lang="en-US" dirty="0"/>
              <a:t>Angelica Tellez</a:t>
            </a:r>
          </a:p>
        </p:txBody>
      </p:sp>
      <p:sp>
        <p:nvSpPr>
          <p:cNvPr id="18" name="Text Placeholder 17"/>
          <p:cNvSpPr>
            <a:spLocks noGrp="1"/>
          </p:cNvSpPr>
          <p:nvPr>
            <p:ph type="body" sz="quarter" idx="153"/>
          </p:nvPr>
        </p:nvSpPr>
        <p:spPr/>
        <p:txBody>
          <a:bodyPr>
            <a:normAutofit/>
          </a:bodyPr>
          <a:lstStyle/>
          <a:p>
            <a:r>
              <a:rPr lang="en-US" dirty="0"/>
              <a:t>Economical Impact of COVID-19 in the US: County Level</a:t>
            </a:r>
          </a:p>
        </p:txBody>
      </p:sp>
      <p:sp>
        <p:nvSpPr>
          <p:cNvPr id="21" name="Text Placeholder 7">
            <a:extLst>
              <a:ext uri="{FF2B5EF4-FFF2-40B4-BE49-F238E27FC236}">
                <a16:creationId xmlns:a16="http://schemas.microsoft.com/office/drawing/2014/main" id="{26109483-21E7-4DFA-ABDE-FE483CA5D21B}"/>
              </a:ext>
            </a:extLst>
          </p:cNvPr>
          <p:cNvSpPr txBox="1">
            <a:spLocks/>
          </p:cNvSpPr>
          <p:nvPr/>
        </p:nvSpPr>
        <p:spPr>
          <a:xfrm>
            <a:off x="1391847" y="5957891"/>
            <a:ext cx="11875092" cy="8529781"/>
          </a:xfrm>
          <a:prstGeom prst="rect">
            <a:avLst/>
          </a:prstGeom>
        </p:spPr>
        <p:txBody>
          <a:bodyPr wrap="square" lIns="261244" tIns="261244" rIns="261244" bIns="261244" anchor="t">
            <a:spAutoFit/>
          </a:bodyPr>
          <a:lstStyle>
            <a:lvl1pPr marL="0" indent="0" algn="l" defTabSz="3761185" rtl="0" eaLnBrk="0" fontAlgn="base" hangingPunct="0">
              <a:spcBef>
                <a:spcPct val="20000"/>
              </a:spcBef>
              <a:spcAft>
                <a:spcPct val="0"/>
              </a:spcAft>
              <a:buFont typeface="Arial" charset="0"/>
              <a:buNone/>
              <a:defRPr sz="21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273565" indent="-489833" algn="l" defTabSz="3761185" rtl="0" eaLnBrk="0" fontAlgn="base" hangingPunct="0">
              <a:spcBef>
                <a:spcPct val="20000"/>
              </a:spcBef>
              <a:spcAft>
                <a:spcPct val="0"/>
              </a:spcAft>
              <a:buFont typeface="Arial" charset="0"/>
              <a:buChar char="–"/>
              <a:defRPr sz="2100" kern="1200">
                <a:solidFill>
                  <a:schemeClr val="tx1"/>
                </a:solidFill>
                <a:latin typeface="Trebuchet MS" pitchFamily="34" charset="0"/>
                <a:ea typeface="+mn-ea"/>
                <a:cs typeface="+mn-cs"/>
              </a:defRPr>
            </a:lvl2pPr>
            <a:lvl3pPr marL="1763397" indent="-489833" algn="l" defTabSz="3761185" rtl="0" eaLnBrk="0" fontAlgn="base" hangingPunct="0">
              <a:spcBef>
                <a:spcPct val="20000"/>
              </a:spcBef>
              <a:spcAft>
                <a:spcPct val="0"/>
              </a:spcAft>
              <a:buFont typeface="Arial" charset="0"/>
              <a:buChar char="•"/>
              <a:defRPr sz="2100" kern="1200">
                <a:solidFill>
                  <a:schemeClr val="tx1"/>
                </a:solidFill>
                <a:latin typeface="Trebuchet MS" pitchFamily="34" charset="0"/>
                <a:ea typeface="+mn-ea"/>
                <a:cs typeface="+mn-cs"/>
              </a:defRPr>
            </a:lvl3pPr>
            <a:lvl4pPr marL="2302214" indent="-538817" algn="l" defTabSz="3761185" rtl="0" eaLnBrk="0" fontAlgn="base" hangingPunct="0">
              <a:spcBef>
                <a:spcPct val="20000"/>
              </a:spcBef>
              <a:spcAft>
                <a:spcPct val="0"/>
              </a:spcAft>
              <a:buFont typeface="Arial" charset="0"/>
              <a:buChar char="–"/>
              <a:defRPr sz="2100" kern="1200">
                <a:solidFill>
                  <a:schemeClr val="tx1"/>
                </a:solidFill>
                <a:latin typeface="Trebuchet MS" pitchFamily="34" charset="0"/>
                <a:ea typeface="+mn-ea"/>
                <a:cs typeface="+mn-cs"/>
              </a:defRPr>
            </a:lvl4pPr>
            <a:lvl5pPr marL="2694080" indent="-391866" algn="l" defTabSz="3761185" rtl="0" eaLnBrk="0" fontAlgn="base" hangingPunct="0">
              <a:spcBef>
                <a:spcPct val="20000"/>
              </a:spcBef>
              <a:spcAft>
                <a:spcPct val="0"/>
              </a:spcAft>
              <a:buFont typeface="Arial" charset="0"/>
              <a:buChar char="»"/>
              <a:defRPr sz="2100" kern="1200">
                <a:solidFill>
                  <a:schemeClr val="tx1"/>
                </a:solidFill>
                <a:latin typeface="Trebuchet MS" pitchFamily="34" charset="0"/>
                <a:ea typeface="+mn-ea"/>
                <a:cs typeface="+mn-cs"/>
              </a:defRPr>
            </a:lvl5pPr>
            <a:lvl6pPr marL="10345266" indent="-940479" algn="l" defTabSz="3761915" rtl="0" eaLnBrk="1" latinLnBrk="0" hangingPunct="1">
              <a:spcBef>
                <a:spcPct val="20000"/>
              </a:spcBef>
              <a:buFont typeface="Arial" pitchFamily="34" charset="0"/>
              <a:buChar char="•"/>
              <a:defRPr sz="825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25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25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250" kern="1200">
                <a:solidFill>
                  <a:schemeClr val="tx1"/>
                </a:solidFill>
                <a:latin typeface="+mn-lt"/>
                <a:ea typeface="+mn-ea"/>
                <a:cs typeface="+mn-cs"/>
              </a:defRPr>
            </a:lvl9pPr>
          </a:lstStyle>
          <a:p>
            <a:pPr defTabSz="914400" eaLnBrk="1" fontAlgn="auto" hangingPunct="1">
              <a:spcBef>
                <a:spcPts val="0"/>
              </a:spcBef>
              <a:spcAft>
                <a:spcPts val="0"/>
              </a:spcAft>
            </a:pPr>
            <a:r>
              <a:rPr lang="en-US" sz="4000" dirty="0"/>
              <a:t>COVID-19 pandemic triggered an unprecedented economic crisis. Many measures of restrictions (lockdowns, travel advisory, social distancing, etc.), aimed to contain the virus’s spread, led to extensive disruptions across industries. COVID-19’s total cost to the U.S. economy was projected to reach $14 trillion by the end of 2023 (Hlavka and Rose, 2023). This study includes a descriptive analysis of economic data along with multivariate regressions to generate various estimates. Additionally, we examine the impact of vaccination rates on economic indicators. The research explores the economic effects of COVID-19 in the U.S., supported by statistical modeling.</a:t>
            </a:r>
          </a:p>
        </p:txBody>
      </p:sp>
      <p:pic>
        <p:nvPicPr>
          <p:cNvPr id="1028" name="Picture 4">
            <a:extLst>
              <a:ext uri="{FF2B5EF4-FFF2-40B4-BE49-F238E27FC236}">
                <a16:creationId xmlns:a16="http://schemas.microsoft.com/office/drawing/2014/main" id="{7AB3E516-1D76-5D8F-BFE5-275915196A3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104921" y="5757723"/>
            <a:ext cx="10194956" cy="346367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C1E9F283-914B-7FEA-8D9D-A819ED5525D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835734" y="17091940"/>
            <a:ext cx="11041991" cy="4229224"/>
          </a:xfrm>
          <a:prstGeom prst="rect">
            <a:avLst/>
          </a:prstGeom>
          <a:noFill/>
          <a:extLst>
            <a:ext uri="{909E8E84-426E-40DD-AFC4-6F175D3DCCD1}">
              <a14:hiddenFill xmlns:a14="http://schemas.microsoft.com/office/drawing/2010/main">
                <a:solidFill>
                  <a:srgbClr val="FFFFFF"/>
                </a:solidFill>
              </a14:hiddenFill>
            </a:ext>
          </a:extLst>
        </p:spPr>
      </p:pic>
      <p:sp>
        <p:nvSpPr>
          <p:cNvPr id="22" name="Text Placeholder 11">
            <a:extLst>
              <a:ext uri="{FF2B5EF4-FFF2-40B4-BE49-F238E27FC236}">
                <a16:creationId xmlns:a16="http://schemas.microsoft.com/office/drawing/2014/main" id="{70B173EB-5A07-1A12-77F8-86B1CBAB9849}"/>
              </a:ext>
            </a:extLst>
          </p:cNvPr>
          <p:cNvSpPr txBox="1">
            <a:spLocks/>
          </p:cNvSpPr>
          <p:nvPr/>
        </p:nvSpPr>
        <p:spPr>
          <a:xfrm>
            <a:off x="13891169" y="16232612"/>
            <a:ext cx="11879025" cy="765035"/>
          </a:xfrm>
          <a:prstGeom prst="rect">
            <a:avLst/>
          </a:prstGeom>
          <a:noFill/>
        </p:spPr>
        <p:txBody>
          <a:bodyPr wrap="square" lIns="104498" tIns="104498" rIns="104498" bIns="104498" anchor="ctr" anchorCtr="0">
            <a:spAutoFit/>
          </a:bodyPr>
          <a:lstStyle>
            <a:lvl1pPr marL="0" indent="0" algn="ctr" defTabSz="3761185" rtl="0" eaLnBrk="0" fontAlgn="base" hangingPunct="0">
              <a:spcBef>
                <a:spcPct val="20000"/>
              </a:spcBef>
              <a:spcAft>
                <a:spcPct val="0"/>
              </a:spcAft>
              <a:buFont typeface="Arial" charset="0"/>
              <a:buNone/>
              <a:defRPr sz="3150" b="1" u="sng" kern="1200" baseline="0">
                <a:solidFill>
                  <a:schemeClr val="accent5">
                    <a:lumMod val="50000"/>
                  </a:schemeClr>
                </a:solidFill>
                <a:latin typeface="+mn-lt"/>
                <a:ea typeface="+mn-ea"/>
                <a:cs typeface="+mn-cs"/>
              </a:defRPr>
            </a:lvl1pPr>
            <a:lvl2pPr marL="3056335" indent="-1175147" algn="l" defTabSz="3761185" rtl="0" eaLnBrk="0" fontAlgn="base" hangingPunct="0">
              <a:spcBef>
                <a:spcPct val="20000"/>
              </a:spcBef>
              <a:spcAft>
                <a:spcPct val="0"/>
              </a:spcAft>
              <a:buFont typeface="Arial" charset="0"/>
              <a:buChar char="–"/>
              <a:defRPr sz="11550" kern="1200">
                <a:solidFill>
                  <a:schemeClr val="tx1"/>
                </a:solidFill>
                <a:latin typeface="+mn-lt"/>
                <a:ea typeface="+mn-ea"/>
                <a:cs typeface="+mn-cs"/>
              </a:defRPr>
            </a:lvl2pPr>
            <a:lvl3pPr marL="4701779" indent="-939404" algn="l" defTabSz="3761185" rtl="0" eaLnBrk="0" fontAlgn="base" hangingPunct="0">
              <a:spcBef>
                <a:spcPct val="20000"/>
              </a:spcBef>
              <a:spcAft>
                <a:spcPct val="0"/>
              </a:spcAft>
              <a:buFont typeface="Arial" charset="0"/>
              <a:buChar char="•"/>
              <a:defRPr sz="9900" kern="1200">
                <a:solidFill>
                  <a:schemeClr val="tx1"/>
                </a:solidFill>
                <a:latin typeface="+mn-lt"/>
                <a:ea typeface="+mn-ea"/>
                <a:cs typeface="+mn-cs"/>
              </a:defRPr>
            </a:lvl3pPr>
            <a:lvl4pPr marL="6582966" indent="-939404" algn="l" defTabSz="3761185" rtl="0" eaLnBrk="0" fontAlgn="base" hangingPunct="0">
              <a:spcBef>
                <a:spcPct val="20000"/>
              </a:spcBef>
              <a:spcAft>
                <a:spcPct val="0"/>
              </a:spcAft>
              <a:buFont typeface="Arial" charset="0"/>
              <a:buChar char="–"/>
              <a:defRPr sz="8250" kern="1200">
                <a:solidFill>
                  <a:schemeClr val="tx1"/>
                </a:solidFill>
                <a:latin typeface="+mn-lt"/>
                <a:ea typeface="+mn-ea"/>
                <a:cs typeface="+mn-cs"/>
              </a:defRPr>
            </a:lvl4pPr>
            <a:lvl5pPr marL="8464154" indent="-939404" algn="l" defTabSz="3761185" rtl="0" eaLnBrk="0" fontAlgn="base" hangingPunct="0">
              <a:spcBef>
                <a:spcPct val="20000"/>
              </a:spcBef>
              <a:spcAft>
                <a:spcPct val="0"/>
              </a:spcAft>
              <a:buFont typeface="Arial" charset="0"/>
              <a:buChar char="»"/>
              <a:defRPr sz="825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25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25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25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250" kern="1200">
                <a:solidFill>
                  <a:schemeClr val="tx1"/>
                </a:solidFill>
                <a:latin typeface="+mn-lt"/>
                <a:ea typeface="+mn-ea"/>
                <a:cs typeface="+mn-cs"/>
              </a:defRPr>
            </a:lvl9pPr>
          </a:lstStyle>
          <a:p>
            <a:r>
              <a:rPr lang="en-US" sz="3600" i="1" u="none" dirty="0"/>
              <a:t>Figure 2 : GDP vs Spread for US Counties (2020-2022)</a:t>
            </a:r>
          </a:p>
        </p:txBody>
      </p:sp>
      <p:pic>
        <p:nvPicPr>
          <p:cNvPr id="1036" name="Picture 12">
            <a:extLst>
              <a:ext uri="{FF2B5EF4-FFF2-40B4-BE49-F238E27FC236}">
                <a16:creationId xmlns:a16="http://schemas.microsoft.com/office/drawing/2014/main" id="{EF874B11-FCEA-0894-C2A4-8B3565DD06C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835733" y="21548207"/>
            <a:ext cx="11041991" cy="422922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C30F8FE7-E073-42CC-05E8-2598F6BA77D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861197" y="26004474"/>
            <a:ext cx="11041991" cy="415844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5041C17F-B8C9-762D-1D2E-8DB7B959AF7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045874" y="5854195"/>
            <a:ext cx="10772514" cy="6422076"/>
          </a:xfrm>
          <a:prstGeom prst="rect">
            <a:avLst/>
          </a:prstGeom>
          <a:noFill/>
          <a:extLst>
            <a:ext uri="{909E8E84-426E-40DD-AFC4-6F175D3DCCD1}">
              <a14:hiddenFill xmlns:a14="http://schemas.microsoft.com/office/drawing/2010/main">
                <a:solidFill>
                  <a:srgbClr val="FFFFFF"/>
                </a:solidFill>
              </a14:hiddenFill>
            </a:ext>
          </a:extLst>
        </p:spPr>
      </p:pic>
      <p:sp>
        <p:nvSpPr>
          <p:cNvPr id="23" name="Text Placeholder 11">
            <a:extLst>
              <a:ext uri="{FF2B5EF4-FFF2-40B4-BE49-F238E27FC236}">
                <a16:creationId xmlns:a16="http://schemas.microsoft.com/office/drawing/2014/main" id="{5CD192C8-9EB2-6ED2-6AEB-207220340D4D}"/>
              </a:ext>
            </a:extLst>
          </p:cNvPr>
          <p:cNvSpPr txBox="1">
            <a:spLocks/>
          </p:cNvSpPr>
          <p:nvPr/>
        </p:nvSpPr>
        <p:spPr>
          <a:xfrm>
            <a:off x="25721270" y="4992688"/>
            <a:ext cx="11879025" cy="765035"/>
          </a:xfrm>
          <a:prstGeom prst="rect">
            <a:avLst/>
          </a:prstGeom>
          <a:noFill/>
        </p:spPr>
        <p:txBody>
          <a:bodyPr wrap="square" lIns="104498" tIns="104498" rIns="104498" bIns="104498" anchor="ctr" anchorCtr="0">
            <a:spAutoFit/>
          </a:bodyPr>
          <a:lstStyle>
            <a:lvl1pPr marL="0" indent="0" algn="ctr" defTabSz="3761185" rtl="0" eaLnBrk="0" fontAlgn="base" hangingPunct="0">
              <a:spcBef>
                <a:spcPct val="20000"/>
              </a:spcBef>
              <a:spcAft>
                <a:spcPct val="0"/>
              </a:spcAft>
              <a:buFont typeface="Arial" charset="0"/>
              <a:buNone/>
              <a:defRPr sz="3150" b="1" u="sng" kern="1200" baseline="0">
                <a:solidFill>
                  <a:schemeClr val="accent5">
                    <a:lumMod val="50000"/>
                  </a:schemeClr>
                </a:solidFill>
                <a:latin typeface="+mn-lt"/>
                <a:ea typeface="+mn-ea"/>
                <a:cs typeface="+mn-cs"/>
              </a:defRPr>
            </a:lvl1pPr>
            <a:lvl2pPr marL="3056335" indent="-1175147" algn="l" defTabSz="3761185" rtl="0" eaLnBrk="0" fontAlgn="base" hangingPunct="0">
              <a:spcBef>
                <a:spcPct val="20000"/>
              </a:spcBef>
              <a:spcAft>
                <a:spcPct val="0"/>
              </a:spcAft>
              <a:buFont typeface="Arial" charset="0"/>
              <a:buChar char="–"/>
              <a:defRPr sz="11550" kern="1200">
                <a:solidFill>
                  <a:schemeClr val="tx1"/>
                </a:solidFill>
                <a:latin typeface="+mn-lt"/>
                <a:ea typeface="+mn-ea"/>
                <a:cs typeface="+mn-cs"/>
              </a:defRPr>
            </a:lvl2pPr>
            <a:lvl3pPr marL="4701779" indent="-939404" algn="l" defTabSz="3761185" rtl="0" eaLnBrk="0" fontAlgn="base" hangingPunct="0">
              <a:spcBef>
                <a:spcPct val="20000"/>
              </a:spcBef>
              <a:spcAft>
                <a:spcPct val="0"/>
              </a:spcAft>
              <a:buFont typeface="Arial" charset="0"/>
              <a:buChar char="•"/>
              <a:defRPr sz="9900" kern="1200">
                <a:solidFill>
                  <a:schemeClr val="tx1"/>
                </a:solidFill>
                <a:latin typeface="+mn-lt"/>
                <a:ea typeface="+mn-ea"/>
                <a:cs typeface="+mn-cs"/>
              </a:defRPr>
            </a:lvl3pPr>
            <a:lvl4pPr marL="6582966" indent="-939404" algn="l" defTabSz="3761185" rtl="0" eaLnBrk="0" fontAlgn="base" hangingPunct="0">
              <a:spcBef>
                <a:spcPct val="20000"/>
              </a:spcBef>
              <a:spcAft>
                <a:spcPct val="0"/>
              </a:spcAft>
              <a:buFont typeface="Arial" charset="0"/>
              <a:buChar char="–"/>
              <a:defRPr sz="8250" kern="1200">
                <a:solidFill>
                  <a:schemeClr val="tx1"/>
                </a:solidFill>
                <a:latin typeface="+mn-lt"/>
                <a:ea typeface="+mn-ea"/>
                <a:cs typeface="+mn-cs"/>
              </a:defRPr>
            </a:lvl4pPr>
            <a:lvl5pPr marL="8464154" indent="-939404" algn="l" defTabSz="3761185" rtl="0" eaLnBrk="0" fontAlgn="base" hangingPunct="0">
              <a:spcBef>
                <a:spcPct val="20000"/>
              </a:spcBef>
              <a:spcAft>
                <a:spcPct val="0"/>
              </a:spcAft>
              <a:buFont typeface="Arial" charset="0"/>
              <a:buChar char="»"/>
              <a:defRPr sz="825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25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25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25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250" kern="1200">
                <a:solidFill>
                  <a:schemeClr val="tx1"/>
                </a:solidFill>
                <a:latin typeface="+mn-lt"/>
                <a:ea typeface="+mn-ea"/>
                <a:cs typeface="+mn-cs"/>
              </a:defRPr>
            </a:lvl9pPr>
          </a:lstStyle>
          <a:p>
            <a:r>
              <a:rPr lang="en-US" sz="3600" i="1" u="none" dirty="0"/>
              <a:t>Figure 3 : GDP Elasticity to Spread by Group (2020-2022)</a:t>
            </a:r>
          </a:p>
        </p:txBody>
      </p:sp>
      <p:pic>
        <p:nvPicPr>
          <p:cNvPr id="1044" name="Picture 20">
            <a:extLst>
              <a:ext uri="{FF2B5EF4-FFF2-40B4-BE49-F238E27FC236}">
                <a16:creationId xmlns:a16="http://schemas.microsoft.com/office/drawing/2014/main" id="{CA7596DD-2893-68F6-CBDB-1B93DE1F29F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971128" y="10469922"/>
            <a:ext cx="7061835" cy="5503657"/>
          </a:xfrm>
          <a:prstGeom prst="rect">
            <a:avLst/>
          </a:prstGeom>
          <a:noFill/>
          <a:extLst>
            <a:ext uri="{909E8E84-426E-40DD-AFC4-6F175D3DCCD1}">
              <a14:hiddenFill xmlns:a14="http://schemas.microsoft.com/office/drawing/2010/main">
                <a:solidFill>
                  <a:srgbClr val="FFFFFF"/>
                </a:solidFill>
              </a14:hiddenFill>
            </a:ext>
          </a:extLst>
        </p:spPr>
      </p:pic>
      <p:sp>
        <p:nvSpPr>
          <p:cNvPr id="24" name="Text Placeholder 11">
            <a:extLst>
              <a:ext uri="{FF2B5EF4-FFF2-40B4-BE49-F238E27FC236}">
                <a16:creationId xmlns:a16="http://schemas.microsoft.com/office/drawing/2014/main" id="{B1C7BD8D-D091-C2D0-920F-8B7D277DBE6A}"/>
              </a:ext>
            </a:extLst>
          </p:cNvPr>
          <p:cNvSpPr txBox="1">
            <a:spLocks/>
          </p:cNvSpPr>
          <p:nvPr/>
        </p:nvSpPr>
        <p:spPr>
          <a:xfrm>
            <a:off x="13624460" y="9483161"/>
            <a:ext cx="11879025" cy="765035"/>
          </a:xfrm>
          <a:prstGeom prst="rect">
            <a:avLst/>
          </a:prstGeom>
          <a:noFill/>
        </p:spPr>
        <p:txBody>
          <a:bodyPr wrap="square" lIns="104498" tIns="104498" rIns="104498" bIns="104498" anchor="ctr" anchorCtr="0">
            <a:spAutoFit/>
          </a:bodyPr>
          <a:lstStyle>
            <a:lvl1pPr marL="0" indent="0" algn="ctr" defTabSz="3761185" rtl="0" eaLnBrk="0" fontAlgn="base" hangingPunct="0">
              <a:spcBef>
                <a:spcPct val="20000"/>
              </a:spcBef>
              <a:spcAft>
                <a:spcPct val="0"/>
              </a:spcAft>
              <a:buFont typeface="Arial" charset="0"/>
              <a:buNone/>
              <a:defRPr sz="3150" b="1" u="sng" kern="1200" baseline="0">
                <a:solidFill>
                  <a:schemeClr val="accent5">
                    <a:lumMod val="50000"/>
                  </a:schemeClr>
                </a:solidFill>
                <a:latin typeface="+mn-lt"/>
                <a:ea typeface="+mn-ea"/>
                <a:cs typeface="+mn-cs"/>
              </a:defRPr>
            </a:lvl1pPr>
            <a:lvl2pPr marL="3056335" indent="-1175147" algn="l" defTabSz="3761185" rtl="0" eaLnBrk="0" fontAlgn="base" hangingPunct="0">
              <a:spcBef>
                <a:spcPct val="20000"/>
              </a:spcBef>
              <a:spcAft>
                <a:spcPct val="0"/>
              </a:spcAft>
              <a:buFont typeface="Arial" charset="0"/>
              <a:buChar char="–"/>
              <a:defRPr sz="11550" kern="1200">
                <a:solidFill>
                  <a:schemeClr val="tx1"/>
                </a:solidFill>
                <a:latin typeface="+mn-lt"/>
                <a:ea typeface="+mn-ea"/>
                <a:cs typeface="+mn-cs"/>
              </a:defRPr>
            </a:lvl2pPr>
            <a:lvl3pPr marL="4701779" indent="-939404" algn="l" defTabSz="3761185" rtl="0" eaLnBrk="0" fontAlgn="base" hangingPunct="0">
              <a:spcBef>
                <a:spcPct val="20000"/>
              </a:spcBef>
              <a:spcAft>
                <a:spcPct val="0"/>
              </a:spcAft>
              <a:buFont typeface="Arial" charset="0"/>
              <a:buChar char="•"/>
              <a:defRPr sz="9900" kern="1200">
                <a:solidFill>
                  <a:schemeClr val="tx1"/>
                </a:solidFill>
                <a:latin typeface="+mn-lt"/>
                <a:ea typeface="+mn-ea"/>
                <a:cs typeface="+mn-cs"/>
              </a:defRPr>
            </a:lvl3pPr>
            <a:lvl4pPr marL="6582966" indent="-939404" algn="l" defTabSz="3761185" rtl="0" eaLnBrk="0" fontAlgn="base" hangingPunct="0">
              <a:spcBef>
                <a:spcPct val="20000"/>
              </a:spcBef>
              <a:spcAft>
                <a:spcPct val="0"/>
              </a:spcAft>
              <a:buFont typeface="Arial" charset="0"/>
              <a:buChar char="–"/>
              <a:defRPr sz="8250" kern="1200">
                <a:solidFill>
                  <a:schemeClr val="tx1"/>
                </a:solidFill>
                <a:latin typeface="+mn-lt"/>
                <a:ea typeface="+mn-ea"/>
                <a:cs typeface="+mn-cs"/>
              </a:defRPr>
            </a:lvl4pPr>
            <a:lvl5pPr marL="8464154" indent="-939404" algn="l" defTabSz="3761185" rtl="0" eaLnBrk="0" fontAlgn="base" hangingPunct="0">
              <a:spcBef>
                <a:spcPct val="20000"/>
              </a:spcBef>
              <a:spcAft>
                <a:spcPct val="0"/>
              </a:spcAft>
              <a:buFont typeface="Arial" charset="0"/>
              <a:buChar char="»"/>
              <a:defRPr sz="825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25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25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25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250" kern="1200">
                <a:solidFill>
                  <a:schemeClr val="tx1"/>
                </a:solidFill>
                <a:latin typeface="+mn-lt"/>
                <a:ea typeface="+mn-ea"/>
                <a:cs typeface="+mn-cs"/>
              </a:defRPr>
            </a:lvl9pPr>
          </a:lstStyle>
          <a:p>
            <a:r>
              <a:rPr lang="fr-FR" sz="3600" i="1" u="none" dirty="0"/>
              <a:t>Figure 1 : GDP Percent Change vs Vaccination (2021)</a:t>
            </a:r>
          </a:p>
        </p:txBody>
      </p:sp>
      <p:pic>
        <p:nvPicPr>
          <p:cNvPr id="27" name="Picture 10" descr="Seal of the United States Department of Homeland Security - Wikipedia">
            <a:extLst>
              <a:ext uri="{FF2B5EF4-FFF2-40B4-BE49-F238E27FC236}">
                <a16:creationId xmlns:a16="http://schemas.microsoft.com/office/drawing/2014/main" id="{338189DC-8118-B4BB-2E88-1824E17AB0F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975800" y="1151465"/>
            <a:ext cx="2411113" cy="241111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Oak Ridge Institute for Science and Education | LinkedIn">
            <a:extLst>
              <a:ext uri="{FF2B5EF4-FFF2-40B4-BE49-F238E27FC236}">
                <a16:creationId xmlns:a16="http://schemas.microsoft.com/office/drawing/2014/main" id="{3A276497-BA26-D416-4714-6D47AD518D5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445198" y="1827411"/>
            <a:ext cx="2943399" cy="2943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916239"/>
      </p:ext>
    </p:extLst>
  </p:cSld>
  <p:clrMapOvr>
    <a:masterClrMapping/>
  </p:clrMapOvr>
</p:sld>
</file>

<file path=ppt/theme/theme1.xml><?xml version="1.0" encoding="utf-8"?>
<a:theme xmlns:a="http://schemas.openxmlformats.org/drawingml/2006/main" name="PosterPresentations.com-36x56-Template-V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PosterPresentations.com-36x56-Template-V3</Template>
  <TotalTime>0</TotalTime>
  <Words>1044</Words>
  <Application>Microsoft Office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Trebuchet MS</vt:lpstr>
      <vt:lpstr>PosterPresentations.com-36x56-Template-V3</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17</cp:revision>
  <dcterms:created xsi:type="dcterms:W3CDTF">2018-11-07T01:23:59Z</dcterms:created>
  <dcterms:modified xsi:type="dcterms:W3CDTF">2025-05-01T21:09:33Z</dcterms:modified>
</cp:coreProperties>
</file>