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75" r:id="rId3"/>
    <p:sldId id="265" r:id="rId4"/>
    <p:sldId id="267" r:id="rId5"/>
    <p:sldId id="268" r:id="rId6"/>
    <p:sldId id="276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B66C1C9-4205-4D3B-8E84-996712855CA5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C5F70C1-EE96-4602-8659-C45BEB2C5F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499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C1C9-4205-4D3B-8E84-996712855CA5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0C1-EE96-4602-8659-C45BEB2C5F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014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C1C9-4205-4D3B-8E84-996712855CA5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0C1-EE96-4602-8659-C45BEB2C5F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4548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C1C9-4205-4D3B-8E84-996712855CA5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0C1-EE96-4602-8659-C45BEB2C5FD2}" type="slidenum">
              <a:rPr lang="en-ID" smtClean="0"/>
              <a:t>‹#›</a:t>
            </a:fld>
            <a:endParaRPr lang="en-ID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8629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C1C9-4205-4D3B-8E84-996712855CA5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0C1-EE96-4602-8659-C45BEB2C5F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7857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C1C9-4205-4D3B-8E84-996712855CA5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0C1-EE96-4602-8659-C45BEB2C5F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4931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C1C9-4205-4D3B-8E84-996712855CA5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0C1-EE96-4602-8659-C45BEB2C5F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6840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C1C9-4205-4D3B-8E84-996712855CA5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0C1-EE96-4602-8659-C45BEB2C5F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1840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C1C9-4205-4D3B-8E84-996712855CA5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0C1-EE96-4602-8659-C45BEB2C5F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991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C1C9-4205-4D3B-8E84-996712855CA5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0C1-EE96-4602-8659-C45BEB2C5F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362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C1C9-4205-4D3B-8E84-996712855CA5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0C1-EE96-4602-8659-C45BEB2C5F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054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C1C9-4205-4D3B-8E84-996712855CA5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0C1-EE96-4602-8659-C45BEB2C5F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977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C1C9-4205-4D3B-8E84-996712855CA5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0C1-EE96-4602-8659-C45BEB2C5F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423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C1C9-4205-4D3B-8E84-996712855CA5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0C1-EE96-4602-8659-C45BEB2C5F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310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C1C9-4205-4D3B-8E84-996712855CA5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0C1-EE96-4602-8659-C45BEB2C5F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665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C1C9-4205-4D3B-8E84-996712855CA5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0C1-EE96-4602-8659-C45BEB2C5F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211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C1C9-4205-4D3B-8E84-996712855CA5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0C1-EE96-4602-8659-C45BEB2C5F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27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6C1C9-4205-4D3B-8E84-996712855CA5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F70C1-EE96-4602-8659-C45BEB2C5F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0259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gunmahanani1/PPL461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C89B-5E70-41BF-B0D4-F8E363AAC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6862" y="141288"/>
            <a:ext cx="9058275" cy="2387600"/>
          </a:xfrm>
        </p:spPr>
        <p:txBody>
          <a:bodyPr/>
          <a:lstStyle/>
          <a:p>
            <a:pPr algn="ctr"/>
            <a:r>
              <a:rPr lang="en-US" b="1" dirty="0"/>
              <a:t>PROYEK PERANGKAT LUNAK</a:t>
            </a:r>
            <a:br>
              <a:rPr lang="en-ID" b="1" dirty="0"/>
            </a:br>
            <a:r>
              <a:rPr lang="en-ID" b="1" dirty="0"/>
              <a:t>set </a:t>
            </a:r>
            <a:r>
              <a:rPr lang="en-ID" b="1" dirty="0" err="1"/>
              <a:t>schdule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967E7-0BD0-4C67-B722-E3A6C8EEB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528888"/>
            <a:ext cx="9144000" cy="3767137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		</a:t>
            </a:r>
            <a:r>
              <a:rPr lang="en-US" sz="2600" b="1" dirty="0" err="1"/>
              <a:t>kelompok</a:t>
            </a:r>
            <a:r>
              <a:rPr lang="en-US" sz="2600" b="1" dirty="0"/>
              <a:t> 8</a:t>
            </a:r>
            <a:r>
              <a:rPr lang="id-ID" sz="2600" b="1" dirty="0"/>
              <a:t> :</a:t>
            </a:r>
            <a:endParaRPr lang="en-ID" sz="2600" dirty="0"/>
          </a:p>
          <a:p>
            <a:pPr lvl="0"/>
            <a:r>
              <a:rPr lang="en-US" b="1" dirty="0"/>
              <a:t>	</a:t>
            </a:r>
            <a:r>
              <a:rPr lang="id-ID" b="1" dirty="0"/>
              <a:t>Anggun Mahanani</a:t>
            </a:r>
            <a:r>
              <a:rPr lang="en-US" b="1" dirty="0"/>
              <a:t>		(A11.2018.11473)</a:t>
            </a:r>
            <a:endParaRPr lang="en-ID" dirty="0"/>
          </a:p>
          <a:p>
            <a:pPr lvl="0"/>
            <a:r>
              <a:rPr lang="en-US" b="1" dirty="0"/>
              <a:t>	</a:t>
            </a:r>
            <a:r>
              <a:rPr lang="id-ID" b="1" dirty="0"/>
              <a:t>Anggun Suasana		</a:t>
            </a:r>
            <a:r>
              <a:rPr lang="en-US" b="1" dirty="0"/>
              <a:t>(A11.2018.11474)</a:t>
            </a:r>
            <a:endParaRPr lang="en-ID" dirty="0"/>
          </a:p>
          <a:p>
            <a:pPr lvl="0"/>
            <a:r>
              <a:rPr lang="en-US" b="1" dirty="0"/>
              <a:t>	</a:t>
            </a:r>
            <a:r>
              <a:rPr lang="id-ID" b="1" dirty="0"/>
              <a:t>Sapto Susilo		</a:t>
            </a:r>
            <a:r>
              <a:rPr lang="en-US" b="1" dirty="0"/>
              <a:t>	(</a:t>
            </a:r>
            <a:r>
              <a:rPr lang="id-ID" b="1" dirty="0"/>
              <a:t>A11.2018.10893</a:t>
            </a:r>
            <a:r>
              <a:rPr lang="en-US" b="1" dirty="0"/>
              <a:t>)</a:t>
            </a:r>
            <a:endParaRPr lang="en-ID" dirty="0"/>
          </a:p>
          <a:p>
            <a:pPr lvl="0"/>
            <a:r>
              <a:rPr lang="en-US" b="1" dirty="0"/>
              <a:t>	</a:t>
            </a:r>
            <a:r>
              <a:rPr lang="id-ID" b="1" dirty="0"/>
              <a:t>Hadi Kustiyawan	</a:t>
            </a:r>
            <a:r>
              <a:rPr lang="en-US" b="1" dirty="0"/>
              <a:t>		(</a:t>
            </a:r>
            <a:r>
              <a:rPr lang="id-ID" b="1" dirty="0"/>
              <a:t>A11.2018.10898</a:t>
            </a:r>
            <a:r>
              <a:rPr lang="en-US" b="1" dirty="0"/>
              <a:t>)</a:t>
            </a:r>
            <a:endParaRPr lang="en-ID" dirty="0"/>
          </a:p>
          <a:p>
            <a:pPr lvl="0"/>
            <a:r>
              <a:rPr lang="en-US" b="1" dirty="0"/>
              <a:t>	</a:t>
            </a:r>
            <a:r>
              <a:rPr lang="id-ID" b="1" dirty="0"/>
              <a:t>Helmi Zainul Muttaqin</a:t>
            </a:r>
            <a:r>
              <a:rPr lang="en-US" b="1" dirty="0"/>
              <a:t> 		(</a:t>
            </a:r>
            <a:r>
              <a:rPr lang="id-ID" b="1" dirty="0"/>
              <a:t>A11.2018.11451</a:t>
            </a:r>
            <a:r>
              <a:rPr lang="en-US" b="1" dirty="0"/>
              <a:t>)</a:t>
            </a:r>
          </a:p>
          <a:p>
            <a:pPr lvl="0"/>
            <a:r>
              <a:rPr lang="en-US" b="1" dirty="0"/>
              <a:t>	</a:t>
            </a:r>
          </a:p>
          <a:p>
            <a:pPr lvl="0"/>
            <a:r>
              <a:rPr lang="en-US" b="1" dirty="0"/>
              <a:t>	Link </a:t>
            </a:r>
            <a:r>
              <a:rPr lang="en-US" b="1" dirty="0" err="1"/>
              <a:t>Github</a:t>
            </a:r>
            <a:r>
              <a:rPr lang="en-US" b="1" dirty="0"/>
              <a:t>	: </a:t>
            </a:r>
            <a:r>
              <a:rPr lang="en-US" b="1" dirty="0">
                <a:hlinkClick r:id="rId2"/>
              </a:rPr>
              <a:t>https://github.com/anggunmahanani1/PPL4611</a:t>
            </a:r>
            <a:endParaRPr lang="en-US" b="1" dirty="0"/>
          </a:p>
          <a:p>
            <a:pPr lvl="0"/>
            <a:r>
              <a:rPr lang="en-US" b="1" dirty="0"/>
              <a:t>	Kelas		: A11.4611	       </a:t>
            </a:r>
          </a:p>
          <a:p>
            <a:pPr lvl="0"/>
            <a:endParaRPr lang="en-US" b="1" dirty="0"/>
          </a:p>
          <a:p>
            <a:pPr lvl="0"/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6161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6764-CEE2-4B4A-99B4-17F5EC3B0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UI MOCKUP Login</a:t>
            </a:r>
            <a:endParaRPr lang="en-ID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30EE1B-37BD-47C4-AC6B-5EC7A60FB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486" y="2091346"/>
            <a:ext cx="6289851" cy="4189412"/>
          </a:xfrm>
        </p:spPr>
      </p:pic>
    </p:spTree>
    <p:extLst>
      <p:ext uri="{BB962C8B-B14F-4D97-AF65-F5344CB8AC3E}">
        <p14:creationId xmlns:p14="http://schemas.microsoft.com/office/powerpoint/2010/main" val="2191637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F047D-1DF7-44D8-911B-3C142394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UI MOCKUP </a:t>
            </a:r>
            <a:r>
              <a:rPr lang="en-US" b="1" dirty="0" err="1"/>
              <a:t>Dasboard</a:t>
            </a:r>
            <a:endParaRPr lang="en-ID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67149E-87B9-43E6-841B-36E1E8048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5" y="2097088"/>
            <a:ext cx="6909593" cy="4142394"/>
          </a:xfrm>
        </p:spPr>
      </p:pic>
    </p:spTree>
    <p:extLst>
      <p:ext uri="{BB962C8B-B14F-4D97-AF65-F5344CB8AC3E}">
        <p14:creationId xmlns:p14="http://schemas.microsoft.com/office/powerpoint/2010/main" val="318880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76BA-6903-4383-8B13-3818B0ADE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UI MOCKUP </a:t>
            </a:r>
            <a:r>
              <a:rPr lang="en-US" b="1" dirty="0" err="1"/>
              <a:t>kalender</a:t>
            </a:r>
            <a:endParaRPr lang="en-ID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04B28A1-A9A4-4C83-904E-07F0BCD3D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50" y="2097088"/>
            <a:ext cx="6876299" cy="3989994"/>
          </a:xfrm>
        </p:spPr>
      </p:pic>
    </p:spTree>
    <p:extLst>
      <p:ext uri="{BB962C8B-B14F-4D97-AF65-F5344CB8AC3E}">
        <p14:creationId xmlns:p14="http://schemas.microsoft.com/office/powerpoint/2010/main" val="118041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B9E2-FEBB-4427-8BD8-9AEF604B0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UI MOCKUP </a:t>
            </a:r>
            <a:r>
              <a:rPr lang="en-US" b="1" dirty="0" err="1"/>
              <a:t>pelanggan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6A0A48-7858-4F37-BD0D-AD8E6BCF4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169" y="2097088"/>
            <a:ext cx="6694486" cy="3989994"/>
          </a:xfrm>
        </p:spPr>
      </p:pic>
    </p:spTree>
    <p:extLst>
      <p:ext uri="{BB962C8B-B14F-4D97-AF65-F5344CB8AC3E}">
        <p14:creationId xmlns:p14="http://schemas.microsoft.com/office/powerpoint/2010/main" val="163225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3C5B-AF4F-4995-93D3-2C081243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UI MOCKUP </a:t>
            </a:r>
            <a:r>
              <a:rPr lang="en-US" b="1" dirty="0" err="1"/>
              <a:t>pengaturan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639AA8-B8A2-4E56-AE63-37512A425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224" y="2097088"/>
            <a:ext cx="6296376" cy="3989994"/>
          </a:xfrm>
        </p:spPr>
      </p:pic>
    </p:spTree>
    <p:extLst>
      <p:ext uri="{BB962C8B-B14F-4D97-AF65-F5344CB8AC3E}">
        <p14:creationId xmlns:p14="http://schemas.microsoft.com/office/powerpoint/2010/main" val="60028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30247-58AB-48CD-AF64-6B07652B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604115"/>
            <a:ext cx="9905998" cy="147857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SEKIAN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Terimakasih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309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406</TotalTime>
  <Words>96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Tw Cen MT</vt:lpstr>
      <vt:lpstr>Circuit</vt:lpstr>
      <vt:lpstr>PROYEK PERANGKAT LUNAK set schdule</vt:lpstr>
      <vt:lpstr>UI MOCKUP Login</vt:lpstr>
      <vt:lpstr>UI MOCKUP Dasboard</vt:lpstr>
      <vt:lpstr>UI MOCKUP kalender</vt:lpstr>
      <vt:lpstr>UI MOCKUP pelanggan</vt:lpstr>
      <vt:lpstr>UI MOCKUP pengaturan</vt:lpstr>
      <vt:lpstr>SEKIAN DAN Terimakasih...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PROYEK PERANGKAT LUNAK KELOMPOK 8</dc:title>
  <dc:creator>ANGGUN MAHANANI</dc:creator>
  <cp:lastModifiedBy>Anang</cp:lastModifiedBy>
  <cp:revision>35</cp:revision>
  <dcterms:created xsi:type="dcterms:W3CDTF">2021-04-15T09:00:22Z</dcterms:created>
  <dcterms:modified xsi:type="dcterms:W3CDTF">2021-05-21T01:30:45Z</dcterms:modified>
</cp:coreProperties>
</file>