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0" r:id="rId12"/>
    <p:sldId id="271" r:id="rId13"/>
    <p:sldId id="277" r:id="rId14"/>
    <p:sldId id="267" r:id="rId15"/>
    <p:sldId id="275" r:id="rId16"/>
    <p:sldId id="278" r:id="rId17"/>
    <p:sldId id="276" r:id="rId18"/>
    <p:sldId id="265" r:id="rId19"/>
    <p:sldId id="268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499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014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454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62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7857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4931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6840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184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991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362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054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977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423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310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6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211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27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6C1C9-4205-4D3B-8E84-996712855CA5}" type="datetimeFigureOut">
              <a:rPr lang="en-ID" smtClean="0"/>
              <a:t>08/07/2021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F70C1-EE96-4602-8659-C45BEB2C5F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0259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50C89B-5E70-41BF-B0D4-F8E363AAC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725" y="1122363"/>
            <a:ext cx="9058275" cy="2387600"/>
          </a:xfrm>
        </p:spPr>
        <p:txBody>
          <a:bodyPr/>
          <a:lstStyle/>
          <a:p>
            <a:pPr algn="ctr"/>
            <a:r>
              <a:rPr lang="en-US" b="1" dirty="0"/>
              <a:t>PROYEK PERANGKAT LUNAK</a:t>
            </a:r>
            <a:r>
              <a:rPr lang="en-ID" b="1" dirty="0"/>
              <a:t/>
            </a:r>
            <a:br>
              <a:rPr lang="en-ID" b="1" dirty="0"/>
            </a:br>
            <a:r>
              <a:rPr lang="en-ID" b="1" dirty="0" smtClean="0"/>
              <a:t>Game </a:t>
            </a:r>
            <a:r>
              <a:rPr lang="en-ID" b="1" dirty="0" smtClean="0"/>
              <a:t>set </a:t>
            </a:r>
            <a:r>
              <a:rPr lang="en-ID" b="1" dirty="0" err="1"/>
              <a:t>schdule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5967E7-0BD0-4C67-B722-E3A6C8EEB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493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		</a:t>
            </a:r>
            <a:r>
              <a:rPr lang="en-US" b="1" dirty="0" err="1"/>
              <a:t>kelompok</a:t>
            </a:r>
            <a:r>
              <a:rPr lang="en-US" b="1" dirty="0"/>
              <a:t> 8</a:t>
            </a:r>
            <a:r>
              <a:rPr lang="id-ID" b="1" dirty="0"/>
              <a:t> :</a:t>
            </a:r>
            <a:endParaRPr lang="en-ID" dirty="0"/>
          </a:p>
          <a:p>
            <a:pPr lvl="0"/>
            <a:r>
              <a:rPr lang="en-US" b="1" dirty="0"/>
              <a:t>	</a:t>
            </a:r>
            <a:r>
              <a:rPr lang="id-ID" b="1" dirty="0"/>
              <a:t>Anggun Mahanani</a:t>
            </a:r>
            <a:r>
              <a:rPr lang="en-US" b="1" dirty="0"/>
              <a:t>		(A11.2018.11473)</a:t>
            </a:r>
            <a:endParaRPr lang="en-ID" dirty="0"/>
          </a:p>
          <a:p>
            <a:pPr lvl="0"/>
            <a:r>
              <a:rPr lang="en-US" b="1" dirty="0"/>
              <a:t>	</a:t>
            </a:r>
            <a:r>
              <a:rPr lang="id-ID" b="1" dirty="0"/>
              <a:t>Anggun Suasana		</a:t>
            </a:r>
            <a:r>
              <a:rPr lang="en-US" b="1" dirty="0"/>
              <a:t>(A11.2018.11474)</a:t>
            </a:r>
            <a:endParaRPr lang="en-ID" dirty="0"/>
          </a:p>
          <a:p>
            <a:pPr lvl="0"/>
            <a:r>
              <a:rPr lang="en-US" b="1" dirty="0"/>
              <a:t>	</a:t>
            </a:r>
            <a:r>
              <a:rPr lang="id-ID" b="1" dirty="0"/>
              <a:t>Sapto Susilo		</a:t>
            </a:r>
            <a:r>
              <a:rPr lang="en-US" b="1" dirty="0"/>
              <a:t>	(</a:t>
            </a:r>
            <a:r>
              <a:rPr lang="id-ID" b="1" dirty="0"/>
              <a:t>A11.2018.10893</a:t>
            </a:r>
            <a:r>
              <a:rPr lang="en-US" b="1" dirty="0"/>
              <a:t>)</a:t>
            </a:r>
            <a:endParaRPr lang="en-ID" dirty="0"/>
          </a:p>
          <a:p>
            <a:pPr lvl="0"/>
            <a:r>
              <a:rPr lang="en-US" b="1" dirty="0"/>
              <a:t>	</a:t>
            </a:r>
            <a:r>
              <a:rPr lang="id-ID" b="1" dirty="0"/>
              <a:t>Hadi Kustiyawan	</a:t>
            </a:r>
            <a:r>
              <a:rPr lang="en-US" b="1" dirty="0"/>
              <a:t>	(</a:t>
            </a:r>
            <a:r>
              <a:rPr lang="id-ID" b="1" dirty="0"/>
              <a:t>A11.2018.10898</a:t>
            </a:r>
            <a:r>
              <a:rPr lang="en-US" b="1" dirty="0"/>
              <a:t>)</a:t>
            </a:r>
            <a:endParaRPr lang="en-ID" dirty="0"/>
          </a:p>
          <a:p>
            <a:pPr lvl="0"/>
            <a:r>
              <a:rPr lang="en-US" b="1" dirty="0"/>
              <a:t>	</a:t>
            </a:r>
            <a:r>
              <a:rPr lang="id-ID" b="1" dirty="0"/>
              <a:t>Helmi Zainul Muttaqin</a:t>
            </a:r>
            <a:r>
              <a:rPr lang="en-US" b="1" dirty="0"/>
              <a:t> 		(</a:t>
            </a:r>
            <a:r>
              <a:rPr lang="id-ID" b="1" dirty="0"/>
              <a:t>A11.2018.11451</a:t>
            </a:r>
            <a:r>
              <a:rPr lang="en-US" b="1" dirty="0"/>
              <a:t>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61615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ACA9D0-60C6-46EF-8C87-AF77A9F8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WIREFRAME</a:t>
            </a:r>
            <a:endParaRPr lang="en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551" y="2249488"/>
            <a:ext cx="6111723" cy="3541712"/>
          </a:xfrm>
        </p:spPr>
      </p:pic>
    </p:spTree>
    <p:extLst>
      <p:ext uri="{BB962C8B-B14F-4D97-AF65-F5344CB8AC3E}">
        <p14:creationId xmlns:p14="http://schemas.microsoft.com/office/powerpoint/2010/main" val="370758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0B727-C283-4E9F-8003-695DCCB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WIREFRAME</a:t>
            </a:r>
            <a:endParaRPr lang="en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55" y="2249488"/>
            <a:ext cx="6107915" cy="3541712"/>
          </a:xfrm>
        </p:spPr>
      </p:pic>
    </p:spTree>
    <p:extLst>
      <p:ext uri="{BB962C8B-B14F-4D97-AF65-F5344CB8AC3E}">
        <p14:creationId xmlns:p14="http://schemas.microsoft.com/office/powerpoint/2010/main" val="283301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8CAEEF-0474-476C-91DC-AD8CC88F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WIREFRAME</a:t>
            </a:r>
            <a:endParaRPr lang="en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29" y="2249488"/>
            <a:ext cx="5564368" cy="3541712"/>
          </a:xfrm>
        </p:spPr>
      </p:pic>
    </p:spTree>
    <p:extLst>
      <p:ext uri="{BB962C8B-B14F-4D97-AF65-F5344CB8AC3E}">
        <p14:creationId xmlns:p14="http://schemas.microsoft.com/office/powerpoint/2010/main" val="88574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A63C5B-AF4F-4995-93D3-2C081243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 MOCKUP </a:t>
            </a:r>
            <a:r>
              <a:rPr lang="en-US" b="1" dirty="0" err="1"/>
              <a:t>pengaturan</a:t>
            </a:r>
            <a:endParaRPr lang="en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5" y="2249488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1650897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4876BA-6903-4383-8B13-3818B0AD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 MOCKUP </a:t>
            </a:r>
            <a:r>
              <a:rPr lang="en-US" b="1" dirty="0" err="1" smtClean="0"/>
              <a:t>BEranda</a:t>
            </a:r>
            <a:endParaRPr lang="en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5" y="2249488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118041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36764-CEE2-4B4A-99B4-17F5EC3B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 MOCKUP </a:t>
            </a:r>
            <a:r>
              <a:rPr lang="en-US" b="1" dirty="0" smtClean="0"/>
              <a:t>DASHBOARD User</a:t>
            </a:r>
            <a:endParaRPr lang="en-ID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5" y="2249488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219163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36764-CEE2-4B4A-99B4-17F5EC3B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 MOCKUP </a:t>
            </a:r>
            <a:r>
              <a:rPr lang="en-US" b="1" dirty="0" smtClean="0"/>
              <a:t>DASHBOARD Admin</a:t>
            </a:r>
            <a:endParaRPr lang="en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5" y="2249488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96172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A63C5B-AF4F-4995-93D3-2C081243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 MOCKUP </a:t>
            </a:r>
            <a:r>
              <a:rPr lang="en-US" b="1" dirty="0" err="1"/>
              <a:t>pengaturan</a:t>
            </a:r>
            <a:endParaRPr lang="en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5" y="2249488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60028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F047D-1DF7-44D8-911B-3C142394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 MOCKUP </a:t>
            </a:r>
            <a:r>
              <a:rPr lang="en-US" b="1" dirty="0" smtClean="0"/>
              <a:t>Login Publisher</a:t>
            </a:r>
            <a:endParaRPr lang="en-ID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5" y="2249488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318880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E4B9E2-FEBB-4427-8BD8-9AEF604B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 MOCKUP </a:t>
            </a:r>
            <a:r>
              <a:rPr lang="en-US" b="1" dirty="0" err="1"/>
              <a:t>pelanggan</a:t>
            </a:r>
            <a:endParaRPr lang="en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5" y="2249488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163225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E97D3-F18D-4822-BE28-0E5E9EAA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347113-3F9F-41D3-8758-795BF8372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b="1" dirty="0"/>
              <a:t>Nama </a:t>
            </a:r>
            <a:r>
              <a:rPr lang="en-US" b="1" dirty="0" err="1"/>
              <a:t>Proyek</a:t>
            </a:r>
            <a:r>
              <a:rPr lang="en-ID" b="1" dirty="0"/>
              <a:t> 			</a:t>
            </a:r>
            <a:r>
              <a:rPr lang="en-US" dirty="0" err="1"/>
              <a:t>Aplikasi</a:t>
            </a:r>
            <a:r>
              <a:rPr lang="en-US" dirty="0"/>
              <a:t> Set </a:t>
            </a:r>
            <a:r>
              <a:rPr lang="en-US" dirty="0" err="1"/>
              <a:t>Schdule</a:t>
            </a:r>
            <a:endParaRPr lang="en-ID" dirty="0"/>
          </a:p>
          <a:p>
            <a:pPr lvl="1"/>
            <a:r>
              <a:rPr lang="en-US" b="1" dirty="0"/>
              <a:t>Nama Tim				</a:t>
            </a:r>
            <a:r>
              <a:rPr lang="en-US" dirty="0" err="1"/>
              <a:t>Kelompok</a:t>
            </a:r>
            <a:r>
              <a:rPr lang="en-US" dirty="0"/>
              <a:t> 8</a:t>
            </a:r>
            <a:endParaRPr lang="en-ID" dirty="0"/>
          </a:p>
          <a:p>
            <a:pPr lvl="1"/>
            <a:r>
              <a:rPr lang="en-US" b="1" dirty="0" err="1"/>
              <a:t>Tanggal</a:t>
            </a:r>
            <a:r>
              <a:rPr lang="en-US" b="1" dirty="0"/>
              <a:t> </a:t>
            </a:r>
            <a:r>
              <a:rPr lang="en-US" b="1" dirty="0" err="1"/>
              <a:t>Mulai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en-US" b="1" dirty="0"/>
              <a:t> 	</a:t>
            </a:r>
            <a:r>
              <a:rPr lang="en-ID" b="1" dirty="0"/>
              <a:t>	</a:t>
            </a:r>
            <a:r>
              <a:rPr lang="en-US" dirty="0"/>
              <a:t>24 </a:t>
            </a:r>
            <a:r>
              <a:rPr lang="en-US" dirty="0" err="1"/>
              <a:t>Maret</a:t>
            </a:r>
            <a:r>
              <a:rPr lang="en-US" dirty="0"/>
              <a:t> 2021</a:t>
            </a:r>
            <a:endParaRPr lang="en-ID" dirty="0"/>
          </a:p>
          <a:p>
            <a:pPr lvl="1"/>
            <a:r>
              <a:rPr lang="en-US" b="1" dirty="0" err="1"/>
              <a:t>Tanggal</a:t>
            </a:r>
            <a:r>
              <a:rPr lang="en-US" b="1" dirty="0"/>
              <a:t> </a:t>
            </a:r>
            <a:r>
              <a:rPr lang="en-US" b="1" dirty="0" err="1"/>
              <a:t>Berakhir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en-US" b="1" dirty="0"/>
              <a:t> </a:t>
            </a:r>
            <a:r>
              <a:rPr lang="en-ID" b="1" dirty="0"/>
              <a:t>		</a:t>
            </a:r>
            <a:r>
              <a:rPr lang="en-US" dirty="0"/>
              <a:t>24 </a:t>
            </a:r>
            <a:r>
              <a:rPr lang="en-US" dirty="0" err="1"/>
              <a:t>Juli</a:t>
            </a:r>
            <a:r>
              <a:rPr lang="en-US" dirty="0"/>
              <a:t> 2021</a:t>
            </a:r>
            <a:endParaRPr lang="en-ID" dirty="0"/>
          </a:p>
          <a:p>
            <a:pPr lvl="1"/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en-US" b="1" dirty="0"/>
              <a:t>			</a:t>
            </a:r>
            <a:r>
              <a:rPr lang="en-US" b="1" dirty="0"/>
              <a:t> Game Set </a:t>
            </a:r>
            <a:r>
              <a:rPr lang="en-US" b="1" dirty="0" err="1"/>
              <a:t>Schadule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mempublis</a:t>
            </a:r>
            <a:r>
              <a:rPr lang="en-US" b="1" dirty="0"/>
              <a:t> game 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cara</a:t>
            </a:r>
            <a:r>
              <a:rPr lang="en-US" b="1" dirty="0"/>
              <a:t> </a:t>
            </a:r>
            <a:r>
              <a:rPr lang="en-US" b="1" dirty="0" err="1"/>
              <a:t>masuk</a:t>
            </a:r>
            <a:r>
              <a:rPr lang="en-US" b="1" dirty="0"/>
              <a:t>/login </a:t>
            </a:r>
            <a:r>
              <a:rPr lang="en-US" b="1" dirty="0" err="1"/>
              <a:t>ke</a:t>
            </a:r>
            <a:r>
              <a:rPr lang="en-US" b="1" dirty="0"/>
              <a:t> Home Page </a:t>
            </a:r>
            <a:r>
              <a:rPr lang="en-US" b="1" dirty="0" err="1"/>
              <a:t>lalu</a:t>
            </a:r>
            <a:r>
              <a:rPr lang="en-US" b="1" dirty="0"/>
              <a:t> </a:t>
            </a:r>
            <a:r>
              <a:rPr lang="en-US" b="1" dirty="0" err="1"/>
              <a:t>pilih</a:t>
            </a:r>
            <a:r>
              <a:rPr lang="en-US" b="1" dirty="0"/>
              <a:t> </a:t>
            </a: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Publis</a:t>
            </a:r>
            <a:r>
              <a:rPr lang="en-US" b="1" dirty="0"/>
              <a:t> Game </a:t>
            </a:r>
            <a:r>
              <a:rPr lang="en-US" b="1" dirty="0" err="1"/>
              <a:t>kemudian</a:t>
            </a:r>
            <a:r>
              <a:rPr lang="en-US" b="1" dirty="0"/>
              <a:t> publisher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langsung</a:t>
            </a:r>
            <a:r>
              <a:rPr lang="en-US" b="1" dirty="0"/>
              <a:t> </a:t>
            </a:r>
            <a:r>
              <a:rPr lang="en-US" b="1" dirty="0" err="1"/>
              <a:t>mempublisnya</a:t>
            </a:r>
            <a:r>
              <a:rPr lang="en-US" b="1" dirty="0"/>
              <a:t>. </a:t>
            </a:r>
            <a:r>
              <a:rPr lang="en-US" b="1" dirty="0" err="1"/>
              <a:t>melalui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Game Set </a:t>
            </a:r>
            <a:r>
              <a:rPr lang="en-US" b="1" dirty="0" err="1"/>
              <a:t>Schdule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nantinya</a:t>
            </a:r>
            <a:r>
              <a:rPr lang="en-US" b="1" dirty="0"/>
              <a:t> user </a:t>
            </a:r>
            <a:r>
              <a:rPr lang="en-US" b="1" dirty="0" err="1"/>
              <a:t>juga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memainkan</a:t>
            </a:r>
            <a:r>
              <a:rPr lang="en-US" b="1" dirty="0"/>
              <a:t> game </a:t>
            </a:r>
            <a:r>
              <a:rPr lang="en-US" b="1" dirty="0" err="1"/>
              <a:t>secara</a:t>
            </a:r>
            <a:r>
              <a:rPr lang="en-US" b="1" dirty="0"/>
              <a:t> online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juga</a:t>
            </a:r>
            <a:r>
              <a:rPr lang="en-US" b="1" dirty="0"/>
              <a:t> </a:t>
            </a:r>
            <a:r>
              <a:rPr lang="en-US" b="1" dirty="0" err="1"/>
              <a:t>memainkan</a:t>
            </a:r>
            <a:r>
              <a:rPr lang="en-US" b="1" dirty="0"/>
              <a:t> game offline </a:t>
            </a:r>
            <a:r>
              <a:rPr lang="en-US" b="1" dirty="0" err="1"/>
              <a:t>nya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langsung</a:t>
            </a:r>
            <a:r>
              <a:rPr lang="en-US" b="1" dirty="0"/>
              <a:t> di </a:t>
            </a:r>
            <a:r>
              <a:rPr lang="en-US" b="1" dirty="0" err="1"/>
              <a:t>laman</a:t>
            </a:r>
            <a:r>
              <a:rPr lang="en-US" b="1" dirty="0"/>
              <a:t> </a:t>
            </a:r>
            <a:r>
              <a:rPr lang="en-US" b="1" dirty="0" err="1"/>
              <a:t>aplikasinya</a:t>
            </a:r>
            <a:r>
              <a:rPr lang="en-US" b="1" dirty="0"/>
              <a:t> 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sebelumnya</a:t>
            </a:r>
            <a:r>
              <a:rPr lang="en-US" b="1" dirty="0"/>
              <a:t>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mendaftarkan</a:t>
            </a:r>
            <a:r>
              <a:rPr lang="en-US" b="1" dirty="0"/>
              <a:t> </a:t>
            </a:r>
            <a:r>
              <a:rPr lang="en-US" b="1" dirty="0" err="1"/>
              <a:t>diri</a:t>
            </a:r>
            <a:r>
              <a:rPr lang="en-US" b="1" dirty="0"/>
              <a:t> </a:t>
            </a:r>
            <a:r>
              <a:rPr lang="en-US" b="1" dirty="0" err="1"/>
              <a:t>terlebih</a:t>
            </a:r>
            <a:r>
              <a:rPr lang="en-US" b="1" dirty="0"/>
              <a:t> </a:t>
            </a:r>
            <a:r>
              <a:rPr lang="en-US" b="1" dirty="0" err="1"/>
              <a:t>dahulu</a:t>
            </a:r>
            <a:r>
              <a:rPr lang="en-US" b="1" dirty="0"/>
              <a:t>, </a:t>
            </a:r>
            <a:r>
              <a:rPr lang="en-US" b="1" dirty="0" err="1"/>
              <a:t>lalu</a:t>
            </a:r>
            <a:r>
              <a:rPr lang="en-US" b="1" dirty="0"/>
              <a:t> </a:t>
            </a:r>
            <a:r>
              <a:rPr lang="en-US" b="1" dirty="0" err="1"/>
              <a:t>setelah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US" b="1" dirty="0" err="1"/>
              <a:t>tinggal</a:t>
            </a:r>
            <a:r>
              <a:rPr lang="en-US" b="1" dirty="0"/>
              <a:t> login </a:t>
            </a:r>
            <a:r>
              <a:rPr lang="en-US" b="1" dirty="0" err="1"/>
              <a:t>saja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pilih</a:t>
            </a:r>
            <a:r>
              <a:rPr lang="en-US" b="1" dirty="0"/>
              <a:t> game </a:t>
            </a:r>
            <a:r>
              <a:rPr lang="en-US" b="1" dirty="0" err="1"/>
              <a:t>yan</a:t>
            </a:r>
            <a:r>
              <a:rPr lang="en-US" b="1" dirty="0"/>
              <a:t> </a:t>
            </a:r>
            <a:r>
              <a:rPr lang="en-US" b="1" dirty="0" err="1"/>
              <a:t>kamu</a:t>
            </a:r>
            <a:r>
              <a:rPr lang="en-US" b="1" dirty="0"/>
              <a:t> </a:t>
            </a:r>
            <a:r>
              <a:rPr lang="en-US" b="1" dirty="0" err="1"/>
              <a:t>suka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nya</a:t>
            </a:r>
            <a:r>
              <a:rPr lang="en-US" b="1" dirty="0"/>
              <a:t> </a:t>
            </a:r>
            <a:r>
              <a:rPr lang="en-US" b="1" dirty="0" err="1"/>
              <a:t>mainkan</a:t>
            </a:r>
            <a:r>
              <a:rPr lang="en-US" b="1" dirty="0"/>
              <a:t> </a:t>
            </a:r>
            <a:r>
              <a:rPr lang="en-US" b="1" dirty="0" err="1"/>
              <a:t>gamenya</a:t>
            </a:r>
            <a:r>
              <a:rPr lang="en-US" b="1" dirty="0"/>
              <a:t>. Game Set </a:t>
            </a:r>
            <a:r>
              <a:rPr lang="en-US" b="1" dirty="0" err="1"/>
              <a:t>Schdule</a:t>
            </a:r>
            <a:r>
              <a:rPr lang="en-US" b="1" dirty="0"/>
              <a:t> </a:t>
            </a:r>
            <a:r>
              <a:rPr lang="en-US" b="1" dirty="0" err="1"/>
              <a:t>memberdayakan</a:t>
            </a:r>
            <a:r>
              <a:rPr lang="en-US" b="1" dirty="0"/>
              <a:t> game </a:t>
            </a:r>
            <a:r>
              <a:rPr lang="en-US" b="1" dirty="0" err="1"/>
              <a:t>dengan</a:t>
            </a:r>
            <a:r>
              <a:rPr lang="en-US" b="1" dirty="0"/>
              <a:t> platform </a:t>
            </a:r>
            <a:r>
              <a:rPr lang="en-US" b="1" dirty="0" err="1"/>
              <a:t>pempublisan</a:t>
            </a:r>
            <a:r>
              <a:rPr lang="en-US" b="1" dirty="0"/>
              <a:t>  gratis yang </a:t>
            </a:r>
            <a:r>
              <a:rPr lang="en-US" b="1" dirty="0" err="1"/>
              <a:t>dirancang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indah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super </a:t>
            </a:r>
            <a:r>
              <a:rPr lang="en-US" b="1" dirty="0" err="1"/>
              <a:t>intuitif</a:t>
            </a:r>
            <a:r>
              <a:rPr lang="en-US" b="1" dirty="0"/>
              <a:t>. Game Set </a:t>
            </a:r>
            <a:r>
              <a:rPr lang="en-US" b="1" dirty="0" err="1"/>
              <a:t>Schadule</a:t>
            </a:r>
            <a:r>
              <a:rPr lang="en-US" b="1" dirty="0"/>
              <a:t> </a:t>
            </a:r>
            <a:r>
              <a:rPr lang="en-US" b="1" dirty="0" err="1"/>
              <a:t>memberi</a:t>
            </a:r>
            <a:r>
              <a:rPr lang="en-US" b="1" dirty="0"/>
              <a:t> </a:t>
            </a:r>
            <a:r>
              <a:rPr lang="en-US" b="1" dirty="0" err="1"/>
              <a:t>Anda</a:t>
            </a:r>
            <a:r>
              <a:rPr lang="en-US" b="1" dirty="0"/>
              <a:t> </a:t>
            </a:r>
            <a:r>
              <a:rPr lang="en-US" b="1" dirty="0" err="1"/>
              <a:t>Halaman</a:t>
            </a:r>
            <a:r>
              <a:rPr lang="en-US" b="1" dirty="0"/>
              <a:t> Upload Game </a:t>
            </a:r>
            <a:r>
              <a:rPr lang="en-US" b="1" dirty="0" err="1"/>
              <a:t>bagi</a:t>
            </a:r>
            <a:r>
              <a:rPr lang="en-US" b="1" dirty="0"/>
              <a:t> Publisher </a:t>
            </a:r>
            <a:r>
              <a:rPr lang="en-US" b="1" dirty="0" err="1"/>
              <a:t>dengan</a:t>
            </a:r>
            <a:r>
              <a:rPr lang="en-US" b="1" dirty="0"/>
              <a:t> gratis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dibagikan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user di </a:t>
            </a:r>
            <a:r>
              <a:rPr lang="en-US" b="1" dirty="0" err="1"/>
              <a:t>situs</a:t>
            </a:r>
            <a:r>
              <a:rPr lang="en-US" b="1" dirty="0"/>
              <a:t> web Game Set </a:t>
            </a:r>
            <a:r>
              <a:rPr lang="en-US" b="1" dirty="0" err="1"/>
              <a:t>Schdule</a:t>
            </a:r>
            <a:r>
              <a:rPr lang="en-US" b="1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7443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030247-58AB-48CD-AF64-6B07652B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04115"/>
            <a:ext cx="9905998" cy="14785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SEKIAN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Terimakasih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0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EC3474-1BC1-4D59-B928-98CBBFD2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Stakeholder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5E34-478A-4DFB-9C66-D29783BE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b="1" dirty="0" err="1"/>
              <a:t>pruduct</a:t>
            </a:r>
            <a:r>
              <a:rPr lang="en-US" b="1" dirty="0"/>
              <a:t> owner</a:t>
            </a:r>
            <a:r>
              <a:rPr lang="en-US" dirty="0"/>
              <a:t>			: </a:t>
            </a:r>
            <a:r>
              <a:rPr lang="en-US" dirty="0" err="1"/>
              <a:t>Kelompok</a:t>
            </a:r>
            <a:r>
              <a:rPr lang="en-US" dirty="0"/>
              <a:t> 8</a:t>
            </a:r>
            <a:endParaRPr lang="en-ID" dirty="0"/>
          </a:p>
          <a:p>
            <a:r>
              <a:rPr lang="en-US" b="1" dirty="0"/>
              <a:t>project leader</a:t>
            </a:r>
            <a:r>
              <a:rPr lang="en-US" dirty="0"/>
              <a:t>				: </a:t>
            </a:r>
            <a:r>
              <a:rPr lang="en-US" dirty="0" err="1"/>
              <a:t>Anggun</a:t>
            </a:r>
            <a:r>
              <a:rPr lang="en-US" dirty="0"/>
              <a:t> </a:t>
            </a:r>
            <a:r>
              <a:rPr lang="en-US" dirty="0" err="1"/>
              <a:t>Mahanani</a:t>
            </a:r>
            <a:endParaRPr lang="en-US" dirty="0"/>
          </a:p>
          <a:p>
            <a:r>
              <a:rPr lang="en-ID" b="1" dirty="0"/>
              <a:t>Business &amp; System Analyst		: </a:t>
            </a:r>
            <a:r>
              <a:rPr lang="en-ID" dirty="0" err="1"/>
              <a:t>Anggun</a:t>
            </a:r>
            <a:r>
              <a:rPr lang="en-ID" dirty="0"/>
              <a:t> </a:t>
            </a:r>
            <a:r>
              <a:rPr lang="en-ID" dirty="0" err="1"/>
              <a:t>Suasana</a:t>
            </a:r>
            <a:r>
              <a:rPr lang="en-ID" dirty="0"/>
              <a:t> &amp; </a:t>
            </a:r>
            <a:r>
              <a:rPr lang="en-ID" dirty="0" err="1"/>
              <a:t>Anggun</a:t>
            </a:r>
            <a:r>
              <a:rPr lang="en-ID" dirty="0"/>
              <a:t> </a:t>
            </a:r>
            <a:r>
              <a:rPr lang="en-ID" dirty="0" err="1"/>
              <a:t>Mahanani</a:t>
            </a:r>
            <a:endParaRPr lang="en-ID" dirty="0"/>
          </a:p>
          <a:p>
            <a:r>
              <a:rPr lang="en-US" b="1" dirty="0"/>
              <a:t>Front-End Programmer </a:t>
            </a:r>
            <a:r>
              <a:rPr lang="en-US" dirty="0"/>
              <a:t>			: </a:t>
            </a:r>
            <a:r>
              <a:rPr lang="en-US" dirty="0" err="1"/>
              <a:t>Anggun</a:t>
            </a:r>
            <a:r>
              <a:rPr lang="en-US" dirty="0"/>
              <a:t> </a:t>
            </a:r>
            <a:r>
              <a:rPr lang="en-US" dirty="0" err="1"/>
              <a:t>Suasana</a:t>
            </a:r>
            <a:r>
              <a:rPr lang="en-US" dirty="0"/>
              <a:t> &amp; </a:t>
            </a:r>
            <a:r>
              <a:rPr lang="en-US" dirty="0" err="1"/>
              <a:t>Sapto</a:t>
            </a:r>
            <a:r>
              <a:rPr lang="en-US" dirty="0"/>
              <a:t> Susilo</a:t>
            </a:r>
            <a:endParaRPr lang="en-ID" dirty="0"/>
          </a:p>
          <a:p>
            <a:r>
              <a:rPr lang="en-US" b="1" dirty="0"/>
              <a:t>Back-End Programmer	</a:t>
            </a:r>
            <a:r>
              <a:rPr lang="en-US" dirty="0"/>
              <a:t>		: </a:t>
            </a:r>
            <a:r>
              <a:rPr lang="id-ID" dirty="0"/>
              <a:t>Sapto Susilo</a:t>
            </a:r>
            <a:r>
              <a:rPr lang="en-US" dirty="0"/>
              <a:t> &amp; </a:t>
            </a:r>
            <a:r>
              <a:rPr lang="id-ID" dirty="0"/>
              <a:t>Helmi Zainul Muttaqin</a:t>
            </a:r>
            <a:endParaRPr lang="en-ID" dirty="0"/>
          </a:p>
          <a:p>
            <a:r>
              <a:rPr lang="en-US" b="1" dirty="0"/>
              <a:t>UI/UX </a:t>
            </a:r>
            <a:r>
              <a:rPr lang="en-US" b="1" dirty="0" err="1"/>
              <a:t>Disign</a:t>
            </a:r>
            <a:r>
              <a:rPr lang="en-US" b="1" dirty="0"/>
              <a:t>			</a:t>
            </a:r>
            <a:r>
              <a:rPr lang="en-US" dirty="0"/>
              <a:t>	: </a:t>
            </a:r>
            <a:r>
              <a:rPr lang="id-ID" dirty="0"/>
              <a:t>Hadi Kustiyawan</a:t>
            </a:r>
            <a:endParaRPr lang="en-ID" dirty="0"/>
          </a:p>
          <a:p>
            <a:r>
              <a:rPr lang="en-US" b="1" dirty="0"/>
              <a:t>Database Designer</a:t>
            </a:r>
            <a:r>
              <a:rPr lang="en-US" dirty="0"/>
              <a:t>			: </a:t>
            </a:r>
            <a:r>
              <a:rPr lang="id-ID" dirty="0"/>
              <a:t>Helmi Zainul Muttaqin</a:t>
            </a:r>
            <a:r>
              <a:rPr lang="en-US" b="1" dirty="0"/>
              <a:t>	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103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D343-3827-4127-9430-8D7F798E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SCOPE STATEMENT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114C94-BD23-4A61-A160-59E0F644D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id-ID" sz="3100" b="1" dirty="0"/>
              <a:t>Ruang Lingkup</a:t>
            </a:r>
            <a:endParaRPr lang="en-ID" sz="3100" b="1" dirty="0"/>
          </a:p>
          <a:p>
            <a:pPr marL="0" indent="0">
              <a:buNone/>
            </a:pPr>
            <a:r>
              <a:rPr lang="en-US" b="1" dirty="0"/>
              <a:t>Game Set </a:t>
            </a:r>
            <a:r>
              <a:rPr lang="en-US" b="1" dirty="0" err="1"/>
              <a:t>Schadule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mempublis</a:t>
            </a:r>
            <a:r>
              <a:rPr lang="en-US" b="1" dirty="0"/>
              <a:t> game 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cara</a:t>
            </a:r>
            <a:r>
              <a:rPr lang="en-US" b="1" dirty="0"/>
              <a:t> </a:t>
            </a:r>
            <a:r>
              <a:rPr lang="en-US" b="1" dirty="0" err="1"/>
              <a:t>masuk</a:t>
            </a:r>
            <a:r>
              <a:rPr lang="en-US" b="1" dirty="0"/>
              <a:t>/login </a:t>
            </a:r>
            <a:r>
              <a:rPr lang="en-US" b="1" dirty="0" err="1"/>
              <a:t>ke</a:t>
            </a:r>
            <a:r>
              <a:rPr lang="en-US" b="1" dirty="0"/>
              <a:t> Home Page </a:t>
            </a:r>
            <a:r>
              <a:rPr lang="en-US" b="1" dirty="0" err="1"/>
              <a:t>lalu</a:t>
            </a:r>
            <a:r>
              <a:rPr lang="en-US" b="1" dirty="0"/>
              <a:t> </a:t>
            </a:r>
            <a:r>
              <a:rPr lang="en-US" b="1" dirty="0" err="1"/>
              <a:t>pilih</a:t>
            </a:r>
            <a:r>
              <a:rPr lang="en-US" b="1" dirty="0"/>
              <a:t> </a:t>
            </a: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Publis</a:t>
            </a:r>
            <a:r>
              <a:rPr lang="en-US" b="1" dirty="0"/>
              <a:t> Game </a:t>
            </a:r>
            <a:r>
              <a:rPr lang="en-US" b="1" dirty="0" err="1"/>
              <a:t>kemudian</a:t>
            </a:r>
            <a:r>
              <a:rPr lang="en-US" b="1" dirty="0"/>
              <a:t> publisher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langsung</a:t>
            </a:r>
            <a:r>
              <a:rPr lang="en-US" b="1" dirty="0"/>
              <a:t> </a:t>
            </a:r>
            <a:r>
              <a:rPr lang="en-US" b="1" dirty="0" err="1"/>
              <a:t>mempublisnya</a:t>
            </a:r>
            <a:r>
              <a:rPr lang="en-US" b="1" dirty="0"/>
              <a:t>. </a:t>
            </a:r>
            <a:r>
              <a:rPr lang="en-US" b="1" dirty="0" err="1"/>
              <a:t>melalui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Game Set </a:t>
            </a:r>
            <a:r>
              <a:rPr lang="en-US" b="1" dirty="0" err="1"/>
              <a:t>Schdule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nantinya</a:t>
            </a:r>
            <a:r>
              <a:rPr lang="en-US" b="1" dirty="0"/>
              <a:t> user </a:t>
            </a:r>
            <a:r>
              <a:rPr lang="en-US" b="1" dirty="0" err="1"/>
              <a:t>juga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memainkan</a:t>
            </a:r>
            <a:r>
              <a:rPr lang="en-US" b="1" dirty="0"/>
              <a:t> game </a:t>
            </a:r>
            <a:r>
              <a:rPr lang="en-US" b="1" dirty="0" err="1"/>
              <a:t>secara</a:t>
            </a:r>
            <a:r>
              <a:rPr lang="en-US" b="1" dirty="0"/>
              <a:t> online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juga</a:t>
            </a:r>
            <a:r>
              <a:rPr lang="en-US" b="1" dirty="0"/>
              <a:t> </a:t>
            </a:r>
            <a:r>
              <a:rPr lang="en-US" b="1" dirty="0" err="1"/>
              <a:t>memainkan</a:t>
            </a:r>
            <a:r>
              <a:rPr lang="en-US" b="1" dirty="0"/>
              <a:t> game offline </a:t>
            </a:r>
            <a:r>
              <a:rPr lang="en-US" b="1" dirty="0" err="1"/>
              <a:t>nya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langsung</a:t>
            </a:r>
            <a:r>
              <a:rPr lang="en-US" b="1" dirty="0"/>
              <a:t> di </a:t>
            </a:r>
            <a:r>
              <a:rPr lang="en-US" b="1" dirty="0" err="1"/>
              <a:t>laman</a:t>
            </a:r>
            <a:r>
              <a:rPr lang="en-US" b="1" dirty="0"/>
              <a:t> </a:t>
            </a:r>
            <a:r>
              <a:rPr lang="en-US" b="1" dirty="0" err="1"/>
              <a:t>aplikasinya</a:t>
            </a:r>
            <a:r>
              <a:rPr lang="en-US" b="1" dirty="0"/>
              <a:t> 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sebelumnya</a:t>
            </a:r>
            <a:r>
              <a:rPr lang="en-US" b="1" dirty="0"/>
              <a:t>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mendaftarkan</a:t>
            </a:r>
            <a:r>
              <a:rPr lang="en-US" b="1" dirty="0"/>
              <a:t> </a:t>
            </a:r>
            <a:r>
              <a:rPr lang="en-US" b="1" dirty="0" err="1"/>
              <a:t>diri</a:t>
            </a:r>
            <a:r>
              <a:rPr lang="en-US" b="1" dirty="0"/>
              <a:t> </a:t>
            </a:r>
            <a:r>
              <a:rPr lang="en-US" b="1" dirty="0" err="1"/>
              <a:t>terlebih</a:t>
            </a:r>
            <a:r>
              <a:rPr lang="en-US" b="1" dirty="0"/>
              <a:t> </a:t>
            </a:r>
            <a:r>
              <a:rPr lang="en-US" b="1" dirty="0" err="1"/>
              <a:t>dahulu</a:t>
            </a:r>
            <a:r>
              <a:rPr lang="en-US" b="1" dirty="0"/>
              <a:t>, </a:t>
            </a:r>
            <a:r>
              <a:rPr lang="en-US" b="1" dirty="0" err="1"/>
              <a:t>lalu</a:t>
            </a:r>
            <a:r>
              <a:rPr lang="en-US" b="1" dirty="0"/>
              <a:t> </a:t>
            </a:r>
            <a:r>
              <a:rPr lang="en-US" b="1" dirty="0" err="1"/>
              <a:t>setelah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US" b="1" dirty="0" err="1"/>
              <a:t>tinggal</a:t>
            </a:r>
            <a:r>
              <a:rPr lang="en-US" b="1" dirty="0"/>
              <a:t> login </a:t>
            </a:r>
            <a:r>
              <a:rPr lang="en-US" b="1" dirty="0" err="1"/>
              <a:t>saja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pilih</a:t>
            </a:r>
            <a:r>
              <a:rPr lang="en-US" b="1" dirty="0"/>
              <a:t> game </a:t>
            </a:r>
            <a:r>
              <a:rPr lang="en-US" b="1" dirty="0" err="1"/>
              <a:t>yan</a:t>
            </a:r>
            <a:r>
              <a:rPr lang="en-US" b="1" dirty="0"/>
              <a:t> </a:t>
            </a:r>
            <a:r>
              <a:rPr lang="en-US" b="1" dirty="0" err="1"/>
              <a:t>kamu</a:t>
            </a:r>
            <a:r>
              <a:rPr lang="en-US" b="1" dirty="0"/>
              <a:t> </a:t>
            </a:r>
            <a:r>
              <a:rPr lang="en-US" b="1" dirty="0" err="1"/>
              <a:t>suka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nya</a:t>
            </a:r>
            <a:r>
              <a:rPr lang="en-US" b="1" dirty="0"/>
              <a:t> </a:t>
            </a:r>
            <a:r>
              <a:rPr lang="en-US" b="1" dirty="0" err="1"/>
              <a:t>mainkan</a:t>
            </a:r>
            <a:r>
              <a:rPr lang="en-US" b="1" dirty="0"/>
              <a:t> </a:t>
            </a:r>
            <a:r>
              <a:rPr lang="en-US" b="1" dirty="0" err="1"/>
              <a:t>gamenya</a:t>
            </a:r>
            <a:r>
              <a:rPr lang="en-US" b="1" dirty="0"/>
              <a:t>. Game Set </a:t>
            </a:r>
            <a:r>
              <a:rPr lang="en-US" b="1" dirty="0" err="1"/>
              <a:t>Schdule</a:t>
            </a:r>
            <a:r>
              <a:rPr lang="en-US" b="1" dirty="0"/>
              <a:t> </a:t>
            </a:r>
            <a:r>
              <a:rPr lang="en-US" b="1" dirty="0" err="1"/>
              <a:t>memberdayakan</a:t>
            </a:r>
            <a:r>
              <a:rPr lang="en-US" b="1" dirty="0"/>
              <a:t> game </a:t>
            </a:r>
            <a:r>
              <a:rPr lang="en-US" b="1" dirty="0" err="1"/>
              <a:t>dengan</a:t>
            </a:r>
            <a:r>
              <a:rPr lang="en-US" b="1" dirty="0"/>
              <a:t> platform </a:t>
            </a:r>
            <a:r>
              <a:rPr lang="en-US" b="1" dirty="0" err="1"/>
              <a:t>pempublisan</a:t>
            </a:r>
            <a:r>
              <a:rPr lang="en-US" b="1" dirty="0"/>
              <a:t>  gratis yang </a:t>
            </a:r>
            <a:r>
              <a:rPr lang="en-US" b="1" dirty="0" err="1"/>
              <a:t>dirancang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indah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super </a:t>
            </a:r>
            <a:r>
              <a:rPr lang="en-US" b="1" dirty="0" err="1"/>
              <a:t>intuitif</a:t>
            </a:r>
            <a:r>
              <a:rPr lang="en-US" b="1" dirty="0"/>
              <a:t>. Game Set </a:t>
            </a:r>
            <a:r>
              <a:rPr lang="en-US" b="1" dirty="0" err="1"/>
              <a:t>Schadule</a:t>
            </a:r>
            <a:r>
              <a:rPr lang="en-US" b="1" dirty="0"/>
              <a:t> </a:t>
            </a:r>
            <a:r>
              <a:rPr lang="en-US" b="1" dirty="0" err="1"/>
              <a:t>memberi</a:t>
            </a:r>
            <a:r>
              <a:rPr lang="en-US" b="1" dirty="0"/>
              <a:t> </a:t>
            </a:r>
            <a:r>
              <a:rPr lang="en-US" b="1" dirty="0" err="1"/>
              <a:t>Anda</a:t>
            </a:r>
            <a:r>
              <a:rPr lang="en-US" b="1" dirty="0"/>
              <a:t> </a:t>
            </a:r>
            <a:r>
              <a:rPr lang="en-US" b="1" dirty="0" err="1"/>
              <a:t>Halaman</a:t>
            </a:r>
            <a:r>
              <a:rPr lang="en-US" b="1" dirty="0"/>
              <a:t> Upload Game </a:t>
            </a:r>
            <a:r>
              <a:rPr lang="en-US" b="1" dirty="0" err="1"/>
              <a:t>bagi</a:t>
            </a:r>
            <a:r>
              <a:rPr lang="en-US" b="1" dirty="0"/>
              <a:t> Publisher </a:t>
            </a:r>
            <a:r>
              <a:rPr lang="en-US" b="1" dirty="0" err="1"/>
              <a:t>dengan</a:t>
            </a:r>
            <a:r>
              <a:rPr lang="en-US" b="1" dirty="0"/>
              <a:t> gratis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dibagikan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user di </a:t>
            </a:r>
            <a:r>
              <a:rPr lang="en-US" b="1" dirty="0" err="1"/>
              <a:t>situs</a:t>
            </a:r>
            <a:r>
              <a:rPr lang="en-US" b="1" dirty="0"/>
              <a:t> web Game Set </a:t>
            </a:r>
            <a:r>
              <a:rPr lang="en-US" b="1" dirty="0" err="1"/>
              <a:t>Schdule</a:t>
            </a:r>
            <a:r>
              <a:rPr lang="en-US" b="1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526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488B7-64B3-445A-A7F7-C53AFEA6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Deskkripsi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E18AB1-0A0C-4E21-81A4-DBC8E9D9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endParaRPr lang="en-US" dirty="0"/>
          </a:p>
          <a:p>
            <a:r>
              <a:rPr lang="en-US" dirty="0"/>
              <a:t>User login system</a:t>
            </a:r>
          </a:p>
          <a:p>
            <a:r>
              <a:rPr lang="en-US" dirty="0"/>
              <a:t>User Registration w/ email verification (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menghubungi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mengaktifkan</a:t>
            </a:r>
            <a:r>
              <a:rPr lang="en-US" dirty="0"/>
              <a:t> feature </a:t>
            </a:r>
            <a:r>
              <a:rPr lang="en-US" dirty="0" err="1"/>
              <a:t>tersebut</a:t>
            </a:r>
            <a:r>
              <a:rPr lang="en-US" dirty="0"/>
              <a:t> )</a:t>
            </a:r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game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kalian </a:t>
            </a:r>
            <a:r>
              <a:rPr lang="en-US" dirty="0" err="1"/>
              <a:t>mainkan</a:t>
            </a:r>
            <a:r>
              <a:rPr lang="en-US" dirty="0"/>
              <a:t> di web!</a:t>
            </a:r>
          </a:p>
          <a:p>
            <a:r>
              <a:rPr lang="en-US" dirty="0"/>
              <a:t>Publisher, user &amp; game data management</a:t>
            </a:r>
          </a:p>
          <a:p>
            <a:r>
              <a:rPr lang="en-US" dirty="0"/>
              <a:t>Purchase, upload &amp; game management</a:t>
            </a:r>
          </a:p>
          <a:p>
            <a:r>
              <a:rPr lang="en-US" dirty="0"/>
              <a:t>And </a:t>
            </a:r>
            <a:r>
              <a:rPr lang="en-US" dirty="0" err="1"/>
              <a:t>manymore</a:t>
            </a:r>
            <a:r>
              <a:rPr lang="en-US" dirty="0"/>
              <a:t>!</a:t>
            </a:r>
          </a:p>
          <a:p>
            <a:pPr lvl="0"/>
            <a:endParaRPr lang="en-ID" dirty="0"/>
          </a:p>
          <a:p>
            <a:pPr marL="0" lv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437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A4AE88-9FA9-4C21-BB88-6A9E3B9D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9"/>
            <a:ext cx="9905998" cy="1478570"/>
          </a:xfrm>
        </p:spPr>
        <p:txBody>
          <a:bodyPr/>
          <a:lstStyle/>
          <a:p>
            <a:r>
              <a:rPr lang="en-US" b="1" dirty="0"/>
              <a:t>Work Breakdown Structure</a:t>
            </a:r>
            <a:endParaRPr lang="en-ID" dirty="0"/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xmlns="" id="{29275FD9-AACD-4843-B09B-BA3B04D40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1336"/>
            <a:ext cx="9905999" cy="48085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0F7A5CA-BFD2-41FF-9C2E-D19F259417E7}"/>
              </a:ext>
            </a:extLst>
          </p:cNvPr>
          <p:cNvSpPr/>
          <p:nvPr/>
        </p:nvSpPr>
        <p:spPr>
          <a:xfrm>
            <a:off x="4853784" y="1946679"/>
            <a:ext cx="2346323" cy="5314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Schdule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0B64F11-BED3-4B82-A49B-B91B54D74F51}"/>
              </a:ext>
            </a:extLst>
          </p:cNvPr>
          <p:cNvSpPr/>
          <p:nvPr/>
        </p:nvSpPr>
        <p:spPr>
          <a:xfrm>
            <a:off x="1590676" y="3429000"/>
            <a:ext cx="1476375" cy="367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58070D6-2466-4B88-8377-296AF2D72893}"/>
              </a:ext>
            </a:extLst>
          </p:cNvPr>
          <p:cNvCxnSpPr>
            <a:cxnSpLocks/>
          </p:cNvCxnSpPr>
          <p:nvPr/>
        </p:nvCxnSpPr>
        <p:spPr>
          <a:xfrm>
            <a:off x="2328864" y="2845782"/>
            <a:ext cx="71866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8700A0E-F803-4639-BFED-19A1ACFB49E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328864" y="2845782"/>
            <a:ext cx="0" cy="583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D448D1B-C082-4FDA-A7A8-80ED0539FAF4}"/>
              </a:ext>
            </a:extLst>
          </p:cNvPr>
          <p:cNvSpPr/>
          <p:nvPr/>
        </p:nvSpPr>
        <p:spPr>
          <a:xfrm>
            <a:off x="1590675" y="4379911"/>
            <a:ext cx="1476376" cy="8191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16C5019-8BC8-4ADC-8C15-ACF2A714A181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2328863" y="3796694"/>
            <a:ext cx="1" cy="583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08BB089-0507-4AEB-B1DF-88ACACCA9815}"/>
              </a:ext>
            </a:extLst>
          </p:cNvPr>
          <p:cNvSpPr/>
          <p:nvPr/>
        </p:nvSpPr>
        <p:spPr>
          <a:xfrm>
            <a:off x="1590675" y="5692890"/>
            <a:ext cx="1476376" cy="8381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98BD46F-3F8C-4076-B055-1C7CC1E3853A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2328863" y="5199058"/>
            <a:ext cx="0" cy="4938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7303A85-F62F-4548-B7FE-EB0BAD69A578}"/>
              </a:ext>
            </a:extLst>
          </p:cNvPr>
          <p:cNvCxnSpPr>
            <a:cxnSpLocks/>
          </p:cNvCxnSpPr>
          <p:nvPr/>
        </p:nvCxnSpPr>
        <p:spPr>
          <a:xfrm>
            <a:off x="4829175" y="2845782"/>
            <a:ext cx="0" cy="430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135067E-6521-4573-8585-A293652816ED}"/>
              </a:ext>
            </a:extLst>
          </p:cNvPr>
          <p:cNvSpPr/>
          <p:nvPr/>
        </p:nvSpPr>
        <p:spPr>
          <a:xfrm>
            <a:off x="4318002" y="3257321"/>
            <a:ext cx="1022346" cy="4308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6847D9-72EC-4F6C-8BB8-5508BD5389B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829175" y="3688136"/>
            <a:ext cx="0" cy="691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D0BFE8E-0ED2-4DBB-ACE1-942F93F300FE}"/>
              </a:ext>
            </a:extLst>
          </p:cNvPr>
          <p:cNvSpPr/>
          <p:nvPr/>
        </p:nvSpPr>
        <p:spPr>
          <a:xfrm>
            <a:off x="3940971" y="4378319"/>
            <a:ext cx="1776408" cy="69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5129F5CD-0101-4535-92C0-B10D4758B257}"/>
              </a:ext>
            </a:extLst>
          </p:cNvPr>
          <p:cNvCxnSpPr>
            <a:cxnSpLocks/>
          </p:cNvCxnSpPr>
          <p:nvPr/>
        </p:nvCxnSpPr>
        <p:spPr>
          <a:xfrm>
            <a:off x="6915150" y="2845782"/>
            <a:ext cx="0" cy="5986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EE23C70-94CE-4C2E-87C1-59E7E8081E36}"/>
              </a:ext>
            </a:extLst>
          </p:cNvPr>
          <p:cNvSpPr/>
          <p:nvPr/>
        </p:nvSpPr>
        <p:spPr>
          <a:xfrm>
            <a:off x="6403978" y="3452545"/>
            <a:ext cx="1022343" cy="4308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4C62C0F3-BA16-4520-BCFB-E0B3B3E42EE6}"/>
              </a:ext>
            </a:extLst>
          </p:cNvPr>
          <p:cNvCxnSpPr>
            <a:stCxn id="38" idx="2"/>
          </p:cNvCxnSpPr>
          <p:nvPr/>
        </p:nvCxnSpPr>
        <p:spPr>
          <a:xfrm flipH="1">
            <a:off x="6915149" y="3883353"/>
            <a:ext cx="1" cy="631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99EC1EF-81A6-4440-AFF7-358C57E4C6B6}"/>
              </a:ext>
            </a:extLst>
          </p:cNvPr>
          <p:cNvSpPr/>
          <p:nvPr/>
        </p:nvSpPr>
        <p:spPr>
          <a:xfrm>
            <a:off x="6026946" y="4490115"/>
            <a:ext cx="1776406" cy="8191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F0795BA7-894C-4BC7-9867-D12AB75B4E85}"/>
              </a:ext>
            </a:extLst>
          </p:cNvPr>
          <p:cNvCxnSpPr/>
          <p:nvPr/>
        </p:nvCxnSpPr>
        <p:spPr>
          <a:xfrm>
            <a:off x="9515475" y="2845782"/>
            <a:ext cx="0" cy="430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3F9AC8E-4823-40FD-996C-6B5959E5558D}"/>
              </a:ext>
            </a:extLst>
          </p:cNvPr>
          <p:cNvSpPr/>
          <p:nvPr/>
        </p:nvSpPr>
        <p:spPr>
          <a:xfrm>
            <a:off x="8855070" y="3259504"/>
            <a:ext cx="1314450" cy="485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6D5FC23E-8A81-47CB-97D5-5DF8EA1EE025}"/>
              </a:ext>
            </a:extLst>
          </p:cNvPr>
          <p:cNvCxnSpPr>
            <a:stCxn id="44" idx="2"/>
          </p:cNvCxnSpPr>
          <p:nvPr/>
        </p:nvCxnSpPr>
        <p:spPr>
          <a:xfrm>
            <a:off x="9512295" y="3745279"/>
            <a:ext cx="0" cy="470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0F9B8DF4-9B79-49ED-B58B-F2B0BD106332}"/>
              </a:ext>
            </a:extLst>
          </p:cNvPr>
          <p:cNvSpPr/>
          <p:nvPr/>
        </p:nvSpPr>
        <p:spPr>
          <a:xfrm>
            <a:off x="8624096" y="4199101"/>
            <a:ext cx="1776397" cy="826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5B106DB1-63CD-4F51-BBDC-7D432B4ED464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9512295" y="5025998"/>
            <a:ext cx="0" cy="504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57ED6E16-8ECB-499D-BA36-58ADDF224B62}"/>
              </a:ext>
            </a:extLst>
          </p:cNvPr>
          <p:cNvSpPr/>
          <p:nvPr/>
        </p:nvSpPr>
        <p:spPr>
          <a:xfrm>
            <a:off x="8722913" y="5530823"/>
            <a:ext cx="1578762" cy="8477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Analisa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71EC6DF-B6CF-4663-BE04-6680A8F458F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26946" y="2478088"/>
            <a:ext cx="0" cy="3676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3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D20F8F-BFEE-4942-8675-10C98301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367291D-005E-4B3E-A8A6-88BFF1743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837596"/>
              </p:ext>
            </p:extLst>
          </p:nvPr>
        </p:nvGraphicFramePr>
        <p:xfrm>
          <a:off x="-1587" y="1722732"/>
          <a:ext cx="12191997" cy="513526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830723">
                  <a:extLst>
                    <a:ext uri="{9D8B030D-6E8A-4147-A177-3AD203B41FA5}">
                      <a16:colId xmlns:a16="http://schemas.microsoft.com/office/drawing/2014/main" xmlns="" val="3236456784"/>
                    </a:ext>
                  </a:extLst>
                </a:gridCol>
                <a:gridCol w="588506">
                  <a:extLst>
                    <a:ext uri="{9D8B030D-6E8A-4147-A177-3AD203B41FA5}">
                      <a16:colId xmlns:a16="http://schemas.microsoft.com/office/drawing/2014/main" xmlns="" val="891855286"/>
                    </a:ext>
                  </a:extLst>
                </a:gridCol>
                <a:gridCol w="588506">
                  <a:extLst>
                    <a:ext uri="{9D8B030D-6E8A-4147-A177-3AD203B41FA5}">
                      <a16:colId xmlns:a16="http://schemas.microsoft.com/office/drawing/2014/main" xmlns="" val="2582683903"/>
                    </a:ext>
                  </a:extLst>
                </a:gridCol>
                <a:gridCol w="588506">
                  <a:extLst>
                    <a:ext uri="{9D8B030D-6E8A-4147-A177-3AD203B41FA5}">
                      <a16:colId xmlns:a16="http://schemas.microsoft.com/office/drawing/2014/main" xmlns="" val="104903407"/>
                    </a:ext>
                  </a:extLst>
                </a:gridCol>
                <a:gridCol w="588506">
                  <a:extLst>
                    <a:ext uri="{9D8B030D-6E8A-4147-A177-3AD203B41FA5}">
                      <a16:colId xmlns:a16="http://schemas.microsoft.com/office/drawing/2014/main" xmlns="" val="2041015540"/>
                    </a:ext>
                  </a:extLst>
                </a:gridCol>
                <a:gridCol w="588506">
                  <a:extLst>
                    <a:ext uri="{9D8B030D-6E8A-4147-A177-3AD203B41FA5}">
                      <a16:colId xmlns:a16="http://schemas.microsoft.com/office/drawing/2014/main" xmlns="" val="2449832957"/>
                    </a:ext>
                  </a:extLst>
                </a:gridCol>
                <a:gridCol w="588506">
                  <a:extLst>
                    <a:ext uri="{9D8B030D-6E8A-4147-A177-3AD203B41FA5}">
                      <a16:colId xmlns:a16="http://schemas.microsoft.com/office/drawing/2014/main" xmlns="" val="843072562"/>
                    </a:ext>
                  </a:extLst>
                </a:gridCol>
                <a:gridCol w="588506">
                  <a:extLst>
                    <a:ext uri="{9D8B030D-6E8A-4147-A177-3AD203B41FA5}">
                      <a16:colId xmlns:a16="http://schemas.microsoft.com/office/drawing/2014/main" xmlns="" val="512573333"/>
                    </a:ext>
                  </a:extLst>
                </a:gridCol>
                <a:gridCol w="588506">
                  <a:extLst>
                    <a:ext uri="{9D8B030D-6E8A-4147-A177-3AD203B41FA5}">
                      <a16:colId xmlns:a16="http://schemas.microsoft.com/office/drawing/2014/main" xmlns="" val="1191419781"/>
                    </a:ext>
                  </a:extLst>
                </a:gridCol>
                <a:gridCol w="588506">
                  <a:extLst>
                    <a:ext uri="{9D8B030D-6E8A-4147-A177-3AD203B41FA5}">
                      <a16:colId xmlns:a16="http://schemas.microsoft.com/office/drawing/2014/main" xmlns="" val="561707858"/>
                    </a:ext>
                  </a:extLst>
                </a:gridCol>
                <a:gridCol w="633090">
                  <a:extLst>
                    <a:ext uri="{9D8B030D-6E8A-4147-A177-3AD203B41FA5}">
                      <a16:colId xmlns:a16="http://schemas.microsoft.com/office/drawing/2014/main" xmlns="" val="3278829853"/>
                    </a:ext>
                  </a:extLst>
                </a:gridCol>
                <a:gridCol w="633090">
                  <a:extLst>
                    <a:ext uri="{9D8B030D-6E8A-4147-A177-3AD203B41FA5}">
                      <a16:colId xmlns:a16="http://schemas.microsoft.com/office/drawing/2014/main" xmlns="" val="3009938208"/>
                    </a:ext>
                  </a:extLst>
                </a:gridCol>
                <a:gridCol w="633090">
                  <a:extLst>
                    <a:ext uri="{9D8B030D-6E8A-4147-A177-3AD203B41FA5}">
                      <a16:colId xmlns:a16="http://schemas.microsoft.com/office/drawing/2014/main" xmlns="" val="3694028809"/>
                    </a:ext>
                  </a:extLst>
                </a:gridCol>
                <a:gridCol w="633090">
                  <a:extLst>
                    <a:ext uri="{9D8B030D-6E8A-4147-A177-3AD203B41FA5}">
                      <a16:colId xmlns:a16="http://schemas.microsoft.com/office/drawing/2014/main" xmlns="" val="342053155"/>
                    </a:ext>
                  </a:extLst>
                </a:gridCol>
                <a:gridCol w="633090">
                  <a:extLst>
                    <a:ext uri="{9D8B030D-6E8A-4147-A177-3AD203B41FA5}">
                      <a16:colId xmlns:a16="http://schemas.microsoft.com/office/drawing/2014/main" xmlns="" val="3190310353"/>
                    </a:ext>
                  </a:extLst>
                </a:gridCol>
                <a:gridCol w="633090">
                  <a:extLst>
                    <a:ext uri="{9D8B030D-6E8A-4147-A177-3AD203B41FA5}">
                      <a16:colId xmlns:a16="http://schemas.microsoft.com/office/drawing/2014/main" xmlns="" val="3034532292"/>
                    </a:ext>
                  </a:extLst>
                </a:gridCol>
                <a:gridCol w="633090">
                  <a:extLst>
                    <a:ext uri="{9D8B030D-6E8A-4147-A177-3AD203B41FA5}">
                      <a16:colId xmlns:a16="http://schemas.microsoft.com/office/drawing/2014/main" xmlns="" val="3638666644"/>
                    </a:ext>
                  </a:extLst>
                </a:gridCol>
                <a:gridCol w="633090">
                  <a:extLst>
                    <a:ext uri="{9D8B030D-6E8A-4147-A177-3AD203B41FA5}">
                      <a16:colId xmlns:a16="http://schemas.microsoft.com/office/drawing/2014/main" xmlns="" val="1763280029"/>
                    </a:ext>
                  </a:extLst>
                </a:gridCol>
              </a:tblGrid>
              <a:tr h="560696">
                <a:tc rowSpan="2"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17"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800" dirty="0" err="1">
                          <a:effectLst/>
                        </a:rPr>
                        <a:t>Minggu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5153789"/>
                  </a:ext>
                </a:extLst>
              </a:tr>
              <a:tr h="118829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1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2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3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7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8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11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12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13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14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15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16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17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53105904"/>
                  </a:ext>
                </a:extLst>
              </a:tr>
              <a:tr h="56438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effectLst/>
                        </a:rPr>
                        <a:t>Pengumpulan</a:t>
                      </a:r>
                      <a:r>
                        <a:rPr lang="en-ID" sz="1200" dirty="0">
                          <a:effectLst/>
                        </a:rPr>
                        <a:t> Data dan </a:t>
                      </a:r>
                      <a:r>
                        <a:rPr lang="en-ID" sz="1200" dirty="0" err="1">
                          <a:effectLst/>
                        </a:rPr>
                        <a:t>Informasi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041309129"/>
                  </a:ext>
                </a:extLst>
              </a:tr>
              <a:tr h="56438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>
                          <a:effectLst/>
                        </a:rPr>
                        <a:t>Analisa </a:t>
                      </a:r>
                      <a:r>
                        <a:rPr lang="en-ID" sz="1200" dirty="0" err="1">
                          <a:effectLst/>
                        </a:rPr>
                        <a:t>Kebutuhan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Aplikasi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334493149"/>
                  </a:ext>
                </a:extLst>
              </a:tr>
              <a:tr h="56438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effectLst/>
                        </a:rPr>
                        <a:t>Membuat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Desain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Aplikasi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873391442"/>
                  </a:ext>
                </a:extLst>
              </a:tr>
              <a:tr h="56438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effectLst/>
                        </a:rPr>
                        <a:t>Membuat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Kode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Aplikasi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053274507"/>
                  </a:ext>
                </a:extLst>
              </a:tr>
              <a:tr h="56438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effectLst/>
                        </a:rPr>
                        <a:t>Melakukan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Percobaan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Aplikasi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5110558"/>
                  </a:ext>
                </a:extLst>
              </a:tr>
              <a:tr h="56438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>
                          <a:effectLst/>
                        </a:rPr>
                        <a:t>Analisa </a:t>
                      </a:r>
                      <a:r>
                        <a:rPr lang="en-ID" sz="1200" dirty="0" err="1">
                          <a:effectLst/>
                        </a:rPr>
                        <a:t>Kekurangan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Aplikasi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8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95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0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85D6C-2FF4-400F-813A-B7742559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MANAGEMENT TOOLS 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3B8446-E06A-4BDF-B01D-CB629431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MANAGEMENT</a:t>
            </a:r>
            <a:r>
              <a:rPr lang="en-US" dirty="0"/>
              <a:t>		: TRELLO</a:t>
            </a:r>
          </a:p>
          <a:p>
            <a:r>
              <a:rPr lang="en-US" b="1" dirty="0"/>
              <a:t>DIAGRAM	</a:t>
            </a:r>
            <a:r>
              <a:rPr lang="en-US" dirty="0"/>
              <a:t>			: WHIMSICAL</a:t>
            </a:r>
          </a:p>
          <a:p>
            <a:r>
              <a:rPr lang="en-US" b="1" dirty="0"/>
              <a:t>WIREFRAME				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BALSAMIQ</a:t>
            </a:r>
          </a:p>
          <a:p>
            <a:r>
              <a:rPr lang="en-US" b="1" dirty="0"/>
              <a:t>MOCKUP	</a:t>
            </a:r>
            <a:r>
              <a:rPr lang="en-US" dirty="0"/>
              <a:t>			: </a:t>
            </a:r>
            <a:r>
              <a:rPr lang="en-US" dirty="0" err="1"/>
              <a:t>AdobeXD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6552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FD6E43-5A0C-40B0-935E-F57EBC0F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WIREFRAME</a:t>
            </a:r>
            <a:endParaRPr lang="en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32" y="2249488"/>
            <a:ext cx="5390761" cy="3541712"/>
          </a:xfrm>
        </p:spPr>
      </p:pic>
    </p:spTree>
    <p:extLst>
      <p:ext uri="{BB962C8B-B14F-4D97-AF65-F5344CB8AC3E}">
        <p14:creationId xmlns:p14="http://schemas.microsoft.com/office/powerpoint/2010/main" val="2842237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518</TotalTime>
  <Words>287</Words>
  <Application>Microsoft Office PowerPoint</Application>
  <PresentationFormat>Widescreen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Tw Cen MT</vt:lpstr>
      <vt:lpstr>Circuit</vt:lpstr>
      <vt:lpstr>PROYEK PERANGKAT LUNAK Game set schdule</vt:lpstr>
      <vt:lpstr>PROJECT CHARTER</vt:lpstr>
      <vt:lpstr>Stakeholder</vt:lpstr>
      <vt:lpstr>PROJECT SCOPE STATEMENT</vt:lpstr>
      <vt:lpstr>Deskkripsi Fungsionalitas</vt:lpstr>
      <vt:lpstr>Work Breakdown Structure</vt:lpstr>
      <vt:lpstr>Gantt Chart</vt:lpstr>
      <vt:lpstr>PROJECT MANAGEMENT TOOLS </vt:lpstr>
      <vt:lpstr>WIREFRAME</vt:lpstr>
      <vt:lpstr>WIREFRAME</vt:lpstr>
      <vt:lpstr>WIREFRAME</vt:lpstr>
      <vt:lpstr>WIREFRAME</vt:lpstr>
      <vt:lpstr>UI MOCKUP pengaturan</vt:lpstr>
      <vt:lpstr>UI MOCKUP BEranda</vt:lpstr>
      <vt:lpstr>UI MOCKUP DASHBOARD User</vt:lpstr>
      <vt:lpstr>UI MOCKUP DASHBOARD Admin</vt:lpstr>
      <vt:lpstr>UI MOCKUP pengaturan</vt:lpstr>
      <vt:lpstr>UI MOCKUP Login Publisher</vt:lpstr>
      <vt:lpstr>UI MOCKUP pelanggan</vt:lpstr>
      <vt:lpstr>SEKIAN DAN Terimakasih...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PERANGKAT LUNAK KELOMPOK 8</dc:title>
  <dc:creator>Anang</dc:creator>
  <cp:lastModifiedBy>Microsoft account</cp:lastModifiedBy>
  <cp:revision>37</cp:revision>
  <dcterms:created xsi:type="dcterms:W3CDTF">2021-04-15T09:00:22Z</dcterms:created>
  <dcterms:modified xsi:type="dcterms:W3CDTF">2021-07-08T16:51:24Z</dcterms:modified>
</cp:coreProperties>
</file>