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8" r:id="rId4"/>
    <p:sldId id="258" r:id="rId5"/>
    <p:sldId id="289" r:id="rId6"/>
    <p:sldId id="260" r:id="rId7"/>
    <p:sldId id="261" r:id="rId8"/>
    <p:sldId id="262" r:id="rId9"/>
    <p:sldId id="290" r:id="rId10"/>
    <p:sldId id="264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259"/>
    <a:srgbClr val="262626"/>
    <a:srgbClr val="FBC2EB"/>
    <a:srgbClr val="A18CD1"/>
    <a:srgbClr val="452C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AA25B-9DB7-4983-9A0A-C675256EC0C5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1D85D-5823-4048-BDB1-272BD0BDB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560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03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556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914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342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6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965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662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496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4530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351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231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531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201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45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196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0339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0431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870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3815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6443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480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836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892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26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177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78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349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1D85D-5823-4048-BDB1-272BD0BDB8D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880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D8C93-2519-48F6-95DC-74348F829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A9B6B6-DB8A-5750-D406-36CFB3AD7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0C9BC-0D4B-0291-0426-10A7243E7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6CC1-9579-42CB-8701-757CE804131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3AE52-4CC2-BAD1-8527-9E0A23EB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AEB57-B556-B25F-D300-3A9C66FA2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8651-970D-4766-A69A-EA4261B4C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27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DFDB3-C3AD-FFD3-5FC6-3EE1CD2D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4FF158-EEC9-7154-AD6A-84D4A6AB4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41FEF8-F093-77E1-1111-5737622A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6CC1-9579-42CB-8701-757CE804131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D49561-96E3-C5CA-A7B1-46B111D3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FF8E47-3D7D-1165-BE71-DDB2F1BB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8651-970D-4766-A69A-EA4261B4C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41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94A767-12F9-2C20-1125-6CB797C02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66615B-93DF-17D2-8BDF-95FE9982F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8B2178-4A62-EC60-0165-72B0CEAE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6CC1-9579-42CB-8701-757CE804131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E9A7E4-93BB-1F15-312F-C4173677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3907E3-43D1-833E-BD9D-F35AC9DB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8651-970D-4766-A69A-EA4261B4C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20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35E8B-D80F-6AE1-0DC0-B20951D9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FC4F1-AFF2-A857-4273-E1BED1371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CB2F14-59F4-D1AD-DB24-F1707B9E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6CC1-9579-42CB-8701-757CE804131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6B7F51-71D8-DF7F-C825-1A6D863A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169DC-95D2-8A06-743B-36E99C83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8651-970D-4766-A69A-EA4261B4C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80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CA83D-BFD5-A94E-ADDB-5350AFE6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0205E7-5226-C2C4-F7C6-51EA44DC7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59AC1-B19D-C862-B953-439537853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6CC1-9579-42CB-8701-757CE804131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84029A-2E3E-1682-F628-42EFA851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FAA244-F3EE-DDCF-1A05-5193C533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8651-970D-4766-A69A-EA4261B4C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26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BCEC8-358B-0606-698A-A25CAF3A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6BB251-58D4-2120-564C-6DD3CAE69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446B32-BC3D-3614-4080-05434D885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9F3F73-BB7D-3D2E-55AA-8B057B7C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6CC1-9579-42CB-8701-757CE804131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55544B-118C-5B25-0945-4EA87BF9A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B24BB4-BC73-F3AA-5273-70C64274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8651-970D-4766-A69A-EA4261B4C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44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6C0B4-4CA5-1F26-4B32-D5857ABA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600A4E-35EE-B43A-4242-992A67334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AE3F81-6E73-36F7-97A9-CEE620C25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355913-47CF-4BAD-D773-185853772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7D6DEB-E6F7-62A9-A15C-21EC89DBD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F3F5D6-76FB-396D-ABBB-71DD2ACA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6CC1-9579-42CB-8701-757CE804131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89BBD6-1AC6-3A48-9D78-A70824FF3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0C1C8F-4942-088A-C1DE-DD75E2AA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8651-970D-4766-A69A-EA4261B4C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74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53C6F-927A-1A2B-9A9D-2E27E28D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83F24F-D663-37E7-1BB6-C6068582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6CC1-9579-42CB-8701-757CE804131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B74D99-5C6C-31C7-3A5C-6731F4B14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7A6A97-1079-7DCC-260B-61707595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8651-970D-4766-A69A-EA4261B4C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4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E391FD-62F4-EDCC-5908-B0281DB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6CC1-9579-42CB-8701-757CE804131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A34A2-CDF7-1A23-8549-BFF9D36F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BDB232-E4F5-6461-DBF5-70CEDEE7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8651-970D-4766-A69A-EA4261B4C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41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FE4BC-333A-1888-A70D-282C8E92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DAACB-A40C-792D-3100-DD80C9E56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FBBD36-3D60-2D2B-93FA-1D6B47499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3FA2C5-B9E8-AD7C-7660-7066C130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6CC1-9579-42CB-8701-757CE804131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FF245-6D55-A92C-5246-C427420C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DF811C-237B-DA2F-B916-5F782B4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8651-970D-4766-A69A-EA4261B4C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58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B915C-032C-A416-A38D-7EADAAB0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1ED1A4-22AC-D5D1-5D20-311C2FE95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03EC7F-DD45-506D-E18C-F2BA9DE50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5A7A31-33ED-B84D-916A-B32F9DBA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6CC1-9579-42CB-8701-757CE804131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41AED4-0F38-09EC-BD52-33479DD3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3267BD-43C6-6D4B-0BE5-CE899AF2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8651-970D-4766-A69A-EA4261B4C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94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0FEA40-D01A-4C65-C688-F0C461E24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F6E3F4-6114-6BDC-8CA3-1AACB97A0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69D32-71A1-6DD9-0C9B-10A8E4C20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36CC1-9579-42CB-8701-757CE804131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214A52-C2BB-BD3E-0FBD-3082FF16E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5691F-9629-FA36-2105-C006B7287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A8651-970D-4766-A69A-EA4261B4C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42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r.api.riotgames.com/tf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2000">
              <a:srgbClr val="B196D6"/>
            </a:gs>
            <a:gs pos="82000">
              <a:srgbClr val="E5B5E5"/>
            </a:gs>
            <a:gs pos="64000">
              <a:srgbClr val="CEA7DE"/>
            </a:gs>
            <a:gs pos="0">
              <a:srgbClr val="A18CD1"/>
            </a:gs>
            <a:gs pos="100000">
              <a:srgbClr val="FBC2EB">
                <a:alpha val="80000"/>
              </a:srgbClr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97CF775-9F89-2256-EF78-56B22A7CC554}"/>
              </a:ext>
            </a:extLst>
          </p:cNvPr>
          <p:cNvSpPr/>
          <p:nvPr/>
        </p:nvSpPr>
        <p:spPr>
          <a:xfrm>
            <a:off x="1618128" y="2044003"/>
            <a:ext cx="8955741" cy="2181760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E520F-D2F1-C577-059B-908CFC535ABD}"/>
              </a:ext>
            </a:extLst>
          </p:cNvPr>
          <p:cNvSpPr txBox="1"/>
          <p:nvPr/>
        </p:nvSpPr>
        <p:spPr>
          <a:xfrm>
            <a:off x="1618129" y="2044004"/>
            <a:ext cx="8955741" cy="88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54789-A415-5ADA-CA31-473512507693}"/>
              </a:ext>
            </a:extLst>
          </p:cNvPr>
          <p:cNvSpPr txBox="1"/>
          <p:nvPr/>
        </p:nvSpPr>
        <p:spPr>
          <a:xfrm>
            <a:off x="1618129" y="2044005"/>
            <a:ext cx="89557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2.</a:t>
            </a:r>
          </a:p>
          <a:p>
            <a:pPr algn="ctr"/>
            <a:r>
              <a:rPr lang="en-US" altLang="ko-KR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Riot API</a:t>
            </a:r>
            <a:r>
              <a:rPr lang="ko-KR" altLang="en-US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머신 러닝</a:t>
            </a:r>
            <a:endParaRPr lang="en-US" altLang="ko-KR" sz="4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안태용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CC73956-E267-BA46-D529-FE9168C873D2}"/>
              </a:ext>
            </a:extLst>
          </p:cNvPr>
          <p:cNvCxnSpPr>
            <a:cxnSpLocks/>
          </p:cNvCxnSpPr>
          <p:nvPr/>
        </p:nvCxnSpPr>
        <p:spPr>
          <a:xfrm>
            <a:off x="1618127" y="2044003"/>
            <a:ext cx="895574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689A10-233D-2E95-34D3-A8D2C7EB024B}"/>
              </a:ext>
            </a:extLst>
          </p:cNvPr>
          <p:cNvCxnSpPr>
            <a:cxnSpLocks/>
          </p:cNvCxnSpPr>
          <p:nvPr/>
        </p:nvCxnSpPr>
        <p:spPr>
          <a:xfrm>
            <a:off x="1618127" y="4225763"/>
            <a:ext cx="895574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254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DBF08D-A414-A0C5-191B-86E385CFF5C6}"/>
              </a:ext>
            </a:extLst>
          </p:cNvPr>
          <p:cNvSpPr txBox="1"/>
          <p:nvPr/>
        </p:nvSpPr>
        <p:spPr>
          <a:xfrm>
            <a:off x="0" y="127866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2.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대한 이해</a:t>
            </a:r>
            <a:endParaRPr lang="en-US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90299C-C92C-4409-7466-75511BD7C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34" y="940666"/>
            <a:ext cx="11517332" cy="36485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FEADB9-2FFB-3FCB-D960-6B76DEFF0D18}"/>
              </a:ext>
            </a:extLst>
          </p:cNvPr>
          <p:cNvSpPr txBox="1"/>
          <p:nvPr/>
        </p:nvSpPr>
        <p:spPr>
          <a:xfrm>
            <a:off x="2889044" y="5455669"/>
            <a:ext cx="6413912" cy="461665"/>
          </a:xfrm>
          <a:prstGeom prst="rect">
            <a:avLst/>
          </a:prstGeom>
          <a:solidFill>
            <a:schemeClr val="bg1"/>
          </a:solidFill>
          <a:ln>
            <a:solidFill>
              <a:srgbClr val="0D2259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생각보다 </a:t>
            </a:r>
            <a:r>
              <a:rPr lang="ko-KR" altLang="en-US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머신러닝에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필요한 칼럼이 많진 않았다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317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90299C-C92C-4409-7466-75511BD7C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34" y="940666"/>
            <a:ext cx="11517332" cy="36485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FEADB9-2FFB-3FCB-D960-6B76DEFF0D18}"/>
              </a:ext>
            </a:extLst>
          </p:cNvPr>
          <p:cNvSpPr txBox="1"/>
          <p:nvPr/>
        </p:nvSpPr>
        <p:spPr>
          <a:xfrm>
            <a:off x="2889044" y="5455669"/>
            <a:ext cx="6413912" cy="461665"/>
          </a:xfrm>
          <a:prstGeom prst="rect">
            <a:avLst/>
          </a:prstGeom>
          <a:solidFill>
            <a:schemeClr val="bg1"/>
          </a:solidFill>
          <a:ln>
            <a:solidFill>
              <a:srgbClr val="0D2259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생각보다 </a:t>
            </a:r>
            <a:r>
              <a:rPr lang="ko-KR" altLang="en-US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머신러닝에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필요한 칼럼이 많진 않았다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8951B-B5FD-7733-FF05-D0F8D8D9E5B8}"/>
              </a:ext>
            </a:extLst>
          </p:cNvPr>
          <p:cNvSpPr txBox="1"/>
          <p:nvPr/>
        </p:nvSpPr>
        <p:spPr>
          <a:xfrm>
            <a:off x="0" y="127866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2.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Riot API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머신 러닝</a:t>
            </a:r>
            <a:endParaRPr lang="en-US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490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90299C-C92C-4409-7466-75511BD7C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34" y="940666"/>
            <a:ext cx="11517332" cy="36485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FEADB9-2FFB-3FCB-D960-6B76DEFF0D18}"/>
              </a:ext>
            </a:extLst>
          </p:cNvPr>
          <p:cNvSpPr txBox="1"/>
          <p:nvPr/>
        </p:nvSpPr>
        <p:spPr>
          <a:xfrm>
            <a:off x="1203139" y="4717115"/>
            <a:ext cx="9785721" cy="461665"/>
          </a:xfrm>
          <a:prstGeom prst="rect">
            <a:avLst/>
          </a:prstGeom>
          <a:solidFill>
            <a:schemeClr val="bg1"/>
          </a:solidFill>
          <a:ln>
            <a:solidFill>
              <a:srgbClr val="0D2259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그래서 </a:t>
            </a:r>
            <a:r>
              <a:rPr lang="en-US" altLang="ko-KR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leaguePoints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wins, losses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가지고 </a:t>
            </a:r>
            <a:r>
              <a:rPr lang="ko-KR" altLang="en-US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머신러닝을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만들고자 했다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8951B-B5FD-7733-FF05-D0F8D8D9E5B8}"/>
              </a:ext>
            </a:extLst>
          </p:cNvPr>
          <p:cNvSpPr txBox="1"/>
          <p:nvPr/>
        </p:nvSpPr>
        <p:spPr>
          <a:xfrm>
            <a:off x="0" y="127866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2.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Riot API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머신 러닝</a:t>
            </a:r>
            <a:endParaRPr lang="en-US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03D6D3-8FC5-4868-376A-05ECA920FBDD}"/>
              </a:ext>
            </a:extLst>
          </p:cNvPr>
          <p:cNvSpPr txBox="1"/>
          <p:nvPr/>
        </p:nvSpPr>
        <p:spPr>
          <a:xfrm>
            <a:off x="1203139" y="5306645"/>
            <a:ext cx="6174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이유는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FEEA0C-239D-6FC1-15EC-BFEAF1BEC868}"/>
              </a:ext>
            </a:extLst>
          </p:cNvPr>
          <p:cNvSpPr txBox="1"/>
          <p:nvPr/>
        </p:nvSpPr>
        <p:spPr>
          <a:xfrm>
            <a:off x="1203138" y="5675977"/>
            <a:ext cx="99174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나머지 칼럼들은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머신러닝에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크게 도움이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될거같진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않았다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소환사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이름은 필요도 없고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leaguePoint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wins, losses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빼고는 부가적인 내용이라 생각했다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2510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8951B-B5FD-7733-FF05-D0F8D8D9E5B8}"/>
              </a:ext>
            </a:extLst>
          </p:cNvPr>
          <p:cNvSpPr txBox="1"/>
          <p:nvPr/>
        </p:nvSpPr>
        <p:spPr>
          <a:xfrm>
            <a:off x="0" y="127866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2.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Riot API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머신 러닝</a:t>
            </a:r>
            <a:endParaRPr lang="en-US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752CA9A-817B-2729-0B8E-17E985C47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178" y="840506"/>
            <a:ext cx="8373644" cy="39153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A5C461-AAC5-472F-BD2A-2FF2D39E8183}"/>
              </a:ext>
            </a:extLst>
          </p:cNvPr>
          <p:cNvSpPr txBox="1"/>
          <p:nvPr/>
        </p:nvSpPr>
        <p:spPr>
          <a:xfrm>
            <a:off x="1589301" y="5555829"/>
            <a:ext cx="8790606" cy="461665"/>
          </a:xfrm>
          <a:prstGeom prst="rect">
            <a:avLst/>
          </a:prstGeom>
          <a:solidFill>
            <a:schemeClr val="bg1"/>
          </a:solidFill>
          <a:ln>
            <a:solidFill>
              <a:srgbClr val="0D2259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그래서 다음과 같이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칼럼을 살리고 나머지는 삭제해버렸었다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3670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8951B-B5FD-7733-FF05-D0F8D8D9E5B8}"/>
              </a:ext>
            </a:extLst>
          </p:cNvPr>
          <p:cNvSpPr txBox="1"/>
          <p:nvPr/>
        </p:nvSpPr>
        <p:spPr>
          <a:xfrm>
            <a:off x="0" y="127866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2.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Riot API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머신 러닝</a:t>
            </a:r>
            <a:endParaRPr lang="en-US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752CA9A-817B-2729-0B8E-17E985C4785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178" y="840506"/>
            <a:ext cx="8373644" cy="39153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A5C461-AAC5-472F-BD2A-2FF2D39E8183}"/>
              </a:ext>
            </a:extLst>
          </p:cNvPr>
          <p:cNvSpPr txBox="1"/>
          <p:nvPr/>
        </p:nvSpPr>
        <p:spPr>
          <a:xfrm>
            <a:off x="1589301" y="5555829"/>
            <a:ext cx="8790606" cy="461665"/>
          </a:xfrm>
          <a:prstGeom prst="rect">
            <a:avLst/>
          </a:prstGeom>
          <a:solidFill>
            <a:schemeClr val="bg1"/>
          </a:solidFill>
          <a:ln>
            <a:solidFill>
              <a:srgbClr val="0D2259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그래서 다음과 같이 </a:t>
            </a:r>
            <a:r>
              <a:rPr lang="en-US" altLang="ko-KR" sz="2400" dirty="0">
                <a:solidFill>
                  <a:schemeClr val="tx1"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2400" dirty="0">
                <a:solidFill>
                  <a:schemeClr val="tx1"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칼럼을 살리고 나머지는 삭제해버렸었다</a:t>
            </a:r>
            <a:r>
              <a:rPr lang="en-US" altLang="ko-KR" sz="2400" dirty="0">
                <a:solidFill>
                  <a:schemeClr val="tx1"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96DF4-E03F-9411-7854-D2D7E8341B83}"/>
              </a:ext>
            </a:extLst>
          </p:cNvPr>
          <p:cNvSpPr txBox="1"/>
          <p:nvPr/>
        </p:nvSpPr>
        <p:spPr>
          <a:xfrm>
            <a:off x="3810323" y="3105834"/>
            <a:ext cx="4571354" cy="646331"/>
          </a:xfrm>
          <a:prstGeom prst="rect">
            <a:avLst/>
          </a:prstGeom>
          <a:solidFill>
            <a:schemeClr val="bg1"/>
          </a:solidFill>
          <a:ln>
            <a:solidFill>
              <a:srgbClr val="0D2259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그런데</a:t>
            </a:r>
            <a:r>
              <a:rPr lang="en-US" altLang="ko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문제가 있었다</a:t>
            </a:r>
            <a:r>
              <a:rPr lang="en-US" altLang="ko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2366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8951B-B5FD-7733-FF05-D0F8D8D9E5B8}"/>
              </a:ext>
            </a:extLst>
          </p:cNvPr>
          <p:cNvSpPr txBox="1"/>
          <p:nvPr/>
        </p:nvSpPr>
        <p:spPr>
          <a:xfrm>
            <a:off x="0" y="127866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2.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Riot API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머신 러닝</a:t>
            </a:r>
            <a:endParaRPr lang="en-US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3D7710-780F-AD11-EFEF-27E659F0D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598" y="3062497"/>
            <a:ext cx="7706801" cy="36676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1007D3-9A1C-2FD5-2D17-6AA2EF587C8C}"/>
              </a:ext>
            </a:extLst>
          </p:cNvPr>
          <p:cNvSpPr txBox="1"/>
          <p:nvPr/>
        </p:nvSpPr>
        <p:spPr>
          <a:xfrm>
            <a:off x="1320799" y="1231329"/>
            <a:ext cx="9550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도대체 어떤 문제였는가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당연히 값의 배열일 뿐이며 이게 승률이고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뭐고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그냥 승패 예측만 해버리니까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대충 숫자만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써놔도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이게 모든 값이 맞다고 생각해버린 것이었다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8139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8951B-B5FD-7733-FF05-D0F8D8D9E5B8}"/>
              </a:ext>
            </a:extLst>
          </p:cNvPr>
          <p:cNvSpPr txBox="1"/>
          <p:nvPr/>
        </p:nvSpPr>
        <p:spPr>
          <a:xfrm>
            <a:off x="0" y="127866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2.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Riot API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머신 러닝</a:t>
            </a:r>
            <a:endParaRPr lang="en-US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38C03D-69D1-1C37-0313-9E08FDBC3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705" y="3736876"/>
            <a:ext cx="6182588" cy="27150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777908-3B16-67B3-1F00-CA9D4B05ADD4}"/>
              </a:ext>
            </a:extLst>
          </p:cNvPr>
          <p:cNvSpPr txBox="1"/>
          <p:nvPr/>
        </p:nvSpPr>
        <p:spPr>
          <a:xfrm>
            <a:off x="1320799" y="1231329"/>
            <a:ext cx="9550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도대체 어떤 문제였는가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당연히 값의 배열일 뿐이며 이게 승률이고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뭐고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그냥 승패 예측만 해버리니까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대충 숫자만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써놔도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이게 모든 값이 맞다고 생각해버린 것이었다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81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8951B-B5FD-7733-FF05-D0F8D8D9E5B8}"/>
              </a:ext>
            </a:extLst>
          </p:cNvPr>
          <p:cNvSpPr txBox="1"/>
          <p:nvPr/>
        </p:nvSpPr>
        <p:spPr>
          <a:xfrm>
            <a:off x="0" y="127866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2.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Riot API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머신 러닝</a:t>
            </a:r>
            <a:endParaRPr lang="en-US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C602A1-3EBA-DB1A-EC1D-FD1A71C1AE2F}"/>
              </a:ext>
            </a:extLst>
          </p:cNvPr>
          <p:cNvSpPr txBox="1"/>
          <p:nvPr/>
        </p:nvSpPr>
        <p:spPr>
          <a:xfrm>
            <a:off x="1320799" y="1231329"/>
            <a:ext cx="9550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도대체 어떤 문제였는가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당연히 값의 배열일 뿐이며 이게 승률이고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뭐고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그냥 승패 예측만 해버리니까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대충 숫자만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써놔도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이게 모든 값이 맞다고 생각해버린 것이었다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B68319-5CDB-4BC1-0818-B4F3DEDE0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6" y="2986287"/>
            <a:ext cx="12079386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37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8951B-B5FD-7733-FF05-D0F8D8D9E5B8}"/>
              </a:ext>
            </a:extLst>
          </p:cNvPr>
          <p:cNvSpPr txBox="1"/>
          <p:nvPr/>
        </p:nvSpPr>
        <p:spPr>
          <a:xfrm>
            <a:off x="0" y="127866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2.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Riot API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머신 러닝</a:t>
            </a:r>
            <a:endParaRPr lang="en-US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C602A1-3EBA-DB1A-EC1D-FD1A71C1AE2F}"/>
              </a:ext>
            </a:extLst>
          </p:cNvPr>
          <p:cNvSpPr txBox="1"/>
          <p:nvPr/>
        </p:nvSpPr>
        <p:spPr>
          <a:xfrm>
            <a:off x="1320800" y="1231329"/>
            <a:ext cx="3020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도대체 어떤 문제였는가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급기야 이런 문제도 생겼었다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6BB81E-1942-E3E6-2EE8-FBD03228C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60" y="2289410"/>
            <a:ext cx="11679280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02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8951B-B5FD-7733-FF05-D0F8D8D9E5B8}"/>
              </a:ext>
            </a:extLst>
          </p:cNvPr>
          <p:cNvSpPr txBox="1"/>
          <p:nvPr/>
        </p:nvSpPr>
        <p:spPr>
          <a:xfrm>
            <a:off x="0" y="127866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2.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Riot API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머신 러닝</a:t>
            </a:r>
            <a:endParaRPr lang="en-US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C602A1-3EBA-DB1A-EC1D-FD1A71C1AE2F}"/>
              </a:ext>
            </a:extLst>
          </p:cNvPr>
          <p:cNvSpPr txBox="1"/>
          <p:nvPr/>
        </p:nvSpPr>
        <p:spPr>
          <a:xfrm>
            <a:off x="1320800" y="1231329"/>
            <a:ext cx="3020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도대체 어떤 문제였는가</a:t>
            </a:r>
            <a:r>
              <a:rPr lang="en-US" altLang="ko-KR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endParaRPr lang="en-US" altLang="ko-KR" dirty="0">
              <a:solidFill>
                <a:schemeClr val="tx1">
                  <a:alpha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급기야 이런 문제도 생겼었다</a:t>
            </a:r>
            <a:r>
              <a:rPr lang="en-US" altLang="ko-KR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6BB81E-1942-E3E6-2EE8-FBD03228CF6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56360" y="2289410"/>
            <a:ext cx="11679280" cy="45154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117961-F439-EE79-BE94-B51DEC172CDC}"/>
              </a:ext>
            </a:extLst>
          </p:cNvPr>
          <p:cNvSpPr txBox="1"/>
          <p:nvPr/>
        </p:nvSpPr>
        <p:spPr>
          <a:xfrm>
            <a:off x="2889907" y="3631268"/>
            <a:ext cx="6412185" cy="646331"/>
          </a:xfrm>
          <a:prstGeom prst="rect">
            <a:avLst/>
          </a:prstGeom>
          <a:solidFill>
            <a:schemeClr val="bg1"/>
          </a:solidFill>
          <a:ln>
            <a:solidFill>
              <a:srgbClr val="0D2259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분명 다른 방법을 생각해야 했다</a:t>
            </a:r>
            <a:r>
              <a:rPr lang="en-US" altLang="ko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546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54789-A415-5ADA-CA31-473512507693}"/>
              </a:ext>
            </a:extLst>
          </p:cNvPr>
          <p:cNvSpPr txBox="1"/>
          <p:nvPr/>
        </p:nvSpPr>
        <p:spPr>
          <a:xfrm>
            <a:off x="0" y="127866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2.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Riot API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머신 러닝</a:t>
            </a:r>
            <a:endParaRPr lang="en-US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35B7F4-91D1-9E6C-2827-DAF2A22282B7}"/>
              </a:ext>
            </a:extLst>
          </p:cNvPr>
          <p:cNvSpPr txBox="1"/>
          <p:nvPr/>
        </p:nvSpPr>
        <p:spPr>
          <a:xfrm>
            <a:off x="480291" y="1330036"/>
            <a:ext cx="112314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 제시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승률을 예측하는 머신 러닝을 만들자</a:t>
            </a:r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71F5B2-576E-BEF8-26FD-06002545CF38}"/>
              </a:ext>
            </a:extLst>
          </p:cNvPr>
          <p:cNvSpPr txBox="1"/>
          <p:nvPr/>
        </p:nvSpPr>
        <p:spPr>
          <a:xfrm>
            <a:off x="3639127" y="2887361"/>
            <a:ext cx="491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다룬 적은 없지만 한번 써보자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869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8951B-B5FD-7733-FF05-D0F8D8D9E5B8}"/>
              </a:ext>
            </a:extLst>
          </p:cNvPr>
          <p:cNvSpPr txBox="1"/>
          <p:nvPr/>
        </p:nvSpPr>
        <p:spPr>
          <a:xfrm>
            <a:off x="0" y="127866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2.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Riot API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머신 러닝</a:t>
            </a:r>
            <a:endParaRPr lang="en-US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89F269-BD7A-EE91-4479-5488ACFC2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812" y="1033666"/>
            <a:ext cx="4639322" cy="53633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4CB521-73ED-F49E-301B-F30176EB82E9}"/>
              </a:ext>
            </a:extLst>
          </p:cNvPr>
          <p:cNvSpPr txBox="1"/>
          <p:nvPr/>
        </p:nvSpPr>
        <p:spPr>
          <a:xfrm>
            <a:off x="201866" y="1033666"/>
            <a:ext cx="534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처음부터 다시 만들기 위해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total_df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만들었다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EC1484-3090-12CB-AC41-44A136FBF128}"/>
              </a:ext>
            </a:extLst>
          </p:cNvPr>
          <p:cNvSpPr txBox="1"/>
          <p:nvPr/>
        </p:nvSpPr>
        <p:spPr>
          <a:xfrm>
            <a:off x="201865" y="1906502"/>
            <a:ext cx="622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다시 생각해보기로 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값들을 이용해서 사용할 수 있는 방법이 분명 있을 것이다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5072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8951B-B5FD-7733-FF05-D0F8D8D9E5B8}"/>
              </a:ext>
            </a:extLst>
          </p:cNvPr>
          <p:cNvSpPr txBox="1"/>
          <p:nvPr/>
        </p:nvSpPr>
        <p:spPr>
          <a:xfrm>
            <a:off x="0" y="127866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2.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Riot API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머신 러닝</a:t>
            </a:r>
            <a:endParaRPr lang="en-US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CB521-73ED-F49E-301B-F30176EB82E9}"/>
              </a:ext>
            </a:extLst>
          </p:cNvPr>
          <p:cNvSpPr txBox="1"/>
          <p:nvPr/>
        </p:nvSpPr>
        <p:spPr>
          <a:xfrm>
            <a:off x="1929967" y="1197704"/>
            <a:ext cx="844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더 이상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total_df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추가하고 싶은 값은 없었기 때문에 특성공학을 하기로 했었다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40339C-D3E2-8008-5331-B60140303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322" y="1951939"/>
            <a:ext cx="6154009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50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8951B-B5FD-7733-FF05-D0F8D8D9E5B8}"/>
              </a:ext>
            </a:extLst>
          </p:cNvPr>
          <p:cNvSpPr txBox="1"/>
          <p:nvPr/>
        </p:nvSpPr>
        <p:spPr>
          <a:xfrm>
            <a:off x="0" y="127866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2.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Riot API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머신 러닝</a:t>
            </a:r>
            <a:endParaRPr lang="en-US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CB521-73ED-F49E-301B-F30176EB82E9}"/>
              </a:ext>
            </a:extLst>
          </p:cNvPr>
          <p:cNvSpPr txBox="1"/>
          <p:nvPr/>
        </p:nvSpPr>
        <p:spPr>
          <a:xfrm>
            <a:off x="1929967" y="1197704"/>
            <a:ext cx="844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더 이상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total_df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추가하고 싶은 값은 없었기 때문에 특성공학을 하기로 했었다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DB5681-55FE-78CE-F776-3CD80E121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548" y="1951939"/>
            <a:ext cx="665890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33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8951B-B5FD-7733-FF05-D0F8D8D9E5B8}"/>
              </a:ext>
            </a:extLst>
          </p:cNvPr>
          <p:cNvSpPr txBox="1"/>
          <p:nvPr/>
        </p:nvSpPr>
        <p:spPr>
          <a:xfrm>
            <a:off x="0" y="127866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2.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Riot API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머신 러닝</a:t>
            </a:r>
            <a:endParaRPr lang="en-US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CB521-73ED-F49E-301B-F30176EB82E9}"/>
              </a:ext>
            </a:extLst>
          </p:cNvPr>
          <p:cNvSpPr txBox="1"/>
          <p:nvPr/>
        </p:nvSpPr>
        <p:spPr>
          <a:xfrm>
            <a:off x="1929967" y="1197704"/>
            <a:ext cx="844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더 이상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total_df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추가하고 싶은 값은 없었기 때문에 특성공학을 하기로 했었다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DB5681-55FE-78CE-F776-3CD80E121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548" y="1951939"/>
            <a:ext cx="665890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42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8951B-B5FD-7733-FF05-D0F8D8D9E5B8}"/>
              </a:ext>
            </a:extLst>
          </p:cNvPr>
          <p:cNvSpPr txBox="1"/>
          <p:nvPr/>
        </p:nvSpPr>
        <p:spPr>
          <a:xfrm>
            <a:off x="0" y="127866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2.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Riot API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머신 러닝</a:t>
            </a:r>
            <a:endParaRPr lang="en-US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CB521-73ED-F49E-301B-F30176EB82E9}"/>
              </a:ext>
            </a:extLst>
          </p:cNvPr>
          <p:cNvSpPr txBox="1"/>
          <p:nvPr/>
        </p:nvSpPr>
        <p:spPr>
          <a:xfrm>
            <a:off x="1929967" y="1005252"/>
            <a:ext cx="844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언제 하루는 답이 없어서 그냥 일단 한번 시각화 해보기로 했었다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DF652E-6261-B933-B20A-66DF8A5C5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967" y="1567036"/>
            <a:ext cx="7430537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13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8951B-B5FD-7733-FF05-D0F8D8D9E5B8}"/>
              </a:ext>
            </a:extLst>
          </p:cNvPr>
          <p:cNvSpPr txBox="1"/>
          <p:nvPr/>
        </p:nvSpPr>
        <p:spPr>
          <a:xfrm>
            <a:off x="0" y="127866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2.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Riot API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머신 러닝</a:t>
            </a:r>
            <a:endParaRPr lang="en-US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CB521-73ED-F49E-301B-F30176EB82E9}"/>
              </a:ext>
            </a:extLst>
          </p:cNvPr>
          <p:cNvSpPr txBox="1"/>
          <p:nvPr/>
        </p:nvSpPr>
        <p:spPr>
          <a:xfrm>
            <a:off x="2705822" y="1177811"/>
            <a:ext cx="844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언제 하루는 답이 없어서 그냥 일단 한번 시각화 해보기로 했었다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D56E2E5E-25A2-F972-3FEA-EE17EB85A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71" y="1912154"/>
            <a:ext cx="5184658" cy="41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28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8951B-B5FD-7733-FF05-D0F8D8D9E5B8}"/>
              </a:ext>
            </a:extLst>
          </p:cNvPr>
          <p:cNvSpPr txBox="1"/>
          <p:nvPr/>
        </p:nvSpPr>
        <p:spPr>
          <a:xfrm>
            <a:off x="0" y="127866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2.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Riot API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머신 러닝</a:t>
            </a:r>
            <a:endParaRPr lang="en-US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CB521-73ED-F49E-301B-F30176EB82E9}"/>
              </a:ext>
            </a:extLst>
          </p:cNvPr>
          <p:cNvSpPr txBox="1"/>
          <p:nvPr/>
        </p:nvSpPr>
        <p:spPr>
          <a:xfrm>
            <a:off x="2705822" y="1177811"/>
            <a:ext cx="844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언제 하루는 답이 없어서 그냥 일단 한번 시각화 해보기로 했었다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6" name="그림 5" descr="차트이(가) 표시된 사진&#10;&#10;자동 생성된 설명">
            <a:extLst>
              <a:ext uri="{FF2B5EF4-FFF2-40B4-BE49-F238E27FC236}">
                <a16:creationId xmlns:a16="http://schemas.microsoft.com/office/drawing/2014/main" id="{98CD7E4D-DFC6-A986-C291-0FC3B6AED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71" y="2017310"/>
            <a:ext cx="5166370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38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8951B-B5FD-7733-FF05-D0F8D8D9E5B8}"/>
              </a:ext>
            </a:extLst>
          </p:cNvPr>
          <p:cNvSpPr txBox="1"/>
          <p:nvPr/>
        </p:nvSpPr>
        <p:spPr>
          <a:xfrm>
            <a:off x="0" y="127866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2.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Riot API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머신 러닝</a:t>
            </a:r>
            <a:endParaRPr lang="en-US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CB521-73ED-F49E-301B-F30176EB82E9}"/>
              </a:ext>
            </a:extLst>
          </p:cNvPr>
          <p:cNvSpPr txBox="1"/>
          <p:nvPr/>
        </p:nvSpPr>
        <p:spPr>
          <a:xfrm>
            <a:off x="2705822" y="1177811"/>
            <a:ext cx="844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언제 하루는 답이 없어서 그냥 일단 한번 시각화 해보기로 했었다</a:t>
            </a:r>
            <a:r>
              <a:rPr lang="en-US" altLang="ko-KR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6" name="그림 5" descr="차트이(가) 표시된 사진&#10;&#10;자동 생성된 설명">
            <a:extLst>
              <a:ext uri="{FF2B5EF4-FFF2-40B4-BE49-F238E27FC236}">
                <a16:creationId xmlns:a16="http://schemas.microsoft.com/office/drawing/2014/main" id="{98CD7E4D-DFC6-A986-C291-0FC3B6AED41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71" y="2017310"/>
            <a:ext cx="5166370" cy="39502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DE7B34-9454-CE2E-58A1-45D868851B9E}"/>
              </a:ext>
            </a:extLst>
          </p:cNvPr>
          <p:cNvSpPr txBox="1"/>
          <p:nvPr/>
        </p:nvSpPr>
        <p:spPr>
          <a:xfrm>
            <a:off x="1963072" y="3857125"/>
            <a:ext cx="8265855" cy="523220"/>
          </a:xfrm>
          <a:prstGeom prst="rect">
            <a:avLst/>
          </a:prstGeom>
          <a:solidFill>
            <a:schemeClr val="bg1"/>
          </a:solidFill>
          <a:ln>
            <a:solidFill>
              <a:srgbClr val="0D2259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이거 승률로 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티어를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예측하는 모델이 가능하겠네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94449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8951B-B5FD-7733-FF05-D0F8D8D9E5B8}"/>
              </a:ext>
            </a:extLst>
          </p:cNvPr>
          <p:cNvSpPr txBox="1"/>
          <p:nvPr/>
        </p:nvSpPr>
        <p:spPr>
          <a:xfrm>
            <a:off x="0" y="127866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2.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Riot API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머신 러닝</a:t>
            </a:r>
            <a:endParaRPr lang="en-US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8F58D3-3211-3452-F3F6-4EBC4027B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048" y="1450335"/>
            <a:ext cx="6477904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38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8951B-B5FD-7733-FF05-D0F8D8D9E5B8}"/>
              </a:ext>
            </a:extLst>
          </p:cNvPr>
          <p:cNvSpPr txBox="1"/>
          <p:nvPr/>
        </p:nvSpPr>
        <p:spPr>
          <a:xfrm>
            <a:off x="0" y="127866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2.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Riot API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머신 러닝</a:t>
            </a:r>
            <a:endParaRPr lang="en-US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 descr="차트, 파이 차트이(가) 표시된 사진&#10;&#10;자동 생성된 설명">
            <a:extLst>
              <a:ext uri="{FF2B5EF4-FFF2-40B4-BE49-F238E27FC236}">
                <a16:creationId xmlns:a16="http://schemas.microsoft.com/office/drawing/2014/main" id="{8EEB5490-AE8A-CAA2-978D-780748BD0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414" y="2728321"/>
            <a:ext cx="4709169" cy="35570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84C474-219C-6716-B2AA-EFC5C09E00D1}"/>
              </a:ext>
            </a:extLst>
          </p:cNvPr>
          <p:cNvSpPr txBox="1"/>
          <p:nvPr/>
        </p:nvSpPr>
        <p:spPr>
          <a:xfrm>
            <a:off x="1117599" y="1579835"/>
            <a:ext cx="9956800" cy="954107"/>
          </a:xfrm>
          <a:prstGeom prst="rect">
            <a:avLst/>
          </a:prstGeom>
          <a:solidFill>
            <a:schemeClr val="bg1"/>
          </a:solidFill>
          <a:ln>
            <a:solidFill>
              <a:srgbClr val="0D2259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이렇게 해서 승패와 판수에 따라 </a:t>
            </a:r>
            <a:endParaRPr lang="en-US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			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티어를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예측하는 모델이 완성되었습니다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170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35B7F4-91D1-9E6C-2827-DAF2A22282B7}"/>
              </a:ext>
            </a:extLst>
          </p:cNvPr>
          <p:cNvSpPr txBox="1"/>
          <p:nvPr/>
        </p:nvSpPr>
        <p:spPr>
          <a:xfrm>
            <a:off x="480291" y="1330036"/>
            <a:ext cx="112314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 제시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승률을 예측하는 머신 러닝을 만들자</a:t>
            </a:r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71F5B2-576E-BEF8-26FD-06002545CF38}"/>
              </a:ext>
            </a:extLst>
          </p:cNvPr>
          <p:cNvSpPr txBox="1"/>
          <p:nvPr/>
        </p:nvSpPr>
        <p:spPr>
          <a:xfrm>
            <a:off x="3639127" y="2887361"/>
            <a:ext cx="491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다룬 적은 없지만 한번 써보자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932D0-E19D-0499-6713-10CD35D339D8}"/>
              </a:ext>
            </a:extLst>
          </p:cNvPr>
          <p:cNvSpPr txBox="1"/>
          <p:nvPr/>
        </p:nvSpPr>
        <p:spPr>
          <a:xfrm>
            <a:off x="3976254" y="4675518"/>
            <a:ext cx="42394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근데 어디서부터 시작해야 할까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00F3A-E0F8-3016-03E9-BB2F635F2B31}"/>
              </a:ext>
            </a:extLst>
          </p:cNvPr>
          <p:cNvSpPr txBox="1"/>
          <p:nvPr/>
        </p:nvSpPr>
        <p:spPr>
          <a:xfrm>
            <a:off x="0" y="127866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2.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Riot API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머신 러닝</a:t>
            </a:r>
            <a:endParaRPr lang="en-US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719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54789-A415-5ADA-CA31-473512507693}"/>
              </a:ext>
            </a:extLst>
          </p:cNvPr>
          <p:cNvSpPr txBox="1"/>
          <p:nvPr/>
        </p:nvSpPr>
        <p:spPr>
          <a:xfrm>
            <a:off x="0" y="127866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2.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 제시</a:t>
            </a:r>
            <a:endParaRPr lang="en-US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89B52-9052-4F4A-2968-E69F3CCE6098}"/>
              </a:ext>
            </a:extLst>
          </p:cNvPr>
          <p:cNvSpPr txBox="1"/>
          <p:nvPr/>
        </p:nvSpPr>
        <p:spPr>
          <a:xfrm>
            <a:off x="3237235" y="1122217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공개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생각보다 찾기 쉬웠다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A649D4-418A-E7FE-1179-999318463803}"/>
              </a:ext>
            </a:extLst>
          </p:cNvPr>
          <p:cNvSpPr txBox="1"/>
          <p:nvPr/>
        </p:nvSpPr>
        <p:spPr>
          <a:xfrm>
            <a:off x="193962" y="1973483"/>
            <a:ext cx="1106516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API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이해는 정말로 어려웠었다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진심으로 웹 요청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200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뭘 뜻하는 지 몰라서 검색도 해보고 오류라고 규정했었다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나중에 확인해보니까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401,402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처럼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시작하는 건 오류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코드고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200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요청 완료했다는 뜻이었다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나중에 배운다고 했지만 처음 인증키도 뭐가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뭔지도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몰랐다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왜 갑자기 파기됐는 지 헷갈렸었다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아주 깔끔한 데이터라 마음에 들었었다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결측치도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없고 이상치도 없고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그냥 유저 데이터들이며 전적 데이터들이었다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반대로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결측치나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이상치는 핵일 가능성이 이겠구나 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근데 여기서 값이 내게 필요한 값인지 분간이 되지 않았다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 넘겨 치우고 과연 이게 정말로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머신러닝에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필요나 할까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가장 큰 문제였다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이미 있는 프로그램들은 나보다 더 전문가가 만들어 특성공학으로 만들었을 거니 거기서 다른 걸 하고 싶었다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이게 정말 내가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배운거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안에서 할 수 있었을 문제일까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76545A8-90A3-A50A-EA97-2070CA4B8134}"/>
              </a:ext>
            </a:extLst>
          </p:cNvPr>
          <p:cNvCxnSpPr>
            <a:cxnSpLocks/>
          </p:cNvCxnSpPr>
          <p:nvPr/>
        </p:nvCxnSpPr>
        <p:spPr>
          <a:xfrm>
            <a:off x="5648035" y="1131532"/>
            <a:ext cx="360000" cy="0"/>
          </a:xfrm>
          <a:prstGeom prst="line">
            <a:avLst/>
          </a:prstGeom>
          <a:ln w="25400">
            <a:solidFill>
              <a:srgbClr val="0D2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5205E35-87B5-0499-9437-440BAAA18C14}"/>
              </a:ext>
            </a:extLst>
          </p:cNvPr>
          <p:cNvCxnSpPr>
            <a:cxnSpLocks/>
          </p:cNvCxnSpPr>
          <p:nvPr/>
        </p:nvCxnSpPr>
        <p:spPr>
          <a:xfrm>
            <a:off x="4966743" y="1645437"/>
            <a:ext cx="1722583" cy="0"/>
          </a:xfrm>
          <a:prstGeom prst="line">
            <a:avLst/>
          </a:prstGeom>
          <a:ln w="25400">
            <a:solidFill>
              <a:srgbClr val="0D2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341BEE4-3628-282C-E131-E869C9D3ECF6}"/>
              </a:ext>
            </a:extLst>
          </p:cNvPr>
          <p:cNvCxnSpPr>
            <a:cxnSpLocks/>
          </p:cNvCxnSpPr>
          <p:nvPr/>
        </p:nvCxnSpPr>
        <p:spPr>
          <a:xfrm>
            <a:off x="193963" y="1973483"/>
            <a:ext cx="0" cy="4177935"/>
          </a:xfrm>
          <a:prstGeom prst="line">
            <a:avLst/>
          </a:prstGeom>
          <a:ln w="25400">
            <a:solidFill>
              <a:srgbClr val="0D2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00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89B52-9052-4F4A-2968-E69F3CCE6098}"/>
              </a:ext>
            </a:extLst>
          </p:cNvPr>
          <p:cNvSpPr txBox="1"/>
          <p:nvPr/>
        </p:nvSpPr>
        <p:spPr>
          <a:xfrm>
            <a:off x="3237235" y="1122217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공개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생각보다 찾기 쉬웠다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A649D4-418A-E7FE-1179-999318463803}"/>
              </a:ext>
            </a:extLst>
          </p:cNvPr>
          <p:cNvSpPr txBox="1"/>
          <p:nvPr/>
        </p:nvSpPr>
        <p:spPr>
          <a:xfrm>
            <a:off x="193962" y="1973483"/>
            <a:ext cx="1106516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다만</a:t>
            </a:r>
            <a:r>
              <a:rPr lang="en-US" altLang="ko-KR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API </a:t>
            </a:r>
            <a:r>
              <a:rPr lang="ko-KR" altLang="en-US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이해는 정말로 어려웠었다</a:t>
            </a:r>
            <a:r>
              <a:rPr lang="en-US" altLang="ko-KR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진심으로 웹 요청 </a:t>
            </a:r>
            <a:r>
              <a:rPr lang="en-US" altLang="ko-KR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200</a:t>
            </a:r>
            <a:r>
              <a:rPr lang="ko-KR" altLang="en-US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뭘 뜻하는 지 몰라서 검색도 해보고 오류라고 규정했었다</a:t>
            </a:r>
            <a:r>
              <a:rPr lang="en-US" altLang="ko-KR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나중에 확인해보니까 </a:t>
            </a:r>
            <a:r>
              <a:rPr lang="en-US" altLang="ko-KR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401,402</a:t>
            </a:r>
            <a:r>
              <a:rPr lang="ko-KR" altLang="en-US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처럼 </a:t>
            </a:r>
            <a:r>
              <a:rPr lang="en-US" altLang="ko-KR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시작하는 건 오류 </a:t>
            </a:r>
            <a:r>
              <a:rPr lang="ko-KR" altLang="en-US" dirty="0" err="1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코드고</a:t>
            </a:r>
            <a:r>
              <a:rPr lang="en-US" altLang="ko-KR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200</a:t>
            </a:r>
            <a:r>
              <a:rPr lang="ko-KR" altLang="en-US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요청 완료했다는 뜻이었다</a:t>
            </a:r>
            <a:r>
              <a:rPr lang="en-US" altLang="ko-KR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나중에 배운다고 했지만 처음 인증키도 뭐가 </a:t>
            </a:r>
            <a:r>
              <a:rPr lang="ko-KR" altLang="en-US" dirty="0" err="1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뭔지도</a:t>
            </a:r>
            <a:r>
              <a:rPr lang="ko-KR" altLang="en-US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몰랐다</a:t>
            </a:r>
            <a:r>
              <a:rPr lang="en-US" altLang="ko-KR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왜 갑자기 파기됐는 지 헷갈렸었다</a:t>
            </a:r>
            <a:r>
              <a:rPr lang="en-US" altLang="ko-KR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>
                  <a:alpha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>
                  <a:alpha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아주 깔끔한 데이터라 마음에 들었었다</a:t>
            </a:r>
            <a:r>
              <a:rPr lang="en-US" altLang="ko-KR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결측치도</a:t>
            </a:r>
            <a:r>
              <a:rPr lang="ko-KR" altLang="en-US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없고 이상치도 없고</a:t>
            </a:r>
            <a:r>
              <a:rPr lang="en-US" altLang="ko-KR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그냥 유저 데이터들이며 전적 데이터들이었다</a:t>
            </a:r>
            <a:r>
              <a:rPr lang="en-US" altLang="ko-KR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반대로 </a:t>
            </a:r>
            <a:r>
              <a:rPr lang="ko-KR" altLang="en-US" dirty="0" err="1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결측치나</a:t>
            </a:r>
            <a:r>
              <a:rPr lang="ko-KR" altLang="en-US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이상치는 핵일 가능성이 이겠구나 했다</a:t>
            </a:r>
            <a:r>
              <a:rPr lang="en-US" altLang="ko-KR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근데 여기서 값이 내게 필요한 값인지 분간이 되지 않았다</a:t>
            </a:r>
            <a:r>
              <a:rPr lang="en-US" altLang="ko-KR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>
                  <a:alpha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 넘겨 치우고 과연 이게 정말로 </a:t>
            </a:r>
            <a:r>
              <a:rPr lang="ko-KR" altLang="en-US" dirty="0" err="1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머신러닝에</a:t>
            </a:r>
            <a:r>
              <a:rPr lang="ko-KR" altLang="en-US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필요나 할까</a:t>
            </a:r>
            <a:r>
              <a:rPr lang="en-US" altLang="ko-KR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가장 큰 문제였다</a:t>
            </a:r>
            <a:r>
              <a:rPr lang="en-US" altLang="ko-KR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 있는 프로그램들은 나보다 더 전문가가 만들어 특성공학으로 만들었을 거니 거기서 다른 걸 하고 싶었다</a:t>
            </a:r>
            <a:r>
              <a:rPr lang="en-US" altLang="ko-KR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이게 정말 내가 </a:t>
            </a:r>
            <a:r>
              <a:rPr lang="ko-KR" altLang="en-US" dirty="0" err="1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배운거</a:t>
            </a:r>
            <a:r>
              <a:rPr lang="ko-KR" altLang="en-US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안에서 할 수 있었을 문제일까</a:t>
            </a:r>
            <a:r>
              <a:rPr lang="en-US" altLang="ko-KR" dirty="0">
                <a:solidFill>
                  <a:schemeClr val="tx1">
                    <a:alpha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716B493-D714-F37A-D2C2-488D348D0D4C}"/>
              </a:ext>
            </a:extLst>
          </p:cNvPr>
          <p:cNvCxnSpPr>
            <a:cxnSpLocks/>
          </p:cNvCxnSpPr>
          <p:nvPr/>
        </p:nvCxnSpPr>
        <p:spPr>
          <a:xfrm>
            <a:off x="193963" y="1973483"/>
            <a:ext cx="0" cy="4177935"/>
          </a:xfrm>
          <a:prstGeom prst="line">
            <a:avLst/>
          </a:prstGeom>
          <a:ln w="25400">
            <a:solidFill>
              <a:srgbClr val="0D2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76545A8-90A3-A50A-EA97-2070CA4B8134}"/>
              </a:ext>
            </a:extLst>
          </p:cNvPr>
          <p:cNvCxnSpPr>
            <a:cxnSpLocks/>
          </p:cNvCxnSpPr>
          <p:nvPr/>
        </p:nvCxnSpPr>
        <p:spPr>
          <a:xfrm>
            <a:off x="5648035" y="1131532"/>
            <a:ext cx="360000" cy="0"/>
          </a:xfrm>
          <a:prstGeom prst="line">
            <a:avLst/>
          </a:prstGeom>
          <a:ln w="25400">
            <a:solidFill>
              <a:srgbClr val="0D2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5205E35-87B5-0499-9437-440BAAA18C14}"/>
              </a:ext>
            </a:extLst>
          </p:cNvPr>
          <p:cNvCxnSpPr>
            <a:cxnSpLocks/>
          </p:cNvCxnSpPr>
          <p:nvPr/>
        </p:nvCxnSpPr>
        <p:spPr>
          <a:xfrm>
            <a:off x="4966743" y="1645437"/>
            <a:ext cx="1722583" cy="0"/>
          </a:xfrm>
          <a:prstGeom prst="line">
            <a:avLst/>
          </a:prstGeom>
          <a:ln w="25400">
            <a:solidFill>
              <a:srgbClr val="0D2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C26570-B7BB-7E20-C412-256EE99B0D05}"/>
              </a:ext>
            </a:extLst>
          </p:cNvPr>
          <p:cNvSpPr txBox="1"/>
          <p:nvPr/>
        </p:nvSpPr>
        <p:spPr>
          <a:xfrm>
            <a:off x="960579" y="2347970"/>
            <a:ext cx="4304137" cy="369332"/>
          </a:xfrm>
          <a:prstGeom prst="rect">
            <a:avLst/>
          </a:prstGeom>
          <a:solidFill>
            <a:schemeClr val="bg1"/>
          </a:solidFill>
          <a:ln>
            <a:solidFill>
              <a:srgbClr val="0D225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API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대한 이해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A691A-2E6B-0DAB-EC5F-845E0AFB387D}"/>
              </a:ext>
            </a:extLst>
          </p:cNvPr>
          <p:cNvSpPr txBox="1"/>
          <p:nvPr/>
        </p:nvSpPr>
        <p:spPr>
          <a:xfrm>
            <a:off x="960579" y="4044608"/>
            <a:ext cx="4304137" cy="369332"/>
          </a:xfrm>
          <a:prstGeom prst="rect">
            <a:avLst/>
          </a:prstGeom>
          <a:solidFill>
            <a:schemeClr val="bg1"/>
          </a:solidFill>
          <a:ln>
            <a:solidFill>
              <a:srgbClr val="0D225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정제와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EDA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88F40-D528-E887-A351-A1B8A8CAE90B}"/>
              </a:ext>
            </a:extLst>
          </p:cNvPr>
          <p:cNvSpPr txBox="1"/>
          <p:nvPr/>
        </p:nvSpPr>
        <p:spPr>
          <a:xfrm>
            <a:off x="932873" y="5397812"/>
            <a:ext cx="4304137" cy="369332"/>
          </a:xfrm>
          <a:prstGeom prst="rect">
            <a:avLst/>
          </a:prstGeom>
          <a:solidFill>
            <a:schemeClr val="bg1"/>
          </a:solidFill>
          <a:ln>
            <a:solidFill>
              <a:srgbClr val="0D225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머신 러닝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81AC1-DAC5-273F-0638-6839F57FA51E}"/>
              </a:ext>
            </a:extLst>
          </p:cNvPr>
          <p:cNvSpPr txBox="1"/>
          <p:nvPr/>
        </p:nvSpPr>
        <p:spPr>
          <a:xfrm>
            <a:off x="0" y="127866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2.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Riot API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머신 러닝</a:t>
            </a:r>
            <a:endParaRPr lang="en-US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84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DAABA-66A0-A1A7-68FE-330B0D5CDE8C}"/>
              </a:ext>
            </a:extLst>
          </p:cNvPr>
          <p:cNvSpPr txBox="1"/>
          <p:nvPr/>
        </p:nvSpPr>
        <p:spPr>
          <a:xfrm>
            <a:off x="0" y="968375"/>
            <a:ext cx="943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한번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써보자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E17DF-06C3-BEC4-3BB4-655077046832}"/>
              </a:ext>
            </a:extLst>
          </p:cNvPr>
          <p:cNvSpPr txBox="1"/>
          <p:nvPr/>
        </p:nvSpPr>
        <p:spPr>
          <a:xfrm>
            <a:off x="4066310" y="2021422"/>
            <a:ext cx="3415145" cy="523220"/>
          </a:xfrm>
          <a:prstGeom prst="rect">
            <a:avLst/>
          </a:prstGeom>
          <a:noFill/>
          <a:ln>
            <a:solidFill>
              <a:srgbClr val="0D225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Riot API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대해서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E20325-AF3B-71F0-72E0-3FC1D9E0E687}"/>
              </a:ext>
            </a:extLst>
          </p:cNvPr>
          <p:cNvSpPr txBox="1"/>
          <p:nvPr/>
        </p:nvSpPr>
        <p:spPr>
          <a:xfrm>
            <a:off x="-1" y="3526266"/>
            <a:ext cx="9929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일단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프로그램이 다른 프로그램에게 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			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필요한 데이터를 주기 위한 서비스라고 이해했다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34E945-3A4B-E81E-EE22-E7D51BEB2670}"/>
              </a:ext>
            </a:extLst>
          </p:cNvPr>
          <p:cNvSpPr txBox="1"/>
          <p:nvPr/>
        </p:nvSpPr>
        <p:spPr>
          <a:xfrm>
            <a:off x="1958110" y="4447587"/>
            <a:ext cx="8044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간단히 말해서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관리 하기 위한 프로그램을 위한 데이터 모음집이다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이해한 뜻은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달랐겠지만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그래도 이정도면 충분하다고 생각한다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0F2FF0-5914-2292-5F4E-96CB2C12E60F}"/>
              </a:ext>
            </a:extLst>
          </p:cNvPr>
          <p:cNvSpPr txBox="1"/>
          <p:nvPr/>
        </p:nvSpPr>
        <p:spPr>
          <a:xfrm>
            <a:off x="1827373" y="5867977"/>
            <a:ext cx="8306345" cy="369332"/>
          </a:xfrm>
          <a:prstGeom prst="rect">
            <a:avLst/>
          </a:prstGeom>
          <a:noFill/>
          <a:ln>
            <a:solidFill>
              <a:srgbClr val="0D2259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다만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API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사용함에 있어서 인증키가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필요했었고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게임에 대한 이해 또한 필요했다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9EB17-E87A-154D-EF89-F53D03F1FB86}"/>
              </a:ext>
            </a:extLst>
          </p:cNvPr>
          <p:cNvSpPr txBox="1"/>
          <p:nvPr/>
        </p:nvSpPr>
        <p:spPr>
          <a:xfrm>
            <a:off x="0" y="127866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2.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Riot API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머신 러닝</a:t>
            </a:r>
            <a:endParaRPr lang="en-US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99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DAABA-66A0-A1A7-68FE-330B0D5CDE8C}"/>
              </a:ext>
            </a:extLst>
          </p:cNvPr>
          <p:cNvSpPr txBox="1"/>
          <p:nvPr/>
        </p:nvSpPr>
        <p:spPr>
          <a:xfrm>
            <a:off x="-1" y="968375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Riot API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간단하게 말해서 접근 권한에 대한 데이터 모음집이라고 생각했다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EFF0FD-8A71-42BD-86BF-A60A7F1EA6B6}"/>
              </a:ext>
            </a:extLst>
          </p:cNvPr>
          <p:cNvSpPr txBox="1"/>
          <p:nvPr/>
        </p:nvSpPr>
        <p:spPr>
          <a:xfrm>
            <a:off x="175534" y="1713379"/>
            <a:ext cx="8044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이유는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…?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정말 간단하게 유저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이용해서 값을 뽑아 낼 수 있었기 때문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847688-0438-E903-B08E-055BEC876FC5}"/>
              </a:ext>
            </a:extLst>
          </p:cNvPr>
          <p:cNvSpPr txBox="1"/>
          <p:nvPr/>
        </p:nvSpPr>
        <p:spPr>
          <a:xfrm>
            <a:off x="175534" y="3149379"/>
            <a:ext cx="11582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https://kr.api.riotgames.com/tft/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값을 지정하면 마음대로 값을 뽑아 낼 수 있었다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생각보다 값을 뽑아서 쓰기가 편했다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BA72D-9989-EA07-0543-9EC35EAF3846}"/>
              </a:ext>
            </a:extLst>
          </p:cNvPr>
          <p:cNvSpPr txBox="1"/>
          <p:nvPr/>
        </p:nvSpPr>
        <p:spPr>
          <a:xfrm>
            <a:off x="1360086" y="4493046"/>
            <a:ext cx="947182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상위권 유저를 대상으로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한번 데이터프레임을 일단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만들어보기로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했었다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정확히는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이때까지만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해도 뭘 해야 할 지 몰랐기에 그냥 만들고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봐야지라는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생각이었다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CD2A95-069E-60B9-BFE9-F80875C35CD0}"/>
              </a:ext>
            </a:extLst>
          </p:cNvPr>
          <p:cNvSpPr txBox="1"/>
          <p:nvPr/>
        </p:nvSpPr>
        <p:spPr>
          <a:xfrm>
            <a:off x="0" y="127866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2.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Riot API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머신 러닝</a:t>
            </a:r>
            <a:endParaRPr lang="en-US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11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DAABA-66A0-A1A7-68FE-330B0D5CDE8C}"/>
              </a:ext>
            </a:extLst>
          </p:cNvPr>
          <p:cNvSpPr txBox="1"/>
          <p:nvPr/>
        </p:nvSpPr>
        <p:spPr>
          <a:xfrm>
            <a:off x="-1" y="968375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일단 데이터를 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뽑아보기로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했었다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7AE418B-87A5-B6D6-4C73-DB1C131EA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2" y="1879040"/>
            <a:ext cx="10221751" cy="40105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9CC609-23B5-A43E-A02E-C96CC238ADB1}"/>
              </a:ext>
            </a:extLst>
          </p:cNvPr>
          <p:cNvSpPr txBox="1"/>
          <p:nvPr/>
        </p:nvSpPr>
        <p:spPr>
          <a:xfrm>
            <a:off x="0" y="127866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2.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Riot API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머신 러닝</a:t>
            </a:r>
            <a:endParaRPr lang="en-US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49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0893DE5-1BF8-1BA1-D81D-779D13487428}"/>
              </a:ext>
            </a:extLst>
          </p:cNvPr>
          <p:cNvSpPr/>
          <p:nvPr/>
        </p:nvSpPr>
        <p:spPr>
          <a:xfrm>
            <a:off x="0" y="1"/>
            <a:ext cx="12192000" cy="812800"/>
          </a:xfrm>
          <a:prstGeom prst="rect">
            <a:avLst/>
          </a:prstGeom>
          <a:gradFill>
            <a:gsLst>
              <a:gs pos="42000">
                <a:srgbClr val="B196D6"/>
              </a:gs>
              <a:gs pos="82000">
                <a:srgbClr val="E5B5E5"/>
              </a:gs>
              <a:gs pos="64000">
                <a:srgbClr val="CEA7DE"/>
              </a:gs>
              <a:gs pos="0">
                <a:srgbClr val="A18CD1"/>
              </a:gs>
              <a:gs pos="100000">
                <a:srgbClr val="FBC2EB">
                  <a:alpha val="80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DAABA-66A0-A1A7-68FE-330B0D5CDE8C}"/>
              </a:ext>
            </a:extLst>
          </p:cNvPr>
          <p:cNvSpPr txBox="1"/>
          <p:nvPr/>
        </p:nvSpPr>
        <p:spPr>
          <a:xfrm>
            <a:off x="-1" y="968375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일단 데이터를 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뽑아보기로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했었다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7AE418B-87A5-B6D6-4C73-DB1C131EA59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2" y="1879040"/>
            <a:ext cx="10221751" cy="40105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EA49C8-9DA6-01A4-AA28-D23B82011591}"/>
              </a:ext>
            </a:extLst>
          </p:cNvPr>
          <p:cNvSpPr txBox="1"/>
          <p:nvPr/>
        </p:nvSpPr>
        <p:spPr>
          <a:xfrm>
            <a:off x="2938364" y="2967335"/>
            <a:ext cx="6315266" cy="461665"/>
          </a:xfrm>
          <a:prstGeom prst="rect">
            <a:avLst/>
          </a:prstGeom>
          <a:solidFill>
            <a:schemeClr val="bg1"/>
          </a:solidFill>
          <a:ln>
            <a:solidFill>
              <a:srgbClr val="0D2259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등급별로 데이터를 </a:t>
            </a:r>
            <a:r>
              <a:rPr lang="ko-KR" altLang="en-US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뽑아내는게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생각보다 쉬웠다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941F11-F97D-3D0A-9855-1A9DC5F0C20A}"/>
              </a:ext>
            </a:extLst>
          </p:cNvPr>
          <p:cNvSpPr txBox="1"/>
          <p:nvPr/>
        </p:nvSpPr>
        <p:spPr>
          <a:xfrm>
            <a:off x="3228849" y="3856540"/>
            <a:ext cx="5734296" cy="461665"/>
          </a:xfrm>
          <a:prstGeom prst="rect">
            <a:avLst/>
          </a:prstGeom>
          <a:solidFill>
            <a:schemeClr val="bg1"/>
          </a:solidFill>
          <a:ln>
            <a:solidFill>
              <a:srgbClr val="0D2259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그래서 </a:t>
            </a:r>
            <a:r>
              <a:rPr lang="ko-KR" altLang="en-US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티어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개를 뽑아내서 하나로 합쳤다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91A6F6-BE1D-7E27-5222-12AA74F1AC3B}"/>
              </a:ext>
            </a:extLst>
          </p:cNvPr>
          <p:cNvSpPr txBox="1"/>
          <p:nvPr/>
        </p:nvSpPr>
        <p:spPr>
          <a:xfrm>
            <a:off x="0" y="127866"/>
            <a:ext cx="10379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D225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Section 2.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Riot API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머신 러닝</a:t>
            </a:r>
            <a:endParaRPr lang="en-US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789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1065</Words>
  <Application>Microsoft Office PowerPoint</Application>
  <PresentationFormat>와이드스크린</PresentationFormat>
  <Paragraphs>168</Paragraphs>
  <Slides>29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나눔고딕</vt:lpstr>
      <vt:lpstr>나눔고딕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Tyong</dc:creator>
  <cp:lastModifiedBy>An Tyong</cp:lastModifiedBy>
  <cp:revision>4</cp:revision>
  <dcterms:created xsi:type="dcterms:W3CDTF">2023-03-13T06:58:44Z</dcterms:created>
  <dcterms:modified xsi:type="dcterms:W3CDTF">2023-04-12T09:06:09Z</dcterms:modified>
</cp:coreProperties>
</file>