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2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4"/>
    <p:restoredTop sz="96327"/>
  </p:normalViewPr>
  <p:slideViewPr>
    <p:cSldViewPr snapToGrid="0">
      <p:cViewPr varScale="1">
        <p:scale>
          <a:sx n="113" d="100"/>
          <a:sy n="113" d="100"/>
        </p:scale>
        <p:origin x="1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3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74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DD82FA-C2A3-5C44-89D8-8893F45D875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723D88-AD81-2049-B5D6-F9B81888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7F84-3915-487C-FEB4-AFE3BFC7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6926" y="3172077"/>
            <a:ext cx="6732573" cy="118143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Best Time to fly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E601F-327A-BEE9-7ABB-4D0211BBC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9327" y="6376524"/>
            <a:ext cx="2872673" cy="40460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Presented by Angie </a:t>
            </a:r>
            <a:r>
              <a:rPr lang="en-US" dirty="0" err="1"/>
              <a:t>Oehler</a:t>
            </a:r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B5F03F1-7957-DC93-82D7-C1E8951363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5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68"/>
    </mc:Choice>
    <mc:Fallback>
      <p:transition spd="slow" advTm="29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5433C-FF43-281F-9551-3866097B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5" y="643463"/>
            <a:ext cx="4111705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Safest time to fly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E4537F0C-F854-C22E-2B7C-B7980C7ED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r="8591" b="2"/>
          <a:stretch/>
        </p:blipFill>
        <p:spPr>
          <a:xfrm>
            <a:off x="20" y="975"/>
            <a:ext cx="7552924" cy="6858000"/>
          </a:xfrm>
          <a:prstGeom prst="rect">
            <a:avLst/>
          </a:prstGeom>
          <a:ln w="12700">
            <a:solidFill>
              <a:srgbClr val="D73E69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6CA88C-7B35-9360-C12D-775FA1B2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805" y="2482389"/>
            <a:ext cx="3706762" cy="18914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Decrease in accidents</a:t>
            </a:r>
          </a:p>
          <a:p>
            <a:r>
              <a:rPr lang="en-US" dirty="0"/>
              <a:t>Decrease in fatalities</a:t>
            </a: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A1FAA21D-D453-8101-63AA-3CAF865263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7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777"/>
    </mc:Choice>
    <mc:Fallback>
      <p:transition spd="slow" advTm="83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FDC26C9-3923-4F5B-884B-45F0E0E3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C0BC1-3A6D-E55E-8EF3-5F4F2523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58900"/>
            <a:ext cx="3771899" cy="1651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Flying Safer than driving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0B9376-A3FE-7176-E04A-2B6F64AB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3009900"/>
            <a:ext cx="3771899" cy="2781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Old saying , but true</a:t>
            </a:r>
          </a:p>
          <a:p>
            <a:r>
              <a:rPr lang="en-US" sz="1600"/>
              <a:t>Dangers of driving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5A1074E1-E1CF-4361-4B64-0ADC65759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755114" y="1634309"/>
            <a:ext cx="7136296" cy="4156891"/>
          </a:xfrm>
          <a:prstGeom prst="roundRect">
            <a:avLst>
              <a:gd name="adj" fmla="val 4380"/>
            </a:avLst>
          </a:prstGeom>
          <a:ln w="50800" cap="sq" cmpd="dbl">
            <a:solidFill>
              <a:srgbClr val="D73E69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EE551760-4558-FC31-53E6-63AA1B1289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9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560"/>
    </mc:Choice>
    <mc:Fallback>
      <p:transition spd="slow" advTm="28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4DAC4B-5134-42DF-EBFB-6A2827A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Cheapest time to 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1C84-FF14-BC62-C707-73E266A18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Decrease in airfares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CDA5D36-CABB-4B66-A6AE-98C32891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610325-2E01-4A10-9699-F3F047A5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03367D-E67B-4C5F-B32C-A4DCE175E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A7E52-2D3D-4A73-897A-26DDD937F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1C8991-ADCE-42D9-B956-AFFC4536C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75D41-B910-4C91-B4BE-D4FB46A4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570BA5-42E4-4D3E-A518-EA1F06E2E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5901F9-B873-4903-9717-A43C760D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7C1BF2-F77A-47C2-9A0D-CC49E8B7C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AE46F6-3AE4-477B-AEA3-11B074A8C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A038F7-9DE7-4A90-976F-265DC39F4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B583C2-FAE0-4D6A-AFD5-DD89396A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2A74C6-E21E-467A-B257-2B505400C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DB7A5F-BE4E-48A6-8FD1-140BC738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9C85FA-3456-477D-81BE-A3EB3959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BEC98F-AEC8-4B6C-976B-267E2E424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16410C-2DB8-44BC-9A8B-412D647F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1F5255-23E6-429D-907D-BB0D8DE0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F50CA-9180-4E13-BEA7-F7D00C2AF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C069D2C-E4AD-4123-BD71-326C78310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D958AE-AD6D-4F3C-B158-89D96BCA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177CA3-31C7-4B83-ADD2-3E134D7ED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FF55632-4C25-474D-A467-2DB156C2D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D300455-DEA8-43BC-8A82-AC73AB720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0DCE2B-5A7B-411A-9BFD-9CF85117C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456CD2-651D-40AD-842D-2763E4452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CC08F9-CA6C-4861-BFD9-4EC8A1007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29ED64-1037-4D22-A49D-1A386DF49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03C2550-397B-40FA-AB0B-6DC5DC174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BF628F-72E5-4D37-9BB7-E749C094B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1C00F6-48F5-478D-8735-42A8CBB9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94B964-D6C8-4219-871B-16F63834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8B5F16-FE81-461F-BF9B-BA90A2328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9FFA72-A8D7-4E27-9EA7-2A4FE0059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4C873-96AC-4BBA-8DDC-202B32B0E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3C47B3-DCF2-44C0-BE29-7A82FBCF4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BDB1D8-88E3-4DDA-8EAB-BE8A7FA19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27351A6-002F-4F42-A3A2-B7525D443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6CA314-C827-4076-959B-4E9C72456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7CCD13F-BB71-4B7A-811D-917B080A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01E49FC-E040-4D26-ABF7-303DA6780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9282B3-B1A9-4A8B-AEE1-BACEC0F7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DC10BE6-BFCA-4E4F-B77D-218CD06F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C84183-5841-4B87-9A2C-CF2AC997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7742C9B-AE29-4445-B243-84B550891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398CF4-01B7-41AB-9926-7E58D139F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155282-B603-49AB-BA9B-B78E2949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CA815-891E-40AF-81C8-DFB4157D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6DAC98D-BE44-4ABA-BCF4-56775DCB6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E4AFA3-3F0C-40B0-94EC-2D9339CA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CA4E88-C418-452C-9D74-E356B528A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872687-B2DB-4538-A3D2-BC4580353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35CB7F4-FEAA-495F-893D-A28F8B608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D480FF-7392-40FB-9A3E-5E2D15668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490509C-B09E-4642-8975-91BB4684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F7D4DE-5DB4-458D-B9B4-38297AE7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4F1B18-9CCF-41A3-BF2A-97D97456A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AAFD58E-86CB-4189-BD27-2939C3591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6A8561-E65D-4675-B448-0FA92CBD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F49DE23-2BC7-4056-A75C-5CA0F8E24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D8C256C-D573-4B6F-92A9-23DBC518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286D0D-A1C1-4640-B8A9-2A842ED1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E270C88-6227-41FD-8459-3B74B1568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35D064-A6BD-495D-A380-45435595C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7B65C1-C657-492F-854E-E9F2382F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D5ED32-5D83-42BA-B06B-2FCC5EDFF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8F1EC87-926B-4C53-A72F-801C0C5EF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EA41EC-1758-4554-A707-6D35448A2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26B22D2-C2E2-4723-AE14-F19DFBB0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AEBD37-2AEB-4C71-B9B0-A65659682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E3DECB-B2B9-4556-AF30-42D7B0192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D37BD9-CB45-439F-823A-F639912D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6A752C-7054-4446-84CC-DED60E485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12337DE-B7CF-41C4-A4BA-B32E05239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DC00D2-FF99-4E56-91C9-DAC239051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947083D-4ACF-478F-94DA-9038980D9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96FE15D-CDE5-49DB-91FD-B4599688D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778DB54-2246-4529-8D48-2081DD9C3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10A58C-A6DC-4C2F-8CDD-D8ED7AFB4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342724-2DAE-453E-B79B-1C44334D3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C638F2B-13C6-4449-B7B0-846B57FF0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9A29960-9A75-7E6F-5D01-67A94F0114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400639" y="2256077"/>
            <a:ext cx="5633748" cy="3352081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9B36648F-9448-19D8-71E9-FEB6BD9928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0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82"/>
    </mc:Choice>
    <mc:Fallback>
      <p:transition spd="slow" advTm="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8D32-4454-9E82-DD6F-DFE0777B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31" y="550774"/>
            <a:ext cx="5612079" cy="3676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Best time to fly</a:t>
            </a:r>
          </a:p>
          <a:p>
            <a:pPr lvl="1"/>
            <a:r>
              <a:rPr lang="en-US" sz="3600" dirty="0"/>
              <a:t>Safer than ever!</a:t>
            </a:r>
          </a:p>
          <a:p>
            <a:pPr lvl="1"/>
            <a:r>
              <a:rPr lang="en-US" sz="3600" dirty="0"/>
              <a:t>Safer Alternative!</a:t>
            </a:r>
          </a:p>
          <a:p>
            <a:pPr lvl="1"/>
            <a:r>
              <a:rPr lang="en-US" sz="3600" dirty="0"/>
              <a:t>Cheaper than Ever!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1748ED-4D4D-A7DD-FCF6-95B0313B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128" y="4599708"/>
            <a:ext cx="4855813" cy="1456267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25A7467D-5E92-EE70-9B61-6A062782AB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83"/>
    </mc:Choice>
    <mc:Fallback>
      <p:transition spd="slow" advTm="14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{630BA67F-29FF-D845-93E4-D4F5279B2E00}tf10001058</Template>
  <TotalTime>1413</TotalTime>
  <Words>55</Words>
  <Application>Microsoft Macintosh PowerPoint</Application>
  <PresentationFormat>Widescreen</PresentationFormat>
  <Paragraphs>15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Best Time to fly</vt:lpstr>
      <vt:lpstr>Safest time to fly</vt:lpstr>
      <vt:lpstr>Flying Safer than driving</vt:lpstr>
      <vt:lpstr>Cheapest time to fly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Oehler</dc:creator>
  <cp:lastModifiedBy>Angela Oehler</cp:lastModifiedBy>
  <cp:revision>5</cp:revision>
  <dcterms:created xsi:type="dcterms:W3CDTF">2022-11-18T00:26:43Z</dcterms:created>
  <dcterms:modified xsi:type="dcterms:W3CDTF">2022-11-18T23:59:58Z</dcterms:modified>
</cp:coreProperties>
</file>