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am President" initials="MP" lastIdx="2" clrIdx="0">
    <p:extLst>
      <p:ext uri="{19B8F6BF-5375-455C-9EA6-DF929625EA0E}">
        <p15:presenceInfo xmlns:p15="http://schemas.microsoft.com/office/powerpoint/2012/main" userId="Madam Presi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50B7-1E7A-4CAC-83C5-5F7CB5AF331A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C9DDF-9765-46EE-8090-C23A6961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CBEC2F-E3E3-488C-981C-7DAA690C510E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212C-C44B-436A-B4FB-C2160018C6F9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9B931-EC02-4AA0-A572-E56606CFFC30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BD7F3-5FD1-4035-96BB-8C31B8521D9E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38C9C-2457-430A-8659-E7D59E72F4EC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CD83-7457-45FC-915F-7B5DC734D59F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1432-64F9-413C-A980-D7E1C0958822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BC0B-6554-4F15-945B-41ED2445421E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070264-5668-4D22-ACFD-386E812FD303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4AB3-ACD7-4D27-97E1-B7E61D044839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25F373-B358-4426-9FBF-3613B0EA1F84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DFE6-DA89-4B1D-941C-85A4EC27F885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EA2-D05A-4096-8C23-2D936AB0145D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55D9-54C6-4DD8-BB34-96F6710AB1D5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3807-ECD4-4763-B8B9-949F06B94FEF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FFEE-4240-4477-8A8C-17C9F4086F45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2538-6572-4039-8EF4-5929FD767750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35B5-234A-49D7-8DCD-B15C3FDE4CC2}" type="datetime1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5E4F-A9A4-4EDE-83FC-6F7330455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213" y="2016033"/>
            <a:ext cx="11513574" cy="1209766"/>
          </a:xfrm>
        </p:spPr>
        <p:txBody>
          <a:bodyPr/>
          <a:lstStyle/>
          <a:p>
            <a:r>
              <a:rPr lang="en-US" dirty="0"/>
              <a:t>Quality in an Agile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6B67-3866-48FC-9544-4DDAB192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495" y="4067279"/>
            <a:ext cx="1973291" cy="455025"/>
          </a:xfrm>
        </p:spPr>
        <p:txBody>
          <a:bodyPr>
            <a:normAutofit/>
          </a:bodyPr>
          <a:lstStyle/>
          <a:p>
            <a:r>
              <a:rPr lang="en-US" dirty="0"/>
              <a:t>Angie </a:t>
            </a:r>
            <a:r>
              <a:rPr lang="en-US" dirty="0" err="1"/>
              <a:t>Oehler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D9CCA2-1BFA-477C-8457-3518A98B4DEF}"/>
              </a:ext>
            </a:extLst>
          </p:cNvPr>
          <p:cNvSpPr/>
          <p:nvPr/>
        </p:nvSpPr>
        <p:spPr>
          <a:xfrm>
            <a:off x="58723" y="2951947"/>
            <a:ext cx="121332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“The degree to which a set of inherited characteristics fulfills requirements.”</a:t>
            </a:r>
            <a:br>
              <a:rPr lang="en-US" sz="2000" b="1" dirty="0"/>
            </a:br>
            <a:r>
              <a:rPr lang="en-US" sz="2000" dirty="0"/>
              <a:t>	</a:t>
            </a:r>
            <a:r>
              <a:rPr lang="en-US" sz="1200" dirty="0"/>
              <a:t> </a:t>
            </a:r>
          </a:p>
          <a:p>
            <a:r>
              <a:rPr lang="en-US" sz="1200" dirty="0"/>
              <a:t>			- Project management Institute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EB5A-AEBC-45FF-BF93-E34BF054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D883-0791-412F-9CD4-8ECB3936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Tools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69A-EFA6-4535-BA60-156778F5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14" y="2600588"/>
            <a:ext cx="11174486" cy="3355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Cause and effect diagrams </a:t>
            </a:r>
          </a:p>
          <a:p>
            <a:pPr lvl="1"/>
            <a:r>
              <a:rPr lang="en-US" sz="2400" dirty="0"/>
              <a:t>Flow charts </a:t>
            </a:r>
          </a:p>
          <a:p>
            <a:pPr lvl="1"/>
            <a:r>
              <a:rPr lang="en-US" sz="2400" dirty="0"/>
              <a:t>Check sheets</a:t>
            </a:r>
          </a:p>
          <a:p>
            <a:pPr lvl="1"/>
            <a:r>
              <a:rPr lang="en-US" sz="2400" dirty="0"/>
              <a:t>Pareto chart</a:t>
            </a:r>
          </a:p>
          <a:p>
            <a:pPr lvl="1"/>
            <a:r>
              <a:rPr lang="en-US" sz="2400" dirty="0"/>
              <a:t>Histograms </a:t>
            </a:r>
          </a:p>
          <a:p>
            <a:pPr lvl="1"/>
            <a:r>
              <a:rPr lang="en-US" sz="2400" dirty="0"/>
              <a:t>Control charts</a:t>
            </a:r>
          </a:p>
          <a:p>
            <a:pPr lvl="1"/>
            <a:r>
              <a:rPr lang="en-US" sz="2400" dirty="0"/>
              <a:t>Scatter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0D792-FB8B-4271-8847-96A2ACD0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0AC8-644A-41DD-823E-2FAE773C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Tools &amp; Goals, </a:t>
            </a:r>
            <a:r>
              <a:rPr lang="en-US" sz="2400" dirty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EDBE-1928-488A-B898-09692FA1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5167"/>
            <a:ext cx="10820400" cy="2436434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Align the project’s quality elements with the balance scorecard.</a:t>
            </a:r>
          </a:p>
          <a:p>
            <a:pPr lvl="1"/>
            <a:r>
              <a:rPr lang="en-US" dirty="0"/>
              <a:t>Reflect the organization’s principles and values.</a:t>
            </a:r>
          </a:p>
          <a:p>
            <a:pPr lvl="1"/>
            <a:r>
              <a:rPr lang="en-US" dirty="0"/>
              <a:t>Demonstrate the quality practices.</a:t>
            </a:r>
          </a:p>
          <a:p>
            <a:pPr lvl="1"/>
            <a:r>
              <a:rPr lang="en-US" dirty="0"/>
              <a:t>Remain respectful of the principles and values related to the chosen methodology.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9065-7B19-4660-A98D-8C55214D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863F-A5DB-4314-B9E5-E240744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666050"/>
            <a:ext cx="5410200" cy="1293028"/>
          </a:xfrm>
        </p:spPr>
        <p:txBody>
          <a:bodyPr/>
          <a:lstStyle/>
          <a:p>
            <a:r>
              <a:rPr lang="en-US" dirty="0"/>
              <a:t>Quality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C54D-E72C-4E0F-8EF0-12104CC2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2342044"/>
            <a:ext cx="547902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Customer intimacy</a:t>
            </a:r>
          </a:p>
          <a:p>
            <a:r>
              <a:rPr lang="en-US" dirty="0"/>
              <a:t>Communications </a:t>
            </a:r>
          </a:p>
          <a:p>
            <a:r>
              <a:rPr lang="en-US" dirty="0"/>
              <a:t>User influence</a:t>
            </a:r>
          </a:p>
          <a:p>
            <a:r>
              <a:rPr lang="en-US" dirty="0"/>
              <a:t>User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16706-202D-48F2-A76E-427F4BC6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604B34-80A1-4271-975B-B9002308B89F}"/>
              </a:ext>
            </a:extLst>
          </p:cNvPr>
          <p:cNvSpPr txBox="1">
            <a:spLocks/>
          </p:cNvSpPr>
          <p:nvPr/>
        </p:nvSpPr>
        <p:spPr>
          <a:xfrm>
            <a:off x="6096000" y="2342043"/>
            <a:ext cx="547902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Product leadership</a:t>
            </a:r>
          </a:p>
          <a:p>
            <a:r>
              <a:rPr lang="en-US" dirty="0"/>
              <a:t>Time boxes are enforced</a:t>
            </a:r>
          </a:p>
          <a:p>
            <a:r>
              <a:rPr lang="en-US" dirty="0"/>
              <a:t>Daily standups </a:t>
            </a:r>
          </a:p>
          <a:p>
            <a:r>
              <a:rPr lang="en-US" dirty="0"/>
              <a:t>Risk and uncertainty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Product fitness</a:t>
            </a:r>
          </a:p>
          <a:p>
            <a:r>
              <a:rPr lang="en-US" dirty="0"/>
              <a:t>Defects</a:t>
            </a:r>
          </a:p>
          <a:p>
            <a:r>
              <a:rPr lang="en-US" dirty="0"/>
              <a:t>Implementations</a:t>
            </a:r>
          </a:p>
          <a:p>
            <a:r>
              <a:rPr lang="en-US" dirty="0"/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002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802-99CA-44D6-9ABC-425FE9F8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9"/>
            <a:ext cx="10820400" cy="13038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thought leader – joseph </a:t>
            </a:r>
            <a:r>
              <a:rPr lang="en-US" sz="3600" dirty="0" err="1"/>
              <a:t>juran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C38B-3433-48F2-BFF6-64536E0FF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Quality Ideas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E331F-51B8-4487-BD29-8CBC8BA4C1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Business efficiency</a:t>
            </a:r>
          </a:p>
          <a:p>
            <a:r>
              <a:rPr lang="en-US" sz="2400" dirty="0"/>
              <a:t>Product excellence</a:t>
            </a:r>
          </a:p>
          <a:p>
            <a:r>
              <a:rPr lang="en-US" sz="2400" dirty="0"/>
              <a:t>Fitness for use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06887-6A53-41E9-8AEE-3A2FFEAE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Quality Trilogy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9473A-BA7A-4AE3-A4AA-A82DAB667E8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Quality improvement</a:t>
            </a:r>
          </a:p>
          <a:p>
            <a:r>
              <a:rPr lang="en-US" sz="2400" dirty="0"/>
              <a:t>Quality planning</a:t>
            </a:r>
          </a:p>
          <a:p>
            <a:r>
              <a:rPr lang="en-US" sz="2400" dirty="0"/>
              <a:t>Quality control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4C6142-78D1-4874-A9DE-16C09D8DA6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Fitness to Use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85191-712F-4A9D-A620-1131F3C7783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Quality of design</a:t>
            </a:r>
          </a:p>
          <a:p>
            <a:r>
              <a:rPr lang="en-US" sz="2400" dirty="0"/>
              <a:t>Conformance</a:t>
            </a:r>
          </a:p>
          <a:p>
            <a:r>
              <a:rPr lang="en-US" sz="2400" dirty="0"/>
              <a:t>Availability </a:t>
            </a:r>
          </a:p>
          <a:p>
            <a:r>
              <a:rPr lang="en-US" sz="2400" dirty="0"/>
              <a:t>Safety</a:t>
            </a:r>
          </a:p>
          <a:p>
            <a:r>
              <a:rPr lang="en-US" sz="2400" dirty="0"/>
              <a:t>Usability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15725-F91C-4A94-A987-DC1ADBC7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E7F7-FEF4-4E35-AC8E-446B894C3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2876676"/>
            <a:ext cx="11765280" cy="1116949"/>
          </a:xfrm>
        </p:spPr>
        <p:txBody>
          <a:bodyPr/>
          <a:lstStyle/>
          <a:p>
            <a:r>
              <a:rPr lang="en-US" dirty="0"/>
              <a:t>Discussion – </a:t>
            </a:r>
            <a:r>
              <a:rPr lang="en-US" sz="5400" dirty="0">
                <a:latin typeface="+mn-lt"/>
              </a:rPr>
              <a:t>security example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0BA22-EA82-4495-B78B-2EEC5D68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5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8848-4777-4B7E-BFBD-04BA0E3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97AA-1969-45E4-8DFC-249B1744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724" y="4191000"/>
            <a:ext cx="3451582" cy="682765"/>
          </a:xfrm>
        </p:spPr>
        <p:txBody>
          <a:bodyPr/>
          <a:lstStyle/>
          <a:p>
            <a:r>
              <a:rPr lang="en-US" dirty="0"/>
              <a:t>Quality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49B68E-29AA-4376-90F4-D367D3D4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1532" y="4191000"/>
            <a:ext cx="3448935" cy="682765"/>
          </a:xfrm>
        </p:spPr>
        <p:txBody>
          <a:bodyPr/>
          <a:lstStyle/>
          <a:p>
            <a:r>
              <a:rPr lang="en-US" dirty="0"/>
              <a:t>Quality Practices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0C06D1-DB49-4543-AB16-F5F84643A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9883" y="4191000"/>
            <a:ext cx="3456469" cy="682765"/>
          </a:xfrm>
        </p:spPr>
        <p:txBody>
          <a:bodyPr/>
          <a:lstStyle/>
          <a:p>
            <a:r>
              <a:rPr lang="en-US" dirty="0"/>
              <a:t>Fitness to use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62950C-30A3-42D1-BF4F-635008CB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22935C-C118-4B67-963D-D5B7B1345F00}"/>
              </a:ext>
            </a:extLst>
          </p:cNvPr>
          <p:cNvSpPr txBox="1">
            <a:spLocks/>
          </p:cNvSpPr>
          <p:nvPr/>
        </p:nvSpPr>
        <p:spPr>
          <a:xfrm>
            <a:off x="3509497" y="2813103"/>
            <a:ext cx="5173006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Incorporating</a:t>
            </a:r>
            <a:r>
              <a:rPr lang="en-US" sz="4000" dirty="0"/>
              <a:t> Quality</a:t>
            </a:r>
          </a:p>
        </p:txBody>
      </p:sp>
    </p:spTree>
    <p:extLst>
      <p:ext uri="{BB962C8B-B14F-4D97-AF65-F5344CB8AC3E}">
        <p14:creationId xmlns:p14="http://schemas.microsoft.com/office/powerpoint/2010/main" val="774604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310</TotalTime>
  <Words>175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Quality in an Agile Project</vt:lpstr>
      <vt:lpstr>PowerPoint Presentation</vt:lpstr>
      <vt:lpstr>Quality Tools &amp; Goals</vt:lpstr>
      <vt:lpstr>Quality Tools &amp; Goals, cont.</vt:lpstr>
      <vt:lpstr>Quality Practices</vt:lpstr>
      <vt:lpstr>Quality thought leader – joseph juran</vt:lpstr>
      <vt:lpstr>Discussion – security example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Madam President</dc:creator>
  <cp:lastModifiedBy>Angela Oehler</cp:lastModifiedBy>
  <cp:revision>15</cp:revision>
  <dcterms:created xsi:type="dcterms:W3CDTF">2019-09-12T21:03:02Z</dcterms:created>
  <dcterms:modified xsi:type="dcterms:W3CDTF">2023-09-24T20:14:12Z</dcterms:modified>
</cp:coreProperties>
</file>