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Ubuntu Condensed"/>
      <p:regular r:id="rId39"/>
    </p:embeddedFon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0">
          <p15:clr>
            <a:srgbClr val="000000"/>
          </p15:clr>
        </p15:guide>
        <p15:guide id="2" pos="285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j4aYnn02We/Z8FYSz+Hwjp+JG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DBDAF6-EE3C-4ACF-9609-7A12901F2DEE}">
  <a:tblStyle styleId="{F6DBDAF6-EE3C-4ACF-9609-7A12901F2D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0" orient="horz"/>
        <p:guide pos="28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Tahom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UbuntuCondensed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voir linear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r.wikipedia.org/wiki/Copyright_(typographie)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fr.wikipedia.org/wiki/Copyright_(typographie)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r.wikipedia.org/wiki/Copyright_(typographie)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_1">
    <p:bg>
      <p:bgPr>
        <a:solidFill>
          <a:srgbClr val="85002D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ctrTitle"/>
          </p:nvPr>
        </p:nvSpPr>
        <p:spPr>
          <a:xfrm>
            <a:off x="1093200" y="1545450"/>
            <a:ext cx="695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4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/>
          <p:nvPr/>
        </p:nvSpPr>
        <p:spPr>
          <a:xfrm>
            <a:off x="4149577" y="222950"/>
            <a:ext cx="38817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ACCATONE</a:t>
            </a:r>
            <a:endParaRPr b="0" i="0" sz="900" u="none" cap="none" strike="noStrike">
              <a:solidFill>
                <a:srgbClr val="FFFFFF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1" name="Google Shape;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7475" y="140850"/>
            <a:ext cx="914367" cy="9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4"/>
          <p:cNvSpPr txBox="1"/>
          <p:nvPr/>
        </p:nvSpPr>
        <p:spPr>
          <a:xfrm>
            <a:off x="542125" y="4752700"/>
            <a:ext cx="27468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rgbClr val="000000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300" y="181900"/>
            <a:ext cx="766685" cy="8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4"/>
          <p:cNvSpPr/>
          <p:nvPr/>
        </p:nvSpPr>
        <p:spPr>
          <a:xfrm>
            <a:off x="2333427" y="181900"/>
            <a:ext cx="38817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RÉSURGENCES INSERTION</a:t>
            </a:r>
            <a:endParaRPr b="0" i="0" sz="900" u="none" cap="none" strike="noStrike">
              <a:solidFill>
                <a:srgbClr val="FFFFFF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>
            <p:ph type="title"/>
          </p:nvPr>
        </p:nvSpPr>
        <p:spPr>
          <a:xfrm>
            <a:off x="1433525" y="428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43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3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3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3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97" name="Google Shape;97;p43"/>
          <p:cNvSpPr txBox="1"/>
          <p:nvPr>
            <p:ph idx="1" type="body"/>
          </p:nvPr>
        </p:nvSpPr>
        <p:spPr>
          <a:xfrm>
            <a:off x="543600" y="1751925"/>
            <a:ext cx="70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85002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44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4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4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BB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Condensed"/>
              <a:buNone/>
              <a:defRPr sz="21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45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5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5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 txBox="1"/>
          <p:nvPr>
            <p:ph idx="1" type="body"/>
          </p:nvPr>
        </p:nvSpPr>
        <p:spPr>
          <a:xfrm>
            <a:off x="311700" y="35258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>
                <a:latin typeface="Ubuntu Condensed"/>
                <a:ea typeface="Ubuntu Condensed"/>
                <a:cs typeface="Ubuntu Condensed"/>
                <a:sym typeface="Ubuntu Condensed"/>
              </a:defRPr>
            </a:lvl1pPr>
          </a:lstStyle>
          <a:p/>
        </p:txBody>
      </p:sp>
      <p:sp>
        <p:nvSpPr>
          <p:cNvPr id="116" name="Google Shape;1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46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6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6"/>
          <p:cNvSpPr txBox="1"/>
          <p:nvPr/>
        </p:nvSpPr>
        <p:spPr>
          <a:xfrm>
            <a:off x="543600" y="468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47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7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7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7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30" name="Google Shape;130;p47"/>
          <p:cNvSpPr txBox="1"/>
          <p:nvPr>
            <p:ph idx="1" type="body"/>
          </p:nvPr>
        </p:nvSpPr>
        <p:spPr>
          <a:xfrm>
            <a:off x="2752900" y="30124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48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8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85002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ctrTitle"/>
          </p:nvPr>
        </p:nvSpPr>
        <p:spPr>
          <a:xfrm>
            <a:off x="1155425" y="1054850"/>
            <a:ext cx="695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" name="Google Shape;140;p49"/>
          <p:cNvSpPr txBox="1"/>
          <p:nvPr>
            <p:ph idx="1" type="subTitle"/>
          </p:nvPr>
        </p:nvSpPr>
        <p:spPr>
          <a:xfrm>
            <a:off x="1155425" y="3393200"/>
            <a:ext cx="6957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49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9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9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9"/>
          <p:cNvSpPr/>
          <p:nvPr/>
        </p:nvSpPr>
        <p:spPr>
          <a:xfrm>
            <a:off x="4149577" y="222950"/>
            <a:ext cx="38817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ACCATONE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Organisme de formation spécialisé dans la transition numérique et la formation en situation réelle de travail.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/>
          <p:nvPr/>
        </p:nvSpPr>
        <p:spPr>
          <a:xfrm>
            <a:off x="0" y="0"/>
            <a:ext cx="9142095" cy="5143500"/>
          </a:xfrm>
          <a:custGeom>
            <a:rect b="b" l="l" r="r" t="t"/>
            <a:pathLst>
              <a:path extrusionOk="0" h="6858000" w="1218946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4494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0"/>
          <p:cNvSpPr/>
          <p:nvPr/>
        </p:nvSpPr>
        <p:spPr>
          <a:xfrm>
            <a:off x="8735588" y="666307"/>
            <a:ext cx="397193" cy="125730"/>
          </a:xfrm>
          <a:custGeom>
            <a:rect b="b" l="l" r="r" t="t"/>
            <a:pathLst>
              <a:path extrusionOk="0" h="167640" w="529590">
                <a:moveTo>
                  <a:pt x="508212" y="126999"/>
                </a:moveTo>
                <a:lnTo>
                  <a:pt x="504767" y="133349"/>
                </a:lnTo>
                <a:lnTo>
                  <a:pt x="501106" y="138429"/>
                </a:lnTo>
                <a:lnTo>
                  <a:pt x="500603" y="146049"/>
                </a:lnTo>
                <a:lnTo>
                  <a:pt x="505772" y="151129"/>
                </a:lnTo>
                <a:lnTo>
                  <a:pt x="512829" y="158749"/>
                </a:lnTo>
                <a:lnTo>
                  <a:pt x="520505" y="165099"/>
                </a:lnTo>
                <a:lnTo>
                  <a:pt x="529309" y="167639"/>
                </a:lnTo>
                <a:lnTo>
                  <a:pt x="529309" y="156209"/>
                </a:lnTo>
                <a:lnTo>
                  <a:pt x="527234" y="156209"/>
                </a:lnTo>
                <a:lnTo>
                  <a:pt x="522066" y="151129"/>
                </a:lnTo>
                <a:lnTo>
                  <a:pt x="516180" y="147319"/>
                </a:lnTo>
                <a:lnTo>
                  <a:pt x="514672" y="146049"/>
                </a:lnTo>
                <a:lnTo>
                  <a:pt x="514026" y="144779"/>
                </a:lnTo>
                <a:lnTo>
                  <a:pt x="514672" y="143509"/>
                </a:lnTo>
                <a:lnTo>
                  <a:pt x="515462" y="140969"/>
                </a:lnTo>
                <a:lnTo>
                  <a:pt x="529309" y="140969"/>
                </a:lnTo>
                <a:lnTo>
                  <a:pt x="529244" y="130809"/>
                </a:lnTo>
                <a:lnTo>
                  <a:pt x="523861" y="129539"/>
                </a:lnTo>
                <a:lnTo>
                  <a:pt x="518333" y="129539"/>
                </a:lnTo>
                <a:lnTo>
                  <a:pt x="513380" y="128269"/>
                </a:lnTo>
                <a:lnTo>
                  <a:pt x="508212" y="126999"/>
                </a:lnTo>
                <a:close/>
              </a:path>
              <a:path extrusionOk="0" h="167640" w="529590">
                <a:moveTo>
                  <a:pt x="519051" y="140969"/>
                </a:moveTo>
                <a:lnTo>
                  <a:pt x="515462" y="140969"/>
                </a:lnTo>
                <a:lnTo>
                  <a:pt x="514672" y="143509"/>
                </a:lnTo>
                <a:lnTo>
                  <a:pt x="514026" y="144779"/>
                </a:lnTo>
                <a:lnTo>
                  <a:pt x="514672" y="146049"/>
                </a:lnTo>
                <a:lnTo>
                  <a:pt x="516180" y="147319"/>
                </a:lnTo>
                <a:lnTo>
                  <a:pt x="522066" y="151129"/>
                </a:lnTo>
                <a:lnTo>
                  <a:pt x="527234" y="156209"/>
                </a:lnTo>
                <a:lnTo>
                  <a:pt x="529309" y="156209"/>
                </a:lnTo>
                <a:lnTo>
                  <a:pt x="529309" y="146049"/>
                </a:lnTo>
                <a:lnTo>
                  <a:pt x="524722" y="143509"/>
                </a:lnTo>
                <a:lnTo>
                  <a:pt x="523143" y="142239"/>
                </a:lnTo>
                <a:lnTo>
                  <a:pt x="520989" y="142239"/>
                </a:lnTo>
                <a:lnTo>
                  <a:pt x="519051" y="140969"/>
                </a:lnTo>
                <a:close/>
              </a:path>
              <a:path extrusionOk="0" h="167640" w="529590">
                <a:moveTo>
                  <a:pt x="51897" y="118109"/>
                </a:moveTo>
                <a:lnTo>
                  <a:pt x="40915" y="118109"/>
                </a:lnTo>
                <a:lnTo>
                  <a:pt x="46729" y="125729"/>
                </a:lnTo>
                <a:lnTo>
                  <a:pt x="48308" y="128269"/>
                </a:lnTo>
                <a:lnTo>
                  <a:pt x="50534" y="129539"/>
                </a:lnTo>
                <a:lnTo>
                  <a:pt x="53190" y="129539"/>
                </a:lnTo>
                <a:lnTo>
                  <a:pt x="71299" y="130809"/>
                </a:lnTo>
                <a:lnTo>
                  <a:pt x="107355" y="135889"/>
                </a:lnTo>
                <a:lnTo>
                  <a:pt x="125545" y="137159"/>
                </a:lnTo>
                <a:lnTo>
                  <a:pt x="146218" y="137159"/>
                </a:lnTo>
                <a:lnTo>
                  <a:pt x="153109" y="138429"/>
                </a:lnTo>
                <a:lnTo>
                  <a:pt x="161292" y="138429"/>
                </a:lnTo>
                <a:lnTo>
                  <a:pt x="168399" y="140969"/>
                </a:lnTo>
                <a:lnTo>
                  <a:pt x="178448" y="152399"/>
                </a:lnTo>
                <a:lnTo>
                  <a:pt x="184047" y="154939"/>
                </a:lnTo>
                <a:lnTo>
                  <a:pt x="246839" y="154939"/>
                </a:lnTo>
                <a:lnTo>
                  <a:pt x="260916" y="153669"/>
                </a:lnTo>
                <a:lnTo>
                  <a:pt x="274980" y="153669"/>
                </a:lnTo>
                <a:lnTo>
                  <a:pt x="320279" y="149859"/>
                </a:lnTo>
                <a:lnTo>
                  <a:pt x="335871" y="147319"/>
                </a:lnTo>
                <a:lnTo>
                  <a:pt x="351441" y="146049"/>
                </a:lnTo>
                <a:lnTo>
                  <a:pt x="362981" y="143509"/>
                </a:lnTo>
                <a:lnTo>
                  <a:pt x="203715" y="143509"/>
                </a:lnTo>
                <a:lnTo>
                  <a:pt x="193307" y="142239"/>
                </a:lnTo>
                <a:lnTo>
                  <a:pt x="192876" y="142239"/>
                </a:lnTo>
                <a:lnTo>
                  <a:pt x="193184" y="129539"/>
                </a:lnTo>
                <a:lnTo>
                  <a:pt x="193247" y="125729"/>
                </a:lnTo>
                <a:lnTo>
                  <a:pt x="173998" y="125729"/>
                </a:lnTo>
                <a:lnTo>
                  <a:pt x="155272" y="124459"/>
                </a:lnTo>
                <a:lnTo>
                  <a:pt x="136492" y="124459"/>
                </a:lnTo>
                <a:lnTo>
                  <a:pt x="98986" y="121919"/>
                </a:lnTo>
                <a:lnTo>
                  <a:pt x="93315" y="120649"/>
                </a:lnTo>
                <a:lnTo>
                  <a:pt x="55056" y="120649"/>
                </a:lnTo>
                <a:lnTo>
                  <a:pt x="51897" y="118109"/>
                </a:lnTo>
                <a:close/>
              </a:path>
              <a:path extrusionOk="0" h="167640" w="529590">
                <a:moveTo>
                  <a:pt x="529309" y="140969"/>
                </a:moveTo>
                <a:lnTo>
                  <a:pt x="519051" y="140969"/>
                </a:lnTo>
                <a:lnTo>
                  <a:pt x="520989" y="142239"/>
                </a:lnTo>
                <a:lnTo>
                  <a:pt x="523143" y="142239"/>
                </a:lnTo>
                <a:lnTo>
                  <a:pt x="524722" y="143509"/>
                </a:lnTo>
                <a:lnTo>
                  <a:pt x="529309" y="146049"/>
                </a:lnTo>
                <a:lnTo>
                  <a:pt x="529309" y="147192"/>
                </a:lnTo>
                <a:lnTo>
                  <a:pt x="529309" y="140969"/>
                </a:lnTo>
                <a:close/>
              </a:path>
              <a:path extrusionOk="0" h="167640" w="529590">
                <a:moveTo>
                  <a:pt x="395796" y="68579"/>
                </a:moveTo>
                <a:lnTo>
                  <a:pt x="381661" y="68579"/>
                </a:lnTo>
                <a:lnTo>
                  <a:pt x="384030" y="72389"/>
                </a:lnTo>
                <a:lnTo>
                  <a:pt x="384748" y="77469"/>
                </a:lnTo>
                <a:lnTo>
                  <a:pt x="385639" y="86359"/>
                </a:lnTo>
                <a:lnTo>
                  <a:pt x="385645" y="96519"/>
                </a:lnTo>
                <a:lnTo>
                  <a:pt x="385543" y="99059"/>
                </a:lnTo>
                <a:lnTo>
                  <a:pt x="384869" y="109219"/>
                </a:lnTo>
                <a:lnTo>
                  <a:pt x="384030" y="119379"/>
                </a:lnTo>
                <a:lnTo>
                  <a:pt x="383671" y="124459"/>
                </a:lnTo>
                <a:lnTo>
                  <a:pt x="378575" y="128269"/>
                </a:lnTo>
                <a:lnTo>
                  <a:pt x="373335" y="129539"/>
                </a:lnTo>
                <a:lnTo>
                  <a:pt x="346192" y="134619"/>
                </a:lnTo>
                <a:lnTo>
                  <a:pt x="318781" y="137159"/>
                </a:lnTo>
                <a:lnTo>
                  <a:pt x="311247" y="137159"/>
                </a:lnTo>
                <a:lnTo>
                  <a:pt x="296341" y="139699"/>
                </a:lnTo>
                <a:lnTo>
                  <a:pt x="288848" y="139699"/>
                </a:lnTo>
                <a:lnTo>
                  <a:pt x="250050" y="142239"/>
                </a:lnTo>
                <a:lnTo>
                  <a:pt x="211252" y="143509"/>
                </a:lnTo>
                <a:lnTo>
                  <a:pt x="362981" y="143509"/>
                </a:lnTo>
                <a:lnTo>
                  <a:pt x="397453" y="135889"/>
                </a:lnTo>
                <a:lnTo>
                  <a:pt x="401904" y="135889"/>
                </a:lnTo>
                <a:lnTo>
                  <a:pt x="407431" y="133349"/>
                </a:lnTo>
                <a:lnTo>
                  <a:pt x="412743" y="133349"/>
                </a:lnTo>
                <a:lnTo>
                  <a:pt x="419342" y="132079"/>
                </a:lnTo>
                <a:lnTo>
                  <a:pt x="425915" y="132079"/>
                </a:lnTo>
                <a:lnTo>
                  <a:pt x="432487" y="130809"/>
                </a:lnTo>
                <a:lnTo>
                  <a:pt x="439087" y="130809"/>
                </a:lnTo>
                <a:lnTo>
                  <a:pt x="514206" y="121919"/>
                </a:lnTo>
                <a:lnTo>
                  <a:pt x="399607" y="121919"/>
                </a:lnTo>
                <a:lnTo>
                  <a:pt x="397956" y="120649"/>
                </a:lnTo>
                <a:lnTo>
                  <a:pt x="397166" y="113029"/>
                </a:lnTo>
                <a:lnTo>
                  <a:pt x="397094" y="111759"/>
                </a:lnTo>
                <a:lnTo>
                  <a:pt x="396951" y="110489"/>
                </a:lnTo>
                <a:lnTo>
                  <a:pt x="397166" y="109219"/>
                </a:lnTo>
                <a:lnTo>
                  <a:pt x="398570" y="93979"/>
                </a:lnTo>
                <a:lnTo>
                  <a:pt x="397417" y="78739"/>
                </a:lnTo>
                <a:lnTo>
                  <a:pt x="395796" y="68579"/>
                </a:lnTo>
                <a:close/>
              </a:path>
              <a:path extrusionOk="0" h="167640" w="529590">
                <a:moveTo>
                  <a:pt x="179716" y="49529"/>
                </a:moveTo>
                <a:lnTo>
                  <a:pt x="167322" y="49529"/>
                </a:lnTo>
                <a:lnTo>
                  <a:pt x="168471" y="50799"/>
                </a:lnTo>
                <a:lnTo>
                  <a:pt x="172706" y="60959"/>
                </a:lnTo>
                <a:lnTo>
                  <a:pt x="181562" y="104139"/>
                </a:lnTo>
                <a:lnTo>
                  <a:pt x="181148" y="111759"/>
                </a:lnTo>
                <a:lnTo>
                  <a:pt x="180673" y="118109"/>
                </a:lnTo>
                <a:lnTo>
                  <a:pt x="180458" y="121919"/>
                </a:lnTo>
                <a:lnTo>
                  <a:pt x="179310" y="125729"/>
                </a:lnTo>
                <a:lnTo>
                  <a:pt x="193247" y="125729"/>
                </a:lnTo>
                <a:lnTo>
                  <a:pt x="193809" y="91439"/>
                </a:lnTo>
                <a:lnTo>
                  <a:pt x="197829" y="90169"/>
                </a:lnTo>
                <a:lnTo>
                  <a:pt x="208541" y="90169"/>
                </a:lnTo>
                <a:lnTo>
                  <a:pt x="210391" y="80009"/>
                </a:lnTo>
                <a:lnTo>
                  <a:pt x="246497" y="80009"/>
                </a:lnTo>
                <a:lnTo>
                  <a:pt x="246066" y="72389"/>
                </a:lnTo>
                <a:lnTo>
                  <a:pt x="328543" y="72389"/>
                </a:lnTo>
                <a:lnTo>
                  <a:pt x="329189" y="71119"/>
                </a:lnTo>
                <a:lnTo>
                  <a:pt x="350819" y="71119"/>
                </a:lnTo>
                <a:lnTo>
                  <a:pt x="351441" y="68579"/>
                </a:lnTo>
                <a:lnTo>
                  <a:pt x="351872" y="66039"/>
                </a:lnTo>
                <a:lnTo>
                  <a:pt x="190364" y="66039"/>
                </a:lnTo>
                <a:lnTo>
                  <a:pt x="184693" y="64769"/>
                </a:lnTo>
                <a:lnTo>
                  <a:pt x="183904" y="59689"/>
                </a:lnTo>
                <a:lnTo>
                  <a:pt x="182468" y="55879"/>
                </a:lnTo>
                <a:lnTo>
                  <a:pt x="179716" y="49529"/>
                </a:lnTo>
                <a:close/>
              </a:path>
              <a:path extrusionOk="0" h="167640" w="529590">
                <a:moveTo>
                  <a:pt x="331676" y="5079"/>
                </a:moveTo>
                <a:lnTo>
                  <a:pt x="312563" y="5079"/>
                </a:lnTo>
                <a:lnTo>
                  <a:pt x="293490" y="6349"/>
                </a:lnTo>
                <a:lnTo>
                  <a:pt x="274492" y="8889"/>
                </a:lnTo>
                <a:lnTo>
                  <a:pt x="250159" y="12699"/>
                </a:lnTo>
                <a:lnTo>
                  <a:pt x="201924" y="25399"/>
                </a:lnTo>
                <a:lnTo>
                  <a:pt x="177874" y="30479"/>
                </a:lnTo>
                <a:lnTo>
                  <a:pt x="170170" y="33019"/>
                </a:lnTo>
                <a:lnTo>
                  <a:pt x="162701" y="36829"/>
                </a:lnTo>
                <a:lnTo>
                  <a:pt x="155192" y="39369"/>
                </a:lnTo>
                <a:lnTo>
                  <a:pt x="147367" y="41909"/>
                </a:lnTo>
                <a:lnTo>
                  <a:pt x="109634" y="53339"/>
                </a:lnTo>
                <a:lnTo>
                  <a:pt x="97407" y="58419"/>
                </a:lnTo>
                <a:lnTo>
                  <a:pt x="69511" y="71119"/>
                </a:lnTo>
                <a:lnTo>
                  <a:pt x="41992" y="85089"/>
                </a:lnTo>
                <a:lnTo>
                  <a:pt x="27420" y="92709"/>
                </a:lnTo>
                <a:lnTo>
                  <a:pt x="19905" y="96519"/>
                </a:lnTo>
                <a:lnTo>
                  <a:pt x="11772" y="99059"/>
                </a:lnTo>
                <a:lnTo>
                  <a:pt x="6532" y="100329"/>
                </a:lnTo>
                <a:lnTo>
                  <a:pt x="4594" y="104139"/>
                </a:lnTo>
                <a:lnTo>
                  <a:pt x="2584" y="107949"/>
                </a:lnTo>
                <a:lnTo>
                  <a:pt x="502" y="111759"/>
                </a:lnTo>
                <a:lnTo>
                  <a:pt x="0" y="116839"/>
                </a:lnTo>
                <a:lnTo>
                  <a:pt x="3445" y="120649"/>
                </a:lnTo>
                <a:lnTo>
                  <a:pt x="6173" y="123189"/>
                </a:lnTo>
                <a:lnTo>
                  <a:pt x="10049" y="124459"/>
                </a:lnTo>
                <a:lnTo>
                  <a:pt x="14643" y="123189"/>
                </a:lnTo>
                <a:lnTo>
                  <a:pt x="17801" y="121919"/>
                </a:lnTo>
                <a:lnTo>
                  <a:pt x="21103" y="121919"/>
                </a:lnTo>
                <a:lnTo>
                  <a:pt x="32875" y="118109"/>
                </a:lnTo>
                <a:lnTo>
                  <a:pt x="51897" y="118109"/>
                </a:lnTo>
                <a:lnTo>
                  <a:pt x="52009" y="109219"/>
                </a:lnTo>
                <a:lnTo>
                  <a:pt x="52041" y="92709"/>
                </a:lnTo>
                <a:lnTo>
                  <a:pt x="62449" y="86359"/>
                </a:lnTo>
                <a:lnTo>
                  <a:pt x="68694" y="83819"/>
                </a:lnTo>
                <a:lnTo>
                  <a:pt x="83625" y="83819"/>
                </a:lnTo>
                <a:lnTo>
                  <a:pt x="91593" y="77469"/>
                </a:lnTo>
                <a:lnTo>
                  <a:pt x="94895" y="74929"/>
                </a:lnTo>
                <a:lnTo>
                  <a:pt x="98484" y="72389"/>
                </a:lnTo>
                <a:lnTo>
                  <a:pt x="102360" y="71119"/>
                </a:lnTo>
                <a:lnTo>
                  <a:pt x="115887" y="66039"/>
                </a:lnTo>
                <a:lnTo>
                  <a:pt x="129448" y="62229"/>
                </a:lnTo>
                <a:lnTo>
                  <a:pt x="156698" y="52069"/>
                </a:lnTo>
                <a:lnTo>
                  <a:pt x="167322" y="49529"/>
                </a:lnTo>
                <a:lnTo>
                  <a:pt x="179716" y="49529"/>
                </a:lnTo>
                <a:lnTo>
                  <a:pt x="179166" y="48259"/>
                </a:lnTo>
                <a:lnTo>
                  <a:pt x="179956" y="46989"/>
                </a:lnTo>
                <a:lnTo>
                  <a:pt x="187277" y="44449"/>
                </a:lnTo>
                <a:lnTo>
                  <a:pt x="206165" y="36829"/>
                </a:lnTo>
                <a:lnTo>
                  <a:pt x="215834" y="34289"/>
                </a:lnTo>
                <a:lnTo>
                  <a:pt x="242656" y="27939"/>
                </a:lnTo>
                <a:lnTo>
                  <a:pt x="259821" y="24129"/>
                </a:lnTo>
                <a:lnTo>
                  <a:pt x="294591" y="19049"/>
                </a:lnTo>
                <a:lnTo>
                  <a:pt x="310797" y="17779"/>
                </a:lnTo>
                <a:lnTo>
                  <a:pt x="457160" y="17779"/>
                </a:lnTo>
                <a:lnTo>
                  <a:pt x="470918" y="16509"/>
                </a:lnTo>
                <a:lnTo>
                  <a:pt x="498522" y="16509"/>
                </a:lnTo>
                <a:lnTo>
                  <a:pt x="512663" y="13969"/>
                </a:lnTo>
                <a:lnTo>
                  <a:pt x="519697" y="13969"/>
                </a:lnTo>
                <a:lnTo>
                  <a:pt x="529309" y="12699"/>
                </a:lnTo>
                <a:lnTo>
                  <a:pt x="529309" y="11429"/>
                </a:lnTo>
                <a:lnTo>
                  <a:pt x="389481" y="11429"/>
                </a:lnTo>
                <a:lnTo>
                  <a:pt x="382595" y="10159"/>
                </a:lnTo>
                <a:lnTo>
                  <a:pt x="375560" y="7619"/>
                </a:lnTo>
                <a:lnTo>
                  <a:pt x="361993" y="7619"/>
                </a:lnTo>
                <a:lnTo>
                  <a:pt x="350795" y="6349"/>
                </a:lnTo>
                <a:lnTo>
                  <a:pt x="331676" y="5079"/>
                </a:lnTo>
                <a:close/>
              </a:path>
              <a:path extrusionOk="0" h="167640" w="529590">
                <a:moveTo>
                  <a:pt x="529309" y="107949"/>
                </a:moveTo>
                <a:lnTo>
                  <a:pt x="508786" y="109219"/>
                </a:lnTo>
                <a:lnTo>
                  <a:pt x="484745" y="113029"/>
                </a:lnTo>
                <a:lnTo>
                  <a:pt x="412743" y="120649"/>
                </a:lnTo>
                <a:lnTo>
                  <a:pt x="410733" y="121919"/>
                </a:lnTo>
                <a:lnTo>
                  <a:pt x="514206" y="121919"/>
                </a:lnTo>
                <a:lnTo>
                  <a:pt x="524937" y="120649"/>
                </a:lnTo>
                <a:lnTo>
                  <a:pt x="529309" y="120649"/>
                </a:lnTo>
                <a:lnTo>
                  <a:pt x="529309" y="107949"/>
                </a:lnTo>
                <a:close/>
              </a:path>
              <a:path extrusionOk="0" h="167640" w="529590">
                <a:moveTo>
                  <a:pt x="83625" y="83819"/>
                </a:moveTo>
                <a:lnTo>
                  <a:pt x="70561" y="83819"/>
                </a:lnTo>
                <a:lnTo>
                  <a:pt x="73575" y="91439"/>
                </a:lnTo>
                <a:lnTo>
                  <a:pt x="75011" y="93979"/>
                </a:lnTo>
                <a:lnTo>
                  <a:pt x="76160" y="97789"/>
                </a:lnTo>
                <a:lnTo>
                  <a:pt x="77236" y="101599"/>
                </a:lnTo>
                <a:lnTo>
                  <a:pt x="81113" y="114299"/>
                </a:lnTo>
                <a:lnTo>
                  <a:pt x="79390" y="116839"/>
                </a:lnTo>
                <a:lnTo>
                  <a:pt x="66900" y="119379"/>
                </a:lnTo>
                <a:lnTo>
                  <a:pt x="55056" y="120649"/>
                </a:lnTo>
                <a:lnTo>
                  <a:pt x="93315" y="120649"/>
                </a:lnTo>
                <a:lnTo>
                  <a:pt x="91664" y="118109"/>
                </a:lnTo>
                <a:lnTo>
                  <a:pt x="90731" y="106679"/>
                </a:lnTo>
                <a:lnTo>
                  <a:pt x="88004" y="100329"/>
                </a:lnTo>
                <a:lnTo>
                  <a:pt x="83266" y="85089"/>
                </a:lnTo>
                <a:lnTo>
                  <a:pt x="83625" y="83819"/>
                </a:lnTo>
                <a:close/>
              </a:path>
              <a:path extrusionOk="0" h="167640" w="529590">
                <a:moveTo>
                  <a:pt x="208541" y="90169"/>
                </a:moveTo>
                <a:lnTo>
                  <a:pt x="197829" y="90169"/>
                </a:lnTo>
                <a:lnTo>
                  <a:pt x="200126" y="92709"/>
                </a:lnTo>
                <a:lnTo>
                  <a:pt x="205151" y="93979"/>
                </a:lnTo>
                <a:lnTo>
                  <a:pt x="207950" y="93979"/>
                </a:lnTo>
                <a:lnTo>
                  <a:pt x="208309" y="91439"/>
                </a:lnTo>
                <a:lnTo>
                  <a:pt x="208541" y="90169"/>
                </a:lnTo>
                <a:close/>
              </a:path>
              <a:path extrusionOk="0" h="167640" w="529590">
                <a:moveTo>
                  <a:pt x="234274" y="85089"/>
                </a:moveTo>
                <a:lnTo>
                  <a:pt x="228552" y="85089"/>
                </a:lnTo>
                <a:lnTo>
                  <a:pt x="234151" y="90169"/>
                </a:lnTo>
                <a:lnTo>
                  <a:pt x="234274" y="85089"/>
                </a:lnTo>
                <a:close/>
              </a:path>
              <a:path extrusionOk="0" h="167640" w="529590">
                <a:moveTo>
                  <a:pt x="234366" y="80009"/>
                </a:moveTo>
                <a:lnTo>
                  <a:pt x="210391" y="80009"/>
                </a:lnTo>
                <a:lnTo>
                  <a:pt x="218574" y="86359"/>
                </a:lnTo>
                <a:lnTo>
                  <a:pt x="224029" y="86359"/>
                </a:lnTo>
                <a:lnTo>
                  <a:pt x="228552" y="85089"/>
                </a:lnTo>
                <a:lnTo>
                  <a:pt x="234274" y="85089"/>
                </a:lnTo>
                <a:lnTo>
                  <a:pt x="234366" y="80009"/>
                </a:lnTo>
                <a:close/>
              </a:path>
              <a:path extrusionOk="0" h="167640" w="529590">
                <a:moveTo>
                  <a:pt x="309665" y="74929"/>
                </a:moveTo>
                <a:lnTo>
                  <a:pt x="286264" y="74929"/>
                </a:lnTo>
                <a:lnTo>
                  <a:pt x="292150" y="81279"/>
                </a:lnTo>
                <a:lnTo>
                  <a:pt x="296026" y="85089"/>
                </a:lnTo>
                <a:lnTo>
                  <a:pt x="301051" y="82549"/>
                </a:lnTo>
                <a:lnTo>
                  <a:pt x="304496" y="78739"/>
                </a:lnTo>
                <a:lnTo>
                  <a:pt x="309665" y="74929"/>
                </a:lnTo>
                <a:close/>
              </a:path>
              <a:path extrusionOk="0" h="167640" w="529590">
                <a:moveTo>
                  <a:pt x="328195" y="74929"/>
                </a:moveTo>
                <a:lnTo>
                  <a:pt x="314474" y="74929"/>
                </a:lnTo>
                <a:lnTo>
                  <a:pt x="320217" y="77469"/>
                </a:lnTo>
                <a:lnTo>
                  <a:pt x="327538" y="82549"/>
                </a:lnTo>
                <a:lnTo>
                  <a:pt x="327682" y="81279"/>
                </a:lnTo>
                <a:lnTo>
                  <a:pt x="328195" y="74929"/>
                </a:lnTo>
                <a:close/>
              </a:path>
              <a:path extrusionOk="0" h="167640" w="529590">
                <a:moveTo>
                  <a:pt x="246497" y="80009"/>
                </a:moveTo>
                <a:lnTo>
                  <a:pt x="237165" y="80009"/>
                </a:lnTo>
                <a:lnTo>
                  <a:pt x="246569" y="81279"/>
                </a:lnTo>
                <a:lnTo>
                  <a:pt x="246497" y="80009"/>
                </a:lnTo>
                <a:close/>
              </a:path>
              <a:path extrusionOk="0" h="167640" w="529590">
                <a:moveTo>
                  <a:pt x="328400" y="72389"/>
                </a:moveTo>
                <a:lnTo>
                  <a:pt x="250804" y="72389"/>
                </a:lnTo>
                <a:lnTo>
                  <a:pt x="252742" y="81279"/>
                </a:lnTo>
                <a:lnTo>
                  <a:pt x="259059" y="76199"/>
                </a:lnTo>
                <a:lnTo>
                  <a:pt x="263796" y="73659"/>
                </a:lnTo>
                <a:lnTo>
                  <a:pt x="328297" y="73659"/>
                </a:lnTo>
                <a:lnTo>
                  <a:pt x="328400" y="72389"/>
                </a:lnTo>
                <a:close/>
              </a:path>
              <a:path extrusionOk="0" h="167640" w="529590">
                <a:moveTo>
                  <a:pt x="328297" y="73659"/>
                </a:moveTo>
                <a:lnTo>
                  <a:pt x="263796" y="73659"/>
                </a:lnTo>
                <a:lnTo>
                  <a:pt x="267673" y="80009"/>
                </a:lnTo>
                <a:lnTo>
                  <a:pt x="273056" y="77469"/>
                </a:lnTo>
                <a:lnTo>
                  <a:pt x="279516" y="74929"/>
                </a:lnTo>
                <a:lnTo>
                  <a:pt x="328195" y="74929"/>
                </a:lnTo>
                <a:lnTo>
                  <a:pt x="328297" y="73659"/>
                </a:lnTo>
                <a:close/>
              </a:path>
              <a:path extrusionOk="0" h="167640" w="529590">
                <a:moveTo>
                  <a:pt x="350819" y="71119"/>
                </a:moveTo>
                <a:lnTo>
                  <a:pt x="331343" y="71119"/>
                </a:lnTo>
                <a:lnTo>
                  <a:pt x="335004" y="73659"/>
                </a:lnTo>
                <a:lnTo>
                  <a:pt x="339095" y="78739"/>
                </a:lnTo>
                <a:lnTo>
                  <a:pt x="344048" y="72389"/>
                </a:lnTo>
                <a:lnTo>
                  <a:pt x="350508" y="72389"/>
                </a:lnTo>
                <a:lnTo>
                  <a:pt x="350819" y="71119"/>
                </a:lnTo>
                <a:close/>
              </a:path>
              <a:path extrusionOk="0" h="167640" w="529590">
                <a:moveTo>
                  <a:pt x="394883" y="62229"/>
                </a:moveTo>
                <a:lnTo>
                  <a:pt x="352518" y="62229"/>
                </a:lnTo>
                <a:lnTo>
                  <a:pt x="355102" y="64769"/>
                </a:lnTo>
                <a:lnTo>
                  <a:pt x="361347" y="66039"/>
                </a:lnTo>
                <a:lnTo>
                  <a:pt x="364003" y="66039"/>
                </a:lnTo>
                <a:lnTo>
                  <a:pt x="368741" y="71119"/>
                </a:lnTo>
                <a:lnTo>
                  <a:pt x="371684" y="73659"/>
                </a:lnTo>
                <a:lnTo>
                  <a:pt x="376063" y="71119"/>
                </a:lnTo>
                <a:lnTo>
                  <a:pt x="381661" y="68579"/>
                </a:lnTo>
                <a:lnTo>
                  <a:pt x="395796" y="68579"/>
                </a:lnTo>
                <a:lnTo>
                  <a:pt x="395188" y="64769"/>
                </a:lnTo>
                <a:lnTo>
                  <a:pt x="394883" y="62229"/>
                </a:lnTo>
                <a:close/>
              </a:path>
              <a:path extrusionOk="0" h="167640" w="529590">
                <a:moveTo>
                  <a:pt x="190938" y="45719"/>
                </a:moveTo>
                <a:lnTo>
                  <a:pt x="188210" y="48259"/>
                </a:lnTo>
                <a:lnTo>
                  <a:pt x="188856" y="57149"/>
                </a:lnTo>
                <a:lnTo>
                  <a:pt x="191871" y="60959"/>
                </a:lnTo>
                <a:lnTo>
                  <a:pt x="190364" y="66039"/>
                </a:lnTo>
                <a:lnTo>
                  <a:pt x="351872" y="66039"/>
                </a:lnTo>
                <a:lnTo>
                  <a:pt x="352518" y="62229"/>
                </a:lnTo>
                <a:lnTo>
                  <a:pt x="394883" y="62229"/>
                </a:lnTo>
                <a:lnTo>
                  <a:pt x="394427" y="58419"/>
                </a:lnTo>
                <a:lnTo>
                  <a:pt x="222737" y="58419"/>
                </a:lnTo>
                <a:lnTo>
                  <a:pt x="221230" y="54609"/>
                </a:lnTo>
                <a:lnTo>
                  <a:pt x="219005" y="53339"/>
                </a:lnTo>
                <a:lnTo>
                  <a:pt x="216133" y="52069"/>
                </a:lnTo>
                <a:lnTo>
                  <a:pt x="199552" y="52069"/>
                </a:lnTo>
                <a:lnTo>
                  <a:pt x="194455" y="48259"/>
                </a:lnTo>
                <a:lnTo>
                  <a:pt x="190938" y="45719"/>
                </a:lnTo>
                <a:close/>
              </a:path>
              <a:path extrusionOk="0" h="167640" w="529590">
                <a:moveTo>
                  <a:pt x="228408" y="46989"/>
                </a:moveTo>
                <a:lnTo>
                  <a:pt x="223599" y="46989"/>
                </a:lnTo>
                <a:lnTo>
                  <a:pt x="228623" y="53339"/>
                </a:lnTo>
                <a:lnTo>
                  <a:pt x="226255" y="57149"/>
                </a:lnTo>
                <a:lnTo>
                  <a:pt x="222737" y="58419"/>
                </a:lnTo>
                <a:lnTo>
                  <a:pt x="394427" y="58419"/>
                </a:lnTo>
                <a:lnTo>
                  <a:pt x="393362" y="49529"/>
                </a:lnTo>
                <a:lnTo>
                  <a:pt x="393278" y="48259"/>
                </a:lnTo>
                <a:lnTo>
                  <a:pt x="235514" y="48259"/>
                </a:lnTo>
                <a:lnTo>
                  <a:pt x="228408" y="46989"/>
                </a:lnTo>
                <a:close/>
              </a:path>
              <a:path extrusionOk="0" h="167640" w="529590">
                <a:moveTo>
                  <a:pt x="213478" y="49529"/>
                </a:moveTo>
                <a:lnTo>
                  <a:pt x="209888" y="50799"/>
                </a:lnTo>
                <a:lnTo>
                  <a:pt x="204361" y="52069"/>
                </a:lnTo>
                <a:lnTo>
                  <a:pt x="216133" y="52069"/>
                </a:lnTo>
                <a:lnTo>
                  <a:pt x="213478" y="49529"/>
                </a:lnTo>
                <a:close/>
              </a:path>
              <a:path extrusionOk="0" h="167640" w="529590">
                <a:moveTo>
                  <a:pt x="235371" y="38099"/>
                </a:moveTo>
                <a:lnTo>
                  <a:pt x="235514" y="48259"/>
                </a:lnTo>
                <a:lnTo>
                  <a:pt x="393278" y="48259"/>
                </a:lnTo>
                <a:lnTo>
                  <a:pt x="393111" y="45719"/>
                </a:lnTo>
                <a:lnTo>
                  <a:pt x="295308" y="45719"/>
                </a:lnTo>
                <a:lnTo>
                  <a:pt x="294232" y="43179"/>
                </a:lnTo>
                <a:lnTo>
                  <a:pt x="293442" y="41909"/>
                </a:lnTo>
                <a:lnTo>
                  <a:pt x="245779" y="41909"/>
                </a:lnTo>
                <a:lnTo>
                  <a:pt x="239821" y="40639"/>
                </a:lnTo>
                <a:lnTo>
                  <a:pt x="235371" y="38099"/>
                </a:lnTo>
                <a:close/>
              </a:path>
              <a:path extrusionOk="0" h="167640" w="529590">
                <a:moveTo>
                  <a:pt x="317848" y="24129"/>
                </a:moveTo>
                <a:lnTo>
                  <a:pt x="316125" y="25399"/>
                </a:lnTo>
                <a:lnTo>
                  <a:pt x="310526" y="30479"/>
                </a:lnTo>
                <a:lnTo>
                  <a:pt x="309665" y="31749"/>
                </a:lnTo>
                <a:lnTo>
                  <a:pt x="308875" y="34289"/>
                </a:lnTo>
                <a:lnTo>
                  <a:pt x="299627" y="34289"/>
                </a:lnTo>
                <a:lnTo>
                  <a:pt x="299795" y="36829"/>
                </a:lnTo>
                <a:lnTo>
                  <a:pt x="299921" y="41230"/>
                </a:lnTo>
                <a:lnTo>
                  <a:pt x="298969" y="45719"/>
                </a:lnTo>
                <a:lnTo>
                  <a:pt x="393111" y="45719"/>
                </a:lnTo>
                <a:lnTo>
                  <a:pt x="392859" y="41909"/>
                </a:lnTo>
                <a:lnTo>
                  <a:pt x="390907" y="39369"/>
                </a:lnTo>
                <a:lnTo>
                  <a:pt x="378647" y="39369"/>
                </a:lnTo>
                <a:lnTo>
                  <a:pt x="374196" y="35559"/>
                </a:lnTo>
                <a:lnTo>
                  <a:pt x="334205" y="35559"/>
                </a:lnTo>
                <a:lnTo>
                  <a:pt x="328403" y="34289"/>
                </a:lnTo>
                <a:lnTo>
                  <a:pt x="308085" y="34289"/>
                </a:lnTo>
                <a:lnTo>
                  <a:pt x="299543" y="33019"/>
                </a:lnTo>
                <a:lnTo>
                  <a:pt x="326583" y="33019"/>
                </a:lnTo>
                <a:lnTo>
                  <a:pt x="322944" y="30479"/>
                </a:lnTo>
                <a:lnTo>
                  <a:pt x="317848" y="24129"/>
                </a:lnTo>
                <a:close/>
              </a:path>
              <a:path extrusionOk="0" h="167640" w="529590">
                <a:moveTo>
                  <a:pt x="249153" y="35559"/>
                </a:moveTo>
                <a:lnTo>
                  <a:pt x="245779" y="41909"/>
                </a:lnTo>
                <a:lnTo>
                  <a:pt x="293442" y="41909"/>
                </a:lnTo>
                <a:lnTo>
                  <a:pt x="292652" y="40639"/>
                </a:lnTo>
                <a:lnTo>
                  <a:pt x="290355" y="38099"/>
                </a:lnTo>
                <a:lnTo>
                  <a:pt x="257049" y="38099"/>
                </a:lnTo>
                <a:lnTo>
                  <a:pt x="251306" y="36829"/>
                </a:lnTo>
                <a:lnTo>
                  <a:pt x="249153" y="35559"/>
                </a:lnTo>
                <a:close/>
              </a:path>
              <a:path extrusionOk="0" h="167640" w="529590">
                <a:moveTo>
                  <a:pt x="457160" y="17779"/>
                </a:moveTo>
                <a:lnTo>
                  <a:pt x="343265" y="17779"/>
                </a:lnTo>
                <a:lnTo>
                  <a:pt x="367997" y="21589"/>
                </a:lnTo>
                <a:lnTo>
                  <a:pt x="373003" y="24129"/>
                </a:lnTo>
                <a:lnTo>
                  <a:pt x="376057" y="29209"/>
                </a:lnTo>
                <a:lnTo>
                  <a:pt x="378647" y="39369"/>
                </a:lnTo>
                <a:lnTo>
                  <a:pt x="390907" y="39369"/>
                </a:lnTo>
                <a:lnTo>
                  <a:pt x="387978" y="35559"/>
                </a:lnTo>
                <a:lnTo>
                  <a:pt x="388337" y="26669"/>
                </a:lnTo>
                <a:lnTo>
                  <a:pt x="443402" y="19049"/>
                </a:lnTo>
                <a:lnTo>
                  <a:pt x="457160" y="17779"/>
                </a:lnTo>
                <a:close/>
              </a:path>
              <a:path extrusionOk="0" h="167640" w="529590">
                <a:moveTo>
                  <a:pt x="265663" y="30479"/>
                </a:moveTo>
                <a:lnTo>
                  <a:pt x="260925" y="31749"/>
                </a:lnTo>
                <a:lnTo>
                  <a:pt x="257695" y="33019"/>
                </a:lnTo>
                <a:lnTo>
                  <a:pt x="257049" y="38099"/>
                </a:lnTo>
                <a:lnTo>
                  <a:pt x="290355" y="38099"/>
                </a:lnTo>
                <a:lnTo>
                  <a:pt x="289207" y="36829"/>
                </a:lnTo>
                <a:lnTo>
                  <a:pt x="267673" y="36829"/>
                </a:lnTo>
                <a:lnTo>
                  <a:pt x="265663" y="30479"/>
                </a:lnTo>
                <a:close/>
              </a:path>
              <a:path extrusionOk="0" h="167640" w="529590">
                <a:moveTo>
                  <a:pt x="274779" y="35559"/>
                </a:moveTo>
                <a:lnTo>
                  <a:pt x="272267" y="36829"/>
                </a:lnTo>
                <a:lnTo>
                  <a:pt x="277507" y="36829"/>
                </a:lnTo>
                <a:lnTo>
                  <a:pt x="274779" y="35559"/>
                </a:lnTo>
                <a:close/>
              </a:path>
              <a:path extrusionOk="0" h="167640" w="529590">
                <a:moveTo>
                  <a:pt x="285690" y="34289"/>
                </a:moveTo>
                <a:lnTo>
                  <a:pt x="277507" y="36829"/>
                </a:lnTo>
                <a:lnTo>
                  <a:pt x="289207" y="36829"/>
                </a:lnTo>
                <a:lnTo>
                  <a:pt x="285690" y="34289"/>
                </a:lnTo>
                <a:close/>
              </a:path>
              <a:path extrusionOk="0" h="167640" w="529590">
                <a:moveTo>
                  <a:pt x="359564" y="30479"/>
                </a:moveTo>
                <a:lnTo>
                  <a:pt x="354851" y="30479"/>
                </a:lnTo>
                <a:lnTo>
                  <a:pt x="350192" y="31749"/>
                </a:lnTo>
                <a:lnTo>
                  <a:pt x="345412" y="34289"/>
                </a:lnTo>
                <a:lnTo>
                  <a:pt x="339993" y="34289"/>
                </a:lnTo>
                <a:lnTo>
                  <a:pt x="334205" y="35559"/>
                </a:lnTo>
                <a:lnTo>
                  <a:pt x="374196" y="35559"/>
                </a:lnTo>
                <a:lnTo>
                  <a:pt x="373581" y="33019"/>
                </a:lnTo>
                <a:lnTo>
                  <a:pt x="364506" y="33019"/>
                </a:lnTo>
                <a:lnTo>
                  <a:pt x="359564" y="30479"/>
                </a:lnTo>
                <a:close/>
              </a:path>
              <a:path extrusionOk="0" h="167640" w="529590">
                <a:moveTo>
                  <a:pt x="372043" y="26669"/>
                </a:moveTo>
                <a:lnTo>
                  <a:pt x="364506" y="33019"/>
                </a:lnTo>
                <a:lnTo>
                  <a:pt x="373581" y="33019"/>
                </a:lnTo>
                <a:lnTo>
                  <a:pt x="372043" y="26669"/>
                </a:lnTo>
                <a:close/>
              </a:path>
              <a:path extrusionOk="0" h="167640" w="529590">
                <a:moveTo>
                  <a:pt x="529309" y="0"/>
                </a:moveTo>
                <a:lnTo>
                  <a:pt x="516987" y="1269"/>
                </a:lnTo>
                <a:lnTo>
                  <a:pt x="510431" y="2539"/>
                </a:lnTo>
                <a:lnTo>
                  <a:pt x="503833" y="2539"/>
                </a:lnTo>
                <a:lnTo>
                  <a:pt x="457499" y="5079"/>
                </a:lnTo>
                <a:lnTo>
                  <a:pt x="411164" y="10159"/>
                </a:lnTo>
                <a:lnTo>
                  <a:pt x="403954" y="10159"/>
                </a:lnTo>
                <a:lnTo>
                  <a:pt x="396664" y="11429"/>
                </a:lnTo>
                <a:lnTo>
                  <a:pt x="529309" y="11429"/>
                </a:lnTo>
                <a:lnTo>
                  <a:pt x="529309" y="0"/>
                </a:lnTo>
                <a:close/>
              </a:path>
            </a:pathLst>
          </a:custGeom>
          <a:solidFill>
            <a:srgbClr val="336F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0"/>
          <p:cNvSpPr/>
          <p:nvPr/>
        </p:nvSpPr>
        <p:spPr>
          <a:xfrm>
            <a:off x="8735588" y="3233977"/>
            <a:ext cx="397193" cy="125729"/>
          </a:xfrm>
          <a:custGeom>
            <a:rect b="b" l="l" r="r" t="t"/>
            <a:pathLst>
              <a:path extrusionOk="0" h="167639" w="529590">
                <a:moveTo>
                  <a:pt x="508212" y="126999"/>
                </a:moveTo>
                <a:lnTo>
                  <a:pt x="504767" y="133349"/>
                </a:lnTo>
                <a:lnTo>
                  <a:pt x="501106" y="138429"/>
                </a:lnTo>
                <a:lnTo>
                  <a:pt x="500603" y="146049"/>
                </a:lnTo>
                <a:lnTo>
                  <a:pt x="512829" y="158749"/>
                </a:lnTo>
                <a:lnTo>
                  <a:pt x="520505" y="165099"/>
                </a:lnTo>
                <a:lnTo>
                  <a:pt x="529308" y="167639"/>
                </a:lnTo>
                <a:lnTo>
                  <a:pt x="529308" y="156209"/>
                </a:lnTo>
                <a:lnTo>
                  <a:pt x="527234" y="156209"/>
                </a:lnTo>
                <a:lnTo>
                  <a:pt x="522066" y="151129"/>
                </a:lnTo>
                <a:lnTo>
                  <a:pt x="514672" y="146049"/>
                </a:lnTo>
                <a:lnTo>
                  <a:pt x="514026" y="144779"/>
                </a:lnTo>
                <a:lnTo>
                  <a:pt x="514672" y="142239"/>
                </a:lnTo>
                <a:lnTo>
                  <a:pt x="515462" y="140969"/>
                </a:lnTo>
                <a:lnTo>
                  <a:pt x="529308" y="140969"/>
                </a:lnTo>
                <a:lnTo>
                  <a:pt x="529244" y="130809"/>
                </a:lnTo>
                <a:lnTo>
                  <a:pt x="523861" y="129539"/>
                </a:lnTo>
                <a:lnTo>
                  <a:pt x="518333" y="129539"/>
                </a:lnTo>
                <a:lnTo>
                  <a:pt x="513380" y="128269"/>
                </a:lnTo>
                <a:lnTo>
                  <a:pt x="508212" y="126999"/>
                </a:lnTo>
                <a:close/>
              </a:path>
              <a:path extrusionOk="0" h="167639" w="529590">
                <a:moveTo>
                  <a:pt x="517400" y="140969"/>
                </a:moveTo>
                <a:lnTo>
                  <a:pt x="515462" y="140969"/>
                </a:lnTo>
                <a:lnTo>
                  <a:pt x="514672" y="142239"/>
                </a:lnTo>
                <a:lnTo>
                  <a:pt x="514026" y="144779"/>
                </a:lnTo>
                <a:lnTo>
                  <a:pt x="514672" y="146049"/>
                </a:lnTo>
                <a:lnTo>
                  <a:pt x="522066" y="151129"/>
                </a:lnTo>
                <a:lnTo>
                  <a:pt x="527234" y="156209"/>
                </a:lnTo>
                <a:lnTo>
                  <a:pt x="529308" y="156209"/>
                </a:lnTo>
                <a:lnTo>
                  <a:pt x="529308" y="146049"/>
                </a:lnTo>
                <a:lnTo>
                  <a:pt x="524722" y="143509"/>
                </a:lnTo>
                <a:lnTo>
                  <a:pt x="523143" y="142239"/>
                </a:lnTo>
                <a:lnTo>
                  <a:pt x="517400" y="140969"/>
                </a:lnTo>
                <a:close/>
              </a:path>
              <a:path extrusionOk="0" h="167639" w="529590">
                <a:moveTo>
                  <a:pt x="51897" y="118109"/>
                </a:moveTo>
                <a:lnTo>
                  <a:pt x="40915" y="118109"/>
                </a:lnTo>
                <a:lnTo>
                  <a:pt x="48308" y="128269"/>
                </a:lnTo>
                <a:lnTo>
                  <a:pt x="50534" y="129539"/>
                </a:lnTo>
                <a:lnTo>
                  <a:pt x="53190" y="129539"/>
                </a:lnTo>
                <a:lnTo>
                  <a:pt x="71299" y="130809"/>
                </a:lnTo>
                <a:lnTo>
                  <a:pt x="107355" y="135889"/>
                </a:lnTo>
                <a:lnTo>
                  <a:pt x="125545" y="137159"/>
                </a:lnTo>
                <a:lnTo>
                  <a:pt x="146218" y="137159"/>
                </a:lnTo>
                <a:lnTo>
                  <a:pt x="153109" y="138429"/>
                </a:lnTo>
                <a:lnTo>
                  <a:pt x="161292" y="138429"/>
                </a:lnTo>
                <a:lnTo>
                  <a:pt x="168399" y="140969"/>
                </a:lnTo>
                <a:lnTo>
                  <a:pt x="178448" y="152399"/>
                </a:lnTo>
                <a:lnTo>
                  <a:pt x="184047" y="154939"/>
                </a:lnTo>
                <a:lnTo>
                  <a:pt x="246839" y="154939"/>
                </a:lnTo>
                <a:lnTo>
                  <a:pt x="260916" y="153669"/>
                </a:lnTo>
                <a:lnTo>
                  <a:pt x="274980" y="153669"/>
                </a:lnTo>
                <a:lnTo>
                  <a:pt x="320279" y="149859"/>
                </a:lnTo>
                <a:lnTo>
                  <a:pt x="335871" y="147319"/>
                </a:lnTo>
                <a:lnTo>
                  <a:pt x="351441" y="146049"/>
                </a:lnTo>
                <a:lnTo>
                  <a:pt x="362981" y="143509"/>
                </a:lnTo>
                <a:lnTo>
                  <a:pt x="203715" y="143509"/>
                </a:lnTo>
                <a:lnTo>
                  <a:pt x="193307" y="142239"/>
                </a:lnTo>
                <a:lnTo>
                  <a:pt x="192876" y="142239"/>
                </a:lnTo>
                <a:lnTo>
                  <a:pt x="193184" y="129539"/>
                </a:lnTo>
                <a:lnTo>
                  <a:pt x="193247" y="125729"/>
                </a:lnTo>
                <a:lnTo>
                  <a:pt x="173998" y="125729"/>
                </a:lnTo>
                <a:lnTo>
                  <a:pt x="155272" y="124459"/>
                </a:lnTo>
                <a:lnTo>
                  <a:pt x="136492" y="124459"/>
                </a:lnTo>
                <a:lnTo>
                  <a:pt x="98986" y="121919"/>
                </a:lnTo>
                <a:lnTo>
                  <a:pt x="93315" y="120649"/>
                </a:lnTo>
                <a:lnTo>
                  <a:pt x="55056" y="120649"/>
                </a:lnTo>
                <a:lnTo>
                  <a:pt x="51897" y="118109"/>
                </a:lnTo>
                <a:close/>
              </a:path>
              <a:path extrusionOk="0" h="167639" w="529590">
                <a:moveTo>
                  <a:pt x="529308" y="140969"/>
                </a:moveTo>
                <a:lnTo>
                  <a:pt x="517400" y="140969"/>
                </a:lnTo>
                <a:lnTo>
                  <a:pt x="523143" y="142239"/>
                </a:lnTo>
                <a:lnTo>
                  <a:pt x="524722" y="143509"/>
                </a:lnTo>
                <a:lnTo>
                  <a:pt x="529308" y="146049"/>
                </a:lnTo>
                <a:lnTo>
                  <a:pt x="529308" y="146630"/>
                </a:lnTo>
                <a:lnTo>
                  <a:pt x="529308" y="140969"/>
                </a:lnTo>
                <a:close/>
              </a:path>
              <a:path extrusionOk="0" h="167639" w="529590">
                <a:moveTo>
                  <a:pt x="395796" y="68579"/>
                </a:moveTo>
                <a:lnTo>
                  <a:pt x="381661" y="68579"/>
                </a:lnTo>
                <a:lnTo>
                  <a:pt x="384030" y="72389"/>
                </a:lnTo>
                <a:lnTo>
                  <a:pt x="384748" y="77469"/>
                </a:lnTo>
                <a:lnTo>
                  <a:pt x="385639" y="86359"/>
                </a:lnTo>
                <a:lnTo>
                  <a:pt x="385658" y="96519"/>
                </a:lnTo>
                <a:lnTo>
                  <a:pt x="385533" y="100329"/>
                </a:lnTo>
                <a:lnTo>
                  <a:pt x="359794" y="132079"/>
                </a:lnTo>
                <a:lnTo>
                  <a:pt x="311247" y="137159"/>
                </a:lnTo>
                <a:lnTo>
                  <a:pt x="296341" y="139699"/>
                </a:lnTo>
                <a:lnTo>
                  <a:pt x="288848" y="139699"/>
                </a:lnTo>
                <a:lnTo>
                  <a:pt x="250050" y="142239"/>
                </a:lnTo>
                <a:lnTo>
                  <a:pt x="211252" y="143509"/>
                </a:lnTo>
                <a:lnTo>
                  <a:pt x="362981" y="143509"/>
                </a:lnTo>
                <a:lnTo>
                  <a:pt x="397453" y="135889"/>
                </a:lnTo>
                <a:lnTo>
                  <a:pt x="401904" y="135889"/>
                </a:lnTo>
                <a:lnTo>
                  <a:pt x="407431" y="133349"/>
                </a:lnTo>
                <a:lnTo>
                  <a:pt x="412743" y="133349"/>
                </a:lnTo>
                <a:lnTo>
                  <a:pt x="419342" y="132079"/>
                </a:lnTo>
                <a:lnTo>
                  <a:pt x="425915" y="132079"/>
                </a:lnTo>
                <a:lnTo>
                  <a:pt x="432487" y="130809"/>
                </a:lnTo>
                <a:lnTo>
                  <a:pt x="439087" y="130809"/>
                </a:lnTo>
                <a:lnTo>
                  <a:pt x="514206" y="121919"/>
                </a:lnTo>
                <a:lnTo>
                  <a:pt x="399607" y="121919"/>
                </a:lnTo>
                <a:lnTo>
                  <a:pt x="397956" y="120649"/>
                </a:lnTo>
                <a:lnTo>
                  <a:pt x="397166" y="113029"/>
                </a:lnTo>
                <a:lnTo>
                  <a:pt x="397094" y="111759"/>
                </a:lnTo>
                <a:lnTo>
                  <a:pt x="396951" y="110489"/>
                </a:lnTo>
                <a:lnTo>
                  <a:pt x="397166" y="109219"/>
                </a:lnTo>
                <a:lnTo>
                  <a:pt x="398570" y="93979"/>
                </a:lnTo>
                <a:lnTo>
                  <a:pt x="397417" y="78739"/>
                </a:lnTo>
                <a:lnTo>
                  <a:pt x="395796" y="68579"/>
                </a:lnTo>
                <a:close/>
              </a:path>
              <a:path extrusionOk="0" h="167639" w="529590">
                <a:moveTo>
                  <a:pt x="179716" y="49529"/>
                </a:moveTo>
                <a:lnTo>
                  <a:pt x="167322" y="49529"/>
                </a:lnTo>
                <a:lnTo>
                  <a:pt x="168471" y="50799"/>
                </a:lnTo>
                <a:lnTo>
                  <a:pt x="172706" y="60959"/>
                </a:lnTo>
                <a:lnTo>
                  <a:pt x="181562" y="104139"/>
                </a:lnTo>
                <a:lnTo>
                  <a:pt x="181148" y="111759"/>
                </a:lnTo>
                <a:lnTo>
                  <a:pt x="180673" y="118109"/>
                </a:lnTo>
                <a:lnTo>
                  <a:pt x="180458" y="121919"/>
                </a:lnTo>
                <a:lnTo>
                  <a:pt x="179310" y="125729"/>
                </a:lnTo>
                <a:lnTo>
                  <a:pt x="193247" y="125729"/>
                </a:lnTo>
                <a:lnTo>
                  <a:pt x="193809" y="91439"/>
                </a:lnTo>
                <a:lnTo>
                  <a:pt x="197829" y="90169"/>
                </a:lnTo>
                <a:lnTo>
                  <a:pt x="208541" y="90169"/>
                </a:lnTo>
                <a:lnTo>
                  <a:pt x="210391" y="80009"/>
                </a:lnTo>
                <a:lnTo>
                  <a:pt x="246497" y="80009"/>
                </a:lnTo>
                <a:lnTo>
                  <a:pt x="246066" y="72389"/>
                </a:lnTo>
                <a:lnTo>
                  <a:pt x="328543" y="72389"/>
                </a:lnTo>
                <a:lnTo>
                  <a:pt x="329189" y="71119"/>
                </a:lnTo>
                <a:lnTo>
                  <a:pt x="350819" y="71119"/>
                </a:lnTo>
                <a:lnTo>
                  <a:pt x="351441" y="68579"/>
                </a:lnTo>
                <a:lnTo>
                  <a:pt x="351872" y="66039"/>
                </a:lnTo>
                <a:lnTo>
                  <a:pt x="190364" y="66039"/>
                </a:lnTo>
                <a:lnTo>
                  <a:pt x="184693" y="64769"/>
                </a:lnTo>
                <a:lnTo>
                  <a:pt x="183904" y="59689"/>
                </a:lnTo>
                <a:lnTo>
                  <a:pt x="182468" y="55879"/>
                </a:lnTo>
                <a:lnTo>
                  <a:pt x="179716" y="49529"/>
                </a:lnTo>
                <a:close/>
              </a:path>
              <a:path extrusionOk="0" h="167639" w="529590">
                <a:moveTo>
                  <a:pt x="331676" y="5079"/>
                </a:moveTo>
                <a:lnTo>
                  <a:pt x="312563" y="5079"/>
                </a:lnTo>
                <a:lnTo>
                  <a:pt x="293490" y="6349"/>
                </a:lnTo>
                <a:lnTo>
                  <a:pt x="274492" y="8889"/>
                </a:lnTo>
                <a:lnTo>
                  <a:pt x="250159" y="12699"/>
                </a:lnTo>
                <a:lnTo>
                  <a:pt x="225994" y="19049"/>
                </a:lnTo>
                <a:lnTo>
                  <a:pt x="177874" y="30479"/>
                </a:lnTo>
                <a:lnTo>
                  <a:pt x="170170" y="33019"/>
                </a:lnTo>
                <a:lnTo>
                  <a:pt x="162701" y="36829"/>
                </a:lnTo>
                <a:lnTo>
                  <a:pt x="155192" y="39369"/>
                </a:lnTo>
                <a:lnTo>
                  <a:pt x="147367" y="41909"/>
                </a:lnTo>
                <a:lnTo>
                  <a:pt x="109634" y="53339"/>
                </a:lnTo>
                <a:lnTo>
                  <a:pt x="97407" y="58419"/>
                </a:lnTo>
                <a:lnTo>
                  <a:pt x="69511" y="71119"/>
                </a:lnTo>
                <a:lnTo>
                  <a:pt x="41992" y="85089"/>
                </a:lnTo>
                <a:lnTo>
                  <a:pt x="27420" y="92709"/>
                </a:lnTo>
                <a:lnTo>
                  <a:pt x="19905" y="96519"/>
                </a:lnTo>
                <a:lnTo>
                  <a:pt x="11772" y="99059"/>
                </a:lnTo>
                <a:lnTo>
                  <a:pt x="6532" y="100329"/>
                </a:lnTo>
                <a:lnTo>
                  <a:pt x="4594" y="104139"/>
                </a:lnTo>
                <a:lnTo>
                  <a:pt x="2584" y="107949"/>
                </a:lnTo>
                <a:lnTo>
                  <a:pt x="502" y="111759"/>
                </a:lnTo>
                <a:lnTo>
                  <a:pt x="0" y="116839"/>
                </a:lnTo>
                <a:lnTo>
                  <a:pt x="3445" y="120649"/>
                </a:lnTo>
                <a:lnTo>
                  <a:pt x="6173" y="123189"/>
                </a:lnTo>
                <a:lnTo>
                  <a:pt x="10049" y="124459"/>
                </a:lnTo>
                <a:lnTo>
                  <a:pt x="14643" y="123189"/>
                </a:lnTo>
                <a:lnTo>
                  <a:pt x="17801" y="121919"/>
                </a:lnTo>
                <a:lnTo>
                  <a:pt x="21103" y="121919"/>
                </a:lnTo>
                <a:lnTo>
                  <a:pt x="32875" y="118109"/>
                </a:lnTo>
                <a:lnTo>
                  <a:pt x="51897" y="118109"/>
                </a:lnTo>
                <a:lnTo>
                  <a:pt x="52009" y="109219"/>
                </a:lnTo>
                <a:lnTo>
                  <a:pt x="52041" y="92709"/>
                </a:lnTo>
                <a:lnTo>
                  <a:pt x="62449" y="86359"/>
                </a:lnTo>
                <a:lnTo>
                  <a:pt x="68694" y="83819"/>
                </a:lnTo>
                <a:lnTo>
                  <a:pt x="83625" y="83819"/>
                </a:lnTo>
                <a:lnTo>
                  <a:pt x="91593" y="77469"/>
                </a:lnTo>
                <a:lnTo>
                  <a:pt x="94895" y="74929"/>
                </a:lnTo>
                <a:lnTo>
                  <a:pt x="98484" y="72389"/>
                </a:lnTo>
                <a:lnTo>
                  <a:pt x="102360" y="71119"/>
                </a:lnTo>
                <a:lnTo>
                  <a:pt x="115887" y="66039"/>
                </a:lnTo>
                <a:lnTo>
                  <a:pt x="129448" y="62229"/>
                </a:lnTo>
                <a:lnTo>
                  <a:pt x="156698" y="52069"/>
                </a:lnTo>
                <a:lnTo>
                  <a:pt x="167322" y="49529"/>
                </a:lnTo>
                <a:lnTo>
                  <a:pt x="179716" y="49529"/>
                </a:lnTo>
                <a:lnTo>
                  <a:pt x="179166" y="48259"/>
                </a:lnTo>
                <a:lnTo>
                  <a:pt x="179956" y="46989"/>
                </a:lnTo>
                <a:lnTo>
                  <a:pt x="187277" y="44449"/>
                </a:lnTo>
                <a:lnTo>
                  <a:pt x="206165" y="36829"/>
                </a:lnTo>
                <a:lnTo>
                  <a:pt x="225537" y="31749"/>
                </a:lnTo>
                <a:lnTo>
                  <a:pt x="259821" y="24129"/>
                </a:lnTo>
                <a:lnTo>
                  <a:pt x="294591" y="19049"/>
                </a:lnTo>
                <a:lnTo>
                  <a:pt x="310797" y="19049"/>
                </a:lnTo>
                <a:lnTo>
                  <a:pt x="327018" y="17779"/>
                </a:lnTo>
                <a:lnTo>
                  <a:pt x="457160" y="17779"/>
                </a:lnTo>
                <a:lnTo>
                  <a:pt x="470918" y="16509"/>
                </a:lnTo>
                <a:lnTo>
                  <a:pt x="498522" y="16509"/>
                </a:lnTo>
                <a:lnTo>
                  <a:pt x="512663" y="13969"/>
                </a:lnTo>
                <a:lnTo>
                  <a:pt x="519697" y="13969"/>
                </a:lnTo>
                <a:lnTo>
                  <a:pt x="529308" y="12699"/>
                </a:lnTo>
                <a:lnTo>
                  <a:pt x="389481" y="12699"/>
                </a:lnTo>
                <a:lnTo>
                  <a:pt x="375560" y="7619"/>
                </a:lnTo>
                <a:lnTo>
                  <a:pt x="361993" y="7619"/>
                </a:lnTo>
                <a:lnTo>
                  <a:pt x="354528" y="6349"/>
                </a:lnTo>
                <a:lnTo>
                  <a:pt x="331676" y="5079"/>
                </a:lnTo>
                <a:close/>
              </a:path>
              <a:path extrusionOk="0" h="167639" w="529590">
                <a:moveTo>
                  <a:pt x="529308" y="107949"/>
                </a:moveTo>
                <a:lnTo>
                  <a:pt x="508786" y="109219"/>
                </a:lnTo>
                <a:lnTo>
                  <a:pt x="484745" y="113029"/>
                </a:lnTo>
                <a:lnTo>
                  <a:pt x="412743" y="120649"/>
                </a:lnTo>
                <a:lnTo>
                  <a:pt x="410733" y="121919"/>
                </a:lnTo>
                <a:lnTo>
                  <a:pt x="514206" y="121919"/>
                </a:lnTo>
                <a:lnTo>
                  <a:pt x="524937" y="120649"/>
                </a:lnTo>
                <a:lnTo>
                  <a:pt x="529308" y="120649"/>
                </a:lnTo>
                <a:lnTo>
                  <a:pt x="529308" y="107949"/>
                </a:lnTo>
                <a:close/>
              </a:path>
              <a:path extrusionOk="0" h="167639" w="529590">
                <a:moveTo>
                  <a:pt x="83625" y="83819"/>
                </a:moveTo>
                <a:lnTo>
                  <a:pt x="70561" y="83819"/>
                </a:lnTo>
                <a:lnTo>
                  <a:pt x="73575" y="91439"/>
                </a:lnTo>
                <a:lnTo>
                  <a:pt x="75011" y="93979"/>
                </a:lnTo>
                <a:lnTo>
                  <a:pt x="76160" y="97789"/>
                </a:lnTo>
                <a:lnTo>
                  <a:pt x="77236" y="101599"/>
                </a:lnTo>
                <a:lnTo>
                  <a:pt x="81113" y="114299"/>
                </a:lnTo>
                <a:lnTo>
                  <a:pt x="79390" y="116839"/>
                </a:lnTo>
                <a:lnTo>
                  <a:pt x="66900" y="119379"/>
                </a:lnTo>
                <a:lnTo>
                  <a:pt x="55056" y="120649"/>
                </a:lnTo>
                <a:lnTo>
                  <a:pt x="93315" y="120649"/>
                </a:lnTo>
                <a:lnTo>
                  <a:pt x="91664" y="118109"/>
                </a:lnTo>
                <a:lnTo>
                  <a:pt x="90731" y="106679"/>
                </a:lnTo>
                <a:lnTo>
                  <a:pt x="88004" y="100329"/>
                </a:lnTo>
                <a:lnTo>
                  <a:pt x="83266" y="85089"/>
                </a:lnTo>
                <a:lnTo>
                  <a:pt x="83625" y="83819"/>
                </a:lnTo>
                <a:close/>
              </a:path>
              <a:path extrusionOk="0" h="167639" w="529590">
                <a:moveTo>
                  <a:pt x="208541" y="90169"/>
                </a:moveTo>
                <a:lnTo>
                  <a:pt x="197829" y="90169"/>
                </a:lnTo>
                <a:lnTo>
                  <a:pt x="200126" y="92709"/>
                </a:lnTo>
                <a:lnTo>
                  <a:pt x="202854" y="92709"/>
                </a:lnTo>
                <a:lnTo>
                  <a:pt x="205151" y="93979"/>
                </a:lnTo>
                <a:lnTo>
                  <a:pt x="207950" y="93979"/>
                </a:lnTo>
                <a:lnTo>
                  <a:pt x="208309" y="91439"/>
                </a:lnTo>
                <a:lnTo>
                  <a:pt x="208541" y="90169"/>
                </a:lnTo>
                <a:close/>
              </a:path>
              <a:path extrusionOk="0" h="167639" w="529590">
                <a:moveTo>
                  <a:pt x="234366" y="80009"/>
                </a:moveTo>
                <a:lnTo>
                  <a:pt x="210391" y="80009"/>
                </a:lnTo>
                <a:lnTo>
                  <a:pt x="218574" y="86359"/>
                </a:lnTo>
                <a:lnTo>
                  <a:pt x="228552" y="86359"/>
                </a:lnTo>
                <a:lnTo>
                  <a:pt x="234151" y="90169"/>
                </a:lnTo>
                <a:lnTo>
                  <a:pt x="234274" y="85089"/>
                </a:lnTo>
                <a:lnTo>
                  <a:pt x="234366" y="80009"/>
                </a:lnTo>
                <a:close/>
              </a:path>
              <a:path extrusionOk="0" h="167639" w="529590">
                <a:moveTo>
                  <a:pt x="309665" y="74929"/>
                </a:moveTo>
                <a:lnTo>
                  <a:pt x="286264" y="74929"/>
                </a:lnTo>
                <a:lnTo>
                  <a:pt x="296026" y="85089"/>
                </a:lnTo>
                <a:lnTo>
                  <a:pt x="301051" y="82549"/>
                </a:lnTo>
                <a:lnTo>
                  <a:pt x="304496" y="78739"/>
                </a:lnTo>
                <a:lnTo>
                  <a:pt x="309665" y="74929"/>
                </a:lnTo>
                <a:close/>
              </a:path>
              <a:path extrusionOk="0" h="167639" w="529590">
                <a:moveTo>
                  <a:pt x="328195" y="74929"/>
                </a:moveTo>
                <a:lnTo>
                  <a:pt x="314474" y="74929"/>
                </a:lnTo>
                <a:lnTo>
                  <a:pt x="320217" y="77469"/>
                </a:lnTo>
                <a:lnTo>
                  <a:pt x="327538" y="82549"/>
                </a:lnTo>
                <a:lnTo>
                  <a:pt x="327682" y="81279"/>
                </a:lnTo>
                <a:lnTo>
                  <a:pt x="328195" y="74929"/>
                </a:lnTo>
                <a:close/>
              </a:path>
              <a:path extrusionOk="0" h="167639" w="529590">
                <a:moveTo>
                  <a:pt x="246497" y="80009"/>
                </a:moveTo>
                <a:lnTo>
                  <a:pt x="237165" y="80009"/>
                </a:lnTo>
                <a:lnTo>
                  <a:pt x="246569" y="81279"/>
                </a:lnTo>
                <a:lnTo>
                  <a:pt x="246497" y="80009"/>
                </a:lnTo>
                <a:close/>
              </a:path>
              <a:path extrusionOk="0" h="167639" w="529590">
                <a:moveTo>
                  <a:pt x="328400" y="72389"/>
                </a:moveTo>
                <a:lnTo>
                  <a:pt x="250804" y="72389"/>
                </a:lnTo>
                <a:lnTo>
                  <a:pt x="252742" y="81279"/>
                </a:lnTo>
                <a:lnTo>
                  <a:pt x="263796" y="73659"/>
                </a:lnTo>
                <a:lnTo>
                  <a:pt x="328297" y="73659"/>
                </a:lnTo>
                <a:lnTo>
                  <a:pt x="328400" y="72389"/>
                </a:lnTo>
                <a:close/>
              </a:path>
              <a:path extrusionOk="0" h="167639" w="529590">
                <a:moveTo>
                  <a:pt x="328297" y="73659"/>
                </a:moveTo>
                <a:lnTo>
                  <a:pt x="263796" y="73659"/>
                </a:lnTo>
                <a:lnTo>
                  <a:pt x="267673" y="80009"/>
                </a:lnTo>
                <a:lnTo>
                  <a:pt x="279516" y="74929"/>
                </a:lnTo>
                <a:lnTo>
                  <a:pt x="328195" y="74929"/>
                </a:lnTo>
                <a:lnTo>
                  <a:pt x="328297" y="73659"/>
                </a:lnTo>
                <a:close/>
              </a:path>
              <a:path extrusionOk="0" h="167639" w="529590">
                <a:moveTo>
                  <a:pt x="350819" y="71119"/>
                </a:moveTo>
                <a:lnTo>
                  <a:pt x="331343" y="71119"/>
                </a:lnTo>
                <a:lnTo>
                  <a:pt x="335004" y="73659"/>
                </a:lnTo>
                <a:lnTo>
                  <a:pt x="339095" y="78739"/>
                </a:lnTo>
                <a:lnTo>
                  <a:pt x="344048" y="72389"/>
                </a:lnTo>
                <a:lnTo>
                  <a:pt x="350508" y="72389"/>
                </a:lnTo>
                <a:lnTo>
                  <a:pt x="350819" y="71119"/>
                </a:lnTo>
                <a:close/>
              </a:path>
              <a:path extrusionOk="0" h="167639" w="529590">
                <a:moveTo>
                  <a:pt x="394883" y="62229"/>
                </a:moveTo>
                <a:lnTo>
                  <a:pt x="352518" y="62229"/>
                </a:lnTo>
                <a:lnTo>
                  <a:pt x="355102" y="64769"/>
                </a:lnTo>
                <a:lnTo>
                  <a:pt x="358404" y="64769"/>
                </a:lnTo>
                <a:lnTo>
                  <a:pt x="364003" y="66039"/>
                </a:lnTo>
                <a:lnTo>
                  <a:pt x="366157" y="68579"/>
                </a:lnTo>
                <a:lnTo>
                  <a:pt x="368741" y="71119"/>
                </a:lnTo>
                <a:lnTo>
                  <a:pt x="371684" y="73659"/>
                </a:lnTo>
                <a:lnTo>
                  <a:pt x="376063" y="71119"/>
                </a:lnTo>
                <a:lnTo>
                  <a:pt x="381661" y="68579"/>
                </a:lnTo>
                <a:lnTo>
                  <a:pt x="395796" y="68579"/>
                </a:lnTo>
                <a:lnTo>
                  <a:pt x="395188" y="64769"/>
                </a:lnTo>
                <a:lnTo>
                  <a:pt x="394883" y="62229"/>
                </a:lnTo>
                <a:close/>
              </a:path>
              <a:path extrusionOk="0" h="167639" w="529590">
                <a:moveTo>
                  <a:pt x="190938" y="45719"/>
                </a:moveTo>
                <a:lnTo>
                  <a:pt x="188210" y="48259"/>
                </a:lnTo>
                <a:lnTo>
                  <a:pt x="188856" y="57149"/>
                </a:lnTo>
                <a:lnTo>
                  <a:pt x="191871" y="60959"/>
                </a:lnTo>
                <a:lnTo>
                  <a:pt x="190364" y="66039"/>
                </a:lnTo>
                <a:lnTo>
                  <a:pt x="351872" y="66039"/>
                </a:lnTo>
                <a:lnTo>
                  <a:pt x="352518" y="62229"/>
                </a:lnTo>
                <a:lnTo>
                  <a:pt x="394883" y="62229"/>
                </a:lnTo>
                <a:lnTo>
                  <a:pt x="394427" y="58419"/>
                </a:lnTo>
                <a:lnTo>
                  <a:pt x="222737" y="58419"/>
                </a:lnTo>
                <a:lnTo>
                  <a:pt x="221230" y="54609"/>
                </a:lnTo>
                <a:lnTo>
                  <a:pt x="219005" y="53339"/>
                </a:lnTo>
                <a:lnTo>
                  <a:pt x="216133" y="52069"/>
                </a:lnTo>
                <a:lnTo>
                  <a:pt x="199552" y="52069"/>
                </a:lnTo>
                <a:lnTo>
                  <a:pt x="190938" y="45719"/>
                </a:lnTo>
                <a:close/>
              </a:path>
              <a:path extrusionOk="0" h="167639" w="529590">
                <a:moveTo>
                  <a:pt x="223599" y="46989"/>
                </a:moveTo>
                <a:lnTo>
                  <a:pt x="228623" y="54609"/>
                </a:lnTo>
                <a:lnTo>
                  <a:pt x="226255" y="57149"/>
                </a:lnTo>
                <a:lnTo>
                  <a:pt x="222737" y="58419"/>
                </a:lnTo>
                <a:lnTo>
                  <a:pt x="394427" y="58419"/>
                </a:lnTo>
                <a:lnTo>
                  <a:pt x="393384" y="49716"/>
                </a:lnTo>
                <a:lnTo>
                  <a:pt x="393278" y="48259"/>
                </a:lnTo>
                <a:lnTo>
                  <a:pt x="235514" y="48259"/>
                </a:lnTo>
                <a:lnTo>
                  <a:pt x="223599" y="46989"/>
                </a:lnTo>
                <a:close/>
              </a:path>
              <a:path extrusionOk="0" h="167639" w="529590">
                <a:moveTo>
                  <a:pt x="213478" y="49529"/>
                </a:moveTo>
                <a:lnTo>
                  <a:pt x="209888" y="50799"/>
                </a:lnTo>
                <a:lnTo>
                  <a:pt x="204361" y="52069"/>
                </a:lnTo>
                <a:lnTo>
                  <a:pt x="216133" y="52069"/>
                </a:lnTo>
                <a:lnTo>
                  <a:pt x="213478" y="49529"/>
                </a:lnTo>
                <a:close/>
              </a:path>
              <a:path extrusionOk="0" h="167639" w="529590">
                <a:moveTo>
                  <a:pt x="529308" y="0"/>
                </a:moveTo>
                <a:lnTo>
                  <a:pt x="516987" y="1269"/>
                </a:lnTo>
                <a:lnTo>
                  <a:pt x="510431" y="2539"/>
                </a:lnTo>
                <a:lnTo>
                  <a:pt x="503833" y="2539"/>
                </a:lnTo>
                <a:lnTo>
                  <a:pt x="457499" y="5079"/>
                </a:lnTo>
                <a:lnTo>
                  <a:pt x="411164" y="10159"/>
                </a:lnTo>
                <a:lnTo>
                  <a:pt x="403954" y="11429"/>
                </a:lnTo>
                <a:lnTo>
                  <a:pt x="396664" y="11429"/>
                </a:lnTo>
                <a:lnTo>
                  <a:pt x="389481" y="12699"/>
                </a:lnTo>
                <a:lnTo>
                  <a:pt x="529308" y="12699"/>
                </a:lnTo>
                <a:lnTo>
                  <a:pt x="529308" y="49716"/>
                </a:lnTo>
                <a:lnTo>
                  <a:pt x="529308" y="0"/>
                </a:lnTo>
                <a:close/>
              </a:path>
              <a:path extrusionOk="0" h="167639" w="529590">
                <a:moveTo>
                  <a:pt x="235371" y="38099"/>
                </a:moveTo>
                <a:lnTo>
                  <a:pt x="235514" y="48259"/>
                </a:lnTo>
                <a:lnTo>
                  <a:pt x="393278" y="48259"/>
                </a:lnTo>
                <a:lnTo>
                  <a:pt x="393111" y="45719"/>
                </a:lnTo>
                <a:lnTo>
                  <a:pt x="295308" y="45719"/>
                </a:lnTo>
                <a:lnTo>
                  <a:pt x="294232" y="43179"/>
                </a:lnTo>
                <a:lnTo>
                  <a:pt x="293227" y="41909"/>
                </a:lnTo>
                <a:lnTo>
                  <a:pt x="245779" y="41909"/>
                </a:lnTo>
                <a:lnTo>
                  <a:pt x="239821" y="40639"/>
                </a:lnTo>
                <a:lnTo>
                  <a:pt x="235371" y="38099"/>
                </a:lnTo>
                <a:close/>
              </a:path>
              <a:path extrusionOk="0" h="167639" w="529590">
                <a:moveTo>
                  <a:pt x="317848" y="24129"/>
                </a:moveTo>
                <a:lnTo>
                  <a:pt x="316125" y="25399"/>
                </a:lnTo>
                <a:lnTo>
                  <a:pt x="310526" y="31749"/>
                </a:lnTo>
                <a:lnTo>
                  <a:pt x="309665" y="31749"/>
                </a:lnTo>
                <a:lnTo>
                  <a:pt x="308875" y="34289"/>
                </a:lnTo>
                <a:lnTo>
                  <a:pt x="299627" y="34289"/>
                </a:lnTo>
                <a:lnTo>
                  <a:pt x="300046" y="40639"/>
                </a:lnTo>
                <a:lnTo>
                  <a:pt x="298969" y="45719"/>
                </a:lnTo>
                <a:lnTo>
                  <a:pt x="393111" y="45719"/>
                </a:lnTo>
                <a:lnTo>
                  <a:pt x="392859" y="41909"/>
                </a:lnTo>
                <a:lnTo>
                  <a:pt x="390907" y="39369"/>
                </a:lnTo>
                <a:lnTo>
                  <a:pt x="378647" y="39369"/>
                </a:lnTo>
                <a:lnTo>
                  <a:pt x="374196" y="35559"/>
                </a:lnTo>
                <a:lnTo>
                  <a:pt x="334205" y="35559"/>
                </a:lnTo>
                <a:lnTo>
                  <a:pt x="328403" y="34289"/>
                </a:lnTo>
                <a:lnTo>
                  <a:pt x="308085" y="34289"/>
                </a:lnTo>
                <a:lnTo>
                  <a:pt x="299543" y="33019"/>
                </a:lnTo>
                <a:lnTo>
                  <a:pt x="326583" y="33019"/>
                </a:lnTo>
                <a:lnTo>
                  <a:pt x="322944" y="30479"/>
                </a:lnTo>
                <a:lnTo>
                  <a:pt x="317848" y="24129"/>
                </a:lnTo>
                <a:close/>
              </a:path>
              <a:path extrusionOk="0" h="167639" w="529590">
                <a:moveTo>
                  <a:pt x="249153" y="35559"/>
                </a:moveTo>
                <a:lnTo>
                  <a:pt x="245779" y="41909"/>
                </a:lnTo>
                <a:lnTo>
                  <a:pt x="293227" y="41909"/>
                </a:lnTo>
                <a:lnTo>
                  <a:pt x="290212" y="38099"/>
                </a:lnTo>
                <a:lnTo>
                  <a:pt x="257049" y="38099"/>
                </a:lnTo>
                <a:lnTo>
                  <a:pt x="249153" y="35559"/>
                </a:lnTo>
                <a:close/>
              </a:path>
              <a:path extrusionOk="0" h="167639" w="529590">
                <a:moveTo>
                  <a:pt x="457160" y="17779"/>
                </a:moveTo>
                <a:lnTo>
                  <a:pt x="343265" y="17779"/>
                </a:lnTo>
                <a:lnTo>
                  <a:pt x="367997" y="21589"/>
                </a:lnTo>
                <a:lnTo>
                  <a:pt x="373003" y="24129"/>
                </a:lnTo>
                <a:lnTo>
                  <a:pt x="376057" y="29209"/>
                </a:lnTo>
                <a:lnTo>
                  <a:pt x="378647" y="39369"/>
                </a:lnTo>
                <a:lnTo>
                  <a:pt x="390907" y="39369"/>
                </a:lnTo>
                <a:lnTo>
                  <a:pt x="387978" y="35559"/>
                </a:lnTo>
                <a:lnTo>
                  <a:pt x="388337" y="26669"/>
                </a:lnTo>
                <a:lnTo>
                  <a:pt x="443402" y="19049"/>
                </a:lnTo>
                <a:lnTo>
                  <a:pt x="457160" y="17779"/>
                </a:lnTo>
                <a:close/>
              </a:path>
              <a:path extrusionOk="0" h="167639" w="529590">
                <a:moveTo>
                  <a:pt x="265663" y="30479"/>
                </a:moveTo>
                <a:lnTo>
                  <a:pt x="260925" y="31749"/>
                </a:lnTo>
                <a:lnTo>
                  <a:pt x="257695" y="33019"/>
                </a:lnTo>
                <a:lnTo>
                  <a:pt x="257049" y="38099"/>
                </a:lnTo>
                <a:lnTo>
                  <a:pt x="290212" y="38099"/>
                </a:lnTo>
                <a:lnTo>
                  <a:pt x="289207" y="36829"/>
                </a:lnTo>
                <a:lnTo>
                  <a:pt x="267673" y="36829"/>
                </a:lnTo>
                <a:lnTo>
                  <a:pt x="265663" y="30479"/>
                </a:lnTo>
                <a:close/>
              </a:path>
              <a:path extrusionOk="0" h="167639" w="529590">
                <a:moveTo>
                  <a:pt x="274779" y="35559"/>
                </a:moveTo>
                <a:lnTo>
                  <a:pt x="267673" y="36829"/>
                </a:lnTo>
                <a:lnTo>
                  <a:pt x="277507" y="36829"/>
                </a:lnTo>
                <a:lnTo>
                  <a:pt x="274779" y="35559"/>
                </a:lnTo>
                <a:close/>
              </a:path>
              <a:path extrusionOk="0" h="167639" w="529590">
                <a:moveTo>
                  <a:pt x="285690" y="34289"/>
                </a:moveTo>
                <a:lnTo>
                  <a:pt x="277507" y="36829"/>
                </a:lnTo>
                <a:lnTo>
                  <a:pt x="289207" y="36829"/>
                </a:lnTo>
                <a:lnTo>
                  <a:pt x="285690" y="34289"/>
                </a:lnTo>
                <a:close/>
              </a:path>
              <a:path extrusionOk="0" h="167639" w="529590">
                <a:moveTo>
                  <a:pt x="372043" y="26669"/>
                </a:moveTo>
                <a:lnTo>
                  <a:pt x="364506" y="34289"/>
                </a:lnTo>
                <a:lnTo>
                  <a:pt x="339993" y="34289"/>
                </a:lnTo>
                <a:lnTo>
                  <a:pt x="334205" y="35559"/>
                </a:lnTo>
                <a:lnTo>
                  <a:pt x="374196" y="35559"/>
                </a:lnTo>
                <a:lnTo>
                  <a:pt x="372043" y="26669"/>
                </a:lnTo>
                <a:close/>
              </a:path>
              <a:path extrusionOk="0" h="167639" w="529590">
                <a:moveTo>
                  <a:pt x="359564" y="30479"/>
                </a:moveTo>
                <a:lnTo>
                  <a:pt x="354851" y="30479"/>
                </a:lnTo>
                <a:lnTo>
                  <a:pt x="350192" y="31749"/>
                </a:lnTo>
                <a:lnTo>
                  <a:pt x="345412" y="34289"/>
                </a:lnTo>
                <a:lnTo>
                  <a:pt x="364506" y="34289"/>
                </a:lnTo>
                <a:lnTo>
                  <a:pt x="359564" y="30479"/>
                </a:lnTo>
                <a:close/>
              </a:path>
            </a:pathLst>
          </a:custGeom>
          <a:solidFill>
            <a:srgbClr val="336F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4"/>
            <a:ext cx="9132568" cy="5143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0"/>
          <p:cNvSpPr txBox="1"/>
          <p:nvPr>
            <p:ph type="title"/>
          </p:nvPr>
        </p:nvSpPr>
        <p:spPr>
          <a:xfrm>
            <a:off x="3789139" y="134074"/>
            <a:ext cx="2654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5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0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type="ctrTitle"/>
          </p:nvPr>
        </p:nvSpPr>
        <p:spPr>
          <a:xfrm>
            <a:off x="342328" y="134074"/>
            <a:ext cx="84594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8" name="Google Shape;158;p51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9" name="Google Shape;159;p5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5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789139" y="134074"/>
            <a:ext cx="2654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3833431" y="2097024"/>
            <a:ext cx="44838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1077468" y="242126"/>
            <a:ext cx="6989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3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6583680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5002D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1093200" y="1545450"/>
            <a:ext cx="695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38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8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/>
          <p:nvPr/>
        </p:nvSpPr>
        <p:spPr>
          <a:xfrm>
            <a:off x="4149577" y="222950"/>
            <a:ext cx="38817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ACCATONE</a:t>
            </a:r>
            <a:endParaRPr b="0" i="0" sz="900" u="none" cap="none" strike="noStrike">
              <a:solidFill>
                <a:srgbClr val="FFFFFF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7475" y="140850"/>
            <a:ext cx="914367" cy="9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8"/>
          <p:cNvSpPr txBox="1"/>
          <p:nvPr/>
        </p:nvSpPr>
        <p:spPr>
          <a:xfrm>
            <a:off x="542125" y="4752700"/>
            <a:ext cx="27468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rgbClr val="000000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52" name="Google Shape;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300" y="181900"/>
            <a:ext cx="766685" cy="8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8"/>
          <p:cNvSpPr/>
          <p:nvPr/>
        </p:nvSpPr>
        <p:spPr>
          <a:xfrm>
            <a:off x="2333427" y="181900"/>
            <a:ext cx="38817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RÉSURGENCES INSERTION</a:t>
            </a:r>
            <a:endParaRPr b="0" i="0" sz="900" u="none" cap="none" strike="noStrike">
              <a:solidFill>
                <a:srgbClr val="FFFFFF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85002D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39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9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9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9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9"/>
          <p:cNvSpPr txBox="1"/>
          <p:nvPr/>
        </p:nvSpPr>
        <p:spPr>
          <a:xfrm>
            <a:off x="543600" y="46872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type="title"/>
          </p:nvPr>
        </p:nvSpPr>
        <p:spPr>
          <a:xfrm>
            <a:off x="1524000" y="318025"/>
            <a:ext cx="49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40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0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0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0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0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>
            <a:off x="656625" y="1662550"/>
            <a:ext cx="70776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>
            <a:off x="1397000" y="445025"/>
            <a:ext cx="74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41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1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1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1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1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656625" y="724200"/>
            <a:ext cx="693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80" name="Google Shape;80;p41"/>
          <p:cNvSpPr txBox="1"/>
          <p:nvPr>
            <p:ph idx="2" type="body"/>
          </p:nvPr>
        </p:nvSpPr>
        <p:spPr>
          <a:xfrm>
            <a:off x="4564538" y="144262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❖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➢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■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●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Ubuntu Condensed"/>
              <a:buChar char="◆"/>
              <a:defRPr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1397000" y="445025"/>
            <a:ext cx="74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42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2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2"/>
          <p:cNvSpPr txBox="1"/>
          <p:nvPr/>
        </p:nvSpPr>
        <p:spPr>
          <a:xfrm>
            <a:off x="543600" y="475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1" i="0" lang="pt-BR" sz="1000" u="none" cap="none" strike="noStrike">
                <a:solidFill>
                  <a:schemeClr val="dk1"/>
                </a:solidFill>
                <a:uFill>
                  <a:noFill/>
                </a:uFill>
                <a:latin typeface="Ubuntu Condensed"/>
                <a:ea typeface="Ubuntu Condensed"/>
                <a:cs typeface="Ubuntu Condensed"/>
                <a:sym typeface="Ubuntu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©</a:t>
            </a:r>
            <a:r>
              <a:rPr b="0" i="0" lang="pt-BR" sz="1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Groupe Résurgences - 2021</a:t>
            </a:r>
            <a:endParaRPr b="0" i="0" sz="10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1410950" y="445025"/>
            <a:ext cx="74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 Condensed"/>
              <a:buNone/>
              <a:defRPr b="0" i="0" sz="2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" name="Google Shape;8;p33"/>
          <p:cNvSpPr/>
          <p:nvPr/>
        </p:nvSpPr>
        <p:spPr>
          <a:xfrm>
            <a:off x="7734300" y="3829050"/>
            <a:ext cx="1828800" cy="1809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3"/>
          <p:cNvSpPr/>
          <p:nvPr/>
        </p:nvSpPr>
        <p:spPr>
          <a:xfrm rot="-9158178">
            <a:off x="-457248" y="-391200"/>
            <a:ext cx="1828834" cy="180951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3"/>
          <p:cNvSpPr/>
          <p:nvPr/>
        </p:nvSpPr>
        <p:spPr>
          <a:xfrm rot="7894500">
            <a:off x="-1288469" y="-746440"/>
            <a:ext cx="1828662" cy="1809554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BB9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/>
          <p:nvPr/>
        </p:nvSpPr>
        <p:spPr>
          <a:xfrm rot="833148">
            <a:off x="8818437" y="2974546"/>
            <a:ext cx="1828846" cy="2404966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8500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656625" y="1442625"/>
            <a:ext cx="693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Arial"/>
              <a:buChar char="❖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Arial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93F"/>
              </a:buClr>
              <a:buSzPts val="1400"/>
              <a:buFont typeface="Arial"/>
              <a:buChar char="◆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Arial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1400"/>
              <a:buFont typeface="Arial"/>
              <a:buChar char="◆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3.org/Style/css3-selectors-updates/WD-css3-selectors-20010126.fr.html#selecto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cssref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w3schools.com/cssref/" TargetMode="External"/><Relationship Id="rId4" Type="http://schemas.openxmlformats.org/officeDocument/2006/relationships/hyperlink" Target="http://www.w3schools.com/cssref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1093200" y="1545450"/>
            <a:ext cx="695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6100">
                <a:solidFill>
                  <a:schemeClr val="accent4"/>
                </a:solidFill>
              </a:rPr>
              <a:t>HTML/CSS</a:t>
            </a:r>
            <a:endParaRPr sz="6100">
              <a:solidFill>
                <a:schemeClr val="accent4"/>
              </a:solidFill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2364750" y="2961800"/>
            <a:ext cx="485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38200" lvl="0" marL="1600200" marR="749300" rtl="0" algn="l">
              <a:lnSpc>
                <a:spcPct val="75000"/>
              </a:lnSpc>
              <a:spcBef>
                <a:spcPts val="3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– les classes – priorité -  unités</a:t>
            </a:r>
            <a:endParaRPr b="0" i="0" sz="1800" u="none" cap="none" strike="noStrike">
              <a:solidFill>
                <a:schemeClr val="l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652950" y="993575"/>
            <a:ext cx="7838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60400" lvl="0" marL="67310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7200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complexes</a:t>
            </a:r>
            <a:endParaRPr b="0" sz="7200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200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/>
        </p:nvSpPr>
        <p:spPr>
          <a:xfrm>
            <a:off x="1449950" y="91575"/>
            <a:ext cx="336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6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 complexes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3" name="Google Shape;263;p11"/>
          <p:cNvSpPr txBox="1"/>
          <p:nvPr>
            <p:ph type="title"/>
          </p:nvPr>
        </p:nvSpPr>
        <p:spPr>
          <a:xfrm>
            <a:off x="2787291" y="1088575"/>
            <a:ext cx="5173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que l’on connait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625074" y="1764125"/>
            <a:ext cx="3746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2000"/>
              <a:buFont typeface="Ubuntu Condensed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nom d’une balise ( p { } )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684750" y="2673475"/>
            <a:ext cx="2951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2000"/>
              <a:buFont typeface="Ubuntu Condensed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L’attribut ID d’une balise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684750" y="3506625"/>
            <a:ext cx="3313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2000"/>
              <a:buFont typeface="Ubuntu Condensed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La class d’une ou plusieurs balises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792149" y="4457894"/>
            <a:ext cx="2736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02D"/>
              </a:buClr>
              <a:buSzPts val="2000"/>
              <a:buFont typeface="Ubuntu Condensed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Sélection multiple: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4241931" y="1549171"/>
            <a:ext cx="3861000" cy="71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38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balise</a:t>
            </a:r>
            <a:r>
              <a:rPr b="0" i="0" lang="pt-BR" sz="15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5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4241921" y="2413833"/>
            <a:ext cx="2480100" cy="71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#id 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5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4241921" y="3277585"/>
            <a:ext cx="2480100" cy="71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38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.titre 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5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4241921" y="4242957"/>
            <a:ext cx="2480100" cy="71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38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#id, .titre 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5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1375174" y="134075"/>
            <a:ext cx="4539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complexes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2168924" y="1444475"/>
            <a:ext cx="4395600" cy="4019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sélecteur universel</a:t>
            </a:r>
            <a:endParaRPr b="0" i="0" sz="24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1671975" y="2115575"/>
            <a:ext cx="62148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Sélecteur :</a:t>
            </a:r>
            <a:r>
              <a:rPr b="1" i="0" lang="pt-BR" sz="24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*</a:t>
            </a:r>
            <a:endParaRPr b="0" i="0" sz="24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Objectif : sélectionner TOUTES les balises</a:t>
            </a:r>
            <a:endParaRPr b="0" i="0" sz="24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465873" y="3118250"/>
            <a:ext cx="5049300" cy="140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*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margin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0" i="0" lang="pt-BR" sz="1800" u="none" cap="none" strike="noStrike">
                <a:solidFill>
                  <a:srgbClr val="B5CEA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10px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padding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0" i="0" lang="pt-BR" sz="1800" u="none" cap="none" strike="noStrike">
                <a:solidFill>
                  <a:srgbClr val="B5CEA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0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box-sizing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border-box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/>
        </p:nvSpPr>
        <p:spPr>
          <a:xfrm>
            <a:off x="1360575" y="65750"/>
            <a:ext cx="330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 complexes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2891451" y="1234375"/>
            <a:ext cx="3814800" cy="4019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Balise contenue dans une autre</a:t>
            </a:r>
            <a:endParaRPr b="0" i="0" sz="24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1930725" y="1755688"/>
            <a:ext cx="5487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Sélecteur : </a:t>
            </a:r>
            <a:r>
              <a:rPr b="1" i="0" lang="pt-BR" sz="20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balise1 balise2</a:t>
            </a:r>
            <a:endParaRPr b="0" i="0" sz="20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17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Objectif : sélectionner une balise contenue dans une autre</a:t>
            </a:r>
            <a:endParaRPr b="0" i="0" sz="20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392100" y="4101925"/>
            <a:ext cx="4103370" cy="901065"/>
          </a:xfrm>
          <a:custGeom>
            <a:rect b="b" l="l" r="r" t="t"/>
            <a:pathLst>
              <a:path extrusionOk="0" h="1201420" w="5471160">
                <a:moveTo>
                  <a:pt x="5471160" y="0"/>
                </a:moveTo>
                <a:lnTo>
                  <a:pt x="0" y="0"/>
                </a:lnTo>
                <a:lnTo>
                  <a:pt x="0" y="1201420"/>
                </a:lnTo>
                <a:lnTo>
                  <a:pt x="5471160" y="1201420"/>
                </a:lnTo>
                <a:lnTo>
                  <a:pt x="5471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450679" y="4115498"/>
            <a:ext cx="3300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h2 mark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392100" y="3084655"/>
            <a:ext cx="4212000" cy="57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Sous-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titre 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de test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5084820" y="3426690"/>
            <a:ext cx="1520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Résultat HTML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390671" y="3805031"/>
            <a:ext cx="1002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Code CSS</a:t>
            </a:r>
            <a:endParaRPr b="0" i="0" sz="18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8914" y="3759590"/>
            <a:ext cx="3429000" cy="71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/>
          <p:nvPr/>
        </p:nvSpPr>
        <p:spPr>
          <a:xfrm>
            <a:off x="390671" y="2702892"/>
            <a:ext cx="1215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Code HTML</a:t>
            </a:r>
            <a:endParaRPr b="0" i="0" sz="18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/>
        </p:nvSpPr>
        <p:spPr>
          <a:xfrm>
            <a:off x="1450177" y="154325"/>
            <a:ext cx="2954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6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complexes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2522877" y="1546338"/>
            <a:ext cx="4358400" cy="4019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 élément qui a plusieurs classes</a:t>
            </a:r>
            <a:endParaRPr b="0" i="0" sz="24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1828400" y="2213475"/>
            <a:ext cx="6411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Sélecteur : </a:t>
            </a:r>
            <a:r>
              <a:rPr b="1" i="0" lang="pt-BR" sz="22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class1.class2</a:t>
            </a:r>
            <a:endParaRPr b="0" i="0" sz="22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17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Objectif : sélectionner une balise qui à plusieurs classes</a:t>
            </a:r>
            <a:endParaRPr b="0" i="0" sz="22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4749863" y="3824065"/>
            <a:ext cx="4103400" cy="85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.bordure.dashed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/* Proprioté */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292175" y="3829775"/>
            <a:ext cx="4358400" cy="4527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4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b="0" i="0" lang="pt-BR" sz="14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4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"bordure dashed"</a:t>
            </a:r>
            <a:r>
              <a:rPr b="0" i="0" lang="pt-B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4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dash  ed</a:t>
            </a:r>
            <a:r>
              <a:rPr b="0" i="0" lang="pt-B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4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6004051" y="3445636"/>
            <a:ext cx="1002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8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Code CSS</a:t>
            </a:r>
            <a:endParaRPr b="0" i="0" sz="1800" u="none" cap="none" strike="noStrike">
              <a:solidFill>
                <a:srgbClr val="98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565884" y="3448467"/>
            <a:ext cx="1215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Code HTML</a:t>
            </a:r>
            <a:endParaRPr b="0" i="0" sz="18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/>
        </p:nvSpPr>
        <p:spPr>
          <a:xfrm>
            <a:off x="1493025" y="376100"/>
            <a:ext cx="3350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Complexes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2538378" y="2140650"/>
            <a:ext cx="3252900" cy="469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Il y en a plein d’autres !</a:t>
            </a:r>
            <a:endParaRPr b="0" i="0" sz="2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326992" y="2857797"/>
            <a:ext cx="8317200" cy="255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https://</a:t>
            </a:r>
            <a:r>
              <a:rPr b="0" i="0" lang="pt-BR" sz="1500" u="sng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www.w3.org/Style/css3-selectors-updates/WD-css3-selectors-20010126.fr.html#selectors</a:t>
            </a:r>
            <a:endParaRPr b="0" i="0" sz="1500" u="none" cap="none" strike="noStrike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/>
        </p:nvSpPr>
        <p:spPr>
          <a:xfrm>
            <a:off x="2474750" y="1866175"/>
            <a:ext cx="321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Des questions?</a:t>
            </a:r>
            <a:endParaRPr b="0" i="0" sz="36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116453" y="2012767"/>
            <a:ext cx="709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7200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Formater du texte</a:t>
            </a:r>
            <a:endParaRPr sz="7200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/>
        </p:nvSpPr>
        <p:spPr>
          <a:xfrm>
            <a:off x="1452526" y="44525"/>
            <a:ext cx="2643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98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Modifier le style  du texte</a:t>
            </a:r>
            <a:endParaRPr b="0" i="0" sz="2100" u="none" cap="none" strike="noStrike">
              <a:solidFill>
                <a:srgbClr val="98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27" name="Google Shape;327;p18"/>
          <p:cNvSpPr txBox="1"/>
          <p:nvPr>
            <p:ph type="title"/>
          </p:nvPr>
        </p:nvSpPr>
        <p:spPr>
          <a:xfrm>
            <a:off x="2386799" y="1129713"/>
            <a:ext cx="4370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Définir la couleur d’un texte</a:t>
            </a:r>
            <a:endParaRPr sz="28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2637198" y="1677600"/>
            <a:ext cx="1464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C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2400" u="none" cap="none" strike="noStrike">
              <a:solidFill>
                <a:srgbClr val="FFC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918396" y="1682404"/>
            <a:ext cx="710700" cy="4019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C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color</a:t>
            </a:r>
            <a:endParaRPr b="0" i="0" sz="2400" u="none" cap="none" strike="noStrike">
              <a:solidFill>
                <a:srgbClr val="FFC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1319055" y="2218030"/>
            <a:ext cx="4886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8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 nom de couleur en anglais ( ex: red )</a:t>
            </a:r>
            <a:endParaRPr b="1" sz="1800">
              <a:solidFill>
                <a:srgbClr val="98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8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une valeur hexadécimale (#AA23F0)</a:t>
            </a:r>
            <a:endParaRPr b="1" sz="1800">
              <a:solidFill>
                <a:srgbClr val="98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8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une valeur rgb(255, 255, 255);</a:t>
            </a:r>
            <a:endParaRPr b="0" i="0" sz="1800" u="none" cap="none" strike="noStrike">
              <a:solidFill>
                <a:srgbClr val="98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335830" y="3445205"/>
            <a:ext cx="953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Exemple:</a:t>
            </a:r>
            <a:endParaRPr b="0" i="0" sz="18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95275" y="4102425"/>
            <a:ext cx="3951600" cy="85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Pour le W3C : il faut aussi définir la propriété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1753901" y="4390425"/>
            <a:ext cx="1847700" cy="2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background-color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4290051" y="3825225"/>
            <a:ext cx="4014600" cy="113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/>
        </p:nvSpPr>
        <p:spPr>
          <a:xfrm>
            <a:off x="1482322" y="292323"/>
            <a:ext cx="1555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6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40" name="Google Shape;340;p19"/>
          <p:cNvSpPr txBox="1"/>
          <p:nvPr>
            <p:ph type="title"/>
          </p:nvPr>
        </p:nvSpPr>
        <p:spPr>
          <a:xfrm>
            <a:off x="3038130" y="905198"/>
            <a:ext cx="2726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Aligner du texte </a:t>
            </a:r>
            <a:endParaRPr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199955" y="1510867"/>
            <a:ext cx="109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156977" y="1469625"/>
            <a:ext cx="1405200" cy="4019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text-align</a:t>
            </a:r>
            <a:endParaRPr b="0" i="0" sz="24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379255" y="2241664"/>
            <a:ext cx="39972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left ou right : gauche ou droite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centered: centré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justified : justifié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850209" y="3223150"/>
            <a:ext cx="4581600" cy="1314890"/>
            <a:chOff x="3850209" y="3223150"/>
            <a:chExt cx="4581600" cy="1314890"/>
          </a:xfrm>
        </p:grpSpPr>
        <p:sp>
          <p:nvSpPr>
            <p:cNvPr id="345" name="Google Shape;345;p19"/>
            <p:cNvSpPr txBox="1"/>
            <p:nvPr/>
          </p:nvSpPr>
          <p:spPr>
            <a:xfrm>
              <a:off x="3850209" y="3684840"/>
              <a:ext cx="4581600" cy="853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21900">
              <a:spAutoFit/>
            </a:bodyPr>
            <a:lstStyle/>
            <a:p>
              <a:pPr indent="0" lvl="0" marL="63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6B97C"/>
                  </a:solidFill>
                  <a:latin typeface="Consolas"/>
                  <a:ea typeface="Consolas"/>
                  <a:cs typeface="Consolas"/>
                  <a:sym typeface="Consolas"/>
                </a:rPr>
                <a:t>h1 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571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9CDCFD"/>
                  </a:solidFill>
                  <a:latin typeface="Consolas"/>
                  <a:ea typeface="Consolas"/>
                  <a:cs typeface="Consolas"/>
                  <a:sym typeface="Consolas"/>
                </a:rPr>
                <a:t>text-align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pt-BR" sz="1800" u="none" cap="none" strike="noStrike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63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3D3D3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4371450" y="322315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Exemple:</a:t>
              </a:r>
              <a:endParaRPr b="0" i="0" sz="14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/>
        </p:nvSpPr>
        <p:spPr>
          <a:xfrm>
            <a:off x="171225" y="1456025"/>
            <a:ext cx="8120400" cy="324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2385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AutoNum type="arabicPeriod"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Quelle est la balise utilisée pour les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liens </a:t>
            </a: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Ecrivez la avec ses attributs, et expliquez leurs rôles.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2385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AutoNum type="arabicPeriod" startAt="2"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Quelle est la balise utilisée pour les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images </a:t>
            </a: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Ecrivez la avec ses attributs, et expliquez leurs rôles.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2385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AutoNum type="arabicPeriod" startAt="3"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Quelle est le rôle principal du CSS ? Donnez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deux </a:t>
            </a: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exemples d’utilisation du CSS.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2385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AutoNum type="arabicPeriod" startAt="3"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 quel endroit doit-être écrit le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code CSS </a:t>
            </a: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 Pourquoi faut-il l’écrire ici ?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23850" lvl="0" marL="540000" marR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AutoNum type="arabicPeriod" startAt="3"/>
            </a:pP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Quelle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balise HTML </a:t>
            </a:r>
            <a:r>
              <a:rPr b="0" i="0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permet d’utiliser un fichier CSS dans un page web ?  Ecrivez la ligne qui permet d’inclure un fichier .css dans un fichier HTML.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22860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23850" lvl="0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Ubuntu Condensed"/>
              <a:buAutoNum type="arabicPeriod" startAt="3"/>
            </a:pPr>
            <a:r>
              <a:rPr b="0" i="1" lang="pt-BR" sz="15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Bonus : quel est l’attribut absolument obligatoire sur la balise image ? Pourquoi ?</a:t>
            </a:r>
            <a:endParaRPr b="0" i="0" sz="15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73" name="Google Shape;173;p2"/>
          <p:cNvSpPr txBox="1"/>
          <p:nvPr>
            <p:ph idx="4294967295" type="title"/>
          </p:nvPr>
        </p:nvSpPr>
        <p:spPr>
          <a:xfrm>
            <a:off x="1373499" y="232750"/>
            <a:ext cx="44664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DF8B40"/>
                </a:solidFill>
              </a:rPr>
              <a:t>Petite rédaction</a:t>
            </a:r>
            <a:endParaRPr sz="3000"/>
          </a:p>
        </p:txBody>
      </p:sp>
      <p:sp>
        <p:nvSpPr>
          <p:cNvPr id="174" name="Google Shape;174;p2"/>
          <p:cNvSpPr txBox="1"/>
          <p:nvPr/>
        </p:nvSpPr>
        <p:spPr>
          <a:xfrm>
            <a:off x="1229700" y="767050"/>
            <a:ext cx="668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150">
            <a:spAutoFit/>
          </a:bodyPr>
          <a:lstStyle/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quelques lignes répondez aux  questions suivantes:</a:t>
            </a:r>
            <a:endParaRPr b="0" i="0" sz="21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/>
        </p:nvSpPr>
        <p:spPr>
          <a:xfrm>
            <a:off x="1471622" y="133873"/>
            <a:ext cx="1555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6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2" name="Google Shape;352;p20"/>
          <p:cNvSpPr txBox="1"/>
          <p:nvPr>
            <p:ph type="title"/>
          </p:nvPr>
        </p:nvSpPr>
        <p:spPr>
          <a:xfrm>
            <a:off x="3211055" y="543648"/>
            <a:ext cx="2874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Décorer du texte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3056430" y="1226500"/>
            <a:ext cx="109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039473" y="1226513"/>
            <a:ext cx="2048100" cy="4019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text-decoration</a:t>
            </a:r>
            <a:endParaRPr b="0" i="0" sz="24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2129805" y="1749309"/>
            <a:ext cx="46278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none : supprimer toutes décorations</a:t>
            </a:r>
            <a:endParaRPr b="0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11684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overline : ligne au dessus  </a:t>
            </a:r>
            <a:endParaRPr b="1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11684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underline: soulignée</a:t>
            </a:r>
            <a:endParaRPr b="1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927100" marR="11684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line-through: barré</a:t>
            </a:r>
            <a:endParaRPr b="0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pt-BR" sz="1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Note : possible de les combiner.</a:t>
            </a:r>
            <a:endParaRPr b="0" i="0" sz="17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5155305" y="4177384"/>
            <a:ext cx="3619500" cy="85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.sans-soulignage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187064" y="4177384"/>
            <a:ext cx="4591200" cy="85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"sans-soulignage"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Lien s</a:t>
            </a:r>
            <a:r>
              <a:rPr lang="pt-BR" sz="1800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an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 soulignage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929200" y="3715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C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Exemple: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/>
        </p:nvSpPr>
        <p:spPr>
          <a:xfrm>
            <a:off x="1482347" y="20307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64" name="Google Shape;364;p21"/>
          <p:cNvSpPr txBox="1"/>
          <p:nvPr>
            <p:ph type="title"/>
          </p:nvPr>
        </p:nvSpPr>
        <p:spPr>
          <a:xfrm>
            <a:off x="3038155" y="444448"/>
            <a:ext cx="3748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Majuscule / Minuscule</a:t>
            </a:r>
            <a:endParaRPr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3135680" y="1093700"/>
            <a:ext cx="109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4274108" y="1104654"/>
            <a:ext cx="1510800" cy="3009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text-transform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304800" y="3975734"/>
            <a:ext cx="4103370" cy="9010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.majuscule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304800" y="3169919"/>
            <a:ext cx="4697730" cy="622935"/>
          </a:xfrm>
          <a:custGeom>
            <a:rect b="b" l="l" r="r" t="t"/>
            <a:pathLst>
              <a:path extrusionOk="0" h="830579" w="6263640">
                <a:moveTo>
                  <a:pt x="6263640" y="0"/>
                </a:moveTo>
                <a:lnTo>
                  <a:pt x="0" y="0"/>
                </a:lnTo>
                <a:lnTo>
                  <a:pt x="0" y="830580"/>
                </a:lnTo>
                <a:lnTo>
                  <a:pt x="6263640" y="830580"/>
                </a:lnTo>
                <a:lnTo>
                  <a:pt x="62636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05277" y="3123338"/>
            <a:ext cx="4002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majuscule 1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"majuscule"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majuscule 2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040" y="3169919"/>
            <a:ext cx="3800475" cy="15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/>
          <p:nvPr/>
        </p:nvSpPr>
        <p:spPr>
          <a:xfrm>
            <a:off x="3682174" y="3505203"/>
            <a:ext cx="1699156" cy="900284"/>
          </a:xfrm>
          <a:custGeom>
            <a:rect b="b" l="l" r="r" t="t"/>
            <a:pathLst>
              <a:path extrusionOk="0" h="899160" w="1081404">
                <a:moveTo>
                  <a:pt x="849797" y="821365"/>
                </a:moveTo>
                <a:lnTo>
                  <a:pt x="834771" y="898778"/>
                </a:lnTo>
                <a:lnTo>
                  <a:pt x="1079392" y="830618"/>
                </a:lnTo>
                <a:lnTo>
                  <a:pt x="884047" y="830618"/>
                </a:lnTo>
                <a:lnTo>
                  <a:pt x="849797" y="821365"/>
                </a:lnTo>
                <a:close/>
              </a:path>
              <a:path extrusionOk="0" h="899160" w="1081404">
                <a:moveTo>
                  <a:pt x="864356" y="746363"/>
                </a:moveTo>
                <a:lnTo>
                  <a:pt x="849797" y="821365"/>
                </a:lnTo>
                <a:lnTo>
                  <a:pt x="884047" y="830618"/>
                </a:lnTo>
                <a:lnTo>
                  <a:pt x="903858" y="757059"/>
                </a:lnTo>
                <a:lnTo>
                  <a:pt x="864356" y="746363"/>
                </a:lnTo>
                <a:close/>
              </a:path>
              <a:path extrusionOk="0" h="899160" w="1081404">
                <a:moveTo>
                  <a:pt x="878331" y="674369"/>
                </a:moveTo>
                <a:lnTo>
                  <a:pt x="864356" y="746363"/>
                </a:lnTo>
                <a:lnTo>
                  <a:pt x="903858" y="757059"/>
                </a:lnTo>
                <a:lnTo>
                  <a:pt x="884047" y="830618"/>
                </a:lnTo>
                <a:lnTo>
                  <a:pt x="1079392" y="830618"/>
                </a:lnTo>
                <a:lnTo>
                  <a:pt x="1080897" y="830198"/>
                </a:lnTo>
                <a:lnTo>
                  <a:pt x="878331" y="674369"/>
                </a:lnTo>
                <a:close/>
              </a:path>
              <a:path extrusionOk="0" h="899160" w="1081404">
                <a:moveTo>
                  <a:pt x="579127" y="435736"/>
                </a:moveTo>
                <a:lnTo>
                  <a:pt x="502793" y="435736"/>
                </a:lnTo>
                <a:lnTo>
                  <a:pt x="503681" y="455929"/>
                </a:lnTo>
                <a:lnTo>
                  <a:pt x="510667" y="498728"/>
                </a:lnTo>
                <a:lnTo>
                  <a:pt x="524255" y="540511"/>
                </a:lnTo>
                <a:lnTo>
                  <a:pt x="543559" y="580643"/>
                </a:lnTo>
                <a:lnTo>
                  <a:pt x="567944" y="619010"/>
                </a:lnTo>
                <a:lnTo>
                  <a:pt x="597026" y="655548"/>
                </a:lnTo>
                <a:lnTo>
                  <a:pt x="630301" y="689838"/>
                </a:lnTo>
                <a:lnTo>
                  <a:pt x="667384" y="721994"/>
                </a:lnTo>
                <a:lnTo>
                  <a:pt x="707771" y="751687"/>
                </a:lnTo>
                <a:lnTo>
                  <a:pt x="751204" y="778560"/>
                </a:lnTo>
                <a:lnTo>
                  <a:pt x="797051" y="802436"/>
                </a:lnTo>
                <a:lnTo>
                  <a:pt x="849797" y="821365"/>
                </a:lnTo>
                <a:lnTo>
                  <a:pt x="864356" y="746363"/>
                </a:lnTo>
                <a:lnTo>
                  <a:pt x="853578" y="743445"/>
                </a:lnTo>
                <a:lnTo>
                  <a:pt x="851661" y="743445"/>
                </a:lnTo>
                <a:lnTo>
                  <a:pt x="846074" y="741413"/>
                </a:lnTo>
                <a:lnTo>
                  <a:pt x="847157" y="741413"/>
                </a:lnTo>
                <a:lnTo>
                  <a:pt x="830491" y="733894"/>
                </a:lnTo>
                <a:lnTo>
                  <a:pt x="830326" y="733894"/>
                </a:lnTo>
                <a:lnTo>
                  <a:pt x="809602" y="723557"/>
                </a:lnTo>
                <a:lnTo>
                  <a:pt x="789491" y="712660"/>
                </a:lnTo>
                <a:lnTo>
                  <a:pt x="788161" y="711936"/>
                </a:lnTo>
                <a:lnTo>
                  <a:pt x="769842" y="701014"/>
                </a:lnTo>
                <a:lnTo>
                  <a:pt x="751038" y="688936"/>
                </a:lnTo>
                <a:lnTo>
                  <a:pt x="749680" y="688060"/>
                </a:lnTo>
                <a:lnTo>
                  <a:pt x="732997" y="676274"/>
                </a:lnTo>
                <a:lnTo>
                  <a:pt x="731647" y="675322"/>
                </a:lnTo>
                <a:lnTo>
                  <a:pt x="715396" y="662774"/>
                </a:lnTo>
                <a:lnTo>
                  <a:pt x="715263" y="662774"/>
                </a:lnTo>
                <a:lnTo>
                  <a:pt x="699054" y="649401"/>
                </a:lnTo>
                <a:lnTo>
                  <a:pt x="697483" y="648106"/>
                </a:lnTo>
                <a:lnTo>
                  <a:pt x="682244" y="634060"/>
                </a:lnTo>
                <a:lnTo>
                  <a:pt x="668628" y="620623"/>
                </a:lnTo>
                <a:lnTo>
                  <a:pt x="667257" y="619277"/>
                </a:lnTo>
                <a:lnTo>
                  <a:pt x="654958" y="605916"/>
                </a:lnTo>
                <a:lnTo>
                  <a:pt x="654811" y="605916"/>
                </a:lnTo>
                <a:lnTo>
                  <a:pt x="642342" y="590930"/>
                </a:lnTo>
                <a:lnTo>
                  <a:pt x="640969" y="589279"/>
                </a:lnTo>
                <a:lnTo>
                  <a:pt x="629411" y="573912"/>
                </a:lnTo>
                <a:lnTo>
                  <a:pt x="620046" y="560069"/>
                </a:lnTo>
                <a:lnTo>
                  <a:pt x="618744" y="558164"/>
                </a:lnTo>
                <a:lnTo>
                  <a:pt x="610695" y="544576"/>
                </a:lnTo>
                <a:lnTo>
                  <a:pt x="609473" y="542543"/>
                </a:lnTo>
                <a:lnTo>
                  <a:pt x="602528" y="528954"/>
                </a:lnTo>
                <a:lnTo>
                  <a:pt x="601345" y="526668"/>
                </a:lnTo>
                <a:lnTo>
                  <a:pt x="601473" y="526668"/>
                </a:lnTo>
                <a:lnTo>
                  <a:pt x="595501" y="513206"/>
                </a:lnTo>
                <a:lnTo>
                  <a:pt x="594486" y="510920"/>
                </a:lnTo>
                <a:lnTo>
                  <a:pt x="589735" y="497585"/>
                </a:lnTo>
                <a:lnTo>
                  <a:pt x="588772" y="494918"/>
                </a:lnTo>
                <a:lnTo>
                  <a:pt x="588901" y="494918"/>
                </a:lnTo>
                <a:lnTo>
                  <a:pt x="585285" y="482218"/>
                </a:lnTo>
                <a:lnTo>
                  <a:pt x="585088" y="482218"/>
                </a:lnTo>
                <a:lnTo>
                  <a:pt x="584453" y="479297"/>
                </a:lnTo>
                <a:lnTo>
                  <a:pt x="581935" y="466343"/>
                </a:lnTo>
                <a:lnTo>
                  <a:pt x="581786" y="466343"/>
                </a:lnTo>
                <a:lnTo>
                  <a:pt x="581504" y="464369"/>
                </a:lnTo>
                <a:lnTo>
                  <a:pt x="581458" y="463676"/>
                </a:lnTo>
                <a:lnTo>
                  <a:pt x="579908" y="451103"/>
                </a:lnTo>
                <a:lnTo>
                  <a:pt x="579754" y="451103"/>
                </a:lnTo>
                <a:lnTo>
                  <a:pt x="579612" y="449247"/>
                </a:lnTo>
                <a:lnTo>
                  <a:pt x="579620" y="447801"/>
                </a:lnTo>
                <a:lnTo>
                  <a:pt x="579127" y="435736"/>
                </a:lnTo>
                <a:close/>
              </a:path>
              <a:path extrusionOk="0" h="899160" w="1081404">
                <a:moveTo>
                  <a:pt x="846074" y="741413"/>
                </a:moveTo>
                <a:lnTo>
                  <a:pt x="851661" y="743445"/>
                </a:lnTo>
                <a:lnTo>
                  <a:pt x="848784" y="742147"/>
                </a:lnTo>
                <a:lnTo>
                  <a:pt x="846074" y="741413"/>
                </a:lnTo>
                <a:close/>
              </a:path>
              <a:path extrusionOk="0" h="899160" w="1081404">
                <a:moveTo>
                  <a:pt x="848784" y="742147"/>
                </a:moveTo>
                <a:lnTo>
                  <a:pt x="851661" y="743445"/>
                </a:lnTo>
                <a:lnTo>
                  <a:pt x="853578" y="743445"/>
                </a:lnTo>
                <a:lnTo>
                  <a:pt x="848784" y="742147"/>
                </a:lnTo>
                <a:close/>
              </a:path>
              <a:path extrusionOk="0" h="899160" w="1081404">
                <a:moveTo>
                  <a:pt x="847157" y="741413"/>
                </a:moveTo>
                <a:lnTo>
                  <a:pt x="846074" y="741413"/>
                </a:lnTo>
                <a:lnTo>
                  <a:pt x="848784" y="742147"/>
                </a:lnTo>
                <a:lnTo>
                  <a:pt x="847157" y="741413"/>
                </a:lnTo>
                <a:close/>
              </a:path>
              <a:path extrusionOk="0" h="899160" w="1081404">
                <a:moveTo>
                  <a:pt x="829055" y="733247"/>
                </a:moveTo>
                <a:lnTo>
                  <a:pt x="830326" y="733894"/>
                </a:lnTo>
                <a:lnTo>
                  <a:pt x="830491" y="733894"/>
                </a:lnTo>
                <a:lnTo>
                  <a:pt x="829055" y="733247"/>
                </a:lnTo>
                <a:close/>
              </a:path>
              <a:path extrusionOk="0" h="899160" w="1081404">
                <a:moveTo>
                  <a:pt x="808359" y="722937"/>
                </a:moveTo>
                <a:lnTo>
                  <a:pt x="809498" y="723557"/>
                </a:lnTo>
                <a:lnTo>
                  <a:pt x="808359" y="722937"/>
                </a:lnTo>
                <a:close/>
              </a:path>
              <a:path extrusionOk="0" h="899160" w="1081404">
                <a:moveTo>
                  <a:pt x="808355" y="722934"/>
                </a:moveTo>
                <a:close/>
              </a:path>
              <a:path extrusionOk="0" h="899160" w="1081404">
                <a:moveTo>
                  <a:pt x="788161" y="711936"/>
                </a:moveTo>
                <a:lnTo>
                  <a:pt x="789431" y="712660"/>
                </a:lnTo>
                <a:lnTo>
                  <a:pt x="788786" y="712276"/>
                </a:lnTo>
                <a:lnTo>
                  <a:pt x="788161" y="711936"/>
                </a:lnTo>
                <a:close/>
              </a:path>
              <a:path extrusionOk="0" h="899160" w="1081404">
                <a:moveTo>
                  <a:pt x="788786" y="712276"/>
                </a:moveTo>
                <a:lnTo>
                  <a:pt x="789431" y="712660"/>
                </a:lnTo>
                <a:lnTo>
                  <a:pt x="788786" y="712276"/>
                </a:lnTo>
                <a:close/>
              </a:path>
              <a:path extrusionOk="0" h="899160" w="1081404">
                <a:moveTo>
                  <a:pt x="788214" y="711936"/>
                </a:moveTo>
                <a:lnTo>
                  <a:pt x="788786" y="712276"/>
                </a:lnTo>
                <a:lnTo>
                  <a:pt x="788214" y="711936"/>
                </a:lnTo>
                <a:close/>
              </a:path>
              <a:path extrusionOk="0" h="899160" w="1081404">
                <a:moveTo>
                  <a:pt x="768629" y="700292"/>
                </a:moveTo>
                <a:lnTo>
                  <a:pt x="769747" y="701014"/>
                </a:lnTo>
                <a:lnTo>
                  <a:pt x="768629" y="700292"/>
                </a:lnTo>
                <a:close/>
              </a:path>
              <a:path extrusionOk="0" h="899160" w="1081404">
                <a:moveTo>
                  <a:pt x="768605" y="700277"/>
                </a:moveTo>
                <a:close/>
              </a:path>
              <a:path extrusionOk="0" h="899160" w="1081404">
                <a:moveTo>
                  <a:pt x="750005" y="688270"/>
                </a:moveTo>
                <a:lnTo>
                  <a:pt x="750951" y="688936"/>
                </a:lnTo>
                <a:lnTo>
                  <a:pt x="750005" y="688270"/>
                </a:lnTo>
                <a:close/>
              </a:path>
              <a:path extrusionOk="0" h="899160" w="1081404">
                <a:moveTo>
                  <a:pt x="749708" y="688060"/>
                </a:moveTo>
                <a:lnTo>
                  <a:pt x="750005" y="688270"/>
                </a:lnTo>
                <a:lnTo>
                  <a:pt x="749708" y="688060"/>
                </a:lnTo>
                <a:close/>
              </a:path>
              <a:path extrusionOk="0" h="899160" w="1081404">
                <a:moveTo>
                  <a:pt x="731647" y="675322"/>
                </a:moveTo>
                <a:lnTo>
                  <a:pt x="732917" y="676274"/>
                </a:lnTo>
                <a:lnTo>
                  <a:pt x="732046" y="675604"/>
                </a:lnTo>
                <a:lnTo>
                  <a:pt x="731647" y="675322"/>
                </a:lnTo>
                <a:close/>
              </a:path>
              <a:path extrusionOk="0" h="899160" w="1081404">
                <a:moveTo>
                  <a:pt x="732046" y="675604"/>
                </a:moveTo>
                <a:lnTo>
                  <a:pt x="732917" y="676274"/>
                </a:lnTo>
                <a:lnTo>
                  <a:pt x="732046" y="675604"/>
                </a:lnTo>
                <a:close/>
              </a:path>
              <a:path extrusionOk="0" h="899160" w="1081404">
                <a:moveTo>
                  <a:pt x="731680" y="675322"/>
                </a:moveTo>
                <a:lnTo>
                  <a:pt x="732046" y="675604"/>
                </a:lnTo>
                <a:lnTo>
                  <a:pt x="731680" y="675322"/>
                </a:lnTo>
                <a:close/>
              </a:path>
              <a:path extrusionOk="0" h="899160" w="1081404">
                <a:moveTo>
                  <a:pt x="714375" y="661987"/>
                </a:moveTo>
                <a:lnTo>
                  <a:pt x="715263" y="662774"/>
                </a:lnTo>
                <a:lnTo>
                  <a:pt x="715396" y="662774"/>
                </a:lnTo>
                <a:lnTo>
                  <a:pt x="714375" y="661987"/>
                </a:lnTo>
                <a:close/>
              </a:path>
              <a:path extrusionOk="0" h="899160" w="1081404">
                <a:moveTo>
                  <a:pt x="697483" y="648106"/>
                </a:moveTo>
                <a:lnTo>
                  <a:pt x="699007" y="649401"/>
                </a:lnTo>
                <a:lnTo>
                  <a:pt x="698585" y="649015"/>
                </a:lnTo>
                <a:lnTo>
                  <a:pt x="697483" y="648106"/>
                </a:lnTo>
                <a:close/>
              </a:path>
              <a:path extrusionOk="0" h="899160" w="1081404">
                <a:moveTo>
                  <a:pt x="698585" y="649015"/>
                </a:moveTo>
                <a:lnTo>
                  <a:pt x="699007" y="649401"/>
                </a:lnTo>
                <a:lnTo>
                  <a:pt x="698585" y="649015"/>
                </a:lnTo>
                <a:close/>
              </a:path>
              <a:path extrusionOk="0" h="899160" w="1081404">
                <a:moveTo>
                  <a:pt x="697592" y="648106"/>
                </a:moveTo>
                <a:lnTo>
                  <a:pt x="698585" y="649015"/>
                </a:lnTo>
                <a:lnTo>
                  <a:pt x="697592" y="648106"/>
                </a:lnTo>
                <a:close/>
              </a:path>
              <a:path extrusionOk="0" h="899160" w="1081404">
                <a:moveTo>
                  <a:pt x="683111" y="634854"/>
                </a:moveTo>
                <a:lnTo>
                  <a:pt x="683259" y="634999"/>
                </a:lnTo>
                <a:lnTo>
                  <a:pt x="683111" y="634854"/>
                </a:lnTo>
                <a:close/>
              </a:path>
              <a:path extrusionOk="0" h="899160" w="1081404">
                <a:moveTo>
                  <a:pt x="682303" y="634060"/>
                </a:moveTo>
                <a:lnTo>
                  <a:pt x="683111" y="634854"/>
                </a:lnTo>
                <a:lnTo>
                  <a:pt x="682303" y="634060"/>
                </a:lnTo>
                <a:close/>
              </a:path>
              <a:path extrusionOk="0" h="899160" w="1081404">
                <a:moveTo>
                  <a:pt x="667257" y="619277"/>
                </a:moveTo>
                <a:lnTo>
                  <a:pt x="668527" y="620623"/>
                </a:lnTo>
                <a:lnTo>
                  <a:pt x="667556" y="619570"/>
                </a:lnTo>
                <a:lnTo>
                  <a:pt x="667257" y="619277"/>
                </a:lnTo>
                <a:close/>
              </a:path>
              <a:path extrusionOk="0" h="899160" w="1081404">
                <a:moveTo>
                  <a:pt x="667556" y="619570"/>
                </a:moveTo>
                <a:lnTo>
                  <a:pt x="668527" y="620623"/>
                </a:lnTo>
                <a:lnTo>
                  <a:pt x="667556" y="619570"/>
                </a:lnTo>
                <a:close/>
              </a:path>
              <a:path extrusionOk="0" h="899160" w="1081404">
                <a:moveTo>
                  <a:pt x="667285" y="619277"/>
                </a:moveTo>
                <a:lnTo>
                  <a:pt x="667556" y="619570"/>
                </a:lnTo>
                <a:lnTo>
                  <a:pt x="667285" y="619277"/>
                </a:lnTo>
                <a:close/>
              </a:path>
              <a:path extrusionOk="0" h="899160" w="1081404">
                <a:moveTo>
                  <a:pt x="653669" y="604519"/>
                </a:moveTo>
                <a:lnTo>
                  <a:pt x="654811" y="605916"/>
                </a:lnTo>
                <a:lnTo>
                  <a:pt x="654958" y="605916"/>
                </a:lnTo>
                <a:lnTo>
                  <a:pt x="653669" y="604519"/>
                </a:lnTo>
                <a:close/>
              </a:path>
              <a:path extrusionOk="0" h="899160" w="1081404">
                <a:moveTo>
                  <a:pt x="640969" y="589279"/>
                </a:moveTo>
                <a:lnTo>
                  <a:pt x="642238" y="590930"/>
                </a:lnTo>
                <a:lnTo>
                  <a:pt x="641240" y="589606"/>
                </a:lnTo>
                <a:lnTo>
                  <a:pt x="640969" y="589279"/>
                </a:lnTo>
                <a:close/>
              </a:path>
              <a:path extrusionOk="0" h="899160" w="1081404">
                <a:moveTo>
                  <a:pt x="641240" y="589606"/>
                </a:moveTo>
                <a:lnTo>
                  <a:pt x="642238" y="590930"/>
                </a:lnTo>
                <a:lnTo>
                  <a:pt x="641240" y="589606"/>
                </a:lnTo>
                <a:close/>
              </a:path>
              <a:path extrusionOk="0" h="899160" w="1081404">
                <a:moveTo>
                  <a:pt x="640994" y="589279"/>
                </a:moveTo>
                <a:lnTo>
                  <a:pt x="641240" y="589606"/>
                </a:lnTo>
                <a:lnTo>
                  <a:pt x="640994" y="589279"/>
                </a:lnTo>
                <a:close/>
              </a:path>
              <a:path extrusionOk="0" h="899160" w="1081404">
                <a:moveTo>
                  <a:pt x="630499" y="575355"/>
                </a:moveTo>
                <a:close/>
              </a:path>
              <a:path extrusionOk="0" h="899160" w="1081404">
                <a:moveTo>
                  <a:pt x="629512" y="573912"/>
                </a:moveTo>
                <a:lnTo>
                  <a:pt x="630499" y="575355"/>
                </a:lnTo>
                <a:lnTo>
                  <a:pt x="629512" y="573912"/>
                </a:lnTo>
                <a:close/>
              </a:path>
              <a:path extrusionOk="0" h="899160" w="1081404">
                <a:moveTo>
                  <a:pt x="618744" y="558164"/>
                </a:moveTo>
                <a:lnTo>
                  <a:pt x="620013" y="560069"/>
                </a:lnTo>
                <a:lnTo>
                  <a:pt x="619775" y="559673"/>
                </a:lnTo>
                <a:lnTo>
                  <a:pt x="618744" y="558164"/>
                </a:lnTo>
                <a:close/>
              </a:path>
              <a:path extrusionOk="0" h="899160" w="1081404">
                <a:moveTo>
                  <a:pt x="619775" y="559673"/>
                </a:moveTo>
                <a:lnTo>
                  <a:pt x="620013" y="560069"/>
                </a:lnTo>
                <a:lnTo>
                  <a:pt x="619775" y="559673"/>
                </a:lnTo>
                <a:close/>
              </a:path>
              <a:path extrusionOk="0" h="899160" w="1081404">
                <a:moveTo>
                  <a:pt x="618868" y="558164"/>
                </a:moveTo>
                <a:lnTo>
                  <a:pt x="619775" y="559673"/>
                </a:lnTo>
                <a:lnTo>
                  <a:pt x="618868" y="558164"/>
                </a:lnTo>
                <a:close/>
              </a:path>
              <a:path extrusionOk="0" h="899160" w="1081404">
                <a:moveTo>
                  <a:pt x="609473" y="542543"/>
                </a:moveTo>
                <a:lnTo>
                  <a:pt x="610616" y="544576"/>
                </a:lnTo>
                <a:lnTo>
                  <a:pt x="610126" y="543630"/>
                </a:lnTo>
                <a:lnTo>
                  <a:pt x="609473" y="542543"/>
                </a:lnTo>
                <a:close/>
              </a:path>
              <a:path extrusionOk="0" h="899160" w="1081404">
                <a:moveTo>
                  <a:pt x="610126" y="543630"/>
                </a:moveTo>
                <a:lnTo>
                  <a:pt x="610616" y="544576"/>
                </a:lnTo>
                <a:lnTo>
                  <a:pt x="610126" y="543630"/>
                </a:lnTo>
                <a:close/>
              </a:path>
              <a:path extrusionOk="0" h="899160" w="1081404">
                <a:moveTo>
                  <a:pt x="609563" y="542543"/>
                </a:moveTo>
                <a:lnTo>
                  <a:pt x="610126" y="543630"/>
                </a:lnTo>
                <a:lnTo>
                  <a:pt x="609563" y="542543"/>
                </a:lnTo>
                <a:close/>
              </a:path>
              <a:path extrusionOk="0" h="899160" w="1081404">
                <a:moveTo>
                  <a:pt x="601345" y="526668"/>
                </a:moveTo>
                <a:lnTo>
                  <a:pt x="602487" y="528954"/>
                </a:lnTo>
                <a:lnTo>
                  <a:pt x="602245" y="528407"/>
                </a:lnTo>
                <a:lnTo>
                  <a:pt x="601345" y="526668"/>
                </a:lnTo>
                <a:close/>
              </a:path>
              <a:path extrusionOk="0" h="899160" w="1081404">
                <a:moveTo>
                  <a:pt x="602245" y="528407"/>
                </a:moveTo>
                <a:lnTo>
                  <a:pt x="602487" y="528954"/>
                </a:lnTo>
                <a:lnTo>
                  <a:pt x="602245" y="528407"/>
                </a:lnTo>
                <a:close/>
              </a:path>
              <a:path extrusionOk="0" h="899160" w="1081404">
                <a:moveTo>
                  <a:pt x="601473" y="526668"/>
                </a:moveTo>
                <a:lnTo>
                  <a:pt x="601345" y="526668"/>
                </a:lnTo>
                <a:lnTo>
                  <a:pt x="602245" y="528407"/>
                </a:lnTo>
                <a:lnTo>
                  <a:pt x="601473" y="526668"/>
                </a:lnTo>
                <a:close/>
              </a:path>
              <a:path extrusionOk="0" h="899160" w="1081404">
                <a:moveTo>
                  <a:pt x="594486" y="510920"/>
                </a:moveTo>
                <a:lnTo>
                  <a:pt x="595376" y="513206"/>
                </a:lnTo>
                <a:lnTo>
                  <a:pt x="594828" y="511690"/>
                </a:lnTo>
                <a:lnTo>
                  <a:pt x="594486" y="510920"/>
                </a:lnTo>
                <a:close/>
              </a:path>
              <a:path extrusionOk="0" h="899160" w="1081404">
                <a:moveTo>
                  <a:pt x="594828" y="511690"/>
                </a:moveTo>
                <a:lnTo>
                  <a:pt x="595376" y="513206"/>
                </a:lnTo>
                <a:lnTo>
                  <a:pt x="594828" y="511690"/>
                </a:lnTo>
                <a:close/>
              </a:path>
              <a:path extrusionOk="0" h="899160" w="1081404">
                <a:moveTo>
                  <a:pt x="594550" y="510920"/>
                </a:moveTo>
                <a:lnTo>
                  <a:pt x="594828" y="511690"/>
                </a:lnTo>
                <a:lnTo>
                  <a:pt x="594550" y="510920"/>
                </a:lnTo>
                <a:close/>
              </a:path>
              <a:path extrusionOk="0" h="899160" w="1081404">
                <a:moveTo>
                  <a:pt x="588772" y="494918"/>
                </a:moveTo>
                <a:lnTo>
                  <a:pt x="589660" y="497585"/>
                </a:lnTo>
                <a:lnTo>
                  <a:pt x="589384" y="496616"/>
                </a:lnTo>
                <a:lnTo>
                  <a:pt x="588772" y="494918"/>
                </a:lnTo>
                <a:close/>
              </a:path>
              <a:path extrusionOk="0" h="899160" w="1081404">
                <a:moveTo>
                  <a:pt x="589384" y="496616"/>
                </a:moveTo>
                <a:lnTo>
                  <a:pt x="589660" y="497585"/>
                </a:lnTo>
                <a:lnTo>
                  <a:pt x="589384" y="496616"/>
                </a:lnTo>
                <a:close/>
              </a:path>
              <a:path extrusionOk="0" h="899160" w="1081404">
                <a:moveTo>
                  <a:pt x="588901" y="494918"/>
                </a:moveTo>
                <a:lnTo>
                  <a:pt x="588772" y="494918"/>
                </a:lnTo>
                <a:lnTo>
                  <a:pt x="589384" y="496616"/>
                </a:lnTo>
                <a:lnTo>
                  <a:pt x="588901" y="494918"/>
                </a:lnTo>
                <a:close/>
              </a:path>
              <a:path extrusionOk="0" h="899160" w="1081404">
                <a:moveTo>
                  <a:pt x="584453" y="479297"/>
                </a:moveTo>
                <a:lnTo>
                  <a:pt x="585088" y="482218"/>
                </a:lnTo>
                <a:lnTo>
                  <a:pt x="584635" y="479934"/>
                </a:lnTo>
                <a:lnTo>
                  <a:pt x="584453" y="479297"/>
                </a:lnTo>
                <a:close/>
              </a:path>
              <a:path extrusionOk="0" h="899160" w="1081404">
                <a:moveTo>
                  <a:pt x="584635" y="479934"/>
                </a:moveTo>
                <a:lnTo>
                  <a:pt x="585088" y="482218"/>
                </a:lnTo>
                <a:lnTo>
                  <a:pt x="585285" y="482218"/>
                </a:lnTo>
                <a:lnTo>
                  <a:pt x="584635" y="479934"/>
                </a:lnTo>
                <a:close/>
              </a:path>
              <a:path extrusionOk="0" h="899160" w="1081404">
                <a:moveTo>
                  <a:pt x="584508" y="479297"/>
                </a:moveTo>
                <a:lnTo>
                  <a:pt x="584635" y="479934"/>
                </a:lnTo>
                <a:lnTo>
                  <a:pt x="584508" y="479297"/>
                </a:lnTo>
                <a:close/>
              </a:path>
              <a:path extrusionOk="0" h="899160" w="1081404">
                <a:moveTo>
                  <a:pt x="581405" y="463676"/>
                </a:moveTo>
                <a:lnTo>
                  <a:pt x="581786" y="466343"/>
                </a:lnTo>
                <a:lnTo>
                  <a:pt x="581543" y="464369"/>
                </a:lnTo>
                <a:lnTo>
                  <a:pt x="581405" y="463676"/>
                </a:lnTo>
                <a:close/>
              </a:path>
              <a:path extrusionOk="0" h="899160" w="1081404">
                <a:moveTo>
                  <a:pt x="581543" y="464369"/>
                </a:moveTo>
                <a:lnTo>
                  <a:pt x="581786" y="466343"/>
                </a:lnTo>
                <a:lnTo>
                  <a:pt x="581935" y="466343"/>
                </a:lnTo>
                <a:lnTo>
                  <a:pt x="581543" y="464369"/>
                </a:lnTo>
                <a:close/>
              </a:path>
              <a:path extrusionOk="0" h="899160" w="1081404">
                <a:moveTo>
                  <a:pt x="581458" y="463676"/>
                </a:moveTo>
                <a:lnTo>
                  <a:pt x="581543" y="464369"/>
                </a:lnTo>
                <a:lnTo>
                  <a:pt x="581458" y="463676"/>
                </a:lnTo>
                <a:close/>
              </a:path>
              <a:path extrusionOk="0" h="899160" w="1081404">
                <a:moveTo>
                  <a:pt x="579501" y="447801"/>
                </a:moveTo>
                <a:lnTo>
                  <a:pt x="579754" y="451103"/>
                </a:lnTo>
                <a:lnTo>
                  <a:pt x="579679" y="449247"/>
                </a:lnTo>
                <a:lnTo>
                  <a:pt x="579501" y="447801"/>
                </a:lnTo>
                <a:close/>
              </a:path>
              <a:path extrusionOk="0" h="899160" w="1081404">
                <a:moveTo>
                  <a:pt x="579679" y="449247"/>
                </a:moveTo>
                <a:lnTo>
                  <a:pt x="579754" y="451103"/>
                </a:lnTo>
                <a:lnTo>
                  <a:pt x="579908" y="451103"/>
                </a:lnTo>
                <a:lnTo>
                  <a:pt x="579679" y="449247"/>
                </a:lnTo>
                <a:close/>
              </a:path>
              <a:path extrusionOk="0" h="899160" w="1081404">
                <a:moveTo>
                  <a:pt x="579620" y="447801"/>
                </a:moveTo>
                <a:lnTo>
                  <a:pt x="579679" y="449247"/>
                </a:lnTo>
                <a:lnTo>
                  <a:pt x="579620" y="447801"/>
                </a:lnTo>
                <a:close/>
              </a:path>
              <a:path extrusionOk="0" h="899160" w="1081404">
                <a:moveTo>
                  <a:pt x="578227" y="417321"/>
                </a:moveTo>
                <a:lnTo>
                  <a:pt x="502030" y="417321"/>
                </a:lnTo>
                <a:lnTo>
                  <a:pt x="502157" y="420242"/>
                </a:lnTo>
                <a:lnTo>
                  <a:pt x="502793" y="435863"/>
                </a:lnTo>
                <a:lnTo>
                  <a:pt x="502793" y="435736"/>
                </a:lnTo>
                <a:lnTo>
                  <a:pt x="579127" y="435736"/>
                </a:lnTo>
                <a:lnTo>
                  <a:pt x="578993" y="432434"/>
                </a:lnTo>
                <a:lnTo>
                  <a:pt x="578227" y="417321"/>
                </a:lnTo>
                <a:close/>
              </a:path>
              <a:path extrusionOk="0" h="899160" w="1081404">
                <a:moveTo>
                  <a:pt x="502147" y="420158"/>
                </a:moveTo>
                <a:close/>
              </a:path>
              <a:path extrusionOk="0" h="899160" w="1081404">
                <a:moveTo>
                  <a:pt x="500052" y="403167"/>
                </a:moveTo>
                <a:lnTo>
                  <a:pt x="502147" y="420158"/>
                </a:lnTo>
                <a:lnTo>
                  <a:pt x="502030" y="417321"/>
                </a:lnTo>
                <a:lnTo>
                  <a:pt x="578227" y="417321"/>
                </a:lnTo>
                <a:lnTo>
                  <a:pt x="577976" y="412368"/>
                </a:lnTo>
                <a:lnTo>
                  <a:pt x="577035" y="404748"/>
                </a:lnTo>
                <a:lnTo>
                  <a:pt x="500379" y="404748"/>
                </a:lnTo>
                <a:lnTo>
                  <a:pt x="500052" y="403167"/>
                </a:lnTo>
                <a:close/>
              </a:path>
              <a:path extrusionOk="0" h="899160" w="1081404">
                <a:moveTo>
                  <a:pt x="499872" y="401700"/>
                </a:moveTo>
                <a:lnTo>
                  <a:pt x="500052" y="403167"/>
                </a:lnTo>
                <a:lnTo>
                  <a:pt x="500379" y="404748"/>
                </a:lnTo>
                <a:lnTo>
                  <a:pt x="499872" y="401700"/>
                </a:lnTo>
                <a:close/>
              </a:path>
              <a:path extrusionOk="0" h="899160" w="1081404">
                <a:moveTo>
                  <a:pt x="576659" y="401700"/>
                </a:moveTo>
                <a:lnTo>
                  <a:pt x="499872" y="401700"/>
                </a:lnTo>
                <a:lnTo>
                  <a:pt x="500379" y="404748"/>
                </a:lnTo>
                <a:lnTo>
                  <a:pt x="577035" y="404748"/>
                </a:lnTo>
                <a:lnTo>
                  <a:pt x="576659" y="401700"/>
                </a:lnTo>
                <a:close/>
              </a:path>
              <a:path extrusionOk="0" h="899160" w="1081404">
                <a:moveTo>
                  <a:pt x="496608" y="386521"/>
                </a:moveTo>
                <a:lnTo>
                  <a:pt x="500052" y="403167"/>
                </a:lnTo>
                <a:lnTo>
                  <a:pt x="499872" y="401700"/>
                </a:lnTo>
                <a:lnTo>
                  <a:pt x="576659" y="401700"/>
                </a:lnTo>
                <a:lnTo>
                  <a:pt x="575309" y="390778"/>
                </a:lnTo>
                <a:lnTo>
                  <a:pt x="574948" y="389000"/>
                </a:lnTo>
                <a:lnTo>
                  <a:pt x="497331" y="389000"/>
                </a:lnTo>
                <a:lnTo>
                  <a:pt x="496608" y="386521"/>
                </a:lnTo>
                <a:close/>
              </a:path>
              <a:path extrusionOk="0" h="899160" w="1081404">
                <a:moveTo>
                  <a:pt x="496570" y="386333"/>
                </a:moveTo>
                <a:lnTo>
                  <a:pt x="496608" y="386521"/>
                </a:lnTo>
                <a:lnTo>
                  <a:pt x="497331" y="389000"/>
                </a:lnTo>
                <a:lnTo>
                  <a:pt x="496570" y="386333"/>
                </a:lnTo>
                <a:close/>
              </a:path>
              <a:path extrusionOk="0" h="899160" w="1081404">
                <a:moveTo>
                  <a:pt x="574405" y="386333"/>
                </a:moveTo>
                <a:lnTo>
                  <a:pt x="496570" y="386333"/>
                </a:lnTo>
                <a:lnTo>
                  <a:pt x="497331" y="389000"/>
                </a:lnTo>
                <a:lnTo>
                  <a:pt x="574948" y="389000"/>
                </a:lnTo>
                <a:lnTo>
                  <a:pt x="574405" y="386333"/>
                </a:lnTo>
                <a:close/>
              </a:path>
              <a:path extrusionOk="0" h="899160" w="1081404">
                <a:moveTo>
                  <a:pt x="491998" y="370712"/>
                </a:moveTo>
                <a:lnTo>
                  <a:pt x="496608" y="386521"/>
                </a:lnTo>
                <a:lnTo>
                  <a:pt x="496570" y="386333"/>
                </a:lnTo>
                <a:lnTo>
                  <a:pt x="574405" y="386333"/>
                </a:lnTo>
                <a:lnTo>
                  <a:pt x="571715" y="373125"/>
                </a:lnTo>
                <a:lnTo>
                  <a:pt x="492886" y="373125"/>
                </a:lnTo>
                <a:lnTo>
                  <a:pt x="491998" y="370712"/>
                </a:lnTo>
                <a:close/>
              </a:path>
              <a:path extrusionOk="0" h="899160" w="1081404">
                <a:moveTo>
                  <a:pt x="566856" y="354964"/>
                </a:moveTo>
                <a:lnTo>
                  <a:pt x="486282" y="354964"/>
                </a:lnTo>
                <a:lnTo>
                  <a:pt x="487299" y="357504"/>
                </a:lnTo>
                <a:lnTo>
                  <a:pt x="492886" y="373125"/>
                </a:lnTo>
                <a:lnTo>
                  <a:pt x="571715" y="373125"/>
                </a:lnTo>
                <a:lnTo>
                  <a:pt x="570992" y="369569"/>
                </a:lnTo>
                <a:lnTo>
                  <a:pt x="566856" y="354964"/>
                </a:lnTo>
                <a:close/>
              </a:path>
              <a:path extrusionOk="0" h="899160" w="1081404">
                <a:moveTo>
                  <a:pt x="486786" y="356350"/>
                </a:moveTo>
                <a:lnTo>
                  <a:pt x="487206" y="357504"/>
                </a:lnTo>
                <a:lnTo>
                  <a:pt x="486786" y="356350"/>
                </a:lnTo>
                <a:close/>
              </a:path>
              <a:path extrusionOk="0" h="899160" w="1081404">
                <a:moveTo>
                  <a:pt x="486282" y="354964"/>
                </a:moveTo>
                <a:lnTo>
                  <a:pt x="486786" y="356350"/>
                </a:lnTo>
                <a:lnTo>
                  <a:pt x="487299" y="357504"/>
                </a:lnTo>
                <a:lnTo>
                  <a:pt x="486282" y="354964"/>
                </a:lnTo>
                <a:close/>
              </a:path>
              <a:path extrusionOk="0" h="899160" w="1081404">
                <a:moveTo>
                  <a:pt x="561759" y="339470"/>
                </a:moveTo>
                <a:lnTo>
                  <a:pt x="479298" y="339470"/>
                </a:lnTo>
                <a:lnTo>
                  <a:pt x="486786" y="356350"/>
                </a:lnTo>
                <a:lnTo>
                  <a:pt x="486282" y="354964"/>
                </a:lnTo>
                <a:lnTo>
                  <a:pt x="566856" y="354964"/>
                </a:lnTo>
                <a:lnTo>
                  <a:pt x="565023" y="348487"/>
                </a:lnTo>
                <a:lnTo>
                  <a:pt x="561759" y="339470"/>
                </a:lnTo>
                <a:close/>
              </a:path>
              <a:path extrusionOk="0" h="899160" w="1081404">
                <a:moveTo>
                  <a:pt x="471203" y="323910"/>
                </a:moveTo>
                <a:lnTo>
                  <a:pt x="480186" y="341502"/>
                </a:lnTo>
                <a:lnTo>
                  <a:pt x="479298" y="339470"/>
                </a:lnTo>
                <a:lnTo>
                  <a:pt x="561759" y="339470"/>
                </a:lnTo>
                <a:lnTo>
                  <a:pt x="557529" y="327786"/>
                </a:lnTo>
                <a:lnTo>
                  <a:pt x="556622" y="325754"/>
                </a:lnTo>
                <a:lnTo>
                  <a:pt x="472312" y="325754"/>
                </a:lnTo>
                <a:lnTo>
                  <a:pt x="471203" y="323910"/>
                </a:lnTo>
                <a:close/>
              </a:path>
              <a:path extrusionOk="0" h="899160" w="1081404">
                <a:moveTo>
                  <a:pt x="471043" y="323595"/>
                </a:moveTo>
                <a:lnTo>
                  <a:pt x="471203" y="323910"/>
                </a:lnTo>
                <a:lnTo>
                  <a:pt x="472312" y="325754"/>
                </a:lnTo>
                <a:lnTo>
                  <a:pt x="471043" y="323595"/>
                </a:lnTo>
                <a:close/>
              </a:path>
              <a:path extrusionOk="0" h="899160" w="1081404">
                <a:moveTo>
                  <a:pt x="555658" y="323595"/>
                </a:moveTo>
                <a:lnTo>
                  <a:pt x="471043" y="323595"/>
                </a:lnTo>
                <a:lnTo>
                  <a:pt x="472312" y="325754"/>
                </a:lnTo>
                <a:lnTo>
                  <a:pt x="556622" y="325754"/>
                </a:lnTo>
                <a:lnTo>
                  <a:pt x="555658" y="323595"/>
                </a:lnTo>
                <a:close/>
              </a:path>
              <a:path extrusionOk="0" h="899160" w="1081404">
                <a:moveTo>
                  <a:pt x="548796" y="308228"/>
                </a:moveTo>
                <a:lnTo>
                  <a:pt x="461772" y="308228"/>
                </a:lnTo>
                <a:lnTo>
                  <a:pt x="463042" y="310133"/>
                </a:lnTo>
                <a:lnTo>
                  <a:pt x="471203" y="323910"/>
                </a:lnTo>
                <a:lnTo>
                  <a:pt x="471043" y="323595"/>
                </a:lnTo>
                <a:lnTo>
                  <a:pt x="555658" y="323595"/>
                </a:lnTo>
                <a:lnTo>
                  <a:pt x="548796" y="308228"/>
                </a:lnTo>
                <a:close/>
              </a:path>
              <a:path extrusionOk="0" h="899160" w="1081404">
                <a:moveTo>
                  <a:pt x="462010" y="308625"/>
                </a:moveTo>
                <a:lnTo>
                  <a:pt x="462917" y="310133"/>
                </a:lnTo>
                <a:lnTo>
                  <a:pt x="462010" y="308625"/>
                </a:lnTo>
                <a:close/>
              </a:path>
              <a:path extrusionOk="0" h="899160" w="1081404">
                <a:moveTo>
                  <a:pt x="461772" y="308228"/>
                </a:moveTo>
                <a:lnTo>
                  <a:pt x="462010" y="308625"/>
                </a:lnTo>
                <a:lnTo>
                  <a:pt x="463042" y="310133"/>
                </a:lnTo>
                <a:lnTo>
                  <a:pt x="461772" y="308228"/>
                </a:lnTo>
                <a:close/>
              </a:path>
              <a:path extrusionOk="0" h="899160" w="1081404">
                <a:moveTo>
                  <a:pt x="540958" y="292861"/>
                </a:moveTo>
                <a:lnTo>
                  <a:pt x="451230" y="292861"/>
                </a:lnTo>
                <a:lnTo>
                  <a:pt x="452374" y="294385"/>
                </a:lnTo>
                <a:lnTo>
                  <a:pt x="462010" y="308625"/>
                </a:lnTo>
                <a:lnTo>
                  <a:pt x="461772" y="308228"/>
                </a:lnTo>
                <a:lnTo>
                  <a:pt x="548796" y="308228"/>
                </a:lnTo>
                <a:lnTo>
                  <a:pt x="548512" y="307593"/>
                </a:lnTo>
                <a:lnTo>
                  <a:pt x="540958" y="292861"/>
                </a:lnTo>
                <a:close/>
              </a:path>
              <a:path extrusionOk="0" h="899160" w="1081404">
                <a:moveTo>
                  <a:pt x="451286" y="292943"/>
                </a:moveTo>
                <a:lnTo>
                  <a:pt x="452273" y="294385"/>
                </a:lnTo>
                <a:lnTo>
                  <a:pt x="451286" y="292943"/>
                </a:lnTo>
                <a:close/>
              </a:path>
              <a:path extrusionOk="0" h="899160" w="1081404">
                <a:moveTo>
                  <a:pt x="532131" y="277367"/>
                </a:moveTo>
                <a:lnTo>
                  <a:pt x="439547" y="277367"/>
                </a:lnTo>
                <a:lnTo>
                  <a:pt x="440817" y="279018"/>
                </a:lnTo>
                <a:lnTo>
                  <a:pt x="451286" y="292943"/>
                </a:lnTo>
                <a:lnTo>
                  <a:pt x="540958" y="292861"/>
                </a:lnTo>
                <a:lnTo>
                  <a:pt x="538352" y="287781"/>
                </a:lnTo>
                <a:lnTo>
                  <a:pt x="532131" y="277367"/>
                </a:lnTo>
                <a:close/>
              </a:path>
              <a:path extrusionOk="0" h="899160" w="1081404">
                <a:moveTo>
                  <a:pt x="440545" y="278692"/>
                </a:moveTo>
                <a:lnTo>
                  <a:pt x="440791" y="279018"/>
                </a:lnTo>
                <a:lnTo>
                  <a:pt x="440545" y="278692"/>
                </a:lnTo>
                <a:close/>
              </a:path>
              <a:path extrusionOk="0" h="899160" w="1081404">
                <a:moveTo>
                  <a:pt x="439547" y="277367"/>
                </a:moveTo>
                <a:lnTo>
                  <a:pt x="440545" y="278692"/>
                </a:lnTo>
                <a:lnTo>
                  <a:pt x="440817" y="279018"/>
                </a:lnTo>
                <a:lnTo>
                  <a:pt x="439547" y="277367"/>
                </a:lnTo>
                <a:close/>
              </a:path>
              <a:path extrusionOk="0" h="899160" w="1081404">
                <a:moveTo>
                  <a:pt x="522708" y="262381"/>
                </a:moveTo>
                <a:lnTo>
                  <a:pt x="426974" y="262381"/>
                </a:lnTo>
                <a:lnTo>
                  <a:pt x="428244" y="263905"/>
                </a:lnTo>
                <a:lnTo>
                  <a:pt x="440545" y="278692"/>
                </a:lnTo>
                <a:lnTo>
                  <a:pt x="439547" y="277367"/>
                </a:lnTo>
                <a:lnTo>
                  <a:pt x="532131" y="277367"/>
                </a:lnTo>
                <a:lnTo>
                  <a:pt x="526669" y="268223"/>
                </a:lnTo>
                <a:lnTo>
                  <a:pt x="522708" y="262381"/>
                </a:lnTo>
                <a:close/>
              </a:path>
              <a:path extrusionOk="0" h="899160" w="1081404">
                <a:moveTo>
                  <a:pt x="428225" y="263886"/>
                </a:moveTo>
                <a:close/>
              </a:path>
              <a:path extrusionOk="0" h="899160" w="1081404">
                <a:moveTo>
                  <a:pt x="512693" y="247776"/>
                </a:moveTo>
                <a:lnTo>
                  <a:pt x="413257" y="247776"/>
                </a:lnTo>
                <a:lnTo>
                  <a:pt x="414400" y="248919"/>
                </a:lnTo>
                <a:lnTo>
                  <a:pt x="428225" y="263886"/>
                </a:lnTo>
                <a:lnTo>
                  <a:pt x="426974" y="262381"/>
                </a:lnTo>
                <a:lnTo>
                  <a:pt x="522708" y="262381"/>
                </a:lnTo>
                <a:lnTo>
                  <a:pt x="513842" y="249300"/>
                </a:lnTo>
                <a:lnTo>
                  <a:pt x="512693" y="247776"/>
                </a:lnTo>
                <a:close/>
              </a:path>
              <a:path extrusionOk="0" h="899160" w="1081404">
                <a:moveTo>
                  <a:pt x="413366" y="247893"/>
                </a:moveTo>
                <a:lnTo>
                  <a:pt x="414319" y="248919"/>
                </a:lnTo>
                <a:lnTo>
                  <a:pt x="413366" y="247893"/>
                </a:lnTo>
                <a:close/>
              </a:path>
              <a:path extrusionOk="0" h="899160" w="1081404">
                <a:moveTo>
                  <a:pt x="501690" y="233171"/>
                </a:moveTo>
                <a:lnTo>
                  <a:pt x="398525" y="233171"/>
                </a:lnTo>
                <a:lnTo>
                  <a:pt x="413366" y="247893"/>
                </a:lnTo>
                <a:lnTo>
                  <a:pt x="512693" y="247776"/>
                </a:lnTo>
                <a:lnTo>
                  <a:pt x="501690" y="233171"/>
                </a:lnTo>
                <a:close/>
              </a:path>
              <a:path extrusionOk="0" h="899160" w="1081404">
                <a:moveTo>
                  <a:pt x="489890" y="218947"/>
                </a:moveTo>
                <a:lnTo>
                  <a:pt x="382777" y="218947"/>
                </a:lnTo>
                <a:lnTo>
                  <a:pt x="384048" y="220090"/>
                </a:lnTo>
                <a:lnTo>
                  <a:pt x="399668" y="234314"/>
                </a:lnTo>
                <a:lnTo>
                  <a:pt x="398525" y="233171"/>
                </a:lnTo>
                <a:lnTo>
                  <a:pt x="501690" y="233171"/>
                </a:lnTo>
                <a:lnTo>
                  <a:pt x="499872" y="230758"/>
                </a:lnTo>
                <a:lnTo>
                  <a:pt x="489890" y="218947"/>
                </a:lnTo>
                <a:close/>
              </a:path>
              <a:path extrusionOk="0" h="899160" w="1081404">
                <a:moveTo>
                  <a:pt x="383880" y="219950"/>
                </a:moveTo>
                <a:lnTo>
                  <a:pt x="384034" y="220090"/>
                </a:lnTo>
                <a:lnTo>
                  <a:pt x="383880" y="219950"/>
                </a:lnTo>
                <a:close/>
              </a:path>
              <a:path extrusionOk="0" h="899160" w="1081404">
                <a:moveTo>
                  <a:pt x="477685" y="205231"/>
                </a:moveTo>
                <a:lnTo>
                  <a:pt x="366267" y="205231"/>
                </a:lnTo>
                <a:lnTo>
                  <a:pt x="367538" y="206247"/>
                </a:lnTo>
                <a:lnTo>
                  <a:pt x="383880" y="219950"/>
                </a:lnTo>
                <a:lnTo>
                  <a:pt x="382777" y="218947"/>
                </a:lnTo>
                <a:lnTo>
                  <a:pt x="489890" y="218947"/>
                </a:lnTo>
                <a:lnTo>
                  <a:pt x="484631" y="212725"/>
                </a:lnTo>
                <a:lnTo>
                  <a:pt x="477685" y="205231"/>
                </a:lnTo>
                <a:close/>
              </a:path>
              <a:path extrusionOk="0" h="899160" w="1081404">
                <a:moveTo>
                  <a:pt x="366936" y="205790"/>
                </a:moveTo>
                <a:lnTo>
                  <a:pt x="367483" y="206247"/>
                </a:lnTo>
                <a:lnTo>
                  <a:pt x="366936" y="205790"/>
                </a:lnTo>
                <a:close/>
              </a:path>
              <a:path extrusionOk="0" h="899160" w="1081404">
                <a:moveTo>
                  <a:pt x="366267" y="205231"/>
                </a:moveTo>
                <a:lnTo>
                  <a:pt x="366936" y="205790"/>
                </a:lnTo>
                <a:lnTo>
                  <a:pt x="367538" y="206247"/>
                </a:lnTo>
                <a:lnTo>
                  <a:pt x="366267" y="205231"/>
                </a:lnTo>
                <a:close/>
              </a:path>
              <a:path extrusionOk="0" h="899160" w="1081404">
                <a:moveTo>
                  <a:pt x="465304" y="192150"/>
                </a:moveTo>
                <a:lnTo>
                  <a:pt x="348996" y="192150"/>
                </a:lnTo>
                <a:lnTo>
                  <a:pt x="366936" y="205790"/>
                </a:lnTo>
                <a:lnTo>
                  <a:pt x="366267" y="205231"/>
                </a:lnTo>
                <a:lnTo>
                  <a:pt x="477685" y="205231"/>
                </a:lnTo>
                <a:lnTo>
                  <a:pt x="468502" y="195325"/>
                </a:lnTo>
                <a:lnTo>
                  <a:pt x="465304" y="192150"/>
                </a:lnTo>
                <a:close/>
              </a:path>
              <a:path extrusionOk="0" h="899160" w="1081404">
                <a:moveTo>
                  <a:pt x="452380" y="179323"/>
                </a:moveTo>
                <a:lnTo>
                  <a:pt x="330835" y="179323"/>
                </a:lnTo>
                <a:lnTo>
                  <a:pt x="332104" y="180212"/>
                </a:lnTo>
                <a:lnTo>
                  <a:pt x="350138" y="193039"/>
                </a:lnTo>
                <a:lnTo>
                  <a:pt x="348996" y="192150"/>
                </a:lnTo>
                <a:lnTo>
                  <a:pt x="465304" y="192150"/>
                </a:lnTo>
                <a:lnTo>
                  <a:pt x="452380" y="179323"/>
                </a:lnTo>
                <a:close/>
              </a:path>
              <a:path extrusionOk="0" h="899160" w="1081404">
                <a:moveTo>
                  <a:pt x="331899" y="180080"/>
                </a:moveTo>
                <a:lnTo>
                  <a:pt x="332086" y="180212"/>
                </a:lnTo>
                <a:lnTo>
                  <a:pt x="331899" y="180080"/>
                </a:lnTo>
                <a:close/>
              </a:path>
              <a:path extrusionOk="0" h="899160" w="1081404">
                <a:moveTo>
                  <a:pt x="439182" y="167258"/>
                </a:moveTo>
                <a:lnTo>
                  <a:pt x="312038" y="167258"/>
                </a:lnTo>
                <a:lnTo>
                  <a:pt x="331899" y="180080"/>
                </a:lnTo>
                <a:lnTo>
                  <a:pt x="330835" y="179323"/>
                </a:lnTo>
                <a:lnTo>
                  <a:pt x="452380" y="179323"/>
                </a:lnTo>
                <a:lnTo>
                  <a:pt x="451484" y="178434"/>
                </a:lnTo>
                <a:lnTo>
                  <a:pt x="439182" y="167258"/>
                </a:lnTo>
                <a:close/>
              </a:path>
              <a:path extrusionOk="0" h="899160" w="1081404">
                <a:moveTo>
                  <a:pt x="425678" y="155575"/>
                </a:moveTo>
                <a:lnTo>
                  <a:pt x="292353" y="155575"/>
                </a:lnTo>
                <a:lnTo>
                  <a:pt x="313181" y="168020"/>
                </a:lnTo>
                <a:lnTo>
                  <a:pt x="312038" y="167258"/>
                </a:lnTo>
                <a:lnTo>
                  <a:pt x="439182" y="167258"/>
                </a:lnTo>
                <a:lnTo>
                  <a:pt x="433450" y="162051"/>
                </a:lnTo>
                <a:lnTo>
                  <a:pt x="425678" y="155575"/>
                </a:lnTo>
                <a:close/>
              </a:path>
              <a:path extrusionOk="0" h="899160" w="1081404">
                <a:moveTo>
                  <a:pt x="412250" y="144525"/>
                </a:moveTo>
                <a:lnTo>
                  <a:pt x="272161" y="144525"/>
                </a:lnTo>
                <a:lnTo>
                  <a:pt x="273557" y="145287"/>
                </a:lnTo>
                <a:lnTo>
                  <a:pt x="293497" y="156337"/>
                </a:lnTo>
                <a:lnTo>
                  <a:pt x="292353" y="155575"/>
                </a:lnTo>
                <a:lnTo>
                  <a:pt x="425678" y="155575"/>
                </a:lnTo>
                <a:lnTo>
                  <a:pt x="414400" y="146176"/>
                </a:lnTo>
                <a:lnTo>
                  <a:pt x="412250" y="144525"/>
                </a:lnTo>
                <a:close/>
              </a:path>
              <a:path extrusionOk="0" h="899160" w="1081404">
                <a:moveTo>
                  <a:pt x="273383" y="145202"/>
                </a:moveTo>
                <a:lnTo>
                  <a:pt x="273537" y="145287"/>
                </a:lnTo>
                <a:lnTo>
                  <a:pt x="273383" y="145202"/>
                </a:lnTo>
                <a:close/>
              </a:path>
              <a:path extrusionOk="0" h="899160" w="1081404">
                <a:moveTo>
                  <a:pt x="229997" y="124840"/>
                </a:moveTo>
                <a:lnTo>
                  <a:pt x="252602" y="135000"/>
                </a:lnTo>
                <a:lnTo>
                  <a:pt x="273383" y="145202"/>
                </a:lnTo>
                <a:lnTo>
                  <a:pt x="272161" y="144525"/>
                </a:lnTo>
                <a:lnTo>
                  <a:pt x="412250" y="144525"/>
                </a:lnTo>
                <a:lnTo>
                  <a:pt x="394715" y="131063"/>
                </a:lnTo>
                <a:lnTo>
                  <a:pt x="386544" y="125348"/>
                </a:lnTo>
                <a:lnTo>
                  <a:pt x="231266" y="125348"/>
                </a:lnTo>
                <a:lnTo>
                  <a:pt x="229997" y="124840"/>
                </a:lnTo>
                <a:close/>
              </a:path>
              <a:path extrusionOk="0" h="899160" w="1081404">
                <a:moveTo>
                  <a:pt x="251460" y="134492"/>
                </a:moveTo>
                <a:lnTo>
                  <a:pt x="252499" y="135000"/>
                </a:lnTo>
                <a:lnTo>
                  <a:pt x="251460" y="134492"/>
                </a:lnTo>
                <a:close/>
              </a:path>
              <a:path extrusionOk="0" h="899160" w="1081404">
                <a:moveTo>
                  <a:pt x="208378" y="115991"/>
                </a:moveTo>
                <a:lnTo>
                  <a:pt x="231266" y="125348"/>
                </a:lnTo>
                <a:lnTo>
                  <a:pt x="386544" y="125348"/>
                </a:lnTo>
                <a:lnTo>
                  <a:pt x="373817" y="116458"/>
                </a:lnTo>
                <a:lnTo>
                  <a:pt x="209676" y="116458"/>
                </a:lnTo>
                <a:lnTo>
                  <a:pt x="208378" y="115991"/>
                </a:lnTo>
                <a:close/>
              </a:path>
              <a:path extrusionOk="0" h="899160" w="1081404">
                <a:moveTo>
                  <a:pt x="373027" y="115950"/>
                </a:moveTo>
                <a:lnTo>
                  <a:pt x="208279" y="115950"/>
                </a:lnTo>
                <a:lnTo>
                  <a:pt x="209676" y="116458"/>
                </a:lnTo>
                <a:lnTo>
                  <a:pt x="373817" y="116458"/>
                </a:lnTo>
                <a:lnTo>
                  <a:pt x="373027" y="115950"/>
                </a:lnTo>
                <a:close/>
              </a:path>
              <a:path extrusionOk="0" h="899160" w="1081404">
                <a:moveTo>
                  <a:pt x="360581" y="107950"/>
                </a:moveTo>
                <a:lnTo>
                  <a:pt x="186054" y="107950"/>
                </a:lnTo>
                <a:lnTo>
                  <a:pt x="187578" y="108457"/>
                </a:lnTo>
                <a:lnTo>
                  <a:pt x="208378" y="115991"/>
                </a:lnTo>
                <a:lnTo>
                  <a:pt x="373027" y="115950"/>
                </a:lnTo>
                <a:lnTo>
                  <a:pt x="360581" y="107950"/>
                </a:lnTo>
                <a:close/>
              </a:path>
              <a:path extrusionOk="0" h="899160" w="1081404">
                <a:moveTo>
                  <a:pt x="186581" y="108139"/>
                </a:moveTo>
                <a:lnTo>
                  <a:pt x="187465" y="108457"/>
                </a:lnTo>
                <a:lnTo>
                  <a:pt x="186581" y="108139"/>
                </a:lnTo>
                <a:close/>
              </a:path>
              <a:path extrusionOk="0" h="899160" w="1081404">
                <a:moveTo>
                  <a:pt x="186054" y="107950"/>
                </a:moveTo>
                <a:lnTo>
                  <a:pt x="186581" y="108139"/>
                </a:lnTo>
                <a:lnTo>
                  <a:pt x="187578" y="108457"/>
                </a:lnTo>
                <a:lnTo>
                  <a:pt x="186054" y="107950"/>
                </a:lnTo>
                <a:close/>
              </a:path>
              <a:path extrusionOk="0" h="899160" w="1081404">
                <a:moveTo>
                  <a:pt x="349266" y="100837"/>
                </a:moveTo>
                <a:lnTo>
                  <a:pt x="163702" y="100837"/>
                </a:lnTo>
                <a:lnTo>
                  <a:pt x="164973" y="101218"/>
                </a:lnTo>
                <a:lnTo>
                  <a:pt x="186581" y="108139"/>
                </a:lnTo>
                <a:lnTo>
                  <a:pt x="186054" y="107950"/>
                </a:lnTo>
                <a:lnTo>
                  <a:pt x="360581" y="107950"/>
                </a:lnTo>
                <a:lnTo>
                  <a:pt x="352678" y="102869"/>
                </a:lnTo>
                <a:lnTo>
                  <a:pt x="349266" y="100837"/>
                </a:lnTo>
                <a:close/>
              </a:path>
              <a:path extrusionOk="0" h="899160" w="1081404">
                <a:moveTo>
                  <a:pt x="164389" y="101057"/>
                </a:moveTo>
                <a:lnTo>
                  <a:pt x="164896" y="101218"/>
                </a:lnTo>
                <a:lnTo>
                  <a:pt x="164389" y="101057"/>
                </a:lnTo>
                <a:close/>
              </a:path>
              <a:path extrusionOk="0" h="899160" w="1081404">
                <a:moveTo>
                  <a:pt x="140715" y="94487"/>
                </a:moveTo>
                <a:lnTo>
                  <a:pt x="164389" y="101057"/>
                </a:lnTo>
                <a:lnTo>
                  <a:pt x="163702" y="100837"/>
                </a:lnTo>
                <a:lnTo>
                  <a:pt x="349266" y="100837"/>
                </a:lnTo>
                <a:lnTo>
                  <a:pt x="339027" y="94741"/>
                </a:lnTo>
                <a:lnTo>
                  <a:pt x="141986" y="94741"/>
                </a:lnTo>
                <a:lnTo>
                  <a:pt x="140715" y="94487"/>
                </a:lnTo>
                <a:close/>
              </a:path>
              <a:path extrusionOk="0" h="899160" w="1081404">
                <a:moveTo>
                  <a:pt x="117475" y="88900"/>
                </a:moveTo>
                <a:lnTo>
                  <a:pt x="141986" y="94741"/>
                </a:lnTo>
                <a:lnTo>
                  <a:pt x="339027" y="94741"/>
                </a:lnTo>
                <a:lnTo>
                  <a:pt x="330707" y="89788"/>
                </a:lnTo>
                <a:lnTo>
                  <a:pt x="329548" y="89153"/>
                </a:lnTo>
                <a:lnTo>
                  <a:pt x="118999" y="89153"/>
                </a:lnTo>
                <a:lnTo>
                  <a:pt x="117475" y="88900"/>
                </a:lnTo>
                <a:close/>
              </a:path>
              <a:path extrusionOk="0" h="899160" w="1081404">
                <a:moveTo>
                  <a:pt x="94294" y="84339"/>
                </a:moveTo>
                <a:lnTo>
                  <a:pt x="118999" y="89153"/>
                </a:lnTo>
                <a:lnTo>
                  <a:pt x="329548" y="89153"/>
                </a:lnTo>
                <a:lnTo>
                  <a:pt x="321197" y="84581"/>
                </a:lnTo>
                <a:lnTo>
                  <a:pt x="95885" y="84581"/>
                </a:lnTo>
                <a:lnTo>
                  <a:pt x="94294" y="84339"/>
                </a:lnTo>
                <a:close/>
              </a:path>
              <a:path extrusionOk="0" h="899160" w="1081404">
                <a:moveTo>
                  <a:pt x="320733" y="84327"/>
                </a:moveTo>
                <a:lnTo>
                  <a:pt x="94234" y="84327"/>
                </a:lnTo>
                <a:lnTo>
                  <a:pt x="95885" y="84581"/>
                </a:lnTo>
                <a:lnTo>
                  <a:pt x="321197" y="84581"/>
                </a:lnTo>
                <a:lnTo>
                  <a:pt x="320733" y="84327"/>
                </a:lnTo>
                <a:close/>
              </a:path>
              <a:path extrusionOk="0" h="899160" w="1081404">
                <a:moveTo>
                  <a:pt x="314238" y="80771"/>
                </a:moveTo>
                <a:lnTo>
                  <a:pt x="70865" y="80771"/>
                </a:lnTo>
                <a:lnTo>
                  <a:pt x="94294" y="84339"/>
                </a:lnTo>
                <a:lnTo>
                  <a:pt x="320733" y="84327"/>
                </a:lnTo>
                <a:lnTo>
                  <a:pt x="314238" y="80771"/>
                </a:lnTo>
                <a:close/>
              </a:path>
              <a:path extrusionOk="0" h="899160" w="1081404">
                <a:moveTo>
                  <a:pt x="47836" y="78297"/>
                </a:moveTo>
                <a:lnTo>
                  <a:pt x="72389" y="81025"/>
                </a:lnTo>
                <a:lnTo>
                  <a:pt x="70865" y="80771"/>
                </a:lnTo>
                <a:lnTo>
                  <a:pt x="314238" y="80771"/>
                </a:lnTo>
                <a:lnTo>
                  <a:pt x="309830" y="78358"/>
                </a:lnTo>
                <a:lnTo>
                  <a:pt x="48767" y="78358"/>
                </a:lnTo>
                <a:lnTo>
                  <a:pt x="47836" y="78297"/>
                </a:lnTo>
                <a:close/>
              </a:path>
              <a:path extrusionOk="0" h="899160" w="1081404">
                <a:moveTo>
                  <a:pt x="47243" y="78231"/>
                </a:moveTo>
                <a:lnTo>
                  <a:pt x="47836" y="78297"/>
                </a:lnTo>
                <a:lnTo>
                  <a:pt x="48767" y="78358"/>
                </a:lnTo>
                <a:lnTo>
                  <a:pt x="47243" y="78231"/>
                </a:lnTo>
                <a:close/>
              </a:path>
              <a:path extrusionOk="0" h="899160" w="1081404">
                <a:moveTo>
                  <a:pt x="309598" y="78231"/>
                </a:moveTo>
                <a:lnTo>
                  <a:pt x="47243" y="78231"/>
                </a:lnTo>
                <a:lnTo>
                  <a:pt x="48767" y="78358"/>
                </a:lnTo>
                <a:lnTo>
                  <a:pt x="309830" y="78358"/>
                </a:lnTo>
                <a:lnTo>
                  <a:pt x="309598" y="78231"/>
                </a:lnTo>
                <a:close/>
              </a:path>
              <a:path extrusionOk="0" h="899160" w="1081404">
                <a:moveTo>
                  <a:pt x="1650" y="0"/>
                </a:moveTo>
                <a:lnTo>
                  <a:pt x="0" y="76200"/>
                </a:lnTo>
                <a:lnTo>
                  <a:pt x="25273" y="76707"/>
                </a:lnTo>
                <a:lnTo>
                  <a:pt x="23622" y="76707"/>
                </a:lnTo>
                <a:lnTo>
                  <a:pt x="47836" y="78297"/>
                </a:lnTo>
                <a:lnTo>
                  <a:pt x="47243" y="78231"/>
                </a:lnTo>
                <a:lnTo>
                  <a:pt x="309598" y="78231"/>
                </a:lnTo>
                <a:lnTo>
                  <a:pt x="260730" y="55117"/>
                </a:lnTo>
                <a:lnTo>
                  <a:pt x="211454" y="36067"/>
                </a:lnTo>
                <a:lnTo>
                  <a:pt x="160527" y="20827"/>
                </a:lnTo>
                <a:lnTo>
                  <a:pt x="108076" y="9397"/>
                </a:lnTo>
                <a:lnTo>
                  <a:pt x="54737" y="2412"/>
                </a:lnTo>
                <a:lnTo>
                  <a:pt x="27939" y="634"/>
                </a:lnTo>
                <a:lnTo>
                  <a:pt x="165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653569" y="3314699"/>
            <a:ext cx="2727484" cy="252889"/>
          </a:xfrm>
          <a:custGeom>
            <a:rect b="b" l="l" r="r" t="t"/>
            <a:pathLst>
              <a:path extrusionOk="0" h="337185" w="3636645">
                <a:moveTo>
                  <a:pt x="3408553" y="108331"/>
                </a:moveTo>
                <a:lnTo>
                  <a:pt x="3408172" y="184464"/>
                </a:lnTo>
                <a:lnTo>
                  <a:pt x="3446399" y="184785"/>
                </a:lnTo>
                <a:lnTo>
                  <a:pt x="3445764" y="260985"/>
                </a:lnTo>
                <a:lnTo>
                  <a:pt x="3407789" y="260985"/>
                </a:lnTo>
                <a:lnTo>
                  <a:pt x="3407410" y="336931"/>
                </a:lnTo>
                <a:lnTo>
                  <a:pt x="3561262" y="260985"/>
                </a:lnTo>
                <a:lnTo>
                  <a:pt x="3445764" y="260985"/>
                </a:lnTo>
                <a:lnTo>
                  <a:pt x="3561907" y="260666"/>
                </a:lnTo>
                <a:lnTo>
                  <a:pt x="3636645" y="223774"/>
                </a:lnTo>
                <a:lnTo>
                  <a:pt x="3408553" y="108331"/>
                </a:lnTo>
                <a:close/>
              </a:path>
              <a:path extrusionOk="0" h="337185" w="3636645">
                <a:moveTo>
                  <a:pt x="3408172" y="184464"/>
                </a:moveTo>
                <a:lnTo>
                  <a:pt x="3407791" y="260666"/>
                </a:lnTo>
                <a:lnTo>
                  <a:pt x="3445764" y="260985"/>
                </a:lnTo>
                <a:lnTo>
                  <a:pt x="3446399" y="184785"/>
                </a:lnTo>
                <a:lnTo>
                  <a:pt x="3408172" y="184464"/>
                </a:lnTo>
                <a:close/>
              </a:path>
              <a:path extrusionOk="0" h="337185" w="3636645">
                <a:moveTo>
                  <a:pt x="1855776" y="156333"/>
                </a:moveTo>
                <a:lnTo>
                  <a:pt x="1896364" y="180467"/>
                </a:lnTo>
                <a:lnTo>
                  <a:pt x="1939036" y="190119"/>
                </a:lnTo>
                <a:lnTo>
                  <a:pt x="1996694" y="198755"/>
                </a:lnTo>
                <a:lnTo>
                  <a:pt x="2111502" y="211074"/>
                </a:lnTo>
                <a:lnTo>
                  <a:pt x="2205482" y="218820"/>
                </a:lnTo>
                <a:lnTo>
                  <a:pt x="2369947" y="229616"/>
                </a:lnTo>
                <a:lnTo>
                  <a:pt x="2558796" y="239141"/>
                </a:lnTo>
                <a:lnTo>
                  <a:pt x="2915920" y="251968"/>
                </a:lnTo>
                <a:lnTo>
                  <a:pt x="3407791" y="260666"/>
                </a:lnTo>
                <a:lnTo>
                  <a:pt x="3408172" y="184464"/>
                </a:lnTo>
                <a:lnTo>
                  <a:pt x="3310509" y="183642"/>
                </a:lnTo>
                <a:lnTo>
                  <a:pt x="3150362" y="181229"/>
                </a:lnTo>
                <a:lnTo>
                  <a:pt x="3150616" y="181229"/>
                </a:lnTo>
                <a:lnTo>
                  <a:pt x="2994279" y="177800"/>
                </a:lnTo>
                <a:lnTo>
                  <a:pt x="2994533" y="177800"/>
                </a:lnTo>
                <a:lnTo>
                  <a:pt x="2843403" y="173608"/>
                </a:lnTo>
                <a:lnTo>
                  <a:pt x="2770251" y="171195"/>
                </a:lnTo>
                <a:lnTo>
                  <a:pt x="2698877" y="168656"/>
                </a:lnTo>
                <a:lnTo>
                  <a:pt x="2562098" y="163068"/>
                </a:lnTo>
                <a:lnTo>
                  <a:pt x="2502386" y="160274"/>
                </a:lnTo>
                <a:lnTo>
                  <a:pt x="1864487" y="160274"/>
                </a:lnTo>
                <a:lnTo>
                  <a:pt x="1859306" y="157521"/>
                </a:lnTo>
                <a:lnTo>
                  <a:pt x="1855776" y="156333"/>
                </a:lnTo>
                <a:close/>
              </a:path>
              <a:path extrusionOk="0" h="337185" w="3636645">
                <a:moveTo>
                  <a:pt x="1859306" y="157521"/>
                </a:moveTo>
                <a:lnTo>
                  <a:pt x="1864487" y="160274"/>
                </a:lnTo>
                <a:lnTo>
                  <a:pt x="1862556" y="158495"/>
                </a:lnTo>
                <a:lnTo>
                  <a:pt x="1862201" y="158495"/>
                </a:lnTo>
                <a:lnTo>
                  <a:pt x="1859306" y="157521"/>
                </a:lnTo>
                <a:close/>
              </a:path>
              <a:path extrusionOk="0" h="337185" w="3636645">
                <a:moveTo>
                  <a:pt x="2270197" y="146938"/>
                </a:moveTo>
                <a:lnTo>
                  <a:pt x="1850009" y="146938"/>
                </a:lnTo>
                <a:lnTo>
                  <a:pt x="1864487" y="160274"/>
                </a:lnTo>
                <a:lnTo>
                  <a:pt x="2502386" y="160274"/>
                </a:lnTo>
                <a:lnTo>
                  <a:pt x="2496947" y="160019"/>
                </a:lnTo>
                <a:lnTo>
                  <a:pt x="2434209" y="156844"/>
                </a:lnTo>
                <a:lnTo>
                  <a:pt x="2434463" y="156844"/>
                </a:lnTo>
                <a:lnTo>
                  <a:pt x="2374265" y="153543"/>
                </a:lnTo>
                <a:lnTo>
                  <a:pt x="2374519" y="153543"/>
                </a:lnTo>
                <a:lnTo>
                  <a:pt x="2316988" y="149987"/>
                </a:lnTo>
                <a:lnTo>
                  <a:pt x="2317115" y="149987"/>
                </a:lnTo>
                <a:lnTo>
                  <a:pt x="2270197" y="146938"/>
                </a:lnTo>
                <a:close/>
              </a:path>
              <a:path extrusionOk="0" h="337185" w="3636645">
                <a:moveTo>
                  <a:pt x="1856359" y="155956"/>
                </a:moveTo>
                <a:lnTo>
                  <a:pt x="1859306" y="157521"/>
                </a:lnTo>
                <a:lnTo>
                  <a:pt x="1862201" y="158495"/>
                </a:lnTo>
                <a:lnTo>
                  <a:pt x="1856359" y="155956"/>
                </a:lnTo>
                <a:close/>
              </a:path>
              <a:path extrusionOk="0" h="337185" w="3636645">
                <a:moveTo>
                  <a:pt x="1859798" y="155956"/>
                </a:moveTo>
                <a:lnTo>
                  <a:pt x="1856359" y="155956"/>
                </a:lnTo>
                <a:lnTo>
                  <a:pt x="1862201" y="158495"/>
                </a:lnTo>
                <a:lnTo>
                  <a:pt x="1862556" y="158495"/>
                </a:lnTo>
                <a:lnTo>
                  <a:pt x="1859798" y="155956"/>
                </a:lnTo>
                <a:close/>
              </a:path>
              <a:path extrusionOk="0" h="337185" w="3636645">
                <a:moveTo>
                  <a:pt x="1853594" y="150241"/>
                </a:moveTo>
                <a:lnTo>
                  <a:pt x="1852168" y="150241"/>
                </a:lnTo>
                <a:lnTo>
                  <a:pt x="1852803" y="151256"/>
                </a:lnTo>
                <a:lnTo>
                  <a:pt x="1855776" y="156333"/>
                </a:lnTo>
                <a:lnTo>
                  <a:pt x="1859306" y="157521"/>
                </a:lnTo>
                <a:lnTo>
                  <a:pt x="1856359" y="155956"/>
                </a:lnTo>
                <a:lnTo>
                  <a:pt x="1859798" y="155956"/>
                </a:lnTo>
                <a:lnTo>
                  <a:pt x="1853594" y="150241"/>
                </a:lnTo>
                <a:close/>
              </a:path>
              <a:path extrusionOk="0" h="337185" w="3636645">
                <a:moveTo>
                  <a:pt x="1851636" y="154940"/>
                </a:moveTo>
                <a:lnTo>
                  <a:pt x="1855776" y="156333"/>
                </a:lnTo>
                <a:lnTo>
                  <a:pt x="1855026" y="155067"/>
                </a:lnTo>
                <a:lnTo>
                  <a:pt x="1852168" y="155067"/>
                </a:lnTo>
                <a:lnTo>
                  <a:pt x="1851636" y="154940"/>
                </a:lnTo>
                <a:close/>
              </a:path>
              <a:path extrusionOk="0" h="337185" w="3636645">
                <a:moveTo>
                  <a:pt x="1848993" y="154050"/>
                </a:moveTo>
                <a:lnTo>
                  <a:pt x="1851636" y="154940"/>
                </a:lnTo>
                <a:lnTo>
                  <a:pt x="1852168" y="155067"/>
                </a:lnTo>
                <a:lnTo>
                  <a:pt x="1848993" y="154050"/>
                </a:lnTo>
                <a:close/>
              </a:path>
              <a:path extrusionOk="0" h="337185" w="3636645">
                <a:moveTo>
                  <a:pt x="1854424" y="154050"/>
                </a:moveTo>
                <a:lnTo>
                  <a:pt x="1848993" y="154050"/>
                </a:lnTo>
                <a:lnTo>
                  <a:pt x="1852168" y="155067"/>
                </a:lnTo>
                <a:lnTo>
                  <a:pt x="1855026" y="155067"/>
                </a:lnTo>
                <a:lnTo>
                  <a:pt x="1854424" y="154050"/>
                </a:lnTo>
                <a:close/>
              </a:path>
              <a:path extrusionOk="0" h="337185" w="3636645">
                <a:moveTo>
                  <a:pt x="1834260" y="150809"/>
                </a:moveTo>
                <a:lnTo>
                  <a:pt x="1851636" y="154940"/>
                </a:lnTo>
                <a:lnTo>
                  <a:pt x="1848993" y="154050"/>
                </a:lnTo>
                <a:lnTo>
                  <a:pt x="1854424" y="154050"/>
                </a:lnTo>
                <a:lnTo>
                  <a:pt x="1852694" y="151130"/>
                </a:lnTo>
                <a:lnTo>
                  <a:pt x="1836039" y="151130"/>
                </a:lnTo>
                <a:lnTo>
                  <a:pt x="1834260" y="150809"/>
                </a:lnTo>
                <a:close/>
              </a:path>
              <a:path extrusionOk="0" h="337185" w="3636645">
                <a:moveTo>
                  <a:pt x="1852410" y="150649"/>
                </a:moveTo>
                <a:lnTo>
                  <a:pt x="1852769" y="151256"/>
                </a:lnTo>
                <a:lnTo>
                  <a:pt x="1852410" y="150649"/>
                </a:lnTo>
                <a:close/>
              </a:path>
              <a:path extrusionOk="0" h="337185" w="3636645">
                <a:moveTo>
                  <a:pt x="1852468" y="150749"/>
                </a:moveTo>
                <a:lnTo>
                  <a:pt x="1834007" y="150749"/>
                </a:lnTo>
                <a:lnTo>
                  <a:pt x="1836039" y="151130"/>
                </a:lnTo>
                <a:lnTo>
                  <a:pt x="1852694" y="151130"/>
                </a:lnTo>
                <a:lnTo>
                  <a:pt x="1852468" y="150749"/>
                </a:lnTo>
                <a:close/>
              </a:path>
              <a:path extrusionOk="0" h="337185" w="3636645">
                <a:moveTo>
                  <a:pt x="1812798" y="146938"/>
                </a:moveTo>
                <a:lnTo>
                  <a:pt x="1834260" y="150809"/>
                </a:lnTo>
                <a:lnTo>
                  <a:pt x="1834007" y="150749"/>
                </a:lnTo>
                <a:lnTo>
                  <a:pt x="1852468" y="150749"/>
                </a:lnTo>
                <a:lnTo>
                  <a:pt x="1850091" y="147066"/>
                </a:lnTo>
                <a:lnTo>
                  <a:pt x="1813814" y="147066"/>
                </a:lnTo>
                <a:lnTo>
                  <a:pt x="1812798" y="146938"/>
                </a:lnTo>
                <a:close/>
              </a:path>
              <a:path extrusionOk="0" h="337185" w="3636645">
                <a:moveTo>
                  <a:pt x="1850009" y="146938"/>
                </a:moveTo>
                <a:lnTo>
                  <a:pt x="1852410" y="150649"/>
                </a:lnTo>
                <a:lnTo>
                  <a:pt x="1852168" y="150241"/>
                </a:lnTo>
                <a:lnTo>
                  <a:pt x="1853594" y="150241"/>
                </a:lnTo>
                <a:lnTo>
                  <a:pt x="1850009" y="146938"/>
                </a:lnTo>
                <a:close/>
              </a:path>
              <a:path extrusionOk="0" h="337185" w="3636645">
                <a:moveTo>
                  <a:pt x="2211070" y="142748"/>
                </a:moveTo>
                <a:lnTo>
                  <a:pt x="1786128" y="142748"/>
                </a:lnTo>
                <a:lnTo>
                  <a:pt x="1787017" y="142875"/>
                </a:lnTo>
                <a:lnTo>
                  <a:pt x="1813814" y="147066"/>
                </a:lnTo>
                <a:lnTo>
                  <a:pt x="1850091" y="147066"/>
                </a:lnTo>
                <a:lnTo>
                  <a:pt x="1850009" y="146938"/>
                </a:lnTo>
                <a:lnTo>
                  <a:pt x="2270197" y="146938"/>
                </a:lnTo>
                <a:lnTo>
                  <a:pt x="2264332" y="146557"/>
                </a:lnTo>
                <a:lnTo>
                  <a:pt x="2262759" y="146557"/>
                </a:lnTo>
                <a:lnTo>
                  <a:pt x="2211070" y="142748"/>
                </a:lnTo>
                <a:close/>
              </a:path>
              <a:path extrusionOk="0" h="337185" w="3636645">
                <a:moveTo>
                  <a:pt x="2262378" y="146431"/>
                </a:moveTo>
                <a:lnTo>
                  <a:pt x="2262759" y="146557"/>
                </a:lnTo>
                <a:lnTo>
                  <a:pt x="2264332" y="146557"/>
                </a:lnTo>
                <a:lnTo>
                  <a:pt x="2262378" y="146431"/>
                </a:lnTo>
                <a:close/>
              </a:path>
              <a:path extrusionOk="0" h="337185" w="3636645">
                <a:moveTo>
                  <a:pt x="1786569" y="142816"/>
                </a:moveTo>
                <a:lnTo>
                  <a:pt x="1786942" y="142875"/>
                </a:lnTo>
                <a:lnTo>
                  <a:pt x="1786569" y="142816"/>
                </a:lnTo>
                <a:close/>
              </a:path>
              <a:path extrusionOk="0" h="337185" w="3636645">
                <a:moveTo>
                  <a:pt x="2158840" y="138683"/>
                </a:moveTo>
                <a:lnTo>
                  <a:pt x="1754759" y="138683"/>
                </a:lnTo>
                <a:lnTo>
                  <a:pt x="1786569" y="142816"/>
                </a:lnTo>
                <a:lnTo>
                  <a:pt x="1786128" y="142748"/>
                </a:lnTo>
                <a:lnTo>
                  <a:pt x="2211324" y="142748"/>
                </a:lnTo>
                <a:lnTo>
                  <a:pt x="2164549" y="139064"/>
                </a:lnTo>
                <a:lnTo>
                  <a:pt x="2163191" y="139064"/>
                </a:lnTo>
                <a:lnTo>
                  <a:pt x="2158840" y="138683"/>
                </a:lnTo>
                <a:close/>
              </a:path>
              <a:path extrusionOk="0" h="337185" w="3636645">
                <a:moveTo>
                  <a:pt x="2162937" y="138937"/>
                </a:moveTo>
                <a:lnTo>
                  <a:pt x="2163191" y="139064"/>
                </a:lnTo>
                <a:lnTo>
                  <a:pt x="2164549" y="139064"/>
                </a:lnTo>
                <a:lnTo>
                  <a:pt x="2162937" y="138937"/>
                </a:lnTo>
                <a:close/>
              </a:path>
              <a:path extrusionOk="0" h="337185" w="3636645">
                <a:moveTo>
                  <a:pt x="1977790" y="119125"/>
                </a:moveTo>
                <a:lnTo>
                  <a:pt x="1534414" y="119125"/>
                </a:lnTo>
                <a:lnTo>
                  <a:pt x="1586484" y="122936"/>
                </a:lnTo>
                <a:lnTo>
                  <a:pt x="1586103" y="122936"/>
                </a:lnTo>
                <a:lnTo>
                  <a:pt x="1634617" y="126873"/>
                </a:lnTo>
                <a:lnTo>
                  <a:pt x="1634236" y="126873"/>
                </a:lnTo>
                <a:lnTo>
                  <a:pt x="1678940" y="130810"/>
                </a:lnTo>
                <a:lnTo>
                  <a:pt x="1678686" y="130810"/>
                </a:lnTo>
                <a:lnTo>
                  <a:pt x="1719326" y="134747"/>
                </a:lnTo>
                <a:lnTo>
                  <a:pt x="1718818" y="134747"/>
                </a:lnTo>
                <a:lnTo>
                  <a:pt x="1755394" y="138811"/>
                </a:lnTo>
                <a:lnTo>
                  <a:pt x="1754759" y="138683"/>
                </a:lnTo>
                <a:lnTo>
                  <a:pt x="2158840" y="138683"/>
                </a:lnTo>
                <a:lnTo>
                  <a:pt x="2118233" y="135127"/>
                </a:lnTo>
                <a:lnTo>
                  <a:pt x="2118487" y="135127"/>
                </a:lnTo>
                <a:lnTo>
                  <a:pt x="2078297" y="131318"/>
                </a:lnTo>
                <a:lnTo>
                  <a:pt x="2077466" y="131318"/>
                </a:lnTo>
                <a:lnTo>
                  <a:pt x="2040766" y="127254"/>
                </a:lnTo>
                <a:lnTo>
                  <a:pt x="2040128" y="127254"/>
                </a:lnTo>
                <a:lnTo>
                  <a:pt x="2006219" y="123189"/>
                </a:lnTo>
                <a:lnTo>
                  <a:pt x="2006854" y="123189"/>
                </a:lnTo>
                <a:lnTo>
                  <a:pt x="1977790" y="119125"/>
                </a:lnTo>
                <a:close/>
              </a:path>
              <a:path extrusionOk="0" h="337185" w="3636645">
                <a:moveTo>
                  <a:pt x="2076958" y="131191"/>
                </a:moveTo>
                <a:lnTo>
                  <a:pt x="2077466" y="131318"/>
                </a:lnTo>
                <a:lnTo>
                  <a:pt x="2078297" y="131318"/>
                </a:lnTo>
                <a:lnTo>
                  <a:pt x="2076958" y="131191"/>
                </a:lnTo>
                <a:close/>
              </a:path>
              <a:path extrusionOk="0" h="337185" w="3636645">
                <a:moveTo>
                  <a:pt x="2039620" y="127126"/>
                </a:moveTo>
                <a:lnTo>
                  <a:pt x="2040128" y="127254"/>
                </a:lnTo>
                <a:lnTo>
                  <a:pt x="2040766" y="127254"/>
                </a:lnTo>
                <a:lnTo>
                  <a:pt x="2039620" y="127126"/>
                </a:lnTo>
                <a:close/>
              </a:path>
              <a:path extrusionOk="0" h="337185" w="3636645">
                <a:moveTo>
                  <a:pt x="1916264" y="111887"/>
                </a:moveTo>
                <a:lnTo>
                  <a:pt x="1420495" y="111887"/>
                </a:lnTo>
                <a:lnTo>
                  <a:pt x="1479296" y="115569"/>
                </a:lnTo>
                <a:lnTo>
                  <a:pt x="1534668" y="119125"/>
                </a:lnTo>
                <a:lnTo>
                  <a:pt x="1977771" y="119125"/>
                </a:lnTo>
                <a:lnTo>
                  <a:pt x="1976882" y="118999"/>
                </a:lnTo>
                <a:lnTo>
                  <a:pt x="1959021" y="116077"/>
                </a:lnTo>
                <a:lnTo>
                  <a:pt x="1920494" y="116077"/>
                </a:lnTo>
                <a:lnTo>
                  <a:pt x="1916264" y="111887"/>
                </a:lnTo>
                <a:close/>
              </a:path>
              <a:path extrusionOk="0" h="337185" w="3636645">
                <a:moveTo>
                  <a:pt x="1977652" y="119106"/>
                </a:moveTo>
                <a:lnTo>
                  <a:pt x="1977790" y="119125"/>
                </a:lnTo>
                <a:lnTo>
                  <a:pt x="1977652" y="119106"/>
                </a:lnTo>
                <a:close/>
              </a:path>
              <a:path extrusionOk="0" h="337185" w="3636645">
                <a:moveTo>
                  <a:pt x="1976989" y="118999"/>
                </a:moveTo>
                <a:lnTo>
                  <a:pt x="1977652" y="119106"/>
                </a:lnTo>
                <a:lnTo>
                  <a:pt x="1976989" y="118999"/>
                </a:lnTo>
                <a:close/>
              </a:path>
              <a:path extrusionOk="0" h="337185" w="3636645">
                <a:moveTo>
                  <a:pt x="1908292" y="103988"/>
                </a:moveTo>
                <a:lnTo>
                  <a:pt x="1920494" y="116077"/>
                </a:lnTo>
                <a:lnTo>
                  <a:pt x="1917492" y="110998"/>
                </a:lnTo>
                <a:lnTo>
                  <a:pt x="1914763" y="106680"/>
                </a:lnTo>
                <a:lnTo>
                  <a:pt x="1914144" y="106680"/>
                </a:lnTo>
                <a:lnTo>
                  <a:pt x="1908292" y="103988"/>
                </a:lnTo>
                <a:close/>
              </a:path>
              <a:path extrusionOk="0" h="337185" w="3636645">
                <a:moveTo>
                  <a:pt x="1914375" y="106065"/>
                </a:moveTo>
                <a:lnTo>
                  <a:pt x="1917722" y="111379"/>
                </a:lnTo>
                <a:lnTo>
                  <a:pt x="1920494" y="116077"/>
                </a:lnTo>
                <a:lnTo>
                  <a:pt x="1959021" y="116077"/>
                </a:lnTo>
                <a:lnTo>
                  <a:pt x="1953552" y="115188"/>
                </a:lnTo>
                <a:lnTo>
                  <a:pt x="1953260" y="115188"/>
                </a:lnTo>
                <a:lnTo>
                  <a:pt x="1933863" y="111379"/>
                </a:lnTo>
                <a:lnTo>
                  <a:pt x="1933702" y="111379"/>
                </a:lnTo>
                <a:lnTo>
                  <a:pt x="1931924" y="110998"/>
                </a:lnTo>
                <a:lnTo>
                  <a:pt x="1932211" y="110998"/>
                </a:lnTo>
                <a:lnTo>
                  <a:pt x="1920785" y="108076"/>
                </a:lnTo>
                <a:lnTo>
                  <a:pt x="1920113" y="108076"/>
                </a:lnTo>
                <a:lnTo>
                  <a:pt x="1916811" y="107061"/>
                </a:lnTo>
                <a:lnTo>
                  <a:pt x="1917214" y="107061"/>
                </a:lnTo>
                <a:lnTo>
                  <a:pt x="1914375" y="106065"/>
                </a:lnTo>
                <a:close/>
              </a:path>
              <a:path extrusionOk="0" h="337185" w="3636645">
                <a:moveTo>
                  <a:pt x="1951990" y="114935"/>
                </a:moveTo>
                <a:lnTo>
                  <a:pt x="1953260" y="115188"/>
                </a:lnTo>
                <a:lnTo>
                  <a:pt x="1953552" y="115188"/>
                </a:lnTo>
                <a:lnTo>
                  <a:pt x="1951990" y="114935"/>
                </a:lnTo>
                <a:close/>
              </a:path>
              <a:path extrusionOk="0" h="337185" w="3636645">
                <a:moveTo>
                  <a:pt x="254" y="0"/>
                </a:moveTo>
                <a:lnTo>
                  <a:pt x="0" y="76200"/>
                </a:lnTo>
                <a:lnTo>
                  <a:pt x="176530" y="76707"/>
                </a:lnTo>
                <a:lnTo>
                  <a:pt x="351409" y="78231"/>
                </a:lnTo>
                <a:lnTo>
                  <a:pt x="351155" y="78231"/>
                </a:lnTo>
                <a:lnTo>
                  <a:pt x="523621" y="80772"/>
                </a:lnTo>
                <a:lnTo>
                  <a:pt x="523367" y="80772"/>
                </a:lnTo>
                <a:lnTo>
                  <a:pt x="691515" y="84200"/>
                </a:lnTo>
                <a:lnTo>
                  <a:pt x="691261" y="84200"/>
                </a:lnTo>
                <a:lnTo>
                  <a:pt x="932688" y="90805"/>
                </a:lnTo>
                <a:lnTo>
                  <a:pt x="1009523" y="93344"/>
                </a:lnTo>
                <a:lnTo>
                  <a:pt x="1156716" y="98932"/>
                </a:lnTo>
                <a:lnTo>
                  <a:pt x="1226693" y="101981"/>
                </a:lnTo>
                <a:lnTo>
                  <a:pt x="1294257" y="105156"/>
                </a:lnTo>
                <a:lnTo>
                  <a:pt x="1358900" y="108585"/>
                </a:lnTo>
                <a:lnTo>
                  <a:pt x="1420749" y="112013"/>
                </a:lnTo>
                <a:lnTo>
                  <a:pt x="1420495" y="111887"/>
                </a:lnTo>
                <a:lnTo>
                  <a:pt x="1916264" y="111887"/>
                </a:lnTo>
                <a:lnTo>
                  <a:pt x="1908292" y="103988"/>
                </a:lnTo>
                <a:lnTo>
                  <a:pt x="1907794" y="103758"/>
                </a:lnTo>
                <a:lnTo>
                  <a:pt x="1908060" y="103758"/>
                </a:lnTo>
                <a:lnTo>
                  <a:pt x="1906651" y="102362"/>
                </a:lnTo>
                <a:lnTo>
                  <a:pt x="1912034" y="102362"/>
                </a:lnTo>
                <a:lnTo>
                  <a:pt x="1909064" y="97662"/>
                </a:lnTo>
                <a:lnTo>
                  <a:pt x="1871345" y="81280"/>
                </a:lnTo>
                <a:lnTo>
                  <a:pt x="1825879" y="71881"/>
                </a:lnTo>
                <a:lnTo>
                  <a:pt x="1764157" y="63118"/>
                </a:lnTo>
                <a:lnTo>
                  <a:pt x="1640967" y="50926"/>
                </a:lnTo>
                <a:lnTo>
                  <a:pt x="1539875" y="43180"/>
                </a:lnTo>
                <a:lnTo>
                  <a:pt x="1362964" y="32385"/>
                </a:lnTo>
                <a:lnTo>
                  <a:pt x="1012063" y="17144"/>
                </a:lnTo>
                <a:lnTo>
                  <a:pt x="524764" y="4572"/>
                </a:lnTo>
                <a:lnTo>
                  <a:pt x="254" y="0"/>
                </a:lnTo>
                <a:close/>
              </a:path>
              <a:path extrusionOk="0" h="337185" w="3636645">
                <a:moveTo>
                  <a:pt x="1931924" y="110998"/>
                </a:moveTo>
                <a:lnTo>
                  <a:pt x="1933702" y="111379"/>
                </a:lnTo>
                <a:lnTo>
                  <a:pt x="1933165" y="111241"/>
                </a:lnTo>
                <a:lnTo>
                  <a:pt x="1931924" y="110998"/>
                </a:lnTo>
                <a:close/>
              </a:path>
              <a:path extrusionOk="0" h="337185" w="3636645">
                <a:moveTo>
                  <a:pt x="1933165" y="111241"/>
                </a:moveTo>
                <a:lnTo>
                  <a:pt x="1933702" y="111379"/>
                </a:lnTo>
                <a:lnTo>
                  <a:pt x="1933863" y="111379"/>
                </a:lnTo>
                <a:lnTo>
                  <a:pt x="1933165" y="111241"/>
                </a:lnTo>
                <a:close/>
              </a:path>
              <a:path extrusionOk="0" h="337185" w="3636645">
                <a:moveTo>
                  <a:pt x="1932211" y="110998"/>
                </a:moveTo>
                <a:lnTo>
                  <a:pt x="1931924" y="110998"/>
                </a:lnTo>
                <a:lnTo>
                  <a:pt x="1933165" y="111241"/>
                </a:lnTo>
                <a:lnTo>
                  <a:pt x="1932211" y="110998"/>
                </a:lnTo>
                <a:close/>
              </a:path>
              <a:path extrusionOk="0" h="337185" w="3636645">
                <a:moveTo>
                  <a:pt x="1916811" y="107061"/>
                </a:moveTo>
                <a:lnTo>
                  <a:pt x="1920113" y="108076"/>
                </a:lnTo>
                <a:lnTo>
                  <a:pt x="1918301" y="107442"/>
                </a:lnTo>
                <a:lnTo>
                  <a:pt x="1916811" y="107061"/>
                </a:lnTo>
                <a:close/>
              </a:path>
              <a:path extrusionOk="0" h="337185" w="3636645">
                <a:moveTo>
                  <a:pt x="1918301" y="107442"/>
                </a:moveTo>
                <a:lnTo>
                  <a:pt x="1920113" y="108076"/>
                </a:lnTo>
                <a:lnTo>
                  <a:pt x="1920785" y="108076"/>
                </a:lnTo>
                <a:lnTo>
                  <a:pt x="1918301" y="107442"/>
                </a:lnTo>
                <a:close/>
              </a:path>
              <a:path extrusionOk="0" h="337185" w="3636645">
                <a:moveTo>
                  <a:pt x="1917214" y="107061"/>
                </a:moveTo>
                <a:lnTo>
                  <a:pt x="1916811" y="107061"/>
                </a:lnTo>
                <a:lnTo>
                  <a:pt x="1918301" y="107442"/>
                </a:lnTo>
                <a:lnTo>
                  <a:pt x="1917214" y="107061"/>
                </a:lnTo>
                <a:close/>
              </a:path>
              <a:path extrusionOk="0" h="337185" w="3636645">
                <a:moveTo>
                  <a:pt x="1908207" y="103903"/>
                </a:moveTo>
                <a:lnTo>
                  <a:pt x="1914144" y="106680"/>
                </a:lnTo>
                <a:lnTo>
                  <a:pt x="1911064" y="104905"/>
                </a:lnTo>
                <a:lnTo>
                  <a:pt x="1908207" y="103903"/>
                </a:lnTo>
                <a:close/>
              </a:path>
              <a:path extrusionOk="0" h="337185" w="3636645">
                <a:moveTo>
                  <a:pt x="1911064" y="104905"/>
                </a:moveTo>
                <a:lnTo>
                  <a:pt x="1914144" y="106680"/>
                </a:lnTo>
                <a:lnTo>
                  <a:pt x="1914763" y="106680"/>
                </a:lnTo>
                <a:lnTo>
                  <a:pt x="1914375" y="106065"/>
                </a:lnTo>
                <a:lnTo>
                  <a:pt x="1911064" y="104905"/>
                </a:lnTo>
                <a:close/>
              </a:path>
              <a:path extrusionOk="0" h="337185" w="3636645">
                <a:moveTo>
                  <a:pt x="1912034" y="102362"/>
                </a:moveTo>
                <a:lnTo>
                  <a:pt x="1906651" y="102362"/>
                </a:lnTo>
                <a:lnTo>
                  <a:pt x="1911064" y="104905"/>
                </a:lnTo>
                <a:lnTo>
                  <a:pt x="1914375" y="106065"/>
                </a:lnTo>
                <a:lnTo>
                  <a:pt x="1912034" y="102362"/>
                </a:lnTo>
                <a:close/>
              </a:path>
              <a:path extrusionOk="0" h="337185" w="3636645">
                <a:moveTo>
                  <a:pt x="1906651" y="102362"/>
                </a:moveTo>
                <a:lnTo>
                  <a:pt x="1908207" y="103903"/>
                </a:lnTo>
                <a:lnTo>
                  <a:pt x="1911064" y="104905"/>
                </a:lnTo>
                <a:lnTo>
                  <a:pt x="1906651" y="102362"/>
                </a:lnTo>
                <a:close/>
              </a:path>
              <a:path extrusionOk="0" h="337185" w="3636645">
                <a:moveTo>
                  <a:pt x="1907794" y="103758"/>
                </a:moveTo>
                <a:lnTo>
                  <a:pt x="1908292" y="103988"/>
                </a:lnTo>
                <a:lnTo>
                  <a:pt x="1907794" y="103758"/>
                </a:lnTo>
                <a:close/>
              </a:path>
              <a:path extrusionOk="0" h="337185" w="3636645">
                <a:moveTo>
                  <a:pt x="1908060" y="103758"/>
                </a:moveTo>
                <a:lnTo>
                  <a:pt x="1907794" y="103758"/>
                </a:lnTo>
                <a:lnTo>
                  <a:pt x="1908207" y="103903"/>
                </a:lnTo>
                <a:lnTo>
                  <a:pt x="1908060" y="103758"/>
                </a:lnTo>
                <a:close/>
              </a:path>
            </a:pathLst>
          </a:custGeom>
          <a:solidFill>
            <a:srgbClr val="B83A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1408500" y="1645375"/>
            <a:ext cx="671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uppercase : majuscule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lowercase: minuscule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capitalize: majuscule sur la 1</a:t>
            </a:r>
            <a:r>
              <a:rPr b="1" baseline="30000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ère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lettre de  chaque mot.</a:t>
            </a:r>
            <a:endParaRPr b="0" i="0" sz="14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/>
        </p:nvSpPr>
        <p:spPr>
          <a:xfrm>
            <a:off x="1396597" y="269548"/>
            <a:ext cx="1555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6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79" name="Google Shape;379;p22"/>
          <p:cNvSpPr txBox="1"/>
          <p:nvPr>
            <p:ph type="title"/>
          </p:nvPr>
        </p:nvSpPr>
        <p:spPr>
          <a:xfrm>
            <a:off x="3338755" y="532098"/>
            <a:ext cx="355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Espacement du texte</a:t>
            </a:r>
            <a:endParaRPr sz="28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2297555" y="1061513"/>
            <a:ext cx="1199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4262350" y="1436225"/>
            <a:ext cx="283980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325">
            <a:spAutoFit/>
          </a:bodyPr>
          <a:lstStyle/>
          <a:p>
            <a:pPr indent="0" lvl="0" marL="25400" marR="38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indentation 1</a:t>
            </a:r>
            <a:r>
              <a:rPr b="1" baseline="30000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ère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ligne d’un texte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25400" marR="38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espacement des lettres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25400" marR="38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espacement des lignes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25400" marR="38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espacement des mots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304800" y="4212184"/>
            <a:ext cx="4103400" cy="8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letter-spacing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5px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304800" y="3406375"/>
            <a:ext cx="4103400" cy="57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"majuscule"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majuscule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Lettres beaucoup espacées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705" y="3773755"/>
            <a:ext cx="3714750" cy="701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1626550" y="2696575"/>
            <a:ext cx="5475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124200" rtl="0" algn="ctr">
              <a:lnSpc>
                <a:spcPct val="117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19100" marR="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espacement en pixel ( exemple 5px)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2544025" y="1369413"/>
            <a:ext cx="1555800" cy="131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text-indent</a:t>
            </a:r>
            <a:endParaRPr b="1" sz="1800">
              <a:solidFill>
                <a:srgbClr val="FFFF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letter-spacing</a:t>
            </a:r>
            <a:endParaRPr b="1" sz="1800">
              <a:solidFill>
                <a:srgbClr val="FFFF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line-height</a:t>
            </a:r>
            <a:endParaRPr b="1" sz="1800">
              <a:solidFill>
                <a:srgbClr val="FFFF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word-spacing</a:t>
            </a:r>
            <a:endParaRPr b="1" sz="1800">
              <a:solidFill>
                <a:srgbClr val="FFFF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/>
        </p:nvSpPr>
        <p:spPr>
          <a:xfrm>
            <a:off x="1389947" y="17762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92" name="Google Shape;392;p23"/>
          <p:cNvSpPr txBox="1"/>
          <p:nvPr>
            <p:ph type="title"/>
          </p:nvPr>
        </p:nvSpPr>
        <p:spPr>
          <a:xfrm>
            <a:off x="3789330" y="133873"/>
            <a:ext cx="247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Style de police</a:t>
            </a:r>
            <a:endParaRPr sz="28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2945750" y="1267475"/>
            <a:ext cx="1395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4380199" y="1278225"/>
            <a:ext cx="1180200" cy="3009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font-style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1885748" y="1772738"/>
            <a:ext cx="59856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 : texte affiché normalement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italic : affiché en italique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oblique: comme italique.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358139" y="4074794"/>
            <a:ext cx="3619500" cy="9010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.italique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358139" y="3156584"/>
            <a:ext cx="3619500" cy="8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-508000" lvl="0" marL="571500" marR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"italique"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Texte en italique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8" name="Google Shape;3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889" y="3655925"/>
            <a:ext cx="276796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3"/>
          <p:cNvSpPr txBox="1"/>
          <p:nvPr/>
        </p:nvSpPr>
        <p:spPr>
          <a:xfrm>
            <a:off x="2475288" y="741332"/>
            <a:ext cx="5347200" cy="390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4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Rappel : ce n’est pas &lt;em&gt; qui doit être utilisé</a:t>
            </a:r>
            <a:endParaRPr b="0" i="0" sz="24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/>
        </p:nvSpPr>
        <p:spPr>
          <a:xfrm>
            <a:off x="1364447" y="17762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05" name="Google Shape;405;p24"/>
          <p:cNvSpPr txBox="1"/>
          <p:nvPr>
            <p:ph type="title"/>
          </p:nvPr>
        </p:nvSpPr>
        <p:spPr>
          <a:xfrm>
            <a:off x="3789330" y="133873"/>
            <a:ext cx="2952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Poids de la police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2646777" y="1348475"/>
            <a:ext cx="1050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3562734" y="1387925"/>
            <a:ext cx="1116000" cy="3009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font-weight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1703799" y="1792200"/>
            <a:ext cx="58677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normal : texte affiché normalement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bold: le texte s’affiche en gras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358139" y="4074794"/>
            <a:ext cx="4320540" cy="9010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.gras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358139" y="3004184"/>
            <a:ext cx="4320540" cy="899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-508000" lvl="0" marL="571500" marR="584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"italique gras"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Texte en italique et gras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039" y="3566159"/>
            <a:ext cx="3411854" cy="58483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 txBox="1"/>
          <p:nvPr/>
        </p:nvSpPr>
        <p:spPr>
          <a:xfrm>
            <a:off x="1950251" y="801550"/>
            <a:ext cx="5915100" cy="390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4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Rappel : ce n’est pas &lt;strong&gt; qui doit être utilisé</a:t>
            </a:r>
            <a:endParaRPr b="0" i="0" sz="24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/>
        </p:nvSpPr>
        <p:spPr>
          <a:xfrm>
            <a:off x="1915510" y="2051305"/>
            <a:ext cx="6172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Des questions?</a:t>
            </a:r>
            <a:endParaRPr b="0" i="0" sz="49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>
            <p:ph type="title"/>
          </p:nvPr>
        </p:nvSpPr>
        <p:spPr>
          <a:xfrm>
            <a:off x="1339475" y="1275125"/>
            <a:ext cx="62457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875">
            <a:noAutofit/>
          </a:bodyPr>
          <a:lstStyle/>
          <a:p>
            <a:pPr indent="-901700" lvl="0" marL="91440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7200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Arrières plans Bordures</a:t>
            </a:r>
            <a:endParaRPr sz="7200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/>
        </p:nvSpPr>
        <p:spPr>
          <a:xfrm>
            <a:off x="1418047" y="198598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28" name="Google Shape;428;p27"/>
          <p:cNvSpPr txBox="1"/>
          <p:nvPr>
            <p:ph type="title"/>
          </p:nvPr>
        </p:nvSpPr>
        <p:spPr>
          <a:xfrm>
            <a:off x="2849974" y="470150"/>
            <a:ext cx="5133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 u="sng">
                <a:solidFill>
                  <a:srgbClr val="85002D"/>
                </a:solidFill>
              </a:rPr>
              <a:t>Arrière-plan en couleur</a:t>
            </a:r>
            <a:endParaRPr sz="2500">
              <a:solidFill>
                <a:srgbClr val="85002D"/>
              </a:solidFill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2973855" y="979775"/>
            <a:ext cx="109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30" name="Google Shape;430;p27"/>
          <p:cNvSpPr txBox="1"/>
          <p:nvPr/>
        </p:nvSpPr>
        <p:spPr>
          <a:xfrm>
            <a:off x="4112283" y="990729"/>
            <a:ext cx="1847700" cy="3009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background-color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1603355" y="1381705"/>
            <a:ext cx="4886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 nom de couleur en anglais ( ex: red )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une valeur hexadécimale (#FFFF00)</a:t>
            </a:r>
            <a:endParaRPr b="1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une valeur rgba(255, 255, 255, 0);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139065" y="4120515"/>
            <a:ext cx="5886450" cy="899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violet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139065" y="2571750"/>
            <a:ext cx="5886450" cy="1453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Texte avec 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arrière plan jaune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4" name="Google Shape;4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730" y="3299459"/>
            <a:ext cx="2830830" cy="86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/>
        </p:nvSpPr>
        <p:spPr>
          <a:xfrm>
            <a:off x="1439472" y="31267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40" name="Google Shape;440;p28"/>
          <p:cNvSpPr txBox="1"/>
          <p:nvPr>
            <p:ph type="title"/>
          </p:nvPr>
        </p:nvSpPr>
        <p:spPr>
          <a:xfrm>
            <a:off x="3853480" y="312673"/>
            <a:ext cx="3735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Arrière-plan en image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3789330" y="766763"/>
            <a:ext cx="1099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4927750" y="777725"/>
            <a:ext cx="2358900" cy="2736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background-image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28"/>
          <p:cNvSpPr txBox="1"/>
          <p:nvPr/>
        </p:nvSpPr>
        <p:spPr>
          <a:xfrm>
            <a:off x="2168330" y="1083893"/>
            <a:ext cx="45921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Valeurs possibles 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none;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url(‘url-du-fichier-image’);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linear-gradient() et radial-gradient()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44" name="Google Shape;444;p28"/>
          <p:cNvSpPr txBox="1"/>
          <p:nvPr/>
        </p:nvSpPr>
        <p:spPr>
          <a:xfrm>
            <a:off x="139065" y="3347084"/>
            <a:ext cx="5242500" cy="159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7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'../img/fond.jpg'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background-size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cover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28"/>
          <p:cNvSpPr txBox="1"/>
          <p:nvPr/>
        </p:nvSpPr>
        <p:spPr>
          <a:xfrm>
            <a:off x="139065" y="2398394"/>
            <a:ext cx="5242500" cy="8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Texte avec 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arrière plan image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6" name="Google Shape;4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8305" y="3108959"/>
            <a:ext cx="3427094" cy="105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 txBox="1"/>
          <p:nvPr/>
        </p:nvSpPr>
        <p:spPr>
          <a:xfrm>
            <a:off x="1427322" y="226698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52" name="Google Shape;452;p29"/>
          <p:cNvSpPr txBox="1"/>
          <p:nvPr>
            <p:ph type="title"/>
          </p:nvPr>
        </p:nvSpPr>
        <p:spPr>
          <a:xfrm>
            <a:off x="3284394" y="91000"/>
            <a:ext cx="3552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bordures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Propriétés :</a:t>
            </a:r>
            <a:endParaRPr sz="2000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53" name="Google Shape;453;p29"/>
          <p:cNvSpPr txBox="1"/>
          <p:nvPr>
            <p:ph idx="1" type="body"/>
          </p:nvPr>
        </p:nvSpPr>
        <p:spPr>
          <a:xfrm>
            <a:off x="4840200" y="896788"/>
            <a:ext cx="33378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épaisseur de la bordure ( en px )</a:t>
            </a:r>
            <a:endParaRPr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style la bordure ( totale, pointillés .. )</a:t>
            </a:r>
            <a:endParaRPr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couleur de la bordure</a:t>
            </a:r>
            <a:endParaRPr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25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bordure arrondie ( en px ou % )</a:t>
            </a:r>
            <a:endParaRPr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3391586" y="2473896"/>
            <a:ext cx="446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Raccourcis</a:t>
            </a:r>
            <a:r>
              <a:rPr b="1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border: </a:t>
            </a:r>
            <a:r>
              <a:rPr b="0" i="1" lang="pt-B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border-width border-style border-color</a:t>
            </a:r>
            <a:endParaRPr b="0" i="0" sz="18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3004184" y="4166234"/>
            <a:ext cx="4000500" cy="807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.bordure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dotted red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29"/>
          <p:cNvSpPr txBox="1"/>
          <p:nvPr/>
        </p:nvSpPr>
        <p:spPr>
          <a:xfrm>
            <a:off x="2983230" y="3160394"/>
            <a:ext cx="3998595" cy="9010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"bordure"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"./image.jpg"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475" y="3152775"/>
            <a:ext cx="1912619" cy="18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9"/>
          <p:cNvSpPr txBox="1"/>
          <p:nvPr/>
        </p:nvSpPr>
        <p:spPr>
          <a:xfrm>
            <a:off x="48577" y="2464117"/>
            <a:ext cx="2811900" cy="2515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0" lvl="0" marL="635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Note: il est possible de  changer que la bordure  du haut / bas / gauche /  droite avec les propriété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635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border-top  border-bottom  border-left  border-right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3284400" y="867400"/>
            <a:ext cx="1555800" cy="129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border-width</a:t>
            </a:r>
            <a:endParaRPr b="1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border-style</a:t>
            </a:r>
            <a:endParaRPr b="1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border-color</a:t>
            </a:r>
            <a:endParaRPr b="1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border-radius</a:t>
            </a:r>
            <a:endParaRPr b="1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/>
        </p:nvSpPr>
        <p:spPr>
          <a:xfrm>
            <a:off x="1460904" y="298625"/>
            <a:ext cx="5225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100">
            <a:sp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Rappels sur  le cours  précédent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1507300" y="801125"/>
            <a:ext cx="56901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250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HTML : structure / CSS : forme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3.0 🡪 Attention navigateurs (  caniuse.com )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3 méthodes d’intégration MAIS 1 seule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valide ( fichier .css )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Balise &lt;link /&gt;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ID pour cibler une balise (avec #id)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en cascade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0" i="0" lang="pt-BR" sz="19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/* Commentaire CSS */</a:t>
            </a:r>
            <a:endParaRPr b="0" i="0" sz="19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Ubuntu Condensed"/>
              <a:buChar char="❖"/>
            </a:pPr>
            <a:r>
              <a:rPr b="1" i="0" lang="pt-BR" sz="1900" u="sng" cap="none" strike="noStrike">
                <a:solidFill>
                  <a:srgbClr val="4A86E8"/>
                </a:solidFill>
                <a:latin typeface="Ubuntu Condensed"/>
                <a:ea typeface="Ubuntu Condensed"/>
                <a:cs typeface="Ubuntu Condensed"/>
                <a:sym typeface="Ubuntu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</a:t>
            </a:r>
            <a:endParaRPr b="0" i="0" sz="1900" u="none" cap="none" strike="noStrike">
              <a:solidFill>
                <a:srgbClr val="4A86E8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idx="1" type="body"/>
          </p:nvPr>
        </p:nvSpPr>
        <p:spPr>
          <a:xfrm>
            <a:off x="3833431" y="2097024"/>
            <a:ext cx="4483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i="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234" y="1685195"/>
            <a:ext cx="5932168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>
            <p:ph type="title"/>
          </p:nvPr>
        </p:nvSpPr>
        <p:spPr>
          <a:xfrm>
            <a:off x="3190623" y="294825"/>
            <a:ext cx="40638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 u="sng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bordures</a:t>
            </a:r>
            <a:endParaRPr sz="28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styles de bordure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1375172" y="29482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"/>
          <p:cNvSpPr txBox="1"/>
          <p:nvPr/>
        </p:nvSpPr>
        <p:spPr>
          <a:xfrm>
            <a:off x="2389050" y="2202300"/>
            <a:ext cx="536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pt-BR" sz="6000" u="none" cap="none" strike="noStrike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Des questions?</a:t>
            </a:r>
            <a:endParaRPr b="0" i="0" sz="6000" u="none" cap="none" strike="noStrike">
              <a:solidFill>
                <a:schemeClr val="accent4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/>
          <p:nvPr>
            <p:ph idx="1" type="body"/>
          </p:nvPr>
        </p:nvSpPr>
        <p:spPr>
          <a:xfrm>
            <a:off x="3833431" y="2097024"/>
            <a:ext cx="4483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i="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1438866" y="221535"/>
            <a:ext cx="27321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La pratique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479" name="Google Shape;479;p32"/>
          <p:cNvSpPr txBox="1"/>
          <p:nvPr>
            <p:ph type="title"/>
          </p:nvPr>
        </p:nvSpPr>
        <p:spPr>
          <a:xfrm>
            <a:off x="2455834" y="847964"/>
            <a:ext cx="4499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Améliorez votre CV</a:t>
            </a:r>
            <a:endParaRPr sz="2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graphicFrame>
        <p:nvGraphicFramePr>
          <p:cNvPr id="480" name="Google Shape;480;p32"/>
          <p:cNvGraphicFramePr/>
          <p:nvPr/>
        </p:nvGraphicFramePr>
        <p:xfrm>
          <a:off x="947445" y="1092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{F6DBDAF6-EE3C-4ACF-9609-7A12901F2DEE}</a:tableStyleId>
              </a:tblPr>
              <a:tblGrid>
                <a:gridCol w="3232150"/>
                <a:gridCol w="4283700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sng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Les classes</a:t>
                      </a:r>
                      <a:endParaRPr b="1" sz="1600" u="sng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</a:txBody>
                  <a:tcPr marT="200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https://</a:t>
                      </a:r>
                      <a:r>
                        <a:rPr lang="pt-BR" sz="1600" u="sng" cap="none" strike="noStrike">
                          <a:solidFill>
                            <a:schemeClr val="hlink"/>
                          </a:solidFill>
                          <a:latin typeface="Ubuntu Condensed"/>
                          <a:ea typeface="Ubuntu Condensed"/>
                          <a:cs typeface="Ubuntu Condensed"/>
                          <a:sym typeface="Ubuntu Condensed"/>
                          <a:hlinkClick r:id="rId3"/>
                        </a:rPr>
                        <a:t>www.w3schools.com/cssref/</a:t>
                      </a:r>
                      <a:endParaRPr sz="1600" u="sng" cap="none" strike="noStrike">
                        <a:solidFill>
                          <a:schemeClr val="hlink"/>
                        </a:solidFill>
                        <a:latin typeface="Ubuntu Condensed"/>
                        <a:ea typeface="Ubuntu Condensed"/>
                        <a:cs typeface="Ubuntu Condensed"/>
                        <a:sym typeface="Ubuntu Condensed"/>
                        <a:hlinkClick r:id="rId4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40075">
                <a:tc gridSpan="2">
                  <a:txBody>
                    <a:bodyPr/>
                    <a:lstStyle/>
                    <a:p>
                      <a:pPr indent="0" lvl="0" marL="63500" marR="3098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HTML= &lt;p class="nom"&gt;&lt;/p&gt;</a:t>
                      </a:r>
                      <a:endParaRPr b="1" sz="1600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3098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CSS	= .nom { }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sng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Liste des propriétés: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color 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couleur du texte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text-align 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alignement du texte ( right, left, center )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text-decoration 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décorer du texte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text-transform 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majuscule / minuscule / capitaliser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text-indent, letter-spacing-line-height, word-spacing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font-style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normal,oblique,italic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font-weight</a:t>
                      </a: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: poids de la police</a:t>
                      </a:r>
                      <a:endParaRPr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  <a:p>
                      <a:pPr indent="0" lvl="0" marL="63500" marR="1206500" rtl="0" algn="l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Ubuntu Condensed"/>
                          <a:ea typeface="Ubuntu Condensed"/>
                          <a:cs typeface="Ubuntu Condensed"/>
                          <a:sym typeface="Ubuntu Condensed"/>
                        </a:rPr>
                        <a:t>background-color: change la couleur d’arrière plan  background-image: change l’image d’arrière plan  border: définit une bordure.</a:t>
                      </a:r>
                      <a:endParaRPr b="1" sz="1600" u="none" cap="none" strike="noStrike">
                        <a:latin typeface="Ubuntu Condensed"/>
                        <a:ea typeface="Ubuntu Condensed"/>
                        <a:cs typeface="Ubuntu Condensed"/>
                        <a:sym typeface="Ubuntu Condensed"/>
                      </a:endParaRPr>
                    </a:p>
                  </a:txBody>
                  <a:tcPr marT="562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idx="4294967295" type="title"/>
          </p:nvPr>
        </p:nvSpPr>
        <p:spPr>
          <a:xfrm>
            <a:off x="1480051" y="182580"/>
            <a:ext cx="402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425">
            <a:spAutoFit/>
          </a:bodyPr>
          <a:lstStyle/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chemeClr val="accent1"/>
                </a:solidFill>
              </a:rPr>
              <a:t>Sommaire du cours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1480050" y="946400"/>
            <a:ext cx="61839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3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ID et les Classes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sélecteurs complexes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Apparence dynamique avec les pseudos-  classes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unités de mesure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Formatter du texte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arrières plans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bordures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Ubuntu Condensed"/>
              <a:buChar char="❖"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Un peu de pratique !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4294967295" type="title"/>
          </p:nvPr>
        </p:nvSpPr>
        <p:spPr>
          <a:xfrm>
            <a:off x="1157816" y="953025"/>
            <a:ext cx="66735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750">
            <a:spAutoFit/>
          </a:bodyPr>
          <a:lstStyle/>
          <a:p>
            <a:pPr indent="-1930400" lvl="0" marL="19431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9600">
                <a:solidFill>
                  <a:schemeClr val="accent1"/>
                </a:solidFill>
              </a:rPr>
              <a:t>Les « classes »  CSS</a:t>
            </a:r>
            <a:endParaRPr sz="9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1418050" y="198175"/>
            <a:ext cx="4089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Sélectionner une  balise avec son </a:t>
            </a:r>
            <a:r>
              <a:rPr b="1" i="0" lang="pt-BR" sz="2100" u="none" cap="none" strike="noStrike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id</a:t>
            </a:r>
            <a:endParaRPr b="0" i="0" sz="2100" u="none" cap="none" strike="noStrike">
              <a:solidFill>
                <a:schemeClr val="accent4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97" name="Google Shape;197;p6"/>
          <p:cNvSpPr txBox="1"/>
          <p:nvPr>
            <p:ph type="title"/>
          </p:nvPr>
        </p:nvSpPr>
        <p:spPr>
          <a:xfrm>
            <a:off x="2057374" y="1307950"/>
            <a:ext cx="5830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375">
            <a:spAutoFit/>
          </a:bodyPr>
          <a:lstStyle/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Comment styliser un élément  unique HTML ?</a:t>
            </a:r>
            <a:endParaRPr sz="24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207137" y="2268668"/>
            <a:ext cx="6108900" cy="3517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CSS 🡪 précéder de « # » la valeur de l’attribut ID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894970" y="1850740"/>
            <a:ext cx="7182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On peut sélectionner une balise HTML unique grâce à son attribut </a:t>
            </a:r>
            <a:r>
              <a:rPr b="1" i="0" lang="pt-BR" sz="21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id</a:t>
            </a:r>
            <a:endParaRPr b="0" i="0" sz="2100" u="none" cap="none" strike="noStrike">
              <a:solidFill>
                <a:schemeClr val="dk1"/>
              </a:solidFill>
              <a:highlight>
                <a:schemeClr val="accent6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>
            <a:off x="20955" y="3188334"/>
            <a:ext cx="3592830" cy="1731645"/>
            <a:chOff x="51435" y="3293744"/>
            <a:chExt cx="3592830" cy="1731645"/>
          </a:xfrm>
        </p:grpSpPr>
        <p:sp>
          <p:nvSpPr>
            <p:cNvPr id="201" name="Google Shape;201;p6"/>
            <p:cNvSpPr/>
            <p:nvPr/>
          </p:nvSpPr>
          <p:spPr>
            <a:xfrm>
              <a:off x="51435" y="3293744"/>
              <a:ext cx="3592830" cy="1731645"/>
            </a:xfrm>
            <a:custGeom>
              <a:rect b="b" l="l" r="r" t="t"/>
              <a:pathLst>
                <a:path extrusionOk="0" h="2308859" w="4790440">
                  <a:moveTo>
                    <a:pt x="479044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4790440" y="2308860"/>
                  </a:lnTo>
                  <a:lnTo>
                    <a:pt x="47904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110252" y="3306127"/>
              <a:ext cx="3426000" cy="8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525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h2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Sous-titre n°1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&lt;/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h2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endParaRPr b="0" i="0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p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..... bla bla bla du tex</a:t>
              </a:r>
              <a:endParaRPr b="0" i="0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te ..... 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&lt;/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p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endParaRPr b="0" i="0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110252" y="4403884"/>
              <a:ext cx="27951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525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h2 </a:t>
              </a:r>
              <a:r>
                <a:rPr b="0" i="0" lang="pt-BR" sz="1800" u="none" cap="none" strike="noStrike">
                  <a:solidFill>
                    <a:srgbClr val="9CDCFD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id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=</a:t>
              </a:r>
              <a:r>
                <a:rPr b="0" i="0" lang="pt-BR" sz="1800" u="none" cap="none" strike="noStrike">
                  <a:solidFill>
                    <a:srgbClr val="CE9178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"titre-2"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Sous-</a:t>
              </a:r>
              <a:endParaRPr b="0" i="0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D3D3D3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titre n°2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&lt;/</a:t>
              </a:r>
              <a:r>
                <a:rPr b="0" i="0" lang="pt-BR" sz="1800" u="none" cap="none" strike="noStrike">
                  <a:solidFill>
                    <a:srgbClr val="559CD5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h2</a:t>
              </a:r>
              <a:r>
                <a:rPr b="0" i="0" lang="pt-BR" sz="1800" u="none" cap="none" strike="noStrike">
                  <a:solidFill>
                    <a:srgbClr val="808080"/>
                  </a:solidFill>
                  <a:latin typeface="Ubuntu Condensed"/>
                  <a:ea typeface="Ubuntu Condensed"/>
                  <a:cs typeface="Ubuntu Condensed"/>
                  <a:sym typeface="Ubuntu Condensed"/>
                </a:rPr>
                <a:t>&gt;</a:t>
              </a:r>
              <a:endParaRPr b="0" i="0" sz="1800" u="none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</p:grpSp>
      <p:sp>
        <p:nvSpPr>
          <p:cNvPr id="204" name="Google Shape;204;p6"/>
          <p:cNvSpPr txBox="1"/>
          <p:nvPr/>
        </p:nvSpPr>
        <p:spPr>
          <a:xfrm>
            <a:off x="3663950" y="3200399"/>
            <a:ext cx="2808000" cy="8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#titre-2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red</a:t>
            </a: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382535" y="2831520"/>
            <a:ext cx="610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894980" y="2831656"/>
            <a:ext cx="859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HTML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7013763" y="2973121"/>
            <a:ext cx="1063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Résultat: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439" y="3293744"/>
            <a:ext cx="2480309" cy="152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1393025" y="171449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DF8B4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4057230" y="744648"/>
            <a:ext cx="1839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classes</a:t>
            </a:r>
            <a:endParaRPr sz="3500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828801" y="2221538"/>
            <a:ext cx="5486400" cy="3517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CSS 🡪 précéder d’un point « . » le nom de la classe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875223" y="1288413"/>
            <a:ext cx="5949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125">
            <a:spAutoFit/>
          </a:bodyPr>
          <a:lstStyle/>
          <a:p>
            <a:pPr indent="0" lvl="0" marL="127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On peut sélectionner une balise ou  plusieurs balises HTML grâce à l’attribut  </a:t>
            </a:r>
            <a:r>
              <a:rPr b="1" i="0" lang="pt-BR" sz="27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class</a:t>
            </a:r>
            <a:r>
              <a:rPr b="1" i="0" lang="pt-BR" sz="27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0" i="1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( valide sur toutes les balises )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000125" y="2988944"/>
            <a:ext cx="5231130" cy="1085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"titre"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 titre H1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"titre"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 titre H2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Ceci est un paragraphe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h3 </a:t>
            </a: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7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"titre"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 titre H3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7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pt-BR" sz="1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002029" y="4170044"/>
            <a:ext cx="2175510" cy="8305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.titre 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blue;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96710" y="4345543"/>
            <a:ext cx="610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72057" y="3365363"/>
            <a:ext cx="859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HTML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6357746" y="2752963"/>
            <a:ext cx="1063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Résultat: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835" y="3166109"/>
            <a:ext cx="2842259" cy="167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1385901" y="133700"/>
            <a:ext cx="2032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532350" y="2248650"/>
            <a:ext cx="5379300" cy="3517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CSS 🡪 précéder d’un point « . » le nom de la classe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29" name="Google Shape;229;p8"/>
          <p:cNvSpPr txBox="1"/>
          <p:nvPr>
            <p:ph type="title"/>
          </p:nvPr>
        </p:nvSpPr>
        <p:spPr>
          <a:xfrm>
            <a:off x="1062223" y="1040300"/>
            <a:ext cx="72999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381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Exemple: mettre un bordure sur tous les  éléments qui ont comme class « bordure ».</a:t>
            </a:r>
            <a:endParaRPr sz="2500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1000125" y="2988950"/>
            <a:ext cx="5504400" cy="7607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2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6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pt-BR" sz="16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6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"bordure"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6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 titre H1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6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6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6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Ceci est un paragraphe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6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6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b="0" i="0" lang="pt-BR" sz="16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6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"bordure" </a:t>
            </a:r>
            <a:r>
              <a:rPr b="0" i="0" lang="pt-BR" sz="16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pt-BR" sz="16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"image.jpg"	</a:t>
            </a:r>
            <a:r>
              <a:rPr b="0" i="0" lang="pt-BR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1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002029" y="4170044"/>
            <a:ext cx="4756785" cy="901065"/>
          </a:xfrm>
          <a:custGeom>
            <a:rect b="b" l="l" r="r" t="t"/>
            <a:pathLst>
              <a:path extrusionOk="0" h="1201420" w="6342380">
                <a:moveTo>
                  <a:pt x="6342380" y="0"/>
                </a:moveTo>
                <a:lnTo>
                  <a:pt x="0" y="0"/>
                </a:lnTo>
                <a:lnTo>
                  <a:pt x="0" y="1201420"/>
                </a:lnTo>
                <a:lnTo>
                  <a:pt x="6342380" y="1201420"/>
                </a:lnTo>
                <a:lnTo>
                  <a:pt x="63423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1062227" y="4183380"/>
            <a:ext cx="3426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.bordure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 blue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217646" y="4341733"/>
            <a:ext cx="610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92472" y="3249818"/>
            <a:ext cx="859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HTML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7354538" y="2578608"/>
            <a:ext cx="1063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Résultat: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714" y="3057525"/>
            <a:ext cx="1623059" cy="201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3804050" y="3170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classes</a:t>
            </a:r>
            <a:endParaRPr b="0" i="0" sz="3500" u="none" cap="none" strike="noStrike"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1535572" y="286623"/>
            <a:ext cx="155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CSS</a:t>
            </a:r>
            <a:endParaRPr b="0" i="0" sz="3000" u="none" cap="none" strike="noStrike">
              <a:solidFill>
                <a:schemeClr val="accent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43" name="Google Shape;243;p9"/>
          <p:cNvSpPr txBox="1"/>
          <p:nvPr>
            <p:ph type="title"/>
          </p:nvPr>
        </p:nvSpPr>
        <p:spPr>
          <a:xfrm>
            <a:off x="3269980" y="819923"/>
            <a:ext cx="1839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85002D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classes</a:t>
            </a:r>
            <a:endParaRPr>
              <a:solidFill>
                <a:srgbClr val="85002D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1317547" y="1474213"/>
            <a:ext cx="6707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Il est possible d’utiliser plusieurs classes sur une même balise !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1005839" y="3023234"/>
            <a:ext cx="5785485" cy="9010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-914400" lvl="0" marL="977900" marR="2425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"bordure titre"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Sous titre H1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1005839" y="4120515"/>
            <a:ext cx="5238750" cy="899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.bordure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5px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solid blue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D6B97C"/>
                </a:solidFill>
                <a:latin typeface="Consolas"/>
                <a:ea typeface="Consolas"/>
                <a:cs typeface="Consolas"/>
                <a:sym typeface="Consolas"/>
              </a:rPr>
              <a:t>.titre 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154530" y="4397865"/>
            <a:ext cx="610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CSS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169307" y="3307251"/>
            <a:ext cx="859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HTML 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7366933" y="3172012"/>
            <a:ext cx="1063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sng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Résultat:</a:t>
            </a:r>
            <a:endParaRPr b="0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4570" y="3595909"/>
            <a:ext cx="2167890" cy="5867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9"/>
          <p:cNvSpPr txBox="1"/>
          <p:nvPr/>
        </p:nvSpPr>
        <p:spPr>
          <a:xfrm>
            <a:off x="3813319" y="2151529"/>
            <a:ext cx="4375800" cy="57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balise </a:t>
            </a:r>
            <a:r>
              <a:rPr b="0" i="0" lang="pt-BR" sz="1800" u="none" cap="none" strike="noStrike">
                <a:solidFill>
                  <a:srgbClr val="9CDC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D3D3D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"class-1 class-2"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559CD5"/>
                </a:solidFill>
                <a:latin typeface="Consolas"/>
                <a:ea typeface="Consolas"/>
                <a:cs typeface="Consolas"/>
                <a:sym typeface="Consolas"/>
              </a:rPr>
              <a:t>balise</a:t>
            </a:r>
            <a:r>
              <a:rPr b="0" i="0" lang="pt-BR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2561025" y="2185275"/>
            <a:ext cx="111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Syntaxe :</a:t>
            </a:r>
            <a:endParaRPr b="1" i="0" sz="2100" u="none" cap="none" strike="noStrike">
              <a:solidFill>
                <a:schemeClr val="dk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WP ACCAT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2022-04-20T14:08:00Z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CCCE58A4C5A84343AFF19499ABAB4878</vt:lpwstr>
  </property>
  <property fmtid="{D5CDD505-2E9C-101B-9397-08002B2CF9AE}" pid="3" name="KSOProductBuildVer">
    <vt:lpwstr>1033-11.2.0.10308</vt:lpwstr>
  </property>
</Properties>
</file>