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sldIdLst>
    <p:sldId id="256" r:id="rId2"/>
    <p:sldId id="257" r:id="rId3"/>
    <p:sldId id="265" r:id="rId4"/>
    <p:sldId id="260" r:id="rId5"/>
    <p:sldId id="262" r:id="rId6"/>
    <p:sldId id="258" r:id="rId7"/>
    <p:sldId id="266" r:id="rId8"/>
    <p:sldId id="267" r:id="rId9"/>
    <p:sldId id="261" r:id="rId10"/>
    <p:sldId id="268" r:id="rId11"/>
    <p:sldId id="264" r:id="rId12"/>
    <p:sldId id="259" r:id="rId13"/>
  </p:sldIdLst>
  <p:sldSz cx="9144000" cy="5143500" type="screen16x9"/>
  <p:notesSz cx="6858000" cy="9144000"/>
  <p:defaultText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98D95"/>
    <a:srgbClr val="3F3F3F"/>
    <a:srgbClr val="274FB2"/>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853" autoAdjust="0"/>
    <p:restoredTop sz="94660"/>
  </p:normalViewPr>
  <p:slideViewPr>
    <p:cSldViewPr snapToGrid="0" snapToObjects="1">
      <p:cViewPr varScale="1">
        <p:scale>
          <a:sx n="56" d="100"/>
          <a:sy n="56" d="100"/>
        </p:scale>
        <p:origin x="84" y="636"/>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21652C1-54FA-CD46-90EF-082DF126EC89}" type="datetimeFigureOut">
              <a:rPr lang="es-ES" smtClean="0"/>
              <a:t>12/08/2019</a:t>
            </a:fld>
            <a:endParaRPr lang="es-ES"/>
          </a:p>
        </p:txBody>
      </p:sp>
      <p:sp>
        <p:nvSpPr>
          <p:cNvPr id="4" name="Marcador de imagen de diapositiva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6" name="Marcador de pie de pá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8D09B62-7964-8A4C-9636-36CB120B29AE}" type="slidenum">
              <a:rPr lang="es-ES" smtClean="0"/>
              <a:t>‹Nº›</a:t>
            </a:fld>
            <a:endParaRPr lang="es-ES"/>
          </a:p>
        </p:txBody>
      </p:sp>
    </p:spTree>
    <p:extLst>
      <p:ext uri="{BB962C8B-B14F-4D97-AF65-F5344CB8AC3E}">
        <p14:creationId xmlns:p14="http://schemas.microsoft.com/office/powerpoint/2010/main" val="2031785702"/>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Esta diapositiva no</a:t>
            </a:r>
            <a:r>
              <a:rPr lang="es-ES" baseline="0" dirty="0"/>
              <a:t> se debe modificar, es la portada y debe permanecer igual para todas las presentaciones</a:t>
            </a:r>
            <a:endParaRPr lang="es-ES" dirty="0"/>
          </a:p>
        </p:txBody>
      </p:sp>
      <p:sp>
        <p:nvSpPr>
          <p:cNvPr id="4" name="Marcador de número de diapositiva 3"/>
          <p:cNvSpPr>
            <a:spLocks noGrp="1"/>
          </p:cNvSpPr>
          <p:nvPr>
            <p:ph type="sldNum" sz="quarter" idx="10"/>
          </p:nvPr>
        </p:nvSpPr>
        <p:spPr/>
        <p:txBody>
          <a:bodyPr/>
          <a:lstStyle/>
          <a:p>
            <a:fld id="{88D09B62-7964-8A4C-9636-36CB120B29AE}" type="slidenum">
              <a:rPr lang="es-ES" smtClean="0"/>
              <a:t>1</a:t>
            </a:fld>
            <a:endParaRPr lang="es-ES"/>
          </a:p>
        </p:txBody>
      </p:sp>
    </p:spTree>
    <p:extLst>
      <p:ext uri="{BB962C8B-B14F-4D97-AF65-F5344CB8AC3E}">
        <p14:creationId xmlns:p14="http://schemas.microsoft.com/office/powerpoint/2010/main" val="38937836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71450" indent="-171450">
              <a:buFontTx/>
              <a:buChar char="-"/>
            </a:pPr>
            <a:r>
              <a:rPr lang="es-ES" dirty="0"/>
              <a:t>Utilice</a:t>
            </a:r>
            <a:r>
              <a:rPr lang="es-ES" baseline="0" dirty="0"/>
              <a:t> esta diapositiva al final de su presentación</a:t>
            </a:r>
          </a:p>
          <a:p>
            <a:pPr marL="171450" indent="-171450">
              <a:buFontTx/>
              <a:buChar char="-"/>
            </a:pPr>
            <a:r>
              <a:rPr lang="es-ES" baseline="0"/>
              <a:t>Esta </a:t>
            </a:r>
            <a:r>
              <a:rPr lang="es-ES" baseline="0" dirty="0"/>
              <a:t>diapositiva no debe modificarse</a:t>
            </a:r>
            <a:endParaRPr lang="es-ES" dirty="0"/>
          </a:p>
        </p:txBody>
      </p:sp>
      <p:sp>
        <p:nvSpPr>
          <p:cNvPr id="4" name="Marcador de número de diapositiva 3"/>
          <p:cNvSpPr>
            <a:spLocks noGrp="1"/>
          </p:cNvSpPr>
          <p:nvPr>
            <p:ph type="sldNum" sz="quarter" idx="10"/>
          </p:nvPr>
        </p:nvSpPr>
        <p:spPr/>
        <p:txBody>
          <a:bodyPr/>
          <a:lstStyle/>
          <a:p>
            <a:fld id="{88D09B62-7964-8A4C-9636-36CB120B29AE}" type="slidenum">
              <a:rPr lang="es-ES" smtClean="0"/>
              <a:t>12</a:t>
            </a:fld>
            <a:endParaRPr lang="es-ES"/>
          </a:p>
        </p:txBody>
      </p:sp>
    </p:spTree>
    <p:extLst>
      <p:ext uri="{BB962C8B-B14F-4D97-AF65-F5344CB8AC3E}">
        <p14:creationId xmlns:p14="http://schemas.microsoft.com/office/powerpoint/2010/main" val="36494749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71450" indent="-171450">
              <a:buFontTx/>
              <a:buChar char="-"/>
            </a:pPr>
            <a:r>
              <a:rPr lang="es-ES" dirty="0"/>
              <a:t>Escriba en esta diapositiva el titulo de</a:t>
            </a:r>
            <a:r>
              <a:rPr lang="es-ES" baseline="0" dirty="0"/>
              <a:t> la presentación y si lo desea puede agregar los temas que va exponer.</a:t>
            </a:r>
          </a:p>
          <a:p>
            <a:pPr marL="171450" indent="-171450">
              <a:buFontTx/>
              <a:buChar char="-"/>
            </a:pPr>
            <a:r>
              <a:rPr lang="es-ES" baseline="0" dirty="0"/>
              <a:t>Si va a dejar solo el titulo déjelo centrado en la diapositiva.</a:t>
            </a:r>
          </a:p>
          <a:p>
            <a:pPr marL="171450" indent="-171450">
              <a:buFontTx/>
              <a:buChar char="-"/>
            </a:pPr>
            <a:r>
              <a:rPr lang="es-ES" baseline="0" dirty="0"/>
              <a:t>Los textos deben ir en color blanco en tipografía Arial.</a:t>
            </a:r>
            <a:endParaRPr lang="es-ES" dirty="0"/>
          </a:p>
        </p:txBody>
      </p:sp>
      <p:sp>
        <p:nvSpPr>
          <p:cNvPr id="4" name="Marcador de número de diapositiva 3"/>
          <p:cNvSpPr>
            <a:spLocks noGrp="1"/>
          </p:cNvSpPr>
          <p:nvPr>
            <p:ph type="sldNum" sz="quarter" idx="10"/>
          </p:nvPr>
        </p:nvSpPr>
        <p:spPr/>
        <p:txBody>
          <a:bodyPr/>
          <a:lstStyle/>
          <a:p>
            <a:fld id="{88D09B62-7964-8A4C-9636-36CB120B29AE}" type="slidenum">
              <a:rPr lang="es-ES" smtClean="0"/>
              <a:t>2</a:t>
            </a:fld>
            <a:endParaRPr lang="es-ES"/>
          </a:p>
        </p:txBody>
      </p:sp>
    </p:spTree>
    <p:extLst>
      <p:ext uri="{BB962C8B-B14F-4D97-AF65-F5344CB8AC3E}">
        <p14:creationId xmlns:p14="http://schemas.microsoft.com/office/powerpoint/2010/main" val="27947692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71450" indent="-171450">
              <a:buFontTx/>
              <a:buChar char="-"/>
            </a:pPr>
            <a:r>
              <a:rPr lang="es-ES" dirty="0"/>
              <a:t>Utilice</a:t>
            </a:r>
            <a:r>
              <a:rPr lang="es-ES" baseline="0" dirty="0"/>
              <a:t> esta diapositiva si</a:t>
            </a:r>
            <a:r>
              <a:rPr lang="es-ES" dirty="0"/>
              <a:t> necesita</a:t>
            </a:r>
            <a:r>
              <a:rPr lang="es-ES" baseline="0" dirty="0"/>
              <a:t> incluir textos más extensos.</a:t>
            </a:r>
          </a:p>
          <a:p>
            <a:pPr marL="171450" indent="-171450">
              <a:buFontTx/>
              <a:buChar char="-"/>
            </a:pPr>
            <a:r>
              <a:rPr lang="es-ES" baseline="0" dirty="0"/>
              <a:t>Los textos deben ir en azul (utilice el azul que aparece en la opciones de color de letra - -&gt; colores recientes) en tipografía Arial y justificados.</a:t>
            </a:r>
            <a:endParaRPr lang="es-ES" dirty="0"/>
          </a:p>
          <a:p>
            <a:pPr marL="171450" indent="-171450">
              <a:buFontTx/>
              <a:buChar char="-"/>
            </a:pPr>
            <a:r>
              <a:rPr lang="es-ES" baseline="0" dirty="0"/>
              <a:t>Asegúrese que los textos no se monten sobre la franja verde.</a:t>
            </a:r>
            <a:endParaRPr lang="es-ES" dirty="0"/>
          </a:p>
        </p:txBody>
      </p:sp>
      <p:sp>
        <p:nvSpPr>
          <p:cNvPr id="4" name="Marcador de número de diapositiva 3"/>
          <p:cNvSpPr>
            <a:spLocks noGrp="1"/>
          </p:cNvSpPr>
          <p:nvPr>
            <p:ph type="sldNum" sz="quarter" idx="10"/>
          </p:nvPr>
        </p:nvSpPr>
        <p:spPr/>
        <p:txBody>
          <a:bodyPr/>
          <a:lstStyle/>
          <a:p>
            <a:fld id="{88D09B62-7964-8A4C-9636-36CB120B29AE}" type="slidenum">
              <a:rPr lang="es-ES" smtClean="0"/>
              <a:t>3</a:t>
            </a:fld>
            <a:endParaRPr lang="es-ES"/>
          </a:p>
        </p:txBody>
      </p:sp>
    </p:spTree>
    <p:extLst>
      <p:ext uri="{BB962C8B-B14F-4D97-AF65-F5344CB8AC3E}">
        <p14:creationId xmlns:p14="http://schemas.microsoft.com/office/powerpoint/2010/main" val="34569220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71450" indent="-171450">
              <a:buFontTx/>
              <a:buChar char="-"/>
            </a:pPr>
            <a:r>
              <a:rPr lang="es-ES" dirty="0"/>
              <a:t>En</a:t>
            </a:r>
            <a:r>
              <a:rPr lang="es-ES" baseline="0" dirty="0"/>
              <a:t> esta diapositiva puede colocar contenidos y acompañarlos con una fotografía que vaya a lo alto del formato.</a:t>
            </a:r>
          </a:p>
          <a:p>
            <a:pPr marL="171450" indent="-171450">
              <a:buFontTx/>
              <a:buChar char="-"/>
            </a:pPr>
            <a:r>
              <a:rPr lang="es-ES" baseline="0" dirty="0"/>
              <a:t>Los textos deben ir en azul (utilice el azul que aparece en la opciones de color de letra - -&gt; colores recientes) en tipografía Arial y justificados.</a:t>
            </a:r>
            <a:endParaRPr lang="es-ES" dirty="0"/>
          </a:p>
          <a:p>
            <a:endParaRPr lang="es-ES" dirty="0"/>
          </a:p>
        </p:txBody>
      </p:sp>
      <p:sp>
        <p:nvSpPr>
          <p:cNvPr id="4" name="Marcador de número de diapositiva 3"/>
          <p:cNvSpPr>
            <a:spLocks noGrp="1"/>
          </p:cNvSpPr>
          <p:nvPr>
            <p:ph type="sldNum" sz="quarter" idx="10"/>
          </p:nvPr>
        </p:nvSpPr>
        <p:spPr/>
        <p:txBody>
          <a:bodyPr/>
          <a:lstStyle/>
          <a:p>
            <a:fld id="{88D09B62-7964-8A4C-9636-36CB120B29AE}" type="slidenum">
              <a:rPr lang="es-ES" smtClean="0"/>
              <a:t>4</a:t>
            </a:fld>
            <a:endParaRPr lang="es-ES"/>
          </a:p>
        </p:txBody>
      </p:sp>
    </p:spTree>
    <p:extLst>
      <p:ext uri="{BB962C8B-B14F-4D97-AF65-F5344CB8AC3E}">
        <p14:creationId xmlns:p14="http://schemas.microsoft.com/office/powerpoint/2010/main" val="12320288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71450" indent="-171450">
              <a:buFontTx/>
              <a:buChar char="-"/>
            </a:pPr>
            <a:r>
              <a:rPr lang="es-ES" dirty="0"/>
              <a:t>Utilice</a:t>
            </a:r>
            <a:r>
              <a:rPr lang="es-ES" baseline="0" dirty="0"/>
              <a:t> esta diapositiva si</a:t>
            </a:r>
            <a:r>
              <a:rPr lang="es-ES" dirty="0"/>
              <a:t> necesita</a:t>
            </a:r>
            <a:r>
              <a:rPr lang="es-ES" baseline="0" dirty="0"/>
              <a:t> incluir textos más extensos.</a:t>
            </a:r>
          </a:p>
          <a:p>
            <a:pPr marL="171450" indent="-171450">
              <a:buFontTx/>
              <a:buChar char="-"/>
            </a:pPr>
            <a:r>
              <a:rPr lang="es-ES" baseline="0" dirty="0"/>
              <a:t>Los textos deben ir en azul (utilice el azul que aparece en la opciones de color de letra - -&gt; colores recientes) en tipografía Arial y justificados.</a:t>
            </a:r>
            <a:endParaRPr lang="es-ES" dirty="0"/>
          </a:p>
          <a:p>
            <a:pPr marL="171450" indent="-171450">
              <a:buFontTx/>
              <a:buChar char="-"/>
            </a:pPr>
            <a:r>
              <a:rPr lang="es-ES" baseline="0" dirty="0"/>
              <a:t>Asegúrese que los textos no se monten sobre la franja verde.</a:t>
            </a:r>
            <a:endParaRPr lang="es-ES" dirty="0"/>
          </a:p>
        </p:txBody>
      </p:sp>
      <p:sp>
        <p:nvSpPr>
          <p:cNvPr id="4" name="Marcador de número de diapositiva 3"/>
          <p:cNvSpPr>
            <a:spLocks noGrp="1"/>
          </p:cNvSpPr>
          <p:nvPr>
            <p:ph type="sldNum" sz="quarter" idx="10"/>
          </p:nvPr>
        </p:nvSpPr>
        <p:spPr/>
        <p:txBody>
          <a:bodyPr/>
          <a:lstStyle/>
          <a:p>
            <a:fld id="{88D09B62-7964-8A4C-9636-36CB120B29AE}" type="slidenum">
              <a:rPr lang="es-ES" smtClean="0"/>
              <a:t>5</a:t>
            </a:fld>
            <a:endParaRPr lang="es-ES"/>
          </a:p>
        </p:txBody>
      </p:sp>
    </p:spTree>
    <p:extLst>
      <p:ext uri="{BB962C8B-B14F-4D97-AF65-F5344CB8AC3E}">
        <p14:creationId xmlns:p14="http://schemas.microsoft.com/office/powerpoint/2010/main" val="29044167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71450" indent="-171450">
              <a:buFontTx/>
              <a:buChar char="-"/>
            </a:pPr>
            <a:r>
              <a:rPr lang="es-ES" dirty="0"/>
              <a:t>En</a:t>
            </a:r>
            <a:r>
              <a:rPr lang="es-ES" baseline="0" dirty="0"/>
              <a:t> esta diapositiva puede colocar contenidos y acompañarlos con una fotografía.</a:t>
            </a:r>
          </a:p>
          <a:p>
            <a:pPr marL="171450" indent="-171450">
              <a:buFontTx/>
              <a:buChar char="-"/>
            </a:pPr>
            <a:r>
              <a:rPr lang="es-ES" baseline="0" dirty="0"/>
              <a:t>Los textos deben ir en azul (utilice el azul que aparece en la opciones de color de letra - -&gt; colores recientes) en tipografía Arial y justificados.</a:t>
            </a:r>
            <a:endParaRPr lang="es-ES" dirty="0"/>
          </a:p>
        </p:txBody>
      </p:sp>
      <p:sp>
        <p:nvSpPr>
          <p:cNvPr id="4" name="Marcador de número de diapositiva 3"/>
          <p:cNvSpPr>
            <a:spLocks noGrp="1"/>
          </p:cNvSpPr>
          <p:nvPr>
            <p:ph type="sldNum" sz="quarter" idx="10"/>
          </p:nvPr>
        </p:nvSpPr>
        <p:spPr/>
        <p:txBody>
          <a:bodyPr/>
          <a:lstStyle/>
          <a:p>
            <a:fld id="{88D09B62-7964-8A4C-9636-36CB120B29AE}" type="slidenum">
              <a:rPr lang="es-ES" smtClean="0"/>
              <a:t>6</a:t>
            </a:fld>
            <a:endParaRPr lang="es-ES"/>
          </a:p>
        </p:txBody>
      </p:sp>
    </p:spTree>
    <p:extLst>
      <p:ext uri="{BB962C8B-B14F-4D97-AF65-F5344CB8AC3E}">
        <p14:creationId xmlns:p14="http://schemas.microsoft.com/office/powerpoint/2010/main" val="42605596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71450" indent="-171450">
              <a:buFontTx/>
              <a:buChar char="-"/>
            </a:pPr>
            <a:r>
              <a:rPr lang="es-ES" dirty="0"/>
              <a:t>Escriba en esta diapositiva el titulo de</a:t>
            </a:r>
            <a:r>
              <a:rPr lang="es-ES" baseline="0" dirty="0"/>
              <a:t> la presentación y si lo desea puede agregar los temas que va exponer.</a:t>
            </a:r>
          </a:p>
          <a:p>
            <a:pPr marL="171450" indent="-171450">
              <a:buFontTx/>
              <a:buChar char="-"/>
            </a:pPr>
            <a:r>
              <a:rPr lang="es-ES" baseline="0" dirty="0"/>
              <a:t>Si va a dejar solo el titulo déjelo centrado en la diapositiva.</a:t>
            </a:r>
          </a:p>
          <a:p>
            <a:pPr marL="171450" indent="-171450">
              <a:buFontTx/>
              <a:buChar char="-"/>
            </a:pPr>
            <a:r>
              <a:rPr lang="es-ES" baseline="0" dirty="0"/>
              <a:t>Los textos deben ir en color blanco en tipografía Arial.</a:t>
            </a:r>
            <a:endParaRPr lang="es-ES" dirty="0"/>
          </a:p>
        </p:txBody>
      </p:sp>
      <p:sp>
        <p:nvSpPr>
          <p:cNvPr id="4" name="Marcador de número de diapositiva 3"/>
          <p:cNvSpPr>
            <a:spLocks noGrp="1"/>
          </p:cNvSpPr>
          <p:nvPr>
            <p:ph type="sldNum" sz="quarter" idx="10"/>
          </p:nvPr>
        </p:nvSpPr>
        <p:spPr/>
        <p:txBody>
          <a:bodyPr/>
          <a:lstStyle/>
          <a:p>
            <a:fld id="{88D09B62-7964-8A4C-9636-36CB120B29AE}" type="slidenum">
              <a:rPr lang="es-ES" smtClean="0"/>
              <a:t>8</a:t>
            </a:fld>
            <a:endParaRPr lang="es-ES"/>
          </a:p>
        </p:txBody>
      </p:sp>
    </p:spTree>
    <p:extLst>
      <p:ext uri="{BB962C8B-B14F-4D97-AF65-F5344CB8AC3E}">
        <p14:creationId xmlns:p14="http://schemas.microsoft.com/office/powerpoint/2010/main" val="8765429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71450" indent="-171450">
              <a:buFontTx/>
              <a:buChar char="-"/>
            </a:pPr>
            <a:r>
              <a:rPr lang="es-ES" dirty="0"/>
              <a:t>Utilice esta diapositiva para incluir tablas y gráficos.</a:t>
            </a:r>
            <a:endParaRPr lang="es-ES" baseline="0" dirty="0"/>
          </a:p>
          <a:p>
            <a:pPr marL="171450" indent="-171450">
              <a:buFontTx/>
              <a:buChar char="-"/>
            </a:pPr>
            <a:r>
              <a:rPr lang="es-ES" baseline="0" dirty="0"/>
              <a:t>Los textos deben ir en azul (utilice el azul que aparece en la opciones de color de letra - -&gt; colores recientes) en tipografía Arial.</a:t>
            </a:r>
            <a:endParaRPr lang="es-ES" dirty="0"/>
          </a:p>
        </p:txBody>
      </p:sp>
      <p:sp>
        <p:nvSpPr>
          <p:cNvPr id="4" name="Marcador de número de diapositiva 3"/>
          <p:cNvSpPr>
            <a:spLocks noGrp="1"/>
          </p:cNvSpPr>
          <p:nvPr>
            <p:ph type="sldNum" sz="quarter" idx="10"/>
          </p:nvPr>
        </p:nvSpPr>
        <p:spPr/>
        <p:txBody>
          <a:bodyPr/>
          <a:lstStyle/>
          <a:p>
            <a:fld id="{88D09B62-7964-8A4C-9636-36CB120B29AE}" type="slidenum">
              <a:rPr lang="es-ES" smtClean="0"/>
              <a:t>9</a:t>
            </a:fld>
            <a:endParaRPr lang="es-ES"/>
          </a:p>
        </p:txBody>
      </p:sp>
    </p:spTree>
    <p:extLst>
      <p:ext uri="{BB962C8B-B14F-4D97-AF65-F5344CB8AC3E}">
        <p14:creationId xmlns:p14="http://schemas.microsoft.com/office/powerpoint/2010/main" val="27737848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71450" indent="-171450">
              <a:buFontTx/>
              <a:buChar char="-"/>
            </a:pPr>
            <a:r>
              <a:rPr lang="es-ES" dirty="0"/>
              <a:t>Utilice</a:t>
            </a:r>
            <a:r>
              <a:rPr lang="es-ES" baseline="0" dirty="0"/>
              <a:t> esta diapositiva como introducción de una nueva sección de la presentación o para destacar una frase clave.</a:t>
            </a:r>
          </a:p>
          <a:p>
            <a:pPr marL="171450" indent="-171450">
              <a:buFontTx/>
              <a:buChar char="-"/>
            </a:pPr>
            <a:r>
              <a:rPr lang="es-ES" baseline="0" dirty="0"/>
              <a:t>Al tener una foto de fondo los textos deben ser concisos.</a:t>
            </a:r>
          </a:p>
          <a:p>
            <a:pPr marL="171450" indent="-171450">
              <a:buFontTx/>
              <a:buChar char="-"/>
            </a:pPr>
            <a:r>
              <a:rPr lang="es-ES" baseline="0" dirty="0"/>
              <a:t>Los textos debe ir en blanco utilizando la tipografía Arial con un tamaño mínimo de 16 puntos.</a:t>
            </a:r>
          </a:p>
          <a:p>
            <a:pPr marL="171450" indent="-171450">
              <a:buFontTx/>
              <a:buChar char="-"/>
            </a:pPr>
            <a:r>
              <a:rPr lang="es-ES" baseline="0" dirty="0"/>
              <a:t>Esta diapositiva es completamente editable, usted puede borrar la imagen de fondo e insertar una nueva fotografía. Asegúrese que al momento de hacerlo, no borre el logo del SENA que aparece en la parte superior izquierda, ni tampoco borre el recuadro negro con transparencia del lado derecho ya que este es indispensable para garantizar lectura del texto sobre la imagen. Así mismo recuerde que al insertar la nueva fotografía debe darle en la opción: </a:t>
            </a:r>
            <a:r>
              <a:rPr lang="es-ES" baseline="0" dirty="0" err="1"/>
              <a:t>click</a:t>
            </a:r>
            <a:r>
              <a:rPr lang="es-ES" baseline="0" dirty="0"/>
              <a:t> </a:t>
            </a:r>
            <a:r>
              <a:rPr lang="es-ES" baseline="0"/>
              <a:t>derecho </a:t>
            </a:r>
            <a:r>
              <a:rPr lang="es-ES" baseline="0">
                <a:sym typeface="Wingdings"/>
              </a:rPr>
              <a:t> </a:t>
            </a:r>
            <a:r>
              <a:rPr lang="es-ES" baseline="0" dirty="0">
                <a:sym typeface="Wingdings"/>
              </a:rPr>
              <a:t>enviar </a:t>
            </a:r>
            <a:r>
              <a:rPr lang="es-ES" baseline="0">
                <a:sym typeface="Wingdings"/>
              </a:rPr>
              <a:t>al fondo.</a:t>
            </a:r>
            <a:endParaRPr lang="es-ES" dirty="0"/>
          </a:p>
        </p:txBody>
      </p:sp>
      <p:sp>
        <p:nvSpPr>
          <p:cNvPr id="4" name="Marcador de número de diapositiva 3"/>
          <p:cNvSpPr>
            <a:spLocks noGrp="1"/>
          </p:cNvSpPr>
          <p:nvPr>
            <p:ph type="sldNum" sz="quarter" idx="10"/>
          </p:nvPr>
        </p:nvSpPr>
        <p:spPr/>
        <p:txBody>
          <a:bodyPr/>
          <a:lstStyle/>
          <a:p>
            <a:fld id="{88D09B62-7964-8A4C-9636-36CB120B29AE}" type="slidenum">
              <a:rPr lang="es-ES" smtClean="0"/>
              <a:t>11</a:t>
            </a:fld>
            <a:endParaRPr lang="es-ES"/>
          </a:p>
        </p:txBody>
      </p:sp>
    </p:spTree>
    <p:extLst>
      <p:ext uri="{BB962C8B-B14F-4D97-AF65-F5344CB8AC3E}">
        <p14:creationId xmlns:p14="http://schemas.microsoft.com/office/powerpoint/2010/main" val="302388234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a de título">
    <p:spTree>
      <p:nvGrpSpPr>
        <p:cNvPr id="1" name=""/>
        <p:cNvGrpSpPr/>
        <p:nvPr/>
      </p:nvGrpSpPr>
      <p:grpSpPr>
        <a:xfrm>
          <a:off x="0" y="0"/>
          <a:ext cx="0" cy="0"/>
          <a:chOff x="0" y="0"/>
          <a:chExt cx="0" cy="0"/>
        </a:xfrm>
      </p:grpSpPr>
      <p:pic>
        <p:nvPicPr>
          <p:cNvPr id="3" name="Imagen 2" descr="Plantilla-presentaciones_naranja_portada.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29678669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457201" y="204787"/>
            <a:ext cx="3008313" cy="871538"/>
          </a:xfrm>
        </p:spPr>
        <p:txBody>
          <a:bodyPr anchor="b"/>
          <a:lstStyle>
            <a:lvl1pPr algn="l">
              <a:defRPr sz="2000" b="1"/>
            </a:lvl1pPr>
          </a:lstStyle>
          <a:p>
            <a:r>
              <a:rPr lang="es-ES_tradnl"/>
              <a:t>Clic para editar título</a:t>
            </a:r>
            <a:endParaRPr lang="es-ES"/>
          </a:p>
        </p:txBody>
      </p:sp>
      <p:sp>
        <p:nvSpPr>
          <p:cNvPr id="3" name="Marcador de contenido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texto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a:t>Haga clic para modificar el estilo de texto del patrón</a:t>
            </a:r>
          </a:p>
        </p:txBody>
      </p:sp>
      <p:sp>
        <p:nvSpPr>
          <p:cNvPr id="5" name="Marcador de fecha 4"/>
          <p:cNvSpPr>
            <a:spLocks noGrp="1"/>
          </p:cNvSpPr>
          <p:nvPr>
            <p:ph type="dt" sz="half" idx="10"/>
          </p:nvPr>
        </p:nvSpPr>
        <p:spPr/>
        <p:txBody>
          <a:bodyPr/>
          <a:lstStyle/>
          <a:p>
            <a:fld id="{9315191A-A0A9-294A-9DF6-EE4FF7E8A271}" type="datetimeFigureOut">
              <a:rPr lang="es-ES" smtClean="0"/>
              <a:t>12/08/2019</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84F79F1B-258F-D34A-B83D-65B8590C7617}" type="slidenum">
              <a:rPr lang="es-ES" smtClean="0"/>
              <a:t>‹Nº›</a:t>
            </a:fld>
            <a:endParaRPr lang="es-ES"/>
          </a:p>
        </p:txBody>
      </p:sp>
    </p:spTree>
    <p:extLst>
      <p:ext uri="{BB962C8B-B14F-4D97-AF65-F5344CB8AC3E}">
        <p14:creationId xmlns:p14="http://schemas.microsoft.com/office/powerpoint/2010/main" val="18837284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1792288" y="3600450"/>
            <a:ext cx="5486400" cy="425054"/>
          </a:xfrm>
        </p:spPr>
        <p:txBody>
          <a:bodyPr anchor="b"/>
          <a:lstStyle>
            <a:lvl1pPr algn="l">
              <a:defRPr sz="2000" b="1"/>
            </a:lvl1pPr>
          </a:lstStyle>
          <a:p>
            <a:r>
              <a:rPr lang="es-ES_tradnl"/>
              <a:t>Clic para editar título</a:t>
            </a:r>
            <a:endParaRPr lang="es-ES"/>
          </a:p>
        </p:txBody>
      </p:sp>
      <p:sp>
        <p:nvSpPr>
          <p:cNvPr id="3" name="Marcador de posición de imagen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a:t>Haga clic para modificar el estilo de texto del patrón</a:t>
            </a:r>
          </a:p>
        </p:txBody>
      </p:sp>
      <p:sp>
        <p:nvSpPr>
          <p:cNvPr id="5" name="Marcador de fecha 4"/>
          <p:cNvSpPr>
            <a:spLocks noGrp="1"/>
          </p:cNvSpPr>
          <p:nvPr>
            <p:ph type="dt" sz="half" idx="10"/>
          </p:nvPr>
        </p:nvSpPr>
        <p:spPr/>
        <p:txBody>
          <a:bodyPr/>
          <a:lstStyle/>
          <a:p>
            <a:fld id="{9315191A-A0A9-294A-9DF6-EE4FF7E8A271}" type="datetimeFigureOut">
              <a:rPr lang="es-ES" smtClean="0"/>
              <a:t>12/08/2019</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84F79F1B-258F-D34A-B83D-65B8590C7617}" type="slidenum">
              <a:rPr lang="es-ES" smtClean="0"/>
              <a:t>‹Nº›</a:t>
            </a:fld>
            <a:endParaRPr lang="es-ES"/>
          </a:p>
        </p:txBody>
      </p:sp>
    </p:spTree>
    <p:extLst>
      <p:ext uri="{BB962C8B-B14F-4D97-AF65-F5344CB8AC3E}">
        <p14:creationId xmlns:p14="http://schemas.microsoft.com/office/powerpoint/2010/main" val="35856304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a:t>Clic para editar título</a:t>
            </a:r>
            <a:endParaRPr lang="es-ES"/>
          </a:p>
        </p:txBody>
      </p:sp>
      <p:sp>
        <p:nvSpPr>
          <p:cNvPr id="3" name="Marcador de texto vertical 2"/>
          <p:cNvSpPr>
            <a:spLocks noGrp="1"/>
          </p:cNvSpPr>
          <p:nvPr>
            <p:ph type="body" orient="vert" idx="1"/>
          </p:nvPr>
        </p:nvSpPr>
        <p:spPr/>
        <p:txBody>
          <a:bodyPr vert="eaVert"/>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10"/>
          </p:nvPr>
        </p:nvSpPr>
        <p:spPr/>
        <p:txBody>
          <a:bodyPr/>
          <a:lstStyle/>
          <a:p>
            <a:fld id="{9315191A-A0A9-294A-9DF6-EE4FF7E8A271}" type="datetimeFigureOut">
              <a:rPr lang="es-ES" smtClean="0"/>
              <a:t>12/08/2019</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84F79F1B-258F-D34A-B83D-65B8590C7617}" type="slidenum">
              <a:rPr lang="es-ES" smtClean="0"/>
              <a:t>‹Nº›</a:t>
            </a:fld>
            <a:endParaRPr lang="es-ES"/>
          </a:p>
        </p:txBody>
      </p:sp>
    </p:spTree>
    <p:extLst>
      <p:ext uri="{BB962C8B-B14F-4D97-AF65-F5344CB8AC3E}">
        <p14:creationId xmlns:p14="http://schemas.microsoft.com/office/powerpoint/2010/main" val="2311634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154781"/>
            <a:ext cx="2057400" cy="3290888"/>
          </a:xfrm>
        </p:spPr>
        <p:txBody>
          <a:bodyPr vert="eaVert"/>
          <a:lstStyle/>
          <a:p>
            <a:r>
              <a:rPr lang="es-ES_tradnl"/>
              <a:t>Clic para editar título</a:t>
            </a:r>
            <a:endParaRPr lang="es-ES"/>
          </a:p>
        </p:txBody>
      </p:sp>
      <p:sp>
        <p:nvSpPr>
          <p:cNvPr id="3" name="Marcador de texto vertical 2"/>
          <p:cNvSpPr>
            <a:spLocks noGrp="1"/>
          </p:cNvSpPr>
          <p:nvPr>
            <p:ph type="body" orient="vert" idx="1"/>
          </p:nvPr>
        </p:nvSpPr>
        <p:spPr>
          <a:xfrm>
            <a:off x="457200" y="154781"/>
            <a:ext cx="6019800" cy="3290888"/>
          </a:xfrm>
        </p:spPr>
        <p:txBody>
          <a:bodyPr vert="eaVert"/>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10"/>
          </p:nvPr>
        </p:nvSpPr>
        <p:spPr/>
        <p:txBody>
          <a:bodyPr/>
          <a:lstStyle/>
          <a:p>
            <a:fld id="{9315191A-A0A9-294A-9DF6-EE4FF7E8A271}" type="datetimeFigureOut">
              <a:rPr lang="es-ES" smtClean="0"/>
              <a:t>12/08/2019</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84F79F1B-258F-D34A-B83D-65B8590C7617}" type="slidenum">
              <a:rPr lang="es-ES" smtClean="0"/>
              <a:t>‹Nº›</a:t>
            </a:fld>
            <a:endParaRPr lang="es-ES"/>
          </a:p>
        </p:txBody>
      </p:sp>
    </p:spTree>
    <p:extLst>
      <p:ext uri="{BB962C8B-B14F-4D97-AF65-F5344CB8AC3E}">
        <p14:creationId xmlns:p14="http://schemas.microsoft.com/office/powerpoint/2010/main" val="5479175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ítulo y objetos">
    <p:spTree>
      <p:nvGrpSpPr>
        <p:cNvPr id="1" name=""/>
        <p:cNvGrpSpPr/>
        <p:nvPr/>
      </p:nvGrpSpPr>
      <p:grpSpPr>
        <a:xfrm>
          <a:off x="0" y="0"/>
          <a:ext cx="0" cy="0"/>
          <a:chOff x="0" y="0"/>
          <a:chExt cx="0" cy="0"/>
        </a:xfrm>
      </p:grpSpPr>
      <p:pic>
        <p:nvPicPr>
          <p:cNvPr id="2" name="Imagen 1" descr="Plantilla presentaciones_naranja_Mesa de trabajo 1 copia.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39139250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Encabezado de sección">
    <p:spTree>
      <p:nvGrpSpPr>
        <p:cNvPr id="1" name=""/>
        <p:cNvGrpSpPr/>
        <p:nvPr/>
      </p:nvGrpSpPr>
      <p:grpSpPr>
        <a:xfrm>
          <a:off x="0" y="0"/>
          <a:ext cx="0" cy="0"/>
          <a:chOff x="0" y="0"/>
          <a:chExt cx="0" cy="0"/>
        </a:xfrm>
      </p:grpSpPr>
      <p:pic>
        <p:nvPicPr>
          <p:cNvPr id="2" name="Imagen 1" descr="Plantilla presentaciones_naranja_Mesa de trabajo 1 copia 2.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3455708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seño personalizado">
    <p:spTree>
      <p:nvGrpSpPr>
        <p:cNvPr id="1" name=""/>
        <p:cNvGrpSpPr/>
        <p:nvPr/>
      </p:nvGrpSpPr>
      <p:grpSpPr>
        <a:xfrm>
          <a:off x="0" y="0"/>
          <a:ext cx="0" cy="0"/>
          <a:chOff x="0" y="0"/>
          <a:chExt cx="0" cy="0"/>
        </a:xfrm>
      </p:grpSpPr>
      <p:pic>
        <p:nvPicPr>
          <p:cNvPr id="2" name="Imagen 1" descr="plantillappt_05.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24699769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Diseño personalizado">
    <p:spTree>
      <p:nvGrpSpPr>
        <p:cNvPr id="1" name=""/>
        <p:cNvGrpSpPr/>
        <p:nvPr/>
      </p:nvGrpSpPr>
      <p:grpSpPr>
        <a:xfrm>
          <a:off x="0" y="0"/>
          <a:ext cx="0" cy="0"/>
          <a:chOff x="0" y="0"/>
          <a:chExt cx="0" cy="0"/>
        </a:xfrm>
      </p:grpSpPr>
    </p:spTree>
    <p:extLst>
      <p:ext uri="{BB962C8B-B14F-4D97-AF65-F5344CB8AC3E}">
        <p14:creationId xmlns:p14="http://schemas.microsoft.com/office/powerpoint/2010/main" val="3291736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os objetos">
    <p:spTree>
      <p:nvGrpSpPr>
        <p:cNvPr id="1" name=""/>
        <p:cNvGrpSpPr/>
        <p:nvPr/>
      </p:nvGrpSpPr>
      <p:grpSpPr>
        <a:xfrm>
          <a:off x="0" y="0"/>
          <a:ext cx="0" cy="0"/>
          <a:chOff x="0" y="0"/>
          <a:chExt cx="0" cy="0"/>
        </a:xfrm>
      </p:grpSpPr>
      <p:pic>
        <p:nvPicPr>
          <p:cNvPr id="3" name="Imagen 2" descr="Plantilla-presentaciones_naranja_cierr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17499946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457200" y="205979"/>
            <a:ext cx="8229600" cy="857250"/>
          </a:xfrm>
        </p:spPr>
        <p:txBody>
          <a:bodyPr/>
          <a:lstStyle>
            <a:lvl1pPr>
              <a:defRPr/>
            </a:lvl1pPr>
          </a:lstStyle>
          <a:p>
            <a:r>
              <a:rPr lang="es-ES_tradnl"/>
              <a:t>Clic para editar título</a:t>
            </a:r>
            <a:endParaRPr lang="es-ES"/>
          </a:p>
        </p:txBody>
      </p:sp>
      <p:sp>
        <p:nvSpPr>
          <p:cNvPr id="3" name="Marcador de texto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a:t>Haga clic para modificar el estilo de texto del patrón</a:t>
            </a:r>
          </a:p>
        </p:txBody>
      </p:sp>
      <p:sp>
        <p:nvSpPr>
          <p:cNvPr id="4" name="Marcador de contenido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5" name="Marcador de texto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a:t>Haga clic para modificar el estilo de texto del patrón</a:t>
            </a:r>
          </a:p>
        </p:txBody>
      </p:sp>
      <p:sp>
        <p:nvSpPr>
          <p:cNvPr id="6" name="Marcador de contenido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7" name="Marcador de fecha 6"/>
          <p:cNvSpPr>
            <a:spLocks noGrp="1"/>
          </p:cNvSpPr>
          <p:nvPr>
            <p:ph type="dt" sz="half" idx="10"/>
          </p:nvPr>
        </p:nvSpPr>
        <p:spPr/>
        <p:txBody>
          <a:bodyPr/>
          <a:lstStyle/>
          <a:p>
            <a:fld id="{9315191A-A0A9-294A-9DF6-EE4FF7E8A271}" type="datetimeFigureOut">
              <a:rPr lang="es-ES" smtClean="0"/>
              <a:t>12/08/2019</a:t>
            </a:fld>
            <a:endParaRPr lang="es-ES"/>
          </a:p>
        </p:txBody>
      </p:sp>
      <p:sp>
        <p:nvSpPr>
          <p:cNvPr id="8" name="Marcador de pie de página 7"/>
          <p:cNvSpPr>
            <a:spLocks noGrp="1"/>
          </p:cNvSpPr>
          <p:nvPr>
            <p:ph type="ftr" sz="quarter" idx="11"/>
          </p:nvPr>
        </p:nvSpPr>
        <p:spPr/>
        <p:txBody>
          <a:bodyPr/>
          <a:lstStyle/>
          <a:p>
            <a:endParaRPr lang="es-ES"/>
          </a:p>
        </p:txBody>
      </p:sp>
      <p:sp>
        <p:nvSpPr>
          <p:cNvPr id="9" name="Marcador de número de diapositiva 8"/>
          <p:cNvSpPr>
            <a:spLocks noGrp="1"/>
          </p:cNvSpPr>
          <p:nvPr>
            <p:ph type="sldNum" sz="quarter" idx="12"/>
          </p:nvPr>
        </p:nvSpPr>
        <p:spPr/>
        <p:txBody>
          <a:bodyPr/>
          <a:lstStyle/>
          <a:p>
            <a:fld id="{84F79F1B-258F-D34A-B83D-65B8590C7617}" type="slidenum">
              <a:rPr lang="es-ES" smtClean="0"/>
              <a:t>‹Nº›</a:t>
            </a:fld>
            <a:endParaRPr lang="es-ES"/>
          </a:p>
        </p:txBody>
      </p:sp>
    </p:spTree>
    <p:extLst>
      <p:ext uri="{BB962C8B-B14F-4D97-AF65-F5344CB8AC3E}">
        <p14:creationId xmlns:p14="http://schemas.microsoft.com/office/powerpoint/2010/main" val="22332198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a:t>Clic para editar título</a:t>
            </a:r>
            <a:endParaRPr lang="es-ES"/>
          </a:p>
        </p:txBody>
      </p:sp>
      <p:sp>
        <p:nvSpPr>
          <p:cNvPr id="3" name="Marcador de fecha 2"/>
          <p:cNvSpPr>
            <a:spLocks noGrp="1"/>
          </p:cNvSpPr>
          <p:nvPr>
            <p:ph type="dt" sz="half" idx="10"/>
          </p:nvPr>
        </p:nvSpPr>
        <p:spPr/>
        <p:txBody>
          <a:bodyPr/>
          <a:lstStyle/>
          <a:p>
            <a:fld id="{9315191A-A0A9-294A-9DF6-EE4FF7E8A271}" type="datetimeFigureOut">
              <a:rPr lang="es-ES" smtClean="0"/>
              <a:t>12/08/2019</a:t>
            </a:fld>
            <a:endParaRPr lang="es-ES"/>
          </a:p>
        </p:txBody>
      </p:sp>
      <p:sp>
        <p:nvSpPr>
          <p:cNvPr id="4" name="Marcador de pie de página 3"/>
          <p:cNvSpPr>
            <a:spLocks noGrp="1"/>
          </p:cNvSpPr>
          <p:nvPr>
            <p:ph type="ftr" sz="quarter" idx="11"/>
          </p:nvPr>
        </p:nvSpPr>
        <p:spPr/>
        <p:txBody>
          <a:bodyPr/>
          <a:lstStyle/>
          <a:p>
            <a:endParaRPr lang="es-ES"/>
          </a:p>
        </p:txBody>
      </p:sp>
      <p:sp>
        <p:nvSpPr>
          <p:cNvPr id="5" name="Marcador de número de diapositiva 4"/>
          <p:cNvSpPr>
            <a:spLocks noGrp="1"/>
          </p:cNvSpPr>
          <p:nvPr>
            <p:ph type="sldNum" sz="quarter" idx="12"/>
          </p:nvPr>
        </p:nvSpPr>
        <p:spPr/>
        <p:txBody>
          <a:bodyPr/>
          <a:lstStyle/>
          <a:p>
            <a:fld id="{84F79F1B-258F-D34A-B83D-65B8590C7617}" type="slidenum">
              <a:rPr lang="es-ES" smtClean="0"/>
              <a:t>‹Nº›</a:t>
            </a:fld>
            <a:endParaRPr lang="es-ES"/>
          </a:p>
        </p:txBody>
      </p:sp>
    </p:spTree>
    <p:extLst>
      <p:ext uri="{BB962C8B-B14F-4D97-AF65-F5344CB8AC3E}">
        <p14:creationId xmlns:p14="http://schemas.microsoft.com/office/powerpoint/2010/main" val="17643287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9315191A-A0A9-294A-9DF6-EE4FF7E8A271}" type="datetimeFigureOut">
              <a:rPr lang="es-ES" smtClean="0"/>
              <a:t>12/08/2019</a:t>
            </a:fld>
            <a:endParaRPr lang="es-ES"/>
          </a:p>
        </p:txBody>
      </p:sp>
      <p:sp>
        <p:nvSpPr>
          <p:cNvPr id="3" name="Marcador de pie de página 2"/>
          <p:cNvSpPr>
            <a:spLocks noGrp="1"/>
          </p:cNvSpPr>
          <p:nvPr>
            <p:ph type="ftr" sz="quarter" idx="11"/>
          </p:nvPr>
        </p:nvSpPr>
        <p:spPr/>
        <p:txBody>
          <a:bodyPr/>
          <a:lstStyle/>
          <a:p>
            <a:endParaRPr lang="es-ES"/>
          </a:p>
        </p:txBody>
      </p:sp>
      <p:sp>
        <p:nvSpPr>
          <p:cNvPr id="4" name="Marcador de número de diapositiva 3"/>
          <p:cNvSpPr>
            <a:spLocks noGrp="1"/>
          </p:cNvSpPr>
          <p:nvPr>
            <p:ph type="sldNum" sz="quarter" idx="12"/>
          </p:nvPr>
        </p:nvSpPr>
        <p:spPr/>
        <p:txBody>
          <a:bodyPr/>
          <a:lstStyle/>
          <a:p>
            <a:fld id="{84F79F1B-258F-D34A-B83D-65B8590C7617}" type="slidenum">
              <a:rPr lang="es-ES" smtClean="0"/>
              <a:t>‹Nº›</a:t>
            </a:fld>
            <a:endParaRPr lang="es-ES"/>
          </a:p>
        </p:txBody>
      </p:sp>
    </p:spTree>
    <p:extLst>
      <p:ext uri="{BB962C8B-B14F-4D97-AF65-F5344CB8AC3E}">
        <p14:creationId xmlns:p14="http://schemas.microsoft.com/office/powerpoint/2010/main" val="2196780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s-ES_tradnl"/>
              <a:t>Clic para editar título</a:t>
            </a:r>
            <a:endParaRPr lang="es-ES"/>
          </a:p>
        </p:txBody>
      </p:sp>
      <p:sp>
        <p:nvSpPr>
          <p:cNvPr id="3" name="Marcador de texto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9315191A-A0A9-294A-9DF6-EE4FF7E8A271}" type="datetimeFigureOut">
              <a:rPr lang="es-ES" smtClean="0"/>
              <a:t>12/08/2019</a:t>
            </a:fld>
            <a:endParaRPr lang="es-ES"/>
          </a:p>
        </p:txBody>
      </p:sp>
      <p:sp>
        <p:nvSpPr>
          <p:cNvPr id="5" name="Marcador de pie de página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84F79F1B-258F-D34A-B83D-65B8590C7617}" type="slidenum">
              <a:rPr lang="es-ES" smtClean="0"/>
              <a:t>‹Nº›</a:t>
            </a:fld>
            <a:endParaRPr lang="es-ES"/>
          </a:p>
        </p:txBody>
      </p:sp>
    </p:spTree>
    <p:extLst>
      <p:ext uri="{BB962C8B-B14F-4D97-AF65-F5344CB8AC3E}">
        <p14:creationId xmlns:p14="http://schemas.microsoft.com/office/powerpoint/2010/main" val="19799848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0" r:id="rId4"/>
    <p:sldLayoutId id="214748366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9.xml"/><Relationship Id="rId1" Type="http://schemas.openxmlformats.org/officeDocument/2006/relationships/slideLayout" Target="../slideLayouts/slideLayout5.xml"/><Relationship Id="rId5" Type="http://schemas.openxmlformats.org/officeDocument/2006/relationships/image" Target="../media/image18.png"/><Relationship Id="rId4" Type="http://schemas.openxmlformats.org/officeDocument/2006/relationships/image" Target="../media/image17.emf"/></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D8568E17-8C92-4A29-A6CD-84B64549FEE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01636"/>
            <a:ext cx="6551030" cy="786123"/>
          </a:xfrm>
          <a:prstGeom prst="rect">
            <a:avLst/>
          </a:prstGeom>
        </p:spPr>
      </p:pic>
      <p:sp>
        <p:nvSpPr>
          <p:cNvPr id="3" name="Rectángulo 2">
            <a:extLst>
              <a:ext uri="{FF2B5EF4-FFF2-40B4-BE49-F238E27FC236}">
                <a16:creationId xmlns:a16="http://schemas.microsoft.com/office/drawing/2014/main" id="{339078A7-15B1-4E91-B2FE-2022B0A09CFB}"/>
              </a:ext>
            </a:extLst>
          </p:cNvPr>
          <p:cNvSpPr/>
          <p:nvPr/>
        </p:nvSpPr>
        <p:spPr>
          <a:xfrm>
            <a:off x="1578634" y="1988362"/>
            <a:ext cx="4572000" cy="1477328"/>
          </a:xfrm>
          <a:prstGeom prst="rect">
            <a:avLst/>
          </a:prstGeom>
        </p:spPr>
        <p:txBody>
          <a:bodyPr>
            <a:spAutoFit/>
          </a:bodyPr>
          <a:lstStyle/>
          <a:p>
            <a:pPr lvl="0">
              <a:buClr>
                <a:srgbClr val="ACC42D"/>
              </a:buClr>
              <a:buSzPts val="1800"/>
            </a:pPr>
            <a:r>
              <a:rPr lang="es-ES" b="1" dirty="0">
                <a:solidFill>
                  <a:srgbClr val="00B050"/>
                </a:solidFill>
                <a:ea typeface="Calibri"/>
                <a:cs typeface="Calibri"/>
                <a:sym typeface="Calibri"/>
              </a:rPr>
              <a:t>Angie Bibiana López Rivera</a:t>
            </a:r>
            <a:endParaRPr lang="es-ES" dirty="0">
              <a:solidFill>
                <a:srgbClr val="00B050"/>
              </a:solidFill>
            </a:endParaRPr>
          </a:p>
          <a:p>
            <a:pPr lvl="0">
              <a:buClr>
                <a:srgbClr val="ACC42D"/>
              </a:buClr>
              <a:buSzPts val="1800"/>
            </a:pPr>
            <a:r>
              <a:rPr lang="es-ES" b="1" dirty="0">
                <a:solidFill>
                  <a:srgbClr val="00B050"/>
                </a:solidFill>
                <a:ea typeface="Calibri"/>
                <a:cs typeface="Calibri"/>
                <a:sym typeface="Calibri"/>
              </a:rPr>
              <a:t>Diana Marcela Díaz </a:t>
            </a:r>
            <a:r>
              <a:rPr lang="es-ES" b="1" dirty="0" err="1">
                <a:solidFill>
                  <a:srgbClr val="00B050"/>
                </a:solidFill>
                <a:ea typeface="Calibri"/>
                <a:cs typeface="Calibri"/>
                <a:sym typeface="Calibri"/>
              </a:rPr>
              <a:t>Díaz</a:t>
            </a:r>
            <a:endParaRPr lang="es-ES" dirty="0">
              <a:solidFill>
                <a:srgbClr val="00B050"/>
              </a:solidFill>
            </a:endParaRPr>
          </a:p>
          <a:p>
            <a:pPr lvl="0">
              <a:buClr>
                <a:srgbClr val="ACC42D"/>
              </a:buClr>
              <a:buSzPts val="1800"/>
            </a:pPr>
            <a:r>
              <a:rPr lang="es-ES" b="1" dirty="0">
                <a:solidFill>
                  <a:srgbClr val="00B050"/>
                </a:solidFill>
                <a:ea typeface="Calibri"/>
                <a:cs typeface="Calibri"/>
                <a:sym typeface="Calibri"/>
              </a:rPr>
              <a:t>Juan Camilo Rairán Rodríguez</a:t>
            </a:r>
          </a:p>
          <a:p>
            <a:pPr lvl="0">
              <a:buClr>
                <a:srgbClr val="ACC42D"/>
              </a:buClr>
              <a:buSzPts val="1800"/>
            </a:pPr>
            <a:r>
              <a:rPr lang="es-ES" b="1" dirty="0">
                <a:solidFill>
                  <a:srgbClr val="00B050"/>
                </a:solidFill>
                <a:ea typeface="Calibri"/>
                <a:cs typeface="Calibri"/>
                <a:sym typeface="Calibri"/>
              </a:rPr>
              <a:t>Einer Obeimar Méndez Palomino</a:t>
            </a:r>
          </a:p>
          <a:p>
            <a:pPr lvl="0">
              <a:buClr>
                <a:srgbClr val="ACC42D"/>
              </a:buClr>
              <a:buSzPts val="1800"/>
            </a:pPr>
            <a:r>
              <a:rPr lang="es-ES" b="1" dirty="0">
                <a:solidFill>
                  <a:srgbClr val="00B050"/>
                </a:solidFill>
                <a:ea typeface="Calibri"/>
                <a:cs typeface="Calibri"/>
                <a:sym typeface="Calibri"/>
              </a:rPr>
              <a:t>Christian Andrés Rico Daza</a:t>
            </a:r>
          </a:p>
        </p:txBody>
      </p:sp>
    </p:spTree>
    <p:extLst>
      <p:ext uri="{BB962C8B-B14F-4D97-AF65-F5344CB8AC3E}">
        <p14:creationId xmlns:p14="http://schemas.microsoft.com/office/powerpoint/2010/main" val="8113292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oogle Shape;131;p21">
            <a:extLst>
              <a:ext uri="{FF2B5EF4-FFF2-40B4-BE49-F238E27FC236}">
                <a16:creationId xmlns:a16="http://schemas.microsoft.com/office/drawing/2014/main" id="{758EFB77-17E2-468D-9E72-3828163C004E}"/>
              </a:ext>
            </a:extLst>
          </p:cNvPr>
          <p:cNvPicPr preferRelativeResize="0"/>
          <p:nvPr/>
        </p:nvPicPr>
        <p:blipFill rotWithShape="1">
          <a:blip r:embed="rId2">
            <a:alphaModFix/>
          </a:blip>
          <a:srcRect/>
          <a:stretch/>
        </p:blipFill>
        <p:spPr>
          <a:xfrm>
            <a:off x="773917" y="1231584"/>
            <a:ext cx="241300" cy="38100"/>
          </a:xfrm>
          <a:prstGeom prst="rect">
            <a:avLst/>
          </a:prstGeom>
          <a:noFill/>
          <a:ln>
            <a:noFill/>
          </a:ln>
        </p:spPr>
      </p:pic>
      <p:sp>
        <p:nvSpPr>
          <p:cNvPr id="3" name="Google Shape;133;p21">
            <a:extLst>
              <a:ext uri="{FF2B5EF4-FFF2-40B4-BE49-F238E27FC236}">
                <a16:creationId xmlns:a16="http://schemas.microsoft.com/office/drawing/2014/main" id="{733FA54C-3A40-496E-AAA0-94DE916EC39C}"/>
              </a:ext>
            </a:extLst>
          </p:cNvPr>
          <p:cNvSpPr txBox="1"/>
          <p:nvPr/>
        </p:nvSpPr>
        <p:spPr>
          <a:xfrm>
            <a:off x="531199" y="630221"/>
            <a:ext cx="2591262" cy="40011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000"/>
              <a:buFont typeface="Calibri"/>
              <a:buNone/>
            </a:pPr>
            <a:r>
              <a:rPr lang="es-ES" sz="2500" b="1" i="0" u="none" strike="noStrike" cap="none" dirty="0">
                <a:solidFill>
                  <a:schemeClr val="dk1"/>
                </a:solidFill>
                <a:latin typeface="Calibri"/>
                <a:ea typeface="Calibri"/>
                <a:cs typeface="Calibri"/>
                <a:sym typeface="Calibri"/>
              </a:rPr>
              <a:t>Encuestas</a:t>
            </a:r>
            <a:endParaRPr sz="2500" dirty="0"/>
          </a:p>
        </p:txBody>
      </p:sp>
      <p:sp>
        <p:nvSpPr>
          <p:cNvPr id="4" name="Google Shape;135;p21">
            <a:extLst>
              <a:ext uri="{FF2B5EF4-FFF2-40B4-BE49-F238E27FC236}">
                <a16:creationId xmlns:a16="http://schemas.microsoft.com/office/drawing/2014/main" id="{FA13D843-A73F-453D-BA5A-EF306B6D285E}"/>
              </a:ext>
            </a:extLst>
          </p:cNvPr>
          <p:cNvSpPr txBox="1"/>
          <p:nvPr/>
        </p:nvSpPr>
        <p:spPr>
          <a:xfrm>
            <a:off x="375923" y="1470937"/>
            <a:ext cx="4270913" cy="2619148"/>
          </a:xfrm>
          <a:prstGeom prst="rect">
            <a:avLst/>
          </a:prstGeom>
          <a:noFill/>
          <a:ln>
            <a:noFill/>
          </a:ln>
        </p:spPr>
        <p:txBody>
          <a:bodyPr spcFirstLastPara="1" wrap="square" lIns="91425" tIns="45700" rIns="91425" bIns="45700" anchor="t" anchorCtr="0">
            <a:noAutofit/>
          </a:bodyPr>
          <a:lstStyle/>
          <a:p>
            <a:pPr marL="0" marR="0" lvl="0" indent="0" algn="just" rtl="0">
              <a:lnSpc>
                <a:spcPct val="100000"/>
              </a:lnSpc>
              <a:spcBef>
                <a:spcPts val="0"/>
              </a:spcBef>
              <a:spcAft>
                <a:spcPts val="0"/>
              </a:spcAft>
              <a:buClr>
                <a:srgbClr val="5E5C5D"/>
              </a:buClr>
              <a:buSzPts val="1600"/>
              <a:buFont typeface="Calibri"/>
              <a:buNone/>
            </a:pPr>
            <a:r>
              <a:rPr lang="es-ES" sz="2000" b="0" i="0" u="none" strike="noStrike" cap="none" dirty="0">
                <a:solidFill>
                  <a:srgbClr val="5E5C5D"/>
                </a:solidFill>
                <a:latin typeface="Calibri"/>
                <a:ea typeface="Calibri"/>
                <a:cs typeface="Calibri"/>
                <a:sym typeface="Calibri"/>
              </a:rPr>
              <a:t>Por medio de esta técnica de recolección se llego a  la conclusión de que el sitio web de documentación es totalmente viable además de que las empresas día a día están requiriendo cambiar lo convencional por lo tecnológico.</a:t>
            </a:r>
            <a:endParaRPr sz="2000" dirty="0"/>
          </a:p>
        </p:txBody>
      </p:sp>
      <p:pic>
        <p:nvPicPr>
          <p:cNvPr id="5" name="Google Shape;136;p21">
            <a:extLst>
              <a:ext uri="{FF2B5EF4-FFF2-40B4-BE49-F238E27FC236}">
                <a16:creationId xmlns:a16="http://schemas.microsoft.com/office/drawing/2014/main" id="{7A1E9D6C-73C1-4270-A164-40E7A96B27DC}"/>
              </a:ext>
            </a:extLst>
          </p:cNvPr>
          <p:cNvPicPr preferRelativeResize="0"/>
          <p:nvPr/>
        </p:nvPicPr>
        <p:blipFill rotWithShape="1">
          <a:blip r:embed="rId3">
            <a:alphaModFix/>
          </a:blip>
          <a:srcRect/>
          <a:stretch/>
        </p:blipFill>
        <p:spPr>
          <a:xfrm>
            <a:off x="4646836" y="2780511"/>
            <a:ext cx="3163207" cy="2228303"/>
          </a:xfrm>
          <a:prstGeom prst="rect">
            <a:avLst/>
          </a:prstGeom>
          <a:noFill/>
          <a:ln>
            <a:noFill/>
          </a:ln>
        </p:spPr>
      </p:pic>
    </p:spTree>
    <p:extLst>
      <p:ext uri="{BB962C8B-B14F-4D97-AF65-F5344CB8AC3E}">
        <p14:creationId xmlns:p14="http://schemas.microsoft.com/office/powerpoint/2010/main" val="2377930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5" descr="EDITORIAL3.jpg"/>
          <p:cNvPicPr>
            <a:picLocks noChangeAspect="1"/>
          </p:cNvPicPr>
          <p:nvPr/>
        </p:nvPicPr>
        <p:blipFill rotWithShape="1">
          <a:blip r:embed="rId3">
            <a:extLst>
              <a:ext uri="{28A0092B-C50C-407E-A947-70E740481C1C}">
                <a14:useLocalDpi xmlns:a14="http://schemas.microsoft.com/office/drawing/2010/main" val="0"/>
              </a:ext>
            </a:extLst>
          </a:blip>
          <a:srcRect t="14950"/>
          <a:stretch/>
        </p:blipFill>
        <p:spPr>
          <a:xfrm>
            <a:off x="-81338" y="-42990"/>
            <a:ext cx="9225338" cy="5229480"/>
          </a:xfrm>
          <a:prstGeom prst="rect">
            <a:avLst/>
          </a:prstGeom>
        </p:spPr>
      </p:pic>
      <p:sp>
        <p:nvSpPr>
          <p:cNvPr id="8" name="CuadroTexto 7"/>
          <p:cNvSpPr txBox="1"/>
          <p:nvPr/>
        </p:nvSpPr>
        <p:spPr>
          <a:xfrm>
            <a:off x="5888097" y="767217"/>
            <a:ext cx="2780268" cy="461665"/>
          </a:xfrm>
          <a:prstGeom prst="rect">
            <a:avLst/>
          </a:prstGeom>
          <a:noFill/>
        </p:spPr>
        <p:txBody>
          <a:bodyPr wrap="square" rtlCol="0">
            <a:spAutoFit/>
          </a:bodyPr>
          <a:lstStyle/>
          <a:p>
            <a:pPr algn="r"/>
            <a:r>
              <a:rPr lang="es-ES" sz="2400" b="1" dirty="0">
                <a:solidFill>
                  <a:schemeClr val="bg1"/>
                </a:solidFill>
                <a:latin typeface="Work sans"/>
                <a:cs typeface="Work sans"/>
              </a:rPr>
              <a:t>Título</a:t>
            </a:r>
          </a:p>
        </p:txBody>
      </p:sp>
      <p:sp>
        <p:nvSpPr>
          <p:cNvPr id="9" name="CuadroTexto 8"/>
          <p:cNvSpPr txBox="1"/>
          <p:nvPr/>
        </p:nvSpPr>
        <p:spPr>
          <a:xfrm>
            <a:off x="6331374" y="1598585"/>
            <a:ext cx="2336991" cy="584776"/>
          </a:xfrm>
          <a:prstGeom prst="rect">
            <a:avLst/>
          </a:prstGeom>
          <a:noFill/>
        </p:spPr>
        <p:txBody>
          <a:bodyPr wrap="square" rtlCol="0">
            <a:spAutoFit/>
          </a:bodyPr>
          <a:lstStyle/>
          <a:p>
            <a:pPr algn="r"/>
            <a:r>
              <a:rPr lang="es-ES" sz="1600" dirty="0">
                <a:solidFill>
                  <a:schemeClr val="bg1"/>
                </a:solidFill>
                <a:latin typeface="Work sans"/>
                <a:cs typeface="Work sans"/>
              </a:rPr>
              <a:t>Espacio para frase concreta.</a:t>
            </a:r>
          </a:p>
        </p:txBody>
      </p:sp>
      <p:pic>
        <p:nvPicPr>
          <p:cNvPr id="11" name="Imagen 10"/>
          <p:cNvPicPr>
            <a:picLocks noChangeAspect="1"/>
          </p:cNvPicPr>
          <p:nvPr/>
        </p:nvPicPr>
        <p:blipFill>
          <a:blip r:embed="rId4"/>
          <a:stretch>
            <a:fillRect/>
          </a:stretch>
        </p:blipFill>
        <p:spPr>
          <a:xfrm flipV="1">
            <a:off x="7940706" y="1431751"/>
            <a:ext cx="642357" cy="41563"/>
          </a:xfrm>
          <a:prstGeom prst="rect">
            <a:avLst/>
          </a:prstGeom>
        </p:spPr>
      </p:pic>
      <p:pic>
        <p:nvPicPr>
          <p:cNvPr id="16" name="Imagen 15" descr="naranja.png"/>
          <p:cNvPicPr>
            <a:picLocks noChangeAspect="1"/>
          </p:cNvPicPr>
          <p:nvPr/>
        </p:nvPicPr>
        <p:blipFill rotWithShape="1">
          <a:blip r:embed="rId5">
            <a:extLst>
              <a:ext uri="{28A0092B-C50C-407E-A947-70E740481C1C}">
                <a14:useLocalDpi xmlns:a14="http://schemas.microsoft.com/office/drawing/2010/main" val="0"/>
              </a:ext>
            </a:extLst>
          </a:blip>
          <a:srcRect l="21032" t="19996" r="22452" b="17818"/>
          <a:stretch/>
        </p:blipFill>
        <p:spPr>
          <a:xfrm>
            <a:off x="297204" y="290458"/>
            <a:ext cx="601377" cy="603694"/>
          </a:xfrm>
          <a:prstGeom prst="rect">
            <a:avLst/>
          </a:prstGeom>
        </p:spPr>
      </p:pic>
    </p:spTree>
    <p:extLst>
      <p:ext uri="{BB962C8B-B14F-4D97-AF65-F5344CB8AC3E}">
        <p14:creationId xmlns:p14="http://schemas.microsoft.com/office/powerpoint/2010/main" val="473391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237426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Google Shape;39;p11">
            <a:extLst>
              <a:ext uri="{FF2B5EF4-FFF2-40B4-BE49-F238E27FC236}">
                <a16:creationId xmlns:a16="http://schemas.microsoft.com/office/drawing/2014/main" id="{788D296D-35E7-4576-9BAB-4FE674A67446}"/>
              </a:ext>
            </a:extLst>
          </p:cNvPr>
          <p:cNvSpPr txBox="1"/>
          <p:nvPr/>
        </p:nvSpPr>
        <p:spPr>
          <a:xfrm>
            <a:off x="1495972" y="1871330"/>
            <a:ext cx="5767470" cy="1253589"/>
          </a:xfrm>
          <a:prstGeom prst="rect">
            <a:avLst/>
          </a:prstGeom>
          <a:noFill/>
          <a:ln w="28575">
            <a:solidFill>
              <a:srgbClr val="FFFF00"/>
            </a:solid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lt1"/>
              </a:buClr>
              <a:buSzPts val="4000"/>
              <a:buFont typeface="Calibri"/>
              <a:buNone/>
            </a:pPr>
            <a:r>
              <a:rPr lang="es-ES" sz="5000" b="1" i="0" u="none" strike="noStrike" cap="none" dirty="0">
                <a:solidFill>
                  <a:schemeClr val="lt1"/>
                </a:solidFill>
                <a:latin typeface="Calibri"/>
                <a:ea typeface="Calibri"/>
                <a:cs typeface="Calibri"/>
                <a:sym typeface="Calibri"/>
              </a:rPr>
              <a:t>METODOLOGICO</a:t>
            </a:r>
          </a:p>
          <a:p>
            <a:pPr marL="0" marR="0" lvl="0" indent="0" algn="ctr" rtl="0">
              <a:lnSpc>
                <a:spcPct val="100000"/>
              </a:lnSpc>
              <a:spcBef>
                <a:spcPts val="0"/>
              </a:spcBef>
              <a:spcAft>
                <a:spcPts val="0"/>
              </a:spcAft>
              <a:buClr>
                <a:schemeClr val="lt1"/>
              </a:buClr>
              <a:buSzPts val="4000"/>
              <a:buFont typeface="Calibri"/>
              <a:buNone/>
            </a:pPr>
            <a:endParaRPr sz="5000" b="1" i="0" u="none" strike="noStrike" cap="none" dirty="0">
              <a:solidFill>
                <a:schemeClr val="lt1"/>
              </a:solidFill>
              <a:latin typeface="Calibri"/>
              <a:ea typeface="Calibri"/>
              <a:cs typeface="Calibri"/>
              <a:sym typeface="Calibri"/>
            </a:endParaRPr>
          </a:p>
        </p:txBody>
      </p:sp>
    </p:spTree>
    <p:extLst>
      <p:ext uri="{BB962C8B-B14F-4D97-AF65-F5344CB8AC3E}">
        <p14:creationId xmlns:p14="http://schemas.microsoft.com/office/powerpoint/2010/main" val="40932640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2E50C185-1F39-4E4A-82AB-6D0810993C26}"/>
              </a:ext>
            </a:extLst>
          </p:cNvPr>
          <p:cNvSpPr txBox="1"/>
          <p:nvPr/>
        </p:nvSpPr>
        <p:spPr>
          <a:xfrm>
            <a:off x="374547" y="1046225"/>
            <a:ext cx="3194529" cy="954107"/>
          </a:xfrm>
          <a:prstGeom prst="rect">
            <a:avLst/>
          </a:prstGeom>
          <a:noFill/>
        </p:spPr>
        <p:txBody>
          <a:bodyPr wrap="none" rtlCol="0">
            <a:spAutoFit/>
          </a:bodyPr>
          <a:lstStyle/>
          <a:p>
            <a:r>
              <a:rPr lang="es-ES" sz="2800" b="1" dirty="0">
                <a:solidFill>
                  <a:schemeClr val="dk1"/>
                </a:solidFill>
                <a:ea typeface="Calibri"/>
                <a:cs typeface="Calibri"/>
                <a:sym typeface="Calibri"/>
              </a:rPr>
              <a:t>OBJETIVO GENERAL </a:t>
            </a:r>
          </a:p>
          <a:p>
            <a:endParaRPr lang="es-ES" sz="2800" dirty="0">
              <a:solidFill>
                <a:srgbClr val="274FB2"/>
              </a:solidFill>
              <a:latin typeface="Work Sans" panose="00000500000000000000" pitchFamily="2" charset="0"/>
            </a:endParaRPr>
          </a:p>
        </p:txBody>
      </p:sp>
      <p:sp>
        <p:nvSpPr>
          <p:cNvPr id="3" name="CuadroTexto 2">
            <a:extLst>
              <a:ext uri="{FF2B5EF4-FFF2-40B4-BE49-F238E27FC236}">
                <a16:creationId xmlns:a16="http://schemas.microsoft.com/office/drawing/2014/main" id="{AF00D8B4-DEFB-4EDA-BF16-6AA85ED0F0B4}"/>
              </a:ext>
            </a:extLst>
          </p:cNvPr>
          <p:cNvSpPr txBox="1"/>
          <p:nvPr/>
        </p:nvSpPr>
        <p:spPr>
          <a:xfrm>
            <a:off x="202018" y="2000332"/>
            <a:ext cx="6940654" cy="1846659"/>
          </a:xfrm>
          <a:prstGeom prst="rect">
            <a:avLst/>
          </a:prstGeom>
          <a:noFill/>
        </p:spPr>
        <p:txBody>
          <a:bodyPr wrap="square" rtlCol="0">
            <a:spAutoFit/>
          </a:bodyPr>
          <a:lstStyle/>
          <a:p>
            <a:pPr lvl="0" algn="just">
              <a:buClr>
                <a:srgbClr val="595959"/>
              </a:buClr>
              <a:buSzPts val="2000"/>
            </a:pPr>
            <a:r>
              <a:rPr lang="es-ES" sz="1900" b="1" dirty="0">
                <a:solidFill>
                  <a:srgbClr val="595959"/>
                </a:solidFill>
                <a:latin typeface="+mj-lt"/>
                <a:ea typeface="Calibri"/>
                <a:cs typeface="Calibri"/>
                <a:sym typeface="Calibri"/>
              </a:rPr>
              <a:t>S.O.S DOCUMENTAL desea diseñar un website que optimice el uso de la documentación para  así disminuir el uso del papel, brindando a la empresa SANIGGI S.A.S una herramienta de trabajo que le permita llevar de forma ordenada el paso a paso en la implementación de un gestor documental, A partir del conocimiento previo de sus archivos.</a:t>
            </a:r>
            <a:endParaRPr lang="es-ES" sz="1900" dirty="0">
              <a:latin typeface="+mj-lt"/>
            </a:endParaRPr>
          </a:p>
        </p:txBody>
      </p:sp>
    </p:spTree>
    <p:extLst>
      <p:ext uri="{BB962C8B-B14F-4D97-AF65-F5344CB8AC3E}">
        <p14:creationId xmlns:p14="http://schemas.microsoft.com/office/powerpoint/2010/main" val="39462389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4389254" y="781676"/>
            <a:ext cx="3982180" cy="523220"/>
          </a:xfrm>
          <a:prstGeom prst="rect">
            <a:avLst/>
          </a:prstGeom>
          <a:noFill/>
        </p:spPr>
        <p:txBody>
          <a:bodyPr wrap="none" rtlCol="0">
            <a:spAutoFit/>
          </a:bodyPr>
          <a:lstStyle/>
          <a:p>
            <a:pPr lvl="0">
              <a:buClr>
                <a:srgbClr val="000000"/>
              </a:buClr>
              <a:buSzPts val="1800"/>
            </a:pPr>
            <a:r>
              <a:rPr lang="es-ES" sz="2800" b="1" dirty="0">
                <a:solidFill>
                  <a:srgbClr val="000000"/>
                </a:solidFill>
                <a:latin typeface="Arial"/>
                <a:ea typeface="Arial"/>
                <a:cs typeface="Arial"/>
                <a:sym typeface="Arial"/>
              </a:rPr>
              <a:t>Objetivos específicos </a:t>
            </a:r>
            <a:endParaRPr lang="es-ES" sz="2800" dirty="0">
              <a:solidFill>
                <a:srgbClr val="000000"/>
              </a:solidFill>
              <a:latin typeface="Arial"/>
              <a:ea typeface="Arial"/>
              <a:cs typeface="Arial"/>
              <a:sym typeface="Arial"/>
            </a:endParaRPr>
          </a:p>
        </p:txBody>
      </p:sp>
      <p:pic>
        <p:nvPicPr>
          <p:cNvPr id="5" name="Imagen 4">
            <a:extLst>
              <a:ext uri="{FF2B5EF4-FFF2-40B4-BE49-F238E27FC236}">
                <a16:creationId xmlns:a16="http://schemas.microsoft.com/office/drawing/2014/main" id="{6585D5BA-F494-41D1-A253-08B97D21BEED}"/>
              </a:ext>
            </a:extLst>
          </p:cNvPr>
          <p:cNvPicPr>
            <a:picLocks noChangeAspect="1"/>
          </p:cNvPicPr>
          <p:nvPr/>
        </p:nvPicPr>
        <p:blipFill rotWithShape="1">
          <a:blip r:embed="rId3">
            <a:extLst>
              <a:ext uri="{28A0092B-C50C-407E-A947-70E740481C1C}">
                <a14:useLocalDpi xmlns:a14="http://schemas.microsoft.com/office/drawing/2010/main" val="0"/>
              </a:ext>
            </a:extLst>
          </a:blip>
          <a:srcRect r="25802"/>
          <a:stretch/>
        </p:blipFill>
        <p:spPr>
          <a:xfrm>
            <a:off x="223057" y="1949717"/>
            <a:ext cx="3955537" cy="725723"/>
          </a:xfrm>
          <a:prstGeom prst="rect">
            <a:avLst/>
          </a:prstGeom>
        </p:spPr>
      </p:pic>
      <p:pic>
        <p:nvPicPr>
          <p:cNvPr id="6" name="Google Shape;58;p13">
            <a:extLst>
              <a:ext uri="{FF2B5EF4-FFF2-40B4-BE49-F238E27FC236}">
                <a16:creationId xmlns:a16="http://schemas.microsoft.com/office/drawing/2014/main" id="{4160BA73-3282-476F-9749-EA9FC7242D31}"/>
              </a:ext>
            </a:extLst>
          </p:cNvPr>
          <p:cNvPicPr preferRelativeResize="0"/>
          <p:nvPr/>
        </p:nvPicPr>
        <p:blipFill rotWithShape="1">
          <a:blip r:embed="rId4">
            <a:alphaModFix/>
          </a:blip>
          <a:srcRect t="2440" b="-2439"/>
          <a:stretch/>
        </p:blipFill>
        <p:spPr>
          <a:xfrm>
            <a:off x="4389254" y="1445125"/>
            <a:ext cx="4245534" cy="3688726"/>
          </a:xfrm>
          <a:prstGeom prst="rect">
            <a:avLst/>
          </a:prstGeom>
          <a:noFill/>
          <a:ln>
            <a:noFill/>
          </a:ln>
        </p:spPr>
      </p:pic>
    </p:spTree>
    <p:extLst>
      <p:ext uri="{BB962C8B-B14F-4D97-AF65-F5344CB8AC3E}">
        <p14:creationId xmlns:p14="http://schemas.microsoft.com/office/powerpoint/2010/main" val="34311605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66;p14">
            <a:extLst>
              <a:ext uri="{FF2B5EF4-FFF2-40B4-BE49-F238E27FC236}">
                <a16:creationId xmlns:a16="http://schemas.microsoft.com/office/drawing/2014/main" id="{68C4C831-B099-4C9B-9C19-394353949ED2}"/>
              </a:ext>
            </a:extLst>
          </p:cNvPr>
          <p:cNvSpPr txBox="1"/>
          <p:nvPr/>
        </p:nvSpPr>
        <p:spPr>
          <a:xfrm>
            <a:off x="782147" y="962286"/>
            <a:ext cx="3410489" cy="40011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000"/>
              <a:buFont typeface="Calibri"/>
              <a:buNone/>
            </a:pPr>
            <a:r>
              <a:rPr lang="es-ES" sz="2000" b="1" i="0" u="none" strike="noStrike" cap="none" dirty="0">
                <a:solidFill>
                  <a:schemeClr val="dk1"/>
                </a:solidFill>
                <a:latin typeface="Calibri"/>
                <a:ea typeface="Calibri"/>
                <a:cs typeface="Calibri"/>
                <a:sym typeface="Calibri"/>
              </a:rPr>
              <a:t>Planteamiento del problema </a:t>
            </a:r>
            <a:endParaRPr sz="2000" b="1" i="0" u="none" strike="noStrike" cap="none" dirty="0">
              <a:solidFill>
                <a:schemeClr val="dk1"/>
              </a:solidFill>
              <a:latin typeface="Calibri"/>
              <a:ea typeface="Calibri"/>
              <a:cs typeface="Calibri"/>
              <a:sym typeface="Calibri"/>
            </a:endParaRPr>
          </a:p>
        </p:txBody>
      </p:sp>
      <p:sp>
        <p:nvSpPr>
          <p:cNvPr id="3" name="Google Shape;68;p14">
            <a:extLst>
              <a:ext uri="{FF2B5EF4-FFF2-40B4-BE49-F238E27FC236}">
                <a16:creationId xmlns:a16="http://schemas.microsoft.com/office/drawing/2014/main" id="{67D1C470-88CB-4C97-BF1D-AAEA064AA00A}"/>
              </a:ext>
            </a:extLst>
          </p:cNvPr>
          <p:cNvSpPr txBox="1"/>
          <p:nvPr/>
        </p:nvSpPr>
        <p:spPr>
          <a:xfrm>
            <a:off x="782147" y="1778714"/>
            <a:ext cx="6848984" cy="2069174"/>
          </a:xfrm>
          <a:prstGeom prst="rect">
            <a:avLst/>
          </a:prstGeom>
          <a:noFill/>
          <a:ln>
            <a:noFill/>
          </a:ln>
        </p:spPr>
        <p:txBody>
          <a:bodyPr spcFirstLastPara="1" wrap="square" lIns="91425" tIns="45700" rIns="91425" bIns="45700" anchor="t" anchorCtr="0">
            <a:noAutofit/>
          </a:bodyPr>
          <a:lstStyle/>
          <a:p>
            <a:pPr marL="0" marR="0" lvl="0" indent="0" algn="just" rtl="0">
              <a:lnSpc>
                <a:spcPct val="100000"/>
              </a:lnSpc>
              <a:spcBef>
                <a:spcPts val="0"/>
              </a:spcBef>
              <a:spcAft>
                <a:spcPts val="0"/>
              </a:spcAft>
              <a:buClr>
                <a:srgbClr val="595959"/>
              </a:buClr>
              <a:buSzPts val="1600"/>
              <a:buFont typeface="Calibri"/>
              <a:buNone/>
            </a:pPr>
            <a:r>
              <a:rPr lang="es-ES" sz="1900" b="1" i="0" u="none" strike="noStrike" cap="none" dirty="0">
                <a:solidFill>
                  <a:srgbClr val="595959"/>
                </a:solidFill>
                <a:latin typeface="+mj-lt"/>
                <a:ea typeface="Calibri"/>
                <a:cs typeface="Calibri"/>
                <a:sym typeface="Calibri"/>
              </a:rPr>
              <a:t>Se evidencio que físicamente no existe una ubicación específica para archivos y documentos en la empresa SANIGGI S.A.S, estos documentos se encuentra sectorizado por cada una de las dependencias; sin ningún tipo de inventario ni esquema para llevar el control de sí misma lo que genera desorden y gasto económico de </a:t>
            </a:r>
            <a:r>
              <a:rPr lang="es-ES" sz="1900" b="1" dirty="0">
                <a:solidFill>
                  <a:srgbClr val="595959"/>
                </a:solidFill>
                <a:latin typeface="+mj-lt"/>
                <a:ea typeface="Calibri"/>
                <a:cs typeface="Calibri"/>
                <a:sym typeface="Calibri"/>
              </a:rPr>
              <a:t>más</a:t>
            </a:r>
            <a:r>
              <a:rPr lang="es-ES" sz="1900" b="1" i="0" u="none" strike="noStrike" cap="none" dirty="0">
                <a:solidFill>
                  <a:srgbClr val="595959"/>
                </a:solidFill>
                <a:latin typeface="+mj-lt"/>
                <a:ea typeface="Calibri"/>
                <a:cs typeface="Calibri"/>
                <a:sym typeface="Calibri"/>
              </a:rPr>
              <a:t> a la empresa .</a:t>
            </a:r>
            <a:endParaRPr sz="1900" dirty="0">
              <a:latin typeface="+mj-lt"/>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5E5C5D"/>
              </a:solidFill>
              <a:latin typeface="Calibri"/>
              <a:ea typeface="Calibri"/>
              <a:cs typeface="Calibri"/>
              <a:sym typeface="Calibri"/>
            </a:endParaRPr>
          </a:p>
        </p:txBody>
      </p:sp>
      <p:pic>
        <p:nvPicPr>
          <p:cNvPr id="4" name="Google Shape;70;p14">
            <a:extLst>
              <a:ext uri="{FF2B5EF4-FFF2-40B4-BE49-F238E27FC236}">
                <a16:creationId xmlns:a16="http://schemas.microsoft.com/office/drawing/2014/main" id="{E8A58C6D-AADD-49AD-8D70-6FC01A291675}"/>
              </a:ext>
            </a:extLst>
          </p:cNvPr>
          <p:cNvPicPr preferRelativeResize="0"/>
          <p:nvPr/>
        </p:nvPicPr>
        <p:blipFill rotWithShape="1">
          <a:blip r:embed="rId3">
            <a:alphaModFix/>
          </a:blip>
          <a:srcRect/>
          <a:stretch/>
        </p:blipFill>
        <p:spPr>
          <a:xfrm>
            <a:off x="3168770" y="3686505"/>
            <a:ext cx="3048000" cy="990600"/>
          </a:xfrm>
          <a:prstGeom prst="rect">
            <a:avLst/>
          </a:prstGeom>
          <a:noFill/>
          <a:ln>
            <a:noFill/>
          </a:ln>
        </p:spPr>
      </p:pic>
    </p:spTree>
    <p:extLst>
      <p:ext uri="{BB962C8B-B14F-4D97-AF65-F5344CB8AC3E}">
        <p14:creationId xmlns:p14="http://schemas.microsoft.com/office/powerpoint/2010/main" val="4740737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Google Shape;78;p15">
            <a:extLst>
              <a:ext uri="{FF2B5EF4-FFF2-40B4-BE49-F238E27FC236}">
                <a16:creationId xmlns:a16="http://schemas.microsoft.com/office/drawing/2014/main" id="{2B4A3FE7-3498-49DD-93FD-1FAF71AA4935}"/>
              </a:ext>
            </a:extLst>
          </p:cNvPr>
          <p:cNvSpPr txBox="1"/>
          <p:nvPr/>
        </p:nvSpPr>
        <p:spPr>
          <a:xfrm>
            <a:off x="791170" y="975660"/>
            <a:ext cx="2591262" cy="40011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000"/>
              <a:buFont typeface="Calibri"/>
              <a:buNone/>
            </a:pPr>
            <a:r>
              <a:rPr lang="es-ES" sz="2000" b="1" i="0" u="none" strike="noStrike" cap="none" dirty="0">
                <a:solidFill>
                  <a:schemeClr val="dk1"/>
                </a:solidFill>
                <a:latin typeface="Calibri"/>
                <a:ea typeface="Calibri"/>
                <a:cs typeface="Calibri"/>
                <a:sym typeface="Calibri"/>
              </a:rPr>
              <a:t>Alcance del proyecto </a:t>
            </a:r>
            <a:endParaRPr sz="2000" b="1" i="0" u="none" strike="noStrike" cap="none" dirty="0">
              <a:solidFill>
                <a:schemeClr val="dk1"/>
              </a:solidFill>
              <a:latin typeface="Calibri"/>
              <a:ea typeface="Calibri"/>
              <a:cs typeface="Calibri"/>
              <a:sym typeface="Calibri"/>
            </a:endParaRPr>
          </a:p>
        </p:txBody>
      </p:sp>
      <p:sp>
        <p:nvSpPr>
          <p:cNvPr id="10" name="Google Shape;80;p15">
            <a:extLst>
              <a:ext uri="{FF2B5EF4-FFF2-40B4-BE49-F238E27FC236}">
                <a16:creationId xmlns:a16="http://schemas.microsoft.com/office/drawing/2014/main" id="{481253E3-A559-412C-83AD-FCB9F0415B18}"/>
              </a:ext>
            </a:extLst>
          </p:cNvPr>
          <p:cNvSpPr txBox="1"/>
          <p:nvPr/>
        </p:nvSpPr>
        <p:spPr>
          <a:xfrm>
            <a:off x="791170" y="1715059"/>
            <a:ext cx="6848984" cy="2069174"/>
          </a:xfrm>
          <a:prstGeom prst="rect">
            <a:avLst/>
          </a:prstGeom>
          <a:noFill/>
          <a:ln>
            <a:noFill/>
          </a:ln>
        </p:spPr>
        <p:txBody>
          <a:bodyPr spcFirstLastPara="1" wrap="square" lIns="91425" tIns="45700" rIns="91425" bIns="45700" anchor="t" anchorCtr="0">
            <a:noAutofit/>
          </a:bodyPr>
          <a:lstStyle/>
          <a:p>
            <a:pPr marL="0" marR="0" lvl="0" indent="0" algn="just" rtl="0">
              <a:lnSpc>
                <a:spcPct val="100000"/>
              </a:lnSpc>
              <a:spcBef>
                <a:spcPts val="0"/>
              </a:spcBef>
              <a:spcAft>
                <a:spcPts val="0"/>
              </a:spcAft>
              <a:buClr>
                <a:srgbClr val="3F3F3F"/>
              </a:buClr>
              <a:buSzPts val="1600"/>
              <a:buFont typeface="Calibri"/>
              <a:buNone/>
            </a:pPr>
            <a:r>
              <a:rPr lang="es-ES" sz="1900" b="0" i="0" u="none" strike="noStrike" cap="none" dirty="0">
                <a:solidFill>
                  <a:schemeClr val="tx1">
                    <a:lumMod val="65000"/>
                    <a:lumOff val="35000"/>
                  </a:schemeClr>
                </a:solidFill>
                <a:latin typeface="Calibri"/>
                <a:ea typeface="Calibri"/>
                <a:cs typeface="Calibri"/>
                <a:sym typeface="Calibri"/>
              </a:rPr>
              <a:t>El proyecto S.O.S documental se implementará en la empresa SANIGGI S.A.S que se dedica en la fabricación de medicamentos, se </a:t>
            </a:r>
            <a:r>
              <a:rPr lang="es-ES" sz="1900" dirty="0">
                <a:solidFill>
                  <a:schemeClr val="tx1">
                    <a:lumMod val="65000"/>
                    <a:lumOff val="35000"/>
                  </a:schemeClr>
                </a:solidFill>
                <a:latin typeface="Calibri"/>
                <a:cs typeface="Calibri"/>
                <a:sym typeface="Calibri"/>
              </a:rPr>
              <a:t>efectuará  en las áreas de documentación, aseguramiento y garantía de calidad, también </a:t>
            </a:r>
            <a:r>
              <a:rPr lang="es-ES" sz="1900" b="0" i="0" u="none" strike="noStrike" cap="none" dirty="0">
                <a:solidFill>
                  <a:schemeClr val="tx1">
                    <a:lumMod val="65000"/>
                    <a:lumOff val="35000"/>
                  </a:schemeClr>
                </a:solidFill>
                <a:latin typeface="Calibri"/>
                <a:ea typeface="Calibri"/>
                <a:cs typeface="Calibri"/>
                <a:sym typeface="Calibri"/>
              </a:rPr>
              <a:t>se podrá utilizar en las diferentes empresas que deseen digitalizar su información para así tener un mejor gestión y seguridad en su empresa</a:t>
            </a:r>
            <a:endParaRPr sz="1900" b="0" i="0" u="none" strike="noStrike" cap="none" dirty="0">
              <a:solidFill>
                <a:schemeClr val="tx1">
                  <a:lumMod val="65000"/>
                  <a:lumOff val="35000"/>
                </a:schemeClr>
              </a:solidFill>
              <a:latin typeface="Calibri"/>
              <a:ea typeface="Calibri"/>
              <a:cs typeface="Calibri"/>
              <a:sym typeface="Calibri"/>
            </a:endParaRPr>
          </a:p>
        </p:txBody>
      </p:sp>
      <p:pic>
        <p:nvPicPr>
          <p:cNvPr id="11" name="Google Shape;82;p15">
            <a:extLst>
              <a:ext uri="{FF2B5EF4-FFF2-40B4-BE49-F238E27FC236}">
                <a16:creationId xmlns:a16="http://schemas.microsoft.com/office/drawing/2014/main" id="{38E2781D-8061-45F0-976B-78613ED3971E}"/>
              </a:ext>
            </a:extLst>
          </p:cNvPr>
          <p:cNvPicPr preferRelativeResize="0"/>
          <p:nvPr/>
        </p:nvPicPr>
        <p:blipFill rotWithShape="1">
          <a:blip r:embed="rId3">
            <a:alphaModFix/>
          </a:blip>
          <a:srcRect/>
          <a:stretch/>
        </p:blipFill>
        <p:spPr>
          <a:xfrm>
            <a:off x="3513305" y="3333774"/>
            <a:ext cx="2188155" cy="1575471"/>
          </a:xfrm>
          <a:prstGeom prst="rect">
            <a:avLst/>
          </a:prstGeom>
          <a:noFill/>
          <a:ln>
            <a:noFill/>
          </a:ln>
        </p:spPr>
      </p:pic>
    </p:spTree>
    <p:extLst>
      <p:ext uri="{BB962C8B-B14F-4D97-AF65-F5344CB8AC3E}">
        <p14:creationId xmlns:p14="http://schemas.microsoft.com/office/powerpoint/2010/main" val="25626940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98;p17">
            <a:extLst>
              <a:ext uri="{FF2B5EF4-FFF2-40B4-BE49-F238E27FC236}">
                <a16:creationId xmlns:a16="http://schemas.microsoft.com/office/drawing/2014/main" id="{5E5CEF55-C147-4419-B166-2BD36AC94F21}"/>
              </a:ext>
            </a:extLst>
          </p:cNvPr>
          <p:cNvSpPr txBox="1"/>
          <p:nvPr/>
        </p:nvSpPr>
        <p:spPr>
          <a:xfrm>
            <a:off x="546376" y="876707"/>
            <a:ext cx="7040700" cy="25221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600"/>
              <a:buFont typeface="Arial"/>
              <a:buNone/>
            </a:pPr>
            <a:endParaRPr sz="1900" b="1" i="0" u="none" strike="noStrike" cap="none" dirty="0">
              <a:solidFill>
                <a:srgbClr val="3F3F3F"/>
              </a:solidFill>
              <a:latin typeface="+mj-lt"/>
              <a:ea typeface="Calibri"/>
              <a:cs typeface="Calibri"/>
              <a:sym typeface="Calibri"/>
            </a:endParaRPr>
          </a:p>
          <a:p>
            <a:pPr marL="0" marR="0" lvl="0" indent="0" algn="just" rtl="0">
              <a:lnSpc>
                <a:spcPct val="100000"/>
              </a:lnSpc>
              <a:spcBef>
                <a:spcPts val="0"/>
              </a:spcBef>
              <a:spcAft>
                <a:spcPts val="0"/>
              </a:spcAft>
              <a:buClr>
                <a:srgbClr val="3F3F3F"/>
              </a:buClr>
              <a:buSzPts val="1600"/>
              <a:buFont typeface="Calibri"/>
              <a:buNone/>
            </a:pPr>
            <a:r>
              <a:rPr lang="es-ES" sz="1900" b="1" i="0" u="none" strike="noStrike" cap="none" dirty="0">
                <a:solidFill>
                  <a:schemeClr val="tx1">
                    <a:lumMod val="65000"/>
                    <a:lumOff val="35000"/>
                  </a:schemeClr>
                </a:solidFill>
                <a:latin typeface="+mj-lt"/>
                <a:ea typeface="Calibri"/>
                <a:cs typeface="Calibri"/>
                <a:sym typeface="Calibri"/>
              </a:rPr>
              <a:t>SOS documental se implementara primeramente  en la empresa que sea seleccionado, en este caso SANIGGI S.A.S a la cual se le efectuará el sitio web, que </a:t>
            </a:r>
            <a:r>
              <a:rPr lang="es-ES" sz="1900" b="1" dirty="0">
                <a:solidFill>
                  <a:schemeClr val="tx1">
                    <a:lumMod val="65000"/>
                    <a:lumOff val="35000"/>
                  </a:schemeClr>
                </a:solidFill>
                <a:latin typeface="+mj-lt"/>
                <a:ea typeface="Calibri"/>
                <a:cs typeface="Calibri"/>
                <a:sym typeface="Calibri"/>
              </a:rPr>
              <a:t>significa</a:t>
            </a:r>
            <a:r>
              <a:rPr lang="es-ES" sz="1900" b="1" i="0" u="none" strike="noStrike" cap="none" dirty="0">
                <a:solidFill>
                  <a:schemeClr val="tx1">
                    <a:lumMod val="65000"/>
                    <a:lumOff val="35000"/>
                  </a:schemeClr>
                </a:solidFill>
                <a:latin typeface="+mj-lt"/>
                <a:ea typeface="Calibri"/>
                <a:cs typeface="Calibri"/>
                <a:sym typeface="Calibri"/>
              </a:rPr>
              <a:t> una optimización documental; la cual permitirá satisfacer la necesidad de clientes en cuanto al uso de la documentación física, el cual </a:t>
            </a:r>
            <a:r>
              <a:rPr lang="es-ES" sz="1900" b="1" dirty="0">
                <a:solidFill>
                  <a:schemeClr val="tx1">
                    <a:lumMod val="65000"/>
                    <a:lumOff val="35000"/>
                  </a:schemeClr>
                </a:solidFill>
                <a:latin typeface="+mj-lt"/>
                <a:ea typeface="Calibri"/>
                <a:cs typeface="Calibri"/>
                <a:sym typeface="Calibri"/>
              </a:rPr>
              <a:t>posibilitará</a:t>
            </a:r>
            <a:r>
              <a:rPr lang="es-ES" sz="1900" b="1" i="0" u="none" strike="noStrike" cap="none" dirty="0">
                <a:solidFill>
                  <a:schemeClr val="tx1">
                    <a:lumMod val="65000"/>
                    <a:lumOff val="35000"/>
                  </a:schemeClr>
                </a:solidFill>
                <a:latin typeface="+mj-lt"/>
                <a:ea typeface="Calibri"/>
                <a:cs typeface="Calibri"/>
                <a:sym typeface="Calibri"/>
              </a:rPr>
              <a:t>:</a:t>
            </a:r>
            <a:endParaRPr sz="1900" dirty="0">
              <a:solidFill>
                <a:schemeClr val="tx1">
                  <a:lumMod val="65000"/>
                  <a:lumOff val="35000"/>
                </a:schemeClr>
              </a:solidFill>
              <a:latin typeface="+mj-lt"/>
            </a:endParaRPr>
          </a:p>
          <a:p>
            <a:pPr marL="285750" marR="0" lvl="0" indent="-285750" algn="l" rtl="0">
              <a:lnSpc>
                <a:spcPct val="100000"/>
              </a:lnSpc>
              <a:spcBef>
                <a:spcPts val="0"/>
              </a:spcBef>
              <a:spcAft>
                <a:spcPts val="0"/>
              </a:spcAft>
              <a:buClr>
                <a:srgbClr val="3F3F3F"/>
              </a:buClr>
              <a:buSzPts val="1600"/>
              <a:buFont typeface="Arial"/>
              <a:buChar char="•"/>
            </a:pPr>
            <a:r>
              <a:rPr lang="es-ES" sz="1900" b="1" dirty="0">
                <a:solidFill>
                  <a:schemeClr val="tx1">
                    <a:lumMod val="65000"/>
                    <a:lumOff val="35000"/>
                  </a:schemeClr>
                </a:solidFill>
                <a:latin typeface="+mj-lt"/>
                <a:ea typeface="Calibri"/>
                <a:cs typeface="Calibri"/>
                <a:sym typeface="Calibri"/>
              </a:rPr>
              <a:t>M</a:t>
            </a:r>
            <a:r>
              <a:rPr lang="es-ES" sz="1900" b="1" i="0" u="none" strike="noStrike" cap="none" dirty="0">
                <a:solidFill>
                  <a:schemeClr val="tx1">
                    <a:lumMod val="65000"/>
                    <a:lumOff val="35000"/>
                  </a:schemeClr>
                </a:solidFill>
                <a:latin typeface="+mj-lt"/>
                <a:ea typeface="Calibri"/>
                <a:cs typeface="Calibri"/>
                <a:sym typeface="Calibri"/>
              </a:rPr>
              <a:t>ejor manejo de la documentación</a:t>
            </a:r>
            <a:endParaRPr sz="1900" dirty="0">
              <a:solidFill>
                <a:schemeClr val="tx1">
                  <a:lumMod val="65000"/>
                  <a:lumOff val="35000"/>
                </a:schemeClr>
              </a:solidFill>
              <a:latin typeface="+mj-lt"/>
            </a:endParaRPr>
          </a:p>
          <a:p>
            <a:pPr marL="285750" marR="0" lvl="0" indent="-285750" algn="just" rtl="0">
              <a:lnSpc>
                <a:spcPct val="100000"/>
              </a:lnSpc>
              <a:spcBef>
                <a:spcPts val="0"/>
              </a:spcBef>
              <a:spcAft>
                <a:spcPts val="0"/>
              </a:spcAft>
              <a:buClr>
                <a:srgbClr val="3F3F3F"/>
              </a:buClr>
              <a:buSzPts val="1600"/>
              <a:buFont typeface="Arial"/>
              <a:buChar char="•"/>
            </a:pPr>
            <a:r>
              <a:rPr lang="es-ES" sz="1900" b="1" i="0" u="none" strike="noStrike" cap="none" dirty="0">
                <a:solidFill>
                  <a:schemeClr val="tx1">
                    <a:lumMod val="65000"/>
                    <a:lumOff val="35000"/>
                  </a:schemeClr>
                </a:solidFill>
                <a:latin typeface="+mj-lt"/>
                <a:ea typeface="Calibri"/>
                <a:cs typeface="Calibri"/>
                <a:sym typeface="Calibri"/>
              </a:rPr>
              <a:t>Aumento en la productividad gracias a acceso rápido de la documentación y la plataforma</a:t>
            </a:r>
            <a:endParaRPr sz="1900" dirty="0">
              <a:solidFill>
                <a:schemeClr val="tx1">
                  <a:lumMod val="65000"/>
                  <a:lumOff val="35000"/>
                </a:schemeClr>
              </a:solidFill>
              <a:latin typeface="+mj-lt"/>
            </a:endParaRPr>
          </a:p>
          <a:p>
            <a:pPr marL="285750" marR="0" lvl="0" indent="-285750" algn="l" rtl="0">
              <a:lnSpc>
                <a:spcPct val="100000"/>
              </a:lnSpc>
              <a:spcBef>
                <a:spcPts val="0"/>
              </a:spcBef>
              <a:spcAft>
                <a:spcPts val="0"/>
              </a:spcAft>
              <a:buClr>
                <a:srgbClr val="3F3F3F"/>
              </a:buClr>
              <a:buSzPts val="1600"/>
              <a:buFont typeface="Arial"/>
              <a:buChar char="•"/>
            </a:pPr>
            <a:r>
              <a:rPr lang="es-ES" sz="1900" b="1" i="0" u="none" strike="noStrike" cap="none" dirty="0">
                <a:solidFill>
                  <a:schemeClr val="tx1">
                    <a:lumMod val="65000"/>
                    <a:lumOff val="35000"/>
                  </a:schemeClr>
                </a:solidFill>
                <a:latin typeface="+mj-lt"/>
                <a:ea typeface="Calibri"/>
                <a:cs typeface="Calibri"/>
                <a:sym typeface="Calibri"/>
              </a:rPr>
              <a:t>Mayor control y seguimiento de la documentación.</a:t>
            </a:r>
            <a:endParaRPr sz="1900" dirty="0">
              <a:solidFill>
                <a:schemeClr val="tx1">
                  <a:lumMod val="65000"/>
                  <a:lumOff val="35000"/>
                </a:schemeClr>
              </a:solidFill>
              <a:latin typeface="+mj-lt"/>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dirty="0">
              <a:solidFill>
                <a:srgbClr val="595959"/>
              </a:solidFill>
              <a:latin typeface="Calibri"/>
              <a:ea typeface="Calibri"/>
              <a:cs typeface="Calibri"/>
              <a:sym typeface="Calibri"/>
            </a:endParaRPr>
          </a:p>
        </p:txBody>
      </p:sp>
      <p:pic>
        <p:nvPicPr>
          <p:cNvPr id="3" name="Google Shape;99;p17">
            <a:extLst>
              <a:ext uri="{FF2B5EF4-FFF2-40B4-BE49-F238E27FC236}">
                <a16:creationId xmlns:a16="http://schemas.microsoft.com/office/drawing/2014/main" id="{8FF67A7D-C4F0-43C9-ACDB-88948B7816A8}"/>
              </a:ext>
            </a:extLst>
          </p:cNvPr>
          <p:cNvPicPr preferRelativeResize="0"/>
          <p:nvPr/>
        </p:nvPicPr>
        <p:blipFill rotWithShape="1">
          <a:blip r:embed="rId2">
            <a:alphaModFix/>
          </a:blip>
          <a:srcRect/>
          <a:stretch/>
        </p:blipFill>
        <p:spPr>
          <a:xfrm>
            <a:off x="1101721" y="1963366"/>
            <a:ext cx="265430" cy="41910"/>
          </a:xfrm>
          <a:prstGeom prst="rect">
            <a:avLst/>
          </a:prstGeom>
          <a:noFill/>
          <a:ln>
            <a:noFill/>
          </a:ln>
        </p:spPr>
      </p:pic>
      <p:pic>
        <p:nvPicPr>
          <p:cNvPr id="4" name="Google Shape;100;p17">
            <a:extLst>
              <a:ext uri="{FF2B5EF4-FFF2-40B4-BE49-F238E27FC236}">
                <a16:creationId xmlns:a16="http://schemas.microsoft.com/office/drawing/2014/main" id="{751421F1-EF0D-4539-A636-A43F4F0E073A}"/>
              </a:ext>
            </a:extLst>
          </p:cNvPr>
          <p:cNvPicPr preferRelativeResize="0"/>
          <p:nvPr/>
        </p:nvPicPr>
        <p:blipFill rotWithShape="1">
          <a:blip r:embed="rId3">
            <a:alphaModFix/>
          </a:blip>
          <a:srcRect/>
          <a:stretch/>
        </p:blipFill>
        <p:spPr>
          <a:xfrm>
            <a:off x="6055742" y="3398807"/>
            <a:ext cx="1715345" cy="1402406"/>
          </a:xfrm>
          <a:prstGeom prst="rect">
            <a:avLst/>
          </a:prstGeom>
          <a:noFill/>
          <a:ln>
            <a:noFill/>
          </a:ln>
        </p:spPr>
      </p:pic>
      <p:sp>
        <p:nvSpPr>
          <p:cNvPr id="5" name="Google Shape;96;p17">
            <a:extLst>
              <a:ext uri="{FF2B5EF4-FFF2-40B4-BE49-F238E27FC236}">
                <a16:creationId xmlns:a16="http://schemas.microsoft.com/office/drawing/2014/main" id="{2B93573D-F5CF-4155-9696-4A9A49EC5EB8}"/>
              </a:ext>
            </a:extLst>
          </p:cNvPr>
          <p:cNvSpPr txBox="1"/>
          <p:nvPr/>
        </p:nvSpPr>
        <p:spPr>
          <a:xfrm>
            <a:off x="540607" y="492498"/>
            <a:ext cx="2591262" cy="50345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000"/>
              <a:buFont typeface="Calibri"/>
              <a:buNone/>
            </a:pPr>
            <a:r>
              <a:rPr lang="es-ES" sz="2300" b="1" i="0" u="none" strike="noStrike" cap="none" dirty="0">
                <a:solidFill>
                  <a:schemeClr val="dk1"/>
                </a:solidFill>
                <a:latin typeface="Calibri"/>
                <a:ea typeface="Calibri"/>
                <a:cs typeface="Calibri"/>
                <a:sym typeface="Calibri"/>
              </a:rPr>
              <a:t>Justificación</a:t>
            </a:r>
            <a:endParaRPr sz="2300" b="1" i="0" u="none" strike="noStrike" cap="none"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1760932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Google Shape;39;p11">
            <a:extLst>
              <a:ext uri="{FF2B5EF4-FFF2-40B4-BE49-F238E27FC236}">
                <a16:creationId xmlns:a16="http://schemas.microsoft.com/office/drawing/2014/main" id="{788D296D-35E7-4576-9BAB-4FE674A67446}"/>
              </a:ext>
            </a:extLst>
          </p:cNvPr>
          <p:cNvSpPr txBox="1"/>
          <p:nvPr/>
        </p:nvSpPr>
        <p:spPr>
          <a:xfrm>
            <a:off x="1495972" y="1526274"/>
            <a:ext cx="5767470" cy="1700005"/>
          </a:xfrm>
          <a:prstGeom prst="rect">
            <a:avLst/>
          </a:prstGeom>
          <a:noFill/>
          <a:ln w="28575">
            <a:solidFill>
              <a:srgbClr val="FFFF00"/>
            </a:solid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lt1"/>
              </a:buClr>
              <a:buSzPts val="4000"/>
              <a:buFont typeface="Calibri"/>
              <a:buNone/>
            </a:pPr>
            <a:r>
              <a:rPr lang="es-ES" sz="5000" b="1" i="0" u="none" strike="noStrike" cap="none" dirty="0">
                <a:solidFill>
                  <a:schemeClr val="lt1"/>
                </a:solidFill>
                <a:latin typeface="Calibri"/>
                <a:ea typeface="Calibri"/>
                <a:cs typeface="Calibri"/>
                <a:sym typeface="Calibri"/>
              </a:rPr>
              <a:t>Componente </a:t>
            </a:r>
          </a:p>
          <a:p>
            <a:pPr marL="0" marR="0" lvl="0" indent="0" algn="ctr" rtl="0">
              <a:lnSpc>
                <a:spcPct val="100000"/>
              </a:lnSpc>
              <a:spcBef>
                <a:spcPts val="0"/>
              </a:spcBef>
              <a:spcAft>
                <a:spcPts val="0"/>
              </a:spcAft>
              <a:buClr>
                <a:schemeClr val="lt1"/>
              </a:buClr>
              <a:buSzPts val="4000"/>
              <a:buFont typeface="Calibri"/>
              <a:buNone/>
            </a:pPr>
            <a:r>
              <a:rPr lang="es-ES" sz="5000" b="1" i="0" u="none" strike="noStrike" cap="none" dirty="0">
                <a:solidFill>
                  <a:schemeClr val="lt1"/>
                </a:solidFill>
                <a:latin typeface="Calibri"/>
                <a:ea typeface="Calibri"/>
                <a:cs typeface="Calibri"/>
                <a:sym typeface="Calibri"/>
              </a:rPr>
              <a:t>Técnico</a:t>
            </a:r>
          </a:p>
          <a:p>
            <a:pPr marL="0" marR="0" lvl="0" indent="0" algn="ctr" rtl="0">
              <a:lnSpc>
                <a:spcPct val="100000"/>
              </a:lnSpc>
              <a:spcBef>
                <a:spcPts val="0"/>
              </a:spcBef>
              <a:spcAft>
                <a:spcPts val="0"/>
              </a:spcAft>
              <a:buClr>
                <a:schemeClr val="lt1"/>
              </a:buClr>
              <a:buSzPts val="4000"/>
              <a:buFont typeface="Calibri"/>
              <a:buNone/>
            </a:pPr>
            <a:endParaRPr sz="5000" b="1" i="0" u="none" strike="noStrike" cap="none" dirty="0">
              <a:solidFill>
                <a:schemeClr val="lt1"/>
              </a:solidFill>
              <a:latin typeface="Calibri"/>
              <a:ea typeface="Calibri"/>
              <a:cs typeface="Calibri"/>
              <a:sym typeface="Calibri"/>
            </a:endParaRPr>
          </a:p>
        </p:txBody>
      </p:sp>
    </p:spTree>
    <p:extLst>
      <p:ext uri="{BB962C8B-B14F-4D97-AF65-F5344CB8AC3E}">
        <p14:creationId xmlns:p14="http://schemas.microsoft.com/office/powerpoint/2010/main" val="13496330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483E36D4-18FE-476A-B4E8-28EA3F43D22E}"/>
              </a:ext>
            </a:extLst>
          </p:cNvPr>
          <p:cNvSpPr/>
          <p:nvPr/>
        </p:nvSpPr>
        <p:spPr>
          <a:xfrm>
            <a:off x="625014" y="886088"/>
            <a:ext cx="4040017" cy="861774"/>
          </a:xfrm>
          <a:prstGeom prst="rect">
            <a:avLst/>
          </a:prstGeom>
        </p:spPr>
        <p:txBody>
          <a:bodyPr wrap="none">
            <a:spAutoFit/>
          </a:bodyPr>
          <a:lstStyle/>
          <a:p>
            <a:pPr lvl="0">
              <a:buClr>
                <a:schemeClr val="lt1"/>
              </a:buClr>
              <a:buSzPts val="2400"/>
            </a:pPr>
            <a:r>
              <a:rPr lang="es-ES" sz="2500" b="1" dirty="0">
                <a:ea typeface="Calibri"/>
                <a:cs typeface="Calibri"/>
                <a:sym typeface="Calibri"/>
              </a:rPr>
              <a:t>Técnica de levantamiento de </a:t>
            </a:r>
          </a:p>
          <a:p>
            <a:pPr lvl="0">
              <a:buClr>
                <a:schemeClr val="lt1"/>
              </a:buClr>
              <a:buSzPts val="2400"/>
            </a:pPr>
            <a:r>
              <a:rPr lang="es-ES" sz="2500" b="1" dirty="0">
                <a:ea typeface="Calibri"/>
                <a:cs typeface="Calibri"/>
                <a:sym typeface="Calibri"/>
              </a:rPr>
              <a:t>información</a:t>
            </a:r>
            <a:r>
              <a:rPr lang="es-ES" b="1" dirty="0">
                <a:solidFill>
                  <a:schemeClr val="lt1"/>
                </a:solidFill>
                <a:ea typeface="Calibri"/>
                <a:cs typeface="Calibri"/>
                <a:sym typeface="Calibri"/>
              </a:rPr>
              <a:t>.</a:t>
            </a:r>
            <a:endParaRPr lang="es-ES" dirty="0"/>
          </a:p>
        </p:txBody>
      </p:sp>
      <p:sp>
        <p:nvSpPr>
          <p:cNvPr id="3" name="Google Shape;125;p20">
            <a:extLst>
              <a:ext uri="{FF2B5EF4-FFF2-40B4-BE49-F238E27FC236}">
                <a16:creationId xmlns:a16="http://schemas.microsoft.com/office/drawing/2014/main" id="{3C7902F1-D292-41C5-B175-FF0709D7AFE8}"/>
              </a:ext>
            </a:extLst>
          </p:cNvPr>
          <p:cNvSpPr txBox="1"/>
          <p:nvPr/>
        </p:nvSpPr>
        <p:spPr>
          <a:xfrm>
            <a:off x="833974" y="2400542"/>
            <a:ext cx="3885416" cy="181588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5E5C5D"/>
              </a:solidFill>
              <a:latin typeface="Calibri"/>
              <a:ea typeface="Calibri"/>
              <a:cs typeface="Calibri"/>
              <a:sym typeface="Calibri"/>
            </a:endParaRPr>
          </a:p>
          <a:p>
            <a:pPr marL="285750" marR="0" lvl="0" indent="-285750" algn="l" rtl="0">
              <a:lnSpc>
                <a:spcPct val="100000"/>
              </a:lnSpc>
              <a:spcBef>
                <a:spcPts val="0"/>
              </a:spcBef>
              <a:spcAft>
                <a:spcPts val="0"/>
              </a:spcAft>
              <a:buClr>
                <a:srgbClr val="5E5C5D"/>
              </a:buClr>
              <a:buSzPts val="3200"/>
              <a:buFont typeface="Arial"/>
              <a:buChar char="•"/>
            </a:pPr>
            <a:r>
              <a:rPr lang="es-ES" sz="3200" b="0" i="0" u="none" strike="noStrike" cap="none" dirty="0">
                <a:solidFill>
                  <a:srgbClr val="5E5C5D"/>
                </a:solidFill>
                <a:latin typeface="Calibri"/>
                <a:ea typeface="Calibri"/>
                <a:cs typeface="Calibri"/>
                <a:sym typeface="Calibri"/>
              </a:rPr>
              <a:t>Encuesta</a:t>
            </a:r>
            <a:endParaRPr dirty="0"/>
          </a:p>
          <a:p>
            <a:pPr marL="285750" marR="0" lvl="0" indent="-285750" algn="l" rtl="0">
              <a:lnSpc>
                <a:spcPct val="100000"/>
              </a:lnSpc>
              <a:spcBef>
                <a:spcPts val="0"/>
              </a:spcBef>
              <a:spcAft>
                <a:spcPts val="0"/>
              </a:spcAft>
              <a:buClr>
                <a:srgbClr val="5E5C5D"/>
              </a:buClr>
              <a:buSzPts val="3200"/>
              <a:buFont typeface="Arial"/>
              <a:buChar char="•"/>
            </a:pPr>
            <a:r>
              <a:rPr lang="es-ES" sz="3200" b="0" i="0" u="none" strike="noStrike" cap="none" dirty="0">
                <a:solidFill>
                  <a:srgbClr val="5E5C5D"/>
                </a:solidFill>
                <a:latin typeface="Calibri"/>
                <a:ea typeface="Calibri"/>
                <a:cs typeface="Calibri"/>
                <a:sym typeface="Calibri"/>
              </a:rPr>
              <a:t>Observación</a:t>
            </a:r>
            <a:endParaRPr dirty="0"/>
          </a:p>
        </p:txBody>
      </p:sp>
      <p:pic>
        <p:nvPicPr>
          <p:cNvPr id="1028" name="Picture 4" descr="Imagen relacionada">
            <a:extLst>
              <a:ext uri="{FF2B5EF4-FFF2-40B4-BE49-F238E27FC236}">
                <a16:creationId xmlns:a16="http://schemas.microsoft.com/office/drawing/2014/main" id="{4D3D9CCA-70A6-4EBC-9E70-F0F79D1EEA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4220" y="1847319"/>
            <a:ext cx="2762250" cy="2324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3592448"/>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246</TotalTime>
  <Words>867</Words>
  <Application>Microsoft Office PowerPoint</Application>
  <PresentationFormat>Presentación en pantalla (16:9)</PresentationFormat>
  <Paragraphs>65</Paragraphs>
  <Slides>12</Slides>
  <Notes>10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12</vt:i4>
      </vt:variant>
    </vt:vector>
  </HeadingPairs>
  <TitlesOfParts>
    <vt:vector size="17" baseType="lpstr">
      <vt:lpstr>Arial</vt:lpstr>
      <vt:lpstr>Calibri</vt:lpstr>
      <vt:lpstr>Work Sans</vt:lpstr>
      <vt:lpstr>Work Sans</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DIANA GARZON SUAREZ</dc:creator>
  <cp:lastModifiedBy>APRENDIZ</cp:lastModifiedBy>
  <cp:revision>19</cp:revision>
  <dcterms:created xsi:type="dcterms:W3CDTF">2018-12-10T14:32:57Z</dcterms:created>
  <dcterms:modified xsi:type="dcterms:W3CDTF">2019-08-13T02:20:01Z</dcterms:modified>
</cp:coreProperties>
</file>