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7" r:id="rId1"/>
  </p:sldMasterIdLst>
  <p:notesMasterIdLst>
    <p:notesMasterId r:id="rId4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5" d="100"/>
          <a:sy n="95" d="100"/>
        </p:scale>
        <p:origin x="81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chemeClr val="dk1"/>
              </a:buClr>
              <a:buSzPts val="1400"/>
              <a:buFont typeface="Calibri"/>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91425" rIns="91425" bIns="91425" anchor="t" anchorCtr="0"/>
          <a:lstStyle>
            <a:lvl1pPr marR="0" lvl="0" algn="r" rtl="0">
              <a:lnSpc>
                <a:spcPct val="100000"/>
              </a:lnSpc>
              <a:spcBef>
                <a:spcPts val="0"/>
              </a:spcBef>
              <a:spcAft>
                <a:spcPts val="0"/>
              </a:spcAft>
              <a:buClr>
                <a:schemeClr val="dk1"/>
              </a:buClr>
              <a:buSzPts val="1400"/>
              <a:buFont typeface="Calibri"/>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Clr>
                <a:schemeClr val="dk1"/>
              </a:buClr>
              <a:buSzPts val="1400"/>
              <a:buFont typeface="Calibri"/>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Clr>
                <a:schemeClr val="dk1"/>
              </a:buClr>
              <a:buSzPts val="1400"/>
              <a:buFont typeface="Calibri"/>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Clr>
                <a:schemeClr val="dk1"/>
              </a:buClr>
              <a:buSzPts val="1400"/>
              <a:buFont typeface="Calibri"/>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Clr>
                <a:schemeClr val="dk1"/>
              </a:buClr>
              <a:buSzPts val="1400"/>
              <a:buFont typeface="Calibri"/>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Clr>
                <a:schemeClr val="dk1"/>
              </a:buClr>
              <a:buSzPts val="1400"/>
              <a:buFont typeface="Calibri"/>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Clr>
                <a:schemeClr val="dk1"/>
              </a:buClr>
              <a:buSzPts val="1400"/>
              <a:buFont typeface="Calibri"/>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Clr>
                <a:schemeClr val="dk1"/>
              </a:buClr>
              <a:buSzPts val="1400"/>
              <a:buFont typeface="Calibri"/>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Clr>
                <a:schemeClr val="dk1"/>
              </a:buClr>
              <a:buSzPts val="1400"/>
              <a:buFont typeface="Calibri"/>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Clr>
                <a:schemeClr val="dk1"/>
              </a:buClr>
              <a:buSzPts val="1400"/>
              <a:buFont typeface="Calibri"/>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91425" rIns="91425" bIns="91425" anchor="b" anchorCtr="0"/>
          <a:lstStyle>
            <a:lvl1pPr marR="0" lvl="0" algn="l" rtl="0">
              <a:lnSpc>
                <a:spcPct val="100000"/>
              </a:lnSpc>
              <a:spcBef>
                <a:spcPts val="0"/>
              </a:spcBef>
              <a:spcAft>
                <a:spcPts val="0"/>
              </a:spcAft>
              <a:buClr>
                <a:schemeClr val="dk1"/>
              </a:buClr>
              <a:buSzPts val="1400"/>
              <a:buFont typeface="Calibri"/>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200"/>
              <a:buFont typeface="Calibri"/>
              <a:buNone/>
            </a:pPr>
            <a:fld id="{00000000-1234-1234-1234-123412341234}" type="slidenum">
              <a:rPr lang="es-ES" sz="1200" b="0" i="0" u="none" strike="noStrike" cap="none">
                <a:solidFill>
                  <a:schemeClr val="dk1"/>
                </a:solidFill>
                <a:latin typeface="Calibri"/>
                <a:ea typeface="Calibri"/>
                <a:cs typeface="Calibri"/>
                <a:sym typeface="Calibri"/>
              </a:rPr>
              <a:t>‹Nº›</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00989285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
        <p:cNvGrpSpPr/>
        <p:nvPr/>
      </p:nvGrpSpPr>
      <p:grpSpPr>
        <a:xfrm>
          <a:off x="0" y="0"/>
          <a:ext cx="0" cy="0"/>
          <a:chOff x="0" y="0"/>
          <a:chExt cx="0" cy="0"/>
        </a:xfrm>
      </p:grpSpPr>
      <p:sp>
        <p:nvSpPr>
          <p:cNvPr id="28" name="Google Shape;28;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400"/>
              <a:buFont typeface="Calibri"/>
              <a:buNone/>
            </a:pPr>
            <a:endParaRPr/>
          </a:p>
        </p:txBody>
      </p:sp>
      <p:sp>
        <p:nvSpPr>
          <p:cNvPr id="29" name="Google Shape;29;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2009609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400"/>
              <a:buFont typeface="Calibri"/>
              <a:buNone/>
            </a:pPr>
            <a:endParaRPr/>
          </a:p>
        </p:txBody>
      </p:sp>
      <p:sp>
        <p:nvSpPr>
          <p:cNvPr id="115" name="Google Shape;115;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215024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400"/>
              <a:buFont typeface="Calibri"/>
              <a:buNone/>
            </a:pPr>
            <a:endParaRPr/>
          </a:p>
        </p:txBody>
      </p:sp>
      <p:sp>
        <p:nvSpPr>
          <p:cNvPr id="120" name="Google Shape;120;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616007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400"/>
              <a:buFont typeface="Calibri"/>
              <a:buNone/>
            </a:pPr>
            <a:endParaRPr/>
          </a:p>
        </p:txBody>
      </p:sp>
      <p:sp>
        <p:nvSpPr>
          <p:cNvPr id="128" name="Google Shape;128;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1266840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400"/>
              <a:buFont typeface="Calibri"/>
              <a:buNone/>
            </a:pPr>
            <a:endParaRPr/>
          </a:p>
        </p:txBody>
      </p:sp>
      <p:sp>
        <p:nvSpPr>
          <p:cNvPr id="139" name="Google Shape;139;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8978310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400"/>
              <a:buFont typeface="Calibri"/>
              <a:buNone/>
            </a:pPr>
            <a:endParaRPr/>
          </a:p>
        </p:txBody>
      </p:sp>
      <p:sp>
        <p:nvSpPr>
          <p:cNvPr id="147" name="Google Shape;147;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0466507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400"/>
              <a:buFont typeface="Calibri"/>
              <a:buNone/>
            </a:pPr>
            <a:endParaRPr/>
          </a:p>
        </p:txBody>
      </p:sp>
      <p:sp>
        <p:nvSpPr>
          <p:cNvPr id="155" name="Google Shape;155;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1782373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400"/>
              <a:buFont typeface="Calibri"/>
              <a:buNone/>
            </a:pPr>
            <a:endParaRPr/>
          </a:p>
        </p:txBody>
      </p:sp>
      <p:sp>
        <p:nvSpPr>
          <p:cNvPr id="171" name="Google Shape;171;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445560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400"/>
              <a:buFont typeface="Calibri"/>
              <a:buNone/>
            </a:pPr>
            <a:endParaRPr/>
          </a:p>
        </p:txBody>
      </p:sp>
      <p:sp>
        <p:nvSpPr>
          <p:cNvPr id="186" name="Google Shape;186;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8786559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4ec204dc6f_0_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400"/>
              <a:buFont typeface="Calibri"/>
              <a:buNone/>
            </a:pPr>
            <a:endParaRPr/>
          </a:p>
        </p:txBody>
      </p:sp>
      <p:sp>
        <p:nvSpPr>
          <p:cNvPr id="199" name="Google Shape;199;g4ec204dc6f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77461212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400"/>
              <a:buFont typeface="Calibri"/>
              <a:buNone/>
            </a:pPr>
            <a:endParaRPr/>
          </a:p>
        </p:txBody>
      </p:sp>
      <p:sp>
        <p:nvSpPr>
          <p:cNvPr id="211" name="Google Shape;211;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8493706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
        <p:cNvGrpSpPr/>
        <p:nvPr/>
      </p:nvGrpSpPr>
      <p:grpSpPr>
        <a:xfrm>
          <a:off x="0" y="0"/>
          <a:ext cx="0" cy="0"/>
          <a:chOff x="0" y="0"/>
          <a:chExt cx="0" cy="0"/>
        </a:xfrm>
      </p:grpSpPr>
      <p:sp>
        <p:nvSpPr>
          <p:cNvPr id="35" name="Google Shape;35;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400"/>
              <a:buFont typeface="Calibri"/>
              <a:buNone/>
            </a:pPr>
            <a:endParaRPr/>
          </a:p>
        </p:txBody>
      </p:sp>
      <p:sp>
        <p:nvSpPr>
          <p:cNvPr id="36" name="Google Shape;36;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71496071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400"/>
              <a:buFont typeface="Calibri"/>
              <a:buNone/>
            </a:pPr>
            <a:endParaRPr/>
          </a:p>
        </p:txBody>
      </p:sp>
      <p:sp>
        <p:nvSpPr>
          <p:cNvPr id="223" name="Google Shape;223;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65561095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p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400"/>
              <a:buFont typeface="Calibri"/>
              <a:buNone/>
            </a:pPr>
            <a:endParaRPr/>
          </a:p>
        </p:txBody>
      </p:sp>
      <p:sp>
        <p:nvSpPr>
          <p:cNvPr id="231" name="Google Shape;231;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4860363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400"/>
              <a:buFont typeface="Calibri"/>
              <a:buNone/>
            </a:pPr>
            <a:endParaRPr/>
          </a:p>
        </p:txBody>
      </p:sp>
      <p:sp>
        <p:nvSpPr>
          <p:cNvPr id="240" name="Google Shape;240;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60584063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400"/>
              <a:buFont typeface="Calibri"/>
              <a:buNone/>
            </a:pPr>
            <a:endParaRPr/>
          </a:p>
        </p:txBody>
      </p:sp>
      <p:sp>
        <p:nvSpPr>
          <p:cNvPr id="251" name="Google Shape;251;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36437843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p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400"/>
              <a:buFont typeface="Calibri"/>
              <a:buNone/>
            </a:pPr>
            <a:endParaRPr/>
          </a:p>
        </p:txBody>
      </p:sp>
      <p:sp>
        <p:nvSpPr>
          <p:cNvPr id="260" name="Google Shape;260;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0536208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p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400"/>
              <a:buFont typeface="Calibri"/>
              <a:buNone/>
            </a:pPr>
            <a:endParaRPr/>
          </a:p>
        </p:txBody>
      </p:sp>
      <p:sp>
        <p:nvSpPr>
          <p:cNvPr id="269" name="Google Shape;269;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94451046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p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8" name="Google Shape;278;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4277929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g4f30f4bda1_2_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400"/>
              <a:buFont typeface="Calibri"/>
              <a:buNone/>
            </a:pPr>
            <a:endParaRPr/>
          </a:p>
        </p:txBody>
      </p:sp>
      <p:sp>
        <p:nvSpPr>
          <p:cNvPr id="285" name="Google Shape;285;g4f30f4bda1_2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78071395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p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2" name="Google Shape;292;p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080479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p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9" name="Google Shape;299;p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048665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
        <p:cNvGrpSpPr/>
        <p:nvPr/>
      </p:nvGrpSpPr>
      <p:grpSpPr>
        <a:xfrm>
          <a:off x="0" y="0"/>
          <a:ext cx="0" cy="0"/>
          <a:chOff x="0" y="0"/>
          <a:chExt cx="0" cy="0"/>
        </a:xfrm>
      </p:grpSpPr>
      <p:sp>
        <p:nvSpPr>
          <p:cNvPr id="42" name="Google Shape;42;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400"/>
              <a:buFont typeface="Calibri"/>
              <a:buNone/>
            </a:pPr>
            <a:endParaRPr/>
          </a:p>
        </p:txBody>
      </p:sp>
      <p:sp>
        <p:nvSpPr>
          <p:cNvPr id="43" name="Google Shape;43;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28079373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p3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400"/>
              <a:buFont typeface="Calibri"/>
              <a:buNone/>
            </a:pPr>
            <a:endParaRPr/>
          </a:p>
        </p:txBody>
      </p:sp>
      <p:sp>
        <p:nvSpPr>
          <p:cNvPr id="306" name="Google Shape;306;p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0982595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p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5" name="Google Shape;315;p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4262236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p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2" name="Google Shape;322;p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6528008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p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9" name="Google Shape;329;p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9726215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p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36" name="Google Shape;336;p3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400"/>
              <a:buFont typeface="Calibri"/>
              <a:buNone/>
            </a:pPr>
            <a:endParaRPr/>
          </a:p>
        </p:txBody>
      </p:sp>
      <p:sp>
        <p:nvSpPr>
          <p:cNvPr id="337" name="Google Shape;337;p3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200"/>
              <a:buFont typeface="Calibri"/>
              <a:buNone/>
            </a:pPr>
            <a:fld id="{00000000-1234-1234-1234-123412341234}" type="slidenum">
              <a:rPr lang="es-ES" sz="1200" b="0" i="0" u="none" strike="noStrike" cap="none">
                <a:solidFill>
                  <a:schemeClr val="dk1"/>
                </a:solidFill>
                <a:latin typeface="Calibri"/>
                <a:ea typeface="Calibri"/>
                <a:cs typeface="Calibri"/>
                <a:sym typeface="Calibri"/>
              </a:rPr>
              <a:t>34</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82584877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Google Shape;343;p3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400"/>
              <a:buFont typeface="Calibri"/>
              <a:buNone/>
            </a:pPr>
            <a:endParaRPr/>
          </a:p>
        </p:txBody>
      </p:sp>
      <p:sp>
        <p:nvSpPr>
          <p:cNvPr id="344" name="Google Shape;344;p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12129008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p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53" name="Google Shape;353;p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2246897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p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63" name="Google Shape;363;p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9106987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p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71" name="Google Shape;371;p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1994521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Google Shape;378;p4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400"/>
              <a:buFont typeface="Calibri"/>
              <a:buNone/>
            </a:pPr>
            <a:endParaRPr/>
          </a:p>
        </p:txBody>
      </p:sp>
      <p:sp>
        <p:nvSpPr>
          <p:cNvPr id="379" name="Google Shape;379;p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840836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400"/>
              <a:buFont typeface="Calibri"/>
              <a:buNone/>
            </a:pPr>
            <a:endParaRPr/>
          </a:p>
        </p:txBody>
      </p:sp>
      <p:sp>
        <p:nvSpPr>
          <p:cNvPr id="54" name="Google Shape;54;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4085050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400"/>
              <a:buFont typeface="Calibri"/>
              <a:buNone/>
            </a:pPr>
            <a:endParaRPr/>
          </a:p>
        </p:txBody>
      </p:sp>
      <p:sp>
        <p:nvSpPr>
          <p:cNvPr id="61" name="Google Shape;61;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5201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400"/>
              <a:buFont typeface="Calibri"/>
              <a:buNone/>
            </a:pPr>
            <a:endParaRPr/>
          </a:p>
        </p:txBody>
      </p:sp>
      <p:sp>
        <p:nvSpPr>
          <p:cNvPr id="73" name="Google Shape;7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885855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400"/>
              <a:buFont typeface="Calibri"/>
              <a:buNone/>
            </a:pPr>
            <a:endParaRPr/>
          </a:p>
        </p:txBody>
      </p:sp>
      <p:sp>
        <p:nvSpPr>
          <p:cNvPr id="85" name="Google Shape;85;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6095323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400"/>
              <a:buFont typeface="Calibri"/>
              <a:buNone/>
            </a:pPr>
            <a:endParaRPr/>
          </a:p>
        </p:txBody>
      </p:sp>
      <p:sp>
        <p:nvSpPr>
          <p:cNvPr id="91" name="Google Shape;91;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7285753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400"/>
              <a:buFont typeface="Calibri"/>
              <a:buNone/>
            </a:pPr>
            <a:endParaRPr/>
          </a:p>
        </p:txBody>
      </p:sp>
      <p:sp>
        <p:nvSpPr>
          <p:cNvPr id="103" name="Google Shape;103;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2276699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PORTADA ESTILO 1">
    <p:spTree>
      <p:nvGrpSpPr>
        <p:cNvPr id="1" name=""/>
        <p:cNvGrpSpPr/>
        <p:nvPr/>
      </p:nvGrpSpPr>
      <p:grpSpPr>
        <a:xfrm>
          <a:off x="0" y="0"/>
          <a:ext cx="0" cy="0"/>
          <a:chOff x="0" y="0"/>
          <a:chExt cx="0" cy="0"/>
        </a:xfrm>
      </p:grpSpPr>
      <p:pic>
        <p:nvPicPr>
          <p:cNvPr id="2" name="Imagen 1" descr="Sin título.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974" y="0"/>
            <a:ext cx="9269582" cy="5156327"/>
          </a:xfrm>
          <a:prstGeom prst="rect">
            <a:avLst/>
          </a:prstGeom>
        </p:spPr>
      </p:pic>
    </p:spTree>
    <p:extLst>
      <p:ext uri="{BB962C8B-B14F-4D97-AF65-F5344CB8AC3E}">
        <p14:creationId xmlns:p14="http://schemas.microsoft.com/office/powerpoint/2010/main" val="20615621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ECCIÓN2">
    <p:spTree>
      <p:nvGrpSpPr>
        <p:cNvPr id="1" name=""/>
        <p:cNvGrpSpPr/>
        <p:nvPr/>
      </p:nvGrpSpPr>
      <p:grpSpPr>
        <a:xfrm>
          <a:off x="0" y="0"/>
          <a:ext cx="0" cy="0"/>
          <a:chOff x="0" y="0"/>
          <a:chExt cx="0" cy="0"/>
        </a:xfrm>
      </p:grpSpPr>
      <p:pic>
        <p:nvPicPr>
          <p:cNvPr id="2" name="Imagen 1" descr="Sin título8.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804" y="0"/>
            <a:ext cx="9256753" cy="5143500"/>
          </a:xfrm>
          <a:prstGeom prst="rect">
            <a:avLst/>
          </a:prstGeom>
        </p:spPr>
      </p:pic>
      <p:sp>
        <p:nvSpPr>
          <p:cNvPr id="3" name="CuadroTexto 2"/>
          <p:cNvSpPr txBox="1"/>
          <p:nvPr/>
        </p:nvSpPr>
        <p:spPr>
          <a:xfrm>
            <a:off x="-3091833" y="-936348"/>
            <a:ext cx="914400" cy="914400"/>
          </a:xfrm>
          <a:prstGeom prst="rect">
            <a:avLst/>
          </a:prstGeom>
        </p:spPr>
        <p:txBody>
          <a:bodyPr vert="horz" wrap="none" lIns="91440" tIns="45720" rIns="91440" bIns="45720" rtlCol="0" anchor="ctr">
            <a:noAutofit/>
          </a:bodyPr>
          <a:lstStyle/>
          <a:p>
            <a:pPr algn="l"/>
            <a:endParaRPr lang="es-ES" sz="8000" b="1" dirty="0" smtClean="0">
              <a:solidFill>
                <a:srgbClr val="92D050"/>
              </a:solidFill>
            </a:endParaRPr>
          </a:p>
        </p:txBody>
      </p:sp>
    </p:spTree>
    <p:extLst>
      <p:ext uri="{BB962C8B-B14F-4D97-AF65-F5344CB8AC3E}">
        <p14:creationId xmlns:p14="http://schemas.microsoft.com/office/powerpoint/2010/main" val="607944211"/>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APÍTULO ESTILO 3">
    <p:spTree>
      <p:nvGrpSpPr>
        <p:cNvPr id="1" name=""/>
        <p:cNvGrpSpPr/>
        <p:nvPr/>
      </p:nvGrpSpPr>
      <p:grpSpPr>
        <a:xfrm>
          <a:off x="0" y="0"/>
          <a:ext cx="0" cy="0"/>
          <a:chOff x="0" y="0"/>
          <a:chExt cx="0" cy="0"/>
        </a:xfrm>
      </p:grpSpPr>
      <p:pic>
        <p:nvPicPr>
          <p:cNvPr id="2" name="Imagen 1" descr="Sin título9.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803" y="0"/>
            <a:ext cx="9269582" cy="5143500"/>
          </a:xfrm>
          <a:prstGeom prst="rect">
            <a:avLst/>
          </a:prstGeom>
        </p:spPr>
      </p:pic>
    </p:spTree>
    <p:extLst>
      <p:ext uri="{BB962C8B-B14F-4D97-AF65-F5344CB8AC3E}">
        <p14:creationId xmlns:p14="http://schemas.microsoft.com/office/powerpoint/2010/main" val="42883785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ECCIÓN ESTILO 3">
    <p:spTree>
      <p:nvGrpSpPr>
        <p:cNvPr id="1" name=""/>
        <p:cNvGrpSpPr/>
        <p:nvPr/>
      </p:nvGrpSpPr>
      <p:grpSpPr>
        <a:xfrm>
          <a:off x="0" y="0"/>
          <a:ext cx="0" cy="0"/>
          <a:chOff x="0" y="0"/>
          <a:chExt cx="0" cy="0"/>
        </a:xfrm>
      </p:grpSpPr>
      <p:pic>
        <p:nvPicPr>
          <p:cNvPr id="2" name="Imagen 1" descr="Sin título10.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804" y="0"/>
            <a:ext cx="9256753" cy="5143500"/>
          </a:xfrm>
          <a:prstGeom prst="rect">
            <a:avLst/>
          </a:prstGeom>
        </p:spPr>
      </p:pic>
    </p:spTree>
    <p:extLst>
      <p:ext uri="{BB962C8B-B14F-4D97-AF65-F5344CB8AC3E}">
        <p14:creationId xmlns:p14="http://schemas.microsoft.com/office/powerpoint/2010/main" val="26859666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FINAL">
    <p:spTree>
      <p:nvGrpSpPr>
        <p:cNvPr id="1" name=""/>
        <p:cNvGrpSpPr/>
        <p:nvPr/>
      </p:nvGrpSpPr>
      <p:grpSpPr>
        <a:xfrm>
          <a:off x="0" y="0"/>
          <a:ext cx="0" cy="0"/>
          <a:chOff x="0" y="0"/>
          <a:chExt cx="0" cy="0"/>
        </a:xfrm>
      </p:grpSpPr>
      <p:pic>
        <p:nvPicPr>
          <p:cNvPr id="2" name="Imagen 1" descr="Sin título1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804" y="0"/>
            <a:ext cx="9256753" cy="5143500"/>
          </a:xfrm>
          <a:prstGeom prst="rect">
            <a:avLst/>
          </a:prstGeom>
        </p:spPr>
      </p:pic>
    </p:spTree>
    <p:extLst>
      <p:ext uri="{BB962C8B-B14F-4D97-AF65-F5344CB8AC3E}">
        <p14:creationId xmlns:p14="http://schemas.microsoft.com/office/powerpoint/2010/main" val="8201966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PORTADA ESTILO 1">
  <p:cSld name="1_PORTADA ESTILO 1">
    <p:spTree>
      <p:nvGrpSpPr>
        <p:cNvPr id="1" name="Shape 11"/>
        <p:cNvGrpSpPr/>
        <p:nvPr/>
      </p:nvGrpSpPr>
      <p:grpSpPr>
        <a:xfrm>
          <a:off x="0" y="0"/>
          <a:ext cx="0" cy="0"/>
          <a:chOff x="0" y="0"/>
          <a:chExt cx="0" cy="0"/>
        </a:xfrm>
      </p:grpSpPr>
    </p:spTree>
    <p:extLst>
      <p:ext uri="{BB962C8B-B14F-4D97-AF65-F5344CB8AC3E}">
        <p14:creationId xmlns:p14="http://schemas.microsoft.com/office/powerpoint/2010/main" val="27266386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CAPÍTULO ESTILO 1">
  <p:cSld name="1_CAPÍTULO ESTILO 1">
    <p:spTree>
      <p:nvGrpSpPr>
        <p:cNvPr id="1" name="Shape 13"/>
        <p:cNvGrpSpPr/>
        <p:nvPr/>
      </p:nvGrpSpPr>
      <p:grpSpPr>
        <a:xfrm>
          <a:off x="0" y="0"/>
          <a:ext cx="0" cy="0"/>
          <a:chOff x="0" y="0"/>
          <a:chExt cx="0" cy="0"/>
        </a:xfrm>
      </p:grpSpPr>
    </p:spTree>
    <p:extLst>
      <p:ext uri="{BB962C8B-B14F-4D97-AF65-F5344CB8AC3E}">
        <p14:creationId xmlns:p14="http://schemas.microsoft.com/office/powerpoint/2010/main" val="6426803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SECCIÓN1">
  <p:cSld name="1_SECCIÓN1">
    <p:spTree>
      <p:nvGrpSpPr>
        <p:cNvPr id="1" name="Shape 15"/>
        <p:cNvGrpSpPr/>
        <p:nvPr/>
      </p:nvGrpSpPr>
      <p:grpSpPr>
        <a:xfrm>
          <a:off x="0" y="0"/>
          <a:ext cx="0" cy="0"/>
          <a:chOff x="0" y="0"/>
          <a:chExt cx="0" cy="0"/>
        </a:xfrm>
      </p:grpSpPr>
    </p:spTree>
    <p:extLst>
      <p:ext uri="{BB962C8B-B14F-4D97-AF65-F5344CB8AC3E}">
        <p14:creationId xmlns:p14="http://schemas.microsoft.com/office/powerpoint/2010/main" val="34855660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ESQUEMA GRAL 2">
  <p:cSld name="1_ESQUEMA GRAL 2">
    <p:spTree>
      <p:nvGrpSpPr>
        <p:cNvPr id="1" name="Shape 17"/>
        <p:cNvGrpSpPr/>
        <p:nvPr/>
      </p:nvGrpSpPr>
      <p:grpSpPr>
        <a:xfrm>
          <a:off x="0" y="0"/>
          <a:ext cx="0" cy="0"/>
          <a:chOff x="0" y="0"/>
          <a:chExt cx="0" cy="0"/>
        </a:xfrm>
      </p:grpSpPr>
    </p:spTree>
    <p:extLst>
      <p:ext uri="{BB962C8B-B14F-4D97-AF65-F5344CB8AC3E}">
        <p14:creationId xmlns:p14="http://schemas.microsoft.com/office/powerpoint/2010/main" val="241354076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APÍTULO ESTILO 3">
  <p:cSld name="1_CAPÍTULO ESTILO 3">
    <p:spTree>
      <p:nvGrpSpPr>
        <p:cNvPr id="1" name="Shape 19"/>
        <p:cNvGrpSpPr/>
        <p:nvPr/>
      </p:nvGrpSpPr>
      <p:grpSpPr>
        <a:xfrm>
          <a:off x="0" y="0"/>
          <a:ext cx="0" cy="0"/>
          <a:chOff x="0" y="0"/>
          <a:chExt cx="0" cy="0"/>
        </a:xfrm>
      </p:grpSpPr>
    </p:spTree>
    <p:extLst>
      <p:ext uri="{BB962C8B-B14F-4D97-AF65-F5344CB8AC3E}">
        <p14:creationId xmlns:p14="http://schemas.microsoft.com/office/powerpoint/2010/main" val="68889821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ESQUEMA GRAL 2B">
  <p:cSld name="1_ESQUEMA GRAL 2B">
    <p:spTree>
      <p:nvGrpSpPr>
        <p:cNvPr id="1" name="Shape 21"/>
        <p:cNvGrpSpPr/>
        <p:nvPr/>
      </p:nvGrpSpPr>
      <p:grpSpPr>
        <a:xfrm>
          <a:off x="0" y="0"/>
          <a:ext cx="0" cy="0"/>
          <a:chOff x="0" y="0"/>
          <a:chExt cx="0" cy="0"/>
        </a:xfrm>
      </p:grpSpPr>
    </p:spTree>
    <p:extLst>
      <p:ext uri="{BB962C8B-B14F-4D97-AF65-F5344CB8AC3E}">
        <p14:creationId xmlns:p14="http://schemas.microsoft.com/office/powerpoint/2010/main" val="38370842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PORTADA ESTILO 2">
    <p:spTree>
      <p:nvGrpSpPr>
        <p:cNvPr id="1" name=""/>
        <p:cNvGrpSpPr/>
        <p:nvPr/>
      </p:nvGrpSpPr>
      <p:grpSpPr>
        <a:xfrm>
          <a:off x="0" y="0"/>
          <a:ext cx="0" cy="0"/>
          <a:chOff x="0" y="0"/>
          <a:chExt cx="0" cy="0"/>
        </a:xfrm>
      </p:grpSpPr>
      <p:pic>
        <p:nvPicPr>
          <p:cNvPr id="3" name="Imagen 2" descr="Sin título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29" y="0"/>
            <a:ext cx="9144000" cy="5143500"/>
          </a:xfrm>
          <a:prstGeom prst="rect">
            <a:avLst/>
          </a:prstGeom>
        </p:spPr>
      </p:pic>
    </p:spTree>
    <p:extLst>
      <p:ext uri="{BB962C8B-B14F-4D97-AF65-F5344CB8AC3E}">
        <p14:creationId xmlns:p14="http://schemas.microsoft.com/office/powerpoint/2010/main" val="3985333949"/>
      </p:ext>
    </p:extLst>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SECCIÓN ESTILO 3">
  <p:cSld name="1_SECCIÓN ESTILO 3">
    <p:spTree>
      <p:nvGrpSpPr>
        <p:cNvPr id="1" name="Shape 23"/>
        <p:cNvGrpSpPr/>
        <p:nvPr/>
      </p:nvGrpSpPr>
      <p:grpSpPr>
        <a:xfrm>
          <a:off x="0" y="0"/>
          <a:ext cx="0" cy="0"/>
          <a:chOff x="0" y="0"/>
          <a:chExt cx="0" cy="0"/>
        </a:xfrm>
      </p:grpSpPr>
    </p:spTree>
    <p:extLst>
      <p:ext uri="{BB962C8B-B14F-4D97-AF65-F5344CB8AC3E}">
        <p14:creationId xmlns:p14="http://schemas.microsoft.com/office/powerpoint/2010/main" val="391550946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FINAL">
  <p:cSld name="1_FINAL">
    <p:spTree>
      <p:nvGrpSpPr>
        <p:cNvPr id="1" name="Shape 25"/>
        <p:cNvGrpSpPr/>
        <p:nvPr/>
      </p:nvGrpSpPr>
      <p:grpSpPr>
        <a:xfrm>
          <a:off x="0" y="0"/>
          <a:ext cx="0" cy="0"/>
          <a:chOff x="0" y="0"/>
          <a:chExt cx="0" cy="0"/>
        </a:xfrm>
      </p:grpSpPr>
    </p:spTree>
    <p:extLst>
      <p:ext uri="{BB962C8B-B14F-4D97-AF65-F5344CB8AC3E}">
        <p14:creationId xmlns:p14="http://schemas.microsoft.com/office/powerpoint/2010/main" val="25122668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ESQUEMA GENERAL">
    <p:spTree>
      <p:nvGrpSpPr>
        <p:cNvPr id="1" name=""/>
        <p:cNvGrpSpPr/>
        <p:nvPr/>
      </p:nvGrpSpPr>
      <p:grpSpPr>
        <a:xfrm>
          <a:off x="0" y="0"/>
          <a:ext cx="0" cy="0"/>
          <a:chOff x="0" y="0"/>
          <a:chExt cx="0" cy="0"/>
        </a:xfrm>
      </p:grpSpPr>
      <p:pic>
        <p:nvPicPr>
          <p:cNvPr id="2" name="Imagen 1" descr="Sin título3.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66949" cy="5143500"/>
          </a:xfrm>
          <a:prstGeom prst="rect">
            <a:avLst/>
          </a:prstGeom>
        </p:spPr>
      </p:pic>
    </p:spTree>
    <p:extLst>
      <p:ext uri="{BB962C8B-B14F-4D97-AF65-F5344CB8AC3E}">
        <p14:creationId xmlns:p14="http://schemas.microsoft.com/office/powerpoint/2010/main" val="690668801"/>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APÍTULO ESTILO 1">
    <p:spTree>
      <p:nvGrpSpPr>
        <p:cNvPr id="1" name=""/>
        <p:cNvGrpSpPr/>
        <p:nvPr/>
      </p:nvGrpSpPr>
      <p:grpSpPr>
        <a:xfrm>
          <a:off x="0" y="0"/>
          <a:ext cx="0" cy="0"/>
          <a:chOff x="0" y="0"/>
          <a:chExt cx="0" cy="0"/>
        </a:xfrm>
      </p:grpSpPr>
      <p:pic>
        <p:nvPicPr>
          <p:cNvPr id="2" name="Imagen 1" descr="Sin título4.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975" y="0"/>
            <a:ext cx="9256753" cy="5143500"/>
          </a:xfrm>
          <a:prstGeom prst="rect">
            <a:avLst/>
          </a:prstGeom>
        </p:spPr>
      </p:pic>
    </p:spTree>
    <p:extLst>
      <p:ext uri="{BB962C8B-B14F-4D97-AF65-F5344CB8AC3E}">
        <p14:creationId xmlns:p14="http://schemas.microsoft.com/office/powerpoint/2010/main" val="14119781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CIÓN1">
    <p:spTree>
      <p:nvGrpSpPr>
        <p:cNvPr id="1" name=""/>
        <p:cNvGrpSpPr/>
        <p:nvPr/>
      </p:nvGrpSpPr>
      <p:grpSpPr>
        <a:xfrm>
          <a:off x="0" y="0"/>
          <a:ext cx="0" cy="0"/>
          <a:chOff x="0" y="0"/>
          <a:chExt cx="0" cy="0"/>
        </a:xfrm>
      </p:grpSpPr>
      <p:pic>
        <p:nvPicPr>
          <p:cNvPr id="2" name="Imagen 1" descr="Sin título5.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69658" cy="5143500"/>
          </a:xfrm>
          <a:prstGeom prst="rect">
            <a:avLst/>
          </a:prstGeom>
        </p:spPr>
      </p:pic>
    </p:spTree>
    <p:extLst>
      <p:ext uri="{BB962C8B-B14F-4D97-AF65-F5344CB8AC3E}">
        <p14:creationId xmlns:p14="http://schemas.microsoft.com/office/powerpoint/2010/main" val="40425520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ESQUEMA GRAL 2">
    <p:spTree>
      <p:nvGrpSpPr>
        <p:cNvPr id="1" name=""/>
        <p:cNvGrpSpPr/>
        <p:nvPr/>
      </p:nvGrpSpPr>
      <p:grpSpPr>
        <a:xfrm>
          <a:off x="0" y="0"/>
          <a:ext cx="0" cy="0"/>
          <a:chOff x="0" y="0"/>
          <a:chExt cx="0" cy="0"/>
        </a:xfrm>
      </p:grpSpPr>
      <p:pic>
        <p:nvPicPr>
          <p:cNvPr id="3" name="Imagen 2" descr="Sin título6.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804" y="0"/>
            <a:ext cx="9269583" cy="5143500"/>
          </a:xfrm>
          <a:prstGeom prst="rect">
            <a:avLst/>
          </a:prstGeom>
        </p:spPr>
      </p:pic>
    </p:spTree>
    <p:extLst>
      <p:ext uri="{BB962C8B-B14F-4D97-AF65-F5344CB8AC3E}">
        <p14:creationId xmlns:p14="http://schemas.microsoft.com/office/powerpoint/2010/main" val="4995123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ESQUEMA GRAL 2A">
    <p:spTree>
      <p:nvGrpSpPr>
        <p:cNvPr id="1" name=""/>
        <p:cNvGrpSpPr/>
        <p:nvPr/>
      </p:nvGrpSpPr>
      <p:grpSpPr>
        <a:xfrm>
          <a:off x="0" y="0"/>
          <a:ext cx="0" cy="0"/>
          <a:chOff x="0" y="0"/>
          <a:chExt cx="0" cy="0"/>
        </a:xfrm>
      </p:grpSpPr>
      <p:pic>
        <p:nvPicPr>
          <p:cNvPr id="3" name="Imagen 2" descr="Template_PPT_Mesa de trabajo 24 copia 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38451" cy="5143500"/>
          </a:xfrm>
          <a:prstGeom prst="rect">
            <a:avLst/>
          </a:prstGeom>
        </p:spPr>
      </p:pic>
    </p:spTree>
    <p:extLst>
      <p:ext uri="{BB962C8B-B14F-4D97-AF65-F5344CB8AC3E}">
        <p14:creationId xmlns:p14="http://schemas.microsoft.com/office/powerpoint/2010/main" val="1840139284"/>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ESQUEMA GRAL 2B">
    <p:spTree>
      <p:nvGrpSpPr>
        <p:cNvPr id="1" name=""/>
        <p:cNvGrpSpPr/>
        <p:nvPr/>
      </p:nvGrpSpPr>
      <p:grpSpPr>
        <a:xfrm>
          <a:off x="0" y="0"/>
          <a:ext cx="0" cy="0"/>
          <a:chOff x="0" y="0"/>
          <a:chExt cx="0" cy="0"/>
        </a:xfrm>
      </p:grpSpPr>
      <p:pic>
        <p:nvPicPr>
          <p:cNvPr id="3" name="Imagen 2" descr="Template_PPT_Mesa de trabajo 24 copia 3.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38451" cy="5143500"/>
          </a:xfrm>
          <a:prstGeom prst="rect">
            <a:avLst/>
          </a:prstGeom>
        </p:spPr>
      </p:pic>
    </p:spTree>
    <p:extLst>
      <p:ext uri="{BB962C8B-B14F-4D97-AF65-F5344CB8AC3E}">
        <p14:creationId xmlns:p14="http://schemas.microsoft.com/office/powerpoint/2010/main" val="5246571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APÍTULO ESTILO 2">
    <p:spTree>
      <p:nvGrpSpPr>
        <p:cNvPr id="1" name=""/>
        <p:cNvGrpSpPr/>
        <p:nvPr/>
      </p:nvGrpSpPr>
      <p:grpSpPr>
        <a:xfrm>
          <a:off x="0" y="0"/>
          <a:ext cx="0" cy="0"/>
          <a:chOff x="0" y="0"/>
          <a:chExt cx="0" cy="0"/>
        </a:xfrm>
      </p:grpSpPr>
      <p:pic>
        <p:nvPicPr>
          <p:cNvPr id="2" name="Imagen 1" descr="Sin título7.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9179778" cy="5143500"/>
          </a:xfrm>
          <a:prstGeom prst="rect">
            <a:avLst/>
          </a:prstGeom>
        </p:spPr>
      </p:pic>
    </p:spTree>
    <p:extLst>
      <p:ext uri="{BB962C8B-B14F-4D97-AF65-F5344CB8AC3E}">
        <p14:creationId xmlns:p14="http://schemas.microsoft.com/office/powerpoint/2010/main" val="2590108700"/>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CuadroTexto 1"/>
          <p:cNvSpPr txBox="1"/>
          <p:nvPr/>
        </p:nvSpPr>
        <p:spPr>
          <a:xfrm>
            <a:off x="7650702" y="4751012"/>
            <a:ext cx="1493298" cy="392488"/>
          </a:xfrm>
          <a:prstGeom prst="rect">
            <a:avLst/>
          </a:prstGeom>
        </p:spPr>
        <p:txBody>
          <a:bodyPr vert="horz" wrap="none" lIns="91440" tIns="45720" rIns="91440" bIns="45720" rtlCol="0" anchor="b">
            <a:noAutofit/>
          </a:bodyPr>
          <a:lstStyle/>
          <a:p>
            <a:pPr algn="r"/>
            <a:r>
              <a:rPr lang="es-ES" sz="800" b="1" dirty="0" smtClean="0">
                <a:solidFill>
                  <a:schemeClr val="tx1">
                    <a:lumMod val="50000"/>
                    <a:lumOff val="50000"/>
                  </a:schemeClr>
                </a:solidFill>
              </a:rPr>
              <a:t>GC-F-004 V.01</a:t>
            </a:r>
          </a:p>
        </p:txBody>
      </p:sp>
    </p:spTree>
    <p:extLst>
      <p:ext uri="{BB962C8B-B14F-4D97-AF65-F5344CB8AC3E}">
        <p14:creationId xmlns:p14="http://schemas.microsoft.com/office/powerpoint/2010/main" val="3007342844"/>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 id="2147483694" r:id="rId17"/>
    <p:sldLayoutId id="2147483695" r:id="rId18"/>
    <p:sldLayoutId id="2147483696" r:id="rId19"/>
    <p:sldLayoutId id="2147483697" r:id="rId20"/>
    <p:sldLayoutId id="2147483698" r:id="rId21"/>
  </p:sldLayoutIdLst>
  <p:hf sldNum="0"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2.xml"/><Relationship Id="rId1" Type="http://schemas.openxmlformats.org/officeDocument/2006/relationships/slideLayout" Target="../slideLayouts/slideLayout10.xml"/><Relationship Id="rId4" Type="http://schemas.openxmlformats.org/officeDocument/2006/relationships/image" Target="../media/image24.png"/></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30.png"/><Relationship Id="rId2" Type="http://schemas.openxmlformats.org/officeDocument/2006/relationships/notesSlide" Target="../notesSlides/notesSlide15.xml"/><Relationship Id="rId1" Type="http://schemas.openxmlformats.org/officeDocument/2006/relationships/slideLayout" Target="../slideLayouts/slideLayout10.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34.png"/><Relationship Id="rId2" Type="http://schemas.openxmlformats.org/officeDocument/2006/relationships/notesSlide" Target="../notesSlides/notesSlide16.xml"/><Relationship Id="rId1" Type="http://schemas.openxmlformats.org/officeDocument/2006/relationships/slideLayout" Target="../slideLayouts/slideLayout10.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7.xml"/><Relationship Id="rId1" Type="http://schemas.openxmlformats.org/officeDocument/2006/relationships/slideLayout" Target="../slideLayouts/slideLayout10.xml"/><Relationship Id="rId5" Type="http://schemas.openxmlformats.org/officeDocument/2006/relationships/image" Target="../media/image36.png"/><Relationship Id="rId4" Type="http://schemas.openxmlformats.org/officeDocument/2006/relationships/image" Target="../media/image35.png"/></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8.xml"/><Relationship Id="rId1" Type="http://schemas.openxmlformats.org/officeDocument/2006/relationships/slideLayout" Target="../slideLayouts/slideLayout10.xml"/><Relationship Id="rId5" Type="http://schemas.openxmlformats.org/officeDocument/2006/relationships/image" Target="../media/image37.png"/><Relationship Id="rId4" Type="http://schemas.openxmlformats.org/officeDocument/2006/relationships/hyperlink" Target="Mapa%20de%20procesos.png"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9.xml"/><Relationship Id="rId1" Type="http://schemas.openxmlformats.org/officeDocument/2006/relationships/slideLayout" Target="../slideLayouts/slideLayout10.xml"/><Relationship Id="rId5" Type="http://schemas.openxmlformats.org/officeDocument/2006/relationships/image" Target="../media/image39.png"/><Relationship Id="rId4" Type="http://schemas.openxmlformats.org/officeDocument/2006/relationships/image" Target="../media/image38.png"/></Relationships>
</file>

<file path=ppt/slides/_rels/slide2.xml.rels><?xml version="1.0" encoding="UTF-8" standalone="yes"?>
<Relationships xmlns="http://schemas.openxmlformats.org/package/2006/relationships"><Relationship Id="rId3" Type="http://schemas.openxmlformats.org/officeDocument/2006/relationships/hyperlink" Target="about:blank" TargetMode="External"/><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1.xml"/><Relationship Id="rId1" Type="http://schemas.openxmlformats.org/officeDocument/2006/relationships/slideLayout" Target="../slideLayouts/slideLayout10.xml"/><Relationship Id="rId5" Type="http://schemas.openxmlformats.org/officeDocument/2006/relationships/image" Target="../media/image41.png"/><Relationship Id="rId4" Type="http://schemas.openxmlformats.org/officeDocument/2006/relationships/hyperlink" Target="inventario.xlsx" TargetMode="Externa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2.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3.xml"/><Relationship Id="rId1" Type="http://schemas.openxmlformats.org/officeDocument/2006/relationships/slideLayout" Target="../slideLayouts/slideLayout10.xml"/><Relationship Id="rId4" Type="http://schemas.openxmlformats.org/officeDocument/2006/relationships/image" Target="../media/image42.png"/></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4.xml"/><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5.xml"/><Relationship Id="rId1" Type="http://schemas.openxmlformats.org/officeDocument/2006/relationships/slideLayout" Target="../slideLayouts/slideLayout10.xml"/><Relationship Id="rId5" Type="http://schemas.openxmlformats.org/officeDocument/2006/relationships/image" Target="../media/image43.png"/><Relationship Id="rId4" Type="http://schemas.openxmlformats.org/officeDocument/2006/relationships/hyperlink" Target="Requerimientos%20Funcionales.pdf" TargetMode="External"/></Relationships>
</file>

<file path=ppt/slides/_rels/slide26.xml.rels><?xml version="1.0" encoding="UTF-8" standalone="yes"?>
<Relationships xmlns="http://schemas.openxmlformats.org/package/2006/relationships"><Relationship Id="rId3" Type="http://schemas.openxmlformats.org/officeDocument/2006/relationships/hyperlink" Target="CASO%20DE%20USO%20EXTENDIDO.pdf" TargetMode="External"/><Relationship Id="rId2" Type="http://schemas.openxmlformats.org/officeDocument/2006/relationships/notesSlide" Target="../notesSlides/notesSlide26.xml"/><Relationship Id="rId1" Type="http://schemas.openxmlformats.org/officeDocument/2006/relationships/slideLayout" Target="../slideLayouts/slideLayout10.xml"/><Relationship Id="rId4" Type="http://schemas.openxmlformats.org/officeDocument/2006/relationships/image" Target="../media/image44.png"/></Relationships>
</file>

<file path=ppt/slides/_rels/slide27.xml.rels><?xml version="1.0" encoding="UTF-8" standalone="yes"?>
<Relationships xmlns="http://schemas.openxmlformats.org/package/2006/relationships"><Relationship Id="rId3" Type="http://schemas.openxmlformats.org/officeDocument/2006/relationships/hyperlink" Target="Casos%20de%20Uso.png" TargetMode="External"/><Relationship Id="rId2" Type="http://schemas.openxmlformats.org/officeDocument/2006/relationships/notesSlide" Target="../notesSlides/notesSlide27.xml"/><Relationship Id="rId1" Type="http://schemas.openxmlformats.org/officeDocument/2006/relationships/slideLayout" Target="../slideLayouts/slideLayout7.xml"/><Relationship Id="rId4" Type="http://schemas.openxmlformats.org/officeDocument/2006/relationships/image" Target="../media/image45.png"/></Relationships>
</file>

<file path=ppt/slides/_rels/slide28.xml.rels><?xml version="1.0" encoding="UTF-8" standalone="yes"?>
<Relationships xmlns="http://schemas.openxmlformats.org/package/2006/relationships"><Relationship Id="rId3" Type="http://schemas.openxmlformats.org/officeDocument/2006/relationships/hyperlink" Target="diagrama%20de%20estado.png" TargetMode="External"/><Relationship Id="rId2" Type="http://schemas.openxmlformats.org/officeDocument/2006/relationships/notesSlide" Target="../notesSlides/notesSlide28.xml"/><Relationship Id="rId1" Type="http://schemas.openxmlformats.org/officeDocument/2006/relationships/slideLayout" Target="../slideLayouts/slideLayout10.xml"/><Relationship Id="rId4" Type="http://schemas.openxmlformats.org/officeDocument/2006/relationships/image" Target="../media/image46.png"/></Relationships>
</file>

<file path=ppt/slides/_rels/slide29.xml.rels><?xml version="1.0" encoding="UTF-8" standalone="yes"?>
<Relationships xmlns="http://schemas.openxmlformats.org/package/2006/relationships"><Relationship Id="rId3" Type="http://schemas.openxmlformats.org/officeDocument/2006/relationships/hyperlink" Target="Diagramas%20de%20Secuencia.pdf" TargetMode="External"/><Relationship Id="rId2" Type="http://schemas.openxmlformats.org/officeDocument/2006/relationships/notesSlide" Target="../notesSlides/notesSlide29.xml"/><Relationship Id="rId1" Type="http://schemas.openxmlformats.org/officeDocument/2006/relationships/slideLayout" Target="../slideLayouts/slideLayout10.xml"/><Relationship Id="rId4" Type="http://schemas.openxmlformats.org/officeDocument/2006/relationships/image" Target="../media/image47.png"/></Relationships>
</file>

<file path=ppt/slides/_rels/slide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image" Target="../media/image16.png"/></Relationships>
</file>

<file path=ppt/slides/_rels/slide30.xml.rels><?xml version="1.0" encoding="UTF-8" standalone="yes"?>
<Relationships xmlns="http://schemas.openxmlformats.org/package/2006/relationships"><Relationship Id="rId3" Type="http://schemas.openxmlformats.org/officeDocument/2006/relationships/hyperlink" Target="modelo%20entidad%20relacion.png" TargetMode="External"/><Relationship Id="rId2" Type="http://schemas.openxmlformats.org/officeDocument/2006/relationships/notesSlide" Target="../notesSlides/notesSlide30.xml"/><Relationship Id="rId1" Type="http://schemas.openxmlformats.org/officeDocument/2006/relationships/slideLayout" Target="../slideLayouts/slideLayout7.xml"/><Relationship Id="rId4" Type="http://schemas.openxmlformats.org/officeDocument/2006/relationships/image" Target="../media/image48.png"/></Relationships>
</file>

<file path=ppt/slides/_rels/slide31.xml.rels><?xml version="1.0" encoding="UTF-8" standalone="yes"?>
<Relationships xmlns="http://schemas.openxmlformats.org/package/2006/relationships"><Relationship Id="rId3" Type="http://schemas.openxmlformats.org/officeDocument/2006/relationships/hyperlink" Target="DIAGRAMA%20DE%20DESPLIEGUE.jpg" TargetMode="External"/><Relationship Id="rId2" Type="http://schemas.openxmlformats.org/officeDocument/2006/relationships/notesSlide" Target="../notesSlides/notesSlide31.xml"/><Relationship Id="rId1" Type="http://schemas.openxmlformats.org/officeDocument/2006/relationships/slideLayout" Target="../slideLayouts/slideLayout10.xml"/><Relationship Id="rId4" Type="http://schemas.openxmlformats.org/officeDocument/2006/relationships/image" Target="../media/image49.jpg"/></Relationships>
</file>

<file path=ppt/slides/_rels/slide32.xml.rels><?xml version="1.0" encoding="UTF-8" standalone="yes"?>
<Relationships xmlns="http://schemas.openxmlformats.org/package/2006/relationships"><Relationship Id="rId3" Type="http://schemas.openxmlformats.org/officeDocument/2006/relationships/hyperlink" Target="DIAGRAMA%20DE%20CLASES.png" TargetMode="External"/><Relationship Id="rId2" Type="http://schemas.openxmlformats.org/officeDocument/2006/relationships/notesSlide" Target="../notesSlides/notesSlide32.xml"/><Relationship Id="rId1" Type="http://schemas.openxmlformats.org/officeDocument/2006/relationships/slideLayout" Target="../slideLayouts/slideLayout10.xml"/><Relationship Id="rId4" Type="http://schemas.openxmlformats.org/officeDocument/2006/relationships/image" Target="../media/image50.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3" Type="http://schemas.openxmlformats.org/officeDocument/2006/relationships/hyperlink" Target="about:blank" TargetMode="External"/><Relationship Id="rId2" Type="http://schemas.openxmlformats.org/officeDocument/2006/relationships/notesSlide" Target="../notesSlides/notesSlide34.xml"/><Relationship Id="rId1" Type="http://schemas.openxmlformats.org/officeDocument/2006/relationships/slideLayout" Target="../slideLayouts/slideLayout10.xml"/><Relationship Id="rId4" Type="http://schemas.openxmlformats.org/officeDocument/2006/relationships/image" Target="../media/image51.jpg"/></Relationships>
</file>

<file path=ppt/slides/_rels/slide35.xml.rels><?xml version="1.0" encoding="UTF-8" standalone="yes"?>
<Relationships xmlns="http://schemas.openxmlformats.org/package/2006/relationships"><Relationship Id="rId3" Type="http://schemas.openxmlformats.org/officeDocument/2006/relationships/hyperlink" Target="ModeloRelacional.png" TargetMode="External"/><Relationship Id="rId2" Type="http://schemas.openxmlformats.org/officeDocument/2006/relationships/notesSlide" Target="../notesSlides/notesSlide35.xml"/><Relationship Id="rId1" Type="http://schemas.openxmlformats.org/officeDocument/2006/relationships/slideLayout" Target="../slideLayouts/slideLayout7.xml"/><Relationship Id="rId4" Type="http://schemas.openxmlformats.org/officeDocument/2006/relationships/image" Target="../media/image52.png"/></Relationships>
</file>

<file path=ppt/slides/_rels/slide36.xml.rels><?xml version="1.0" encoding="UTF-8" standalone="yes"?>
<Relationships xmlns="http://schemas.openxmlformats.org/package/2006/relationships"><Relationship Id="rId3" Type="http://schemas.openxmlformats.org/officeDocument/2006/relationships/hyperlink" Target="about:blank" TargetMode="External"/><Relationship Id="rId2" Type="http://schemas.openxmlformats.org/officeDocument/2006/relationships/notesSlide" Target="../notesSlides/notesSlide36.xml"/><Relationship Id="rId1" Type="http://schemas.openxmlformats.org/officeDocument/2006/relationships/slideLayout" Target="../slideLayouts/slideLayout10.xml"/><Relationship Id="rId5" Type="http://schemas.openxmlformats.org/officeDocument/2006/relationships/image" Target="../media/image54.png"/><Relationship Id="rId4" Type="http://schemas.openxmlformats.org/officeDocument/2006/relationships/image" Target="../media/image53.png"/></Relationships>
</file>

<file path=ppt/slides/_rels/slide37.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37.xml"/><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3" Type="http://schemas.openxmlformats.org/officeDocument/2006/relationships/hyperlink" Target="about:blank" TargetMode="External"/><Relationship Id="rId2" Type="http://schemas.openxmlformats.org/officeDocument/2006/relationships/notesSlide" Target="../notesSlides/notesSlide38.xml"/><Relationship Id="rId1" Type="http://schemas.openxmlformats.org/officeDocument/2006/relationships/slideLayout" Target="../slideLayouts/slideLayout10.xml"/><Relationship Id="rId4" Type="http://schemas.openxmlformats.org/officeDocument/2006/relationships/image" Target="../media/image56.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5.xml"/><Relationship Id="rId5" Type="http://schemas.openxmlformats.org/officeDocument/2006/relationships/image" Target="../media/image18.png"/><Relationship Id="rId4" Type="http://schemas.openxmlformats.org/officeDocument/2006/relationships/image" Target="../media/image16.png"/></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5.xml"/><Relationship Id="rId5" Type="http://schemas.openxmlformats.org/officeDocument/2006/relationships/image" Target="../media/image19.png"/><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5.xml"/><Relationship Id="rId5" Type="http://schemas.openxmlformats.org/officeDocument/2006/relationships/image" Target="../media/image20.png"/><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5.xml"/><Relationship Id="rId5" Type="http://schemas.openxmlformats.org/officeDocument/2006/relationships/image" Target="../media/image21.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0"/>
        <p:cNvGrpSpPr/>
        <p:nvPr/>
      </p:nvGrpSpPr>
      <p:grpSpPr>
        <a:xfrm>
          <a:off x="0" y="0"/>
          <a:ext cx="0" cy="0"/>
          <a:chOff x="0" y="0"/>
          <a:chExt cx="0" cy="0"/>
        </a:xfrm>
      </p:grpSpPr>
      <p:sp>
        <p:nvSpPr>
          <p:cNvPr id="31" name="Google Shape;31;p10"/>
          <p:cNvSpPr txBox="1"/>
          <p:nvPr/>
        </p:nvSpPr>
        <p:spPr>
          <a:xfrm>
            <a:off x="1370051" y="2316142"/>
            <a:ext cx="4432500" cy="954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lt1"/>
              </a:buClr>
              <a:buSzPts val="2800"/>
              <a:buFont typeface="Calibri"/>
              <a:buNone/>
            </a:pPr>
            <a:endParaRPr sz="2800" b="1" i="0" u="none" strike="noStrike" cap="none" dirty="0">
              <a:solidFill>
                <a:schemeClr val="lt1"/>
              </a:solidFill>
              <a:latin typeface="Calibri"/>
              <a:ea typeface="Calibri"/>
              <a:cs typeface="Calibri"/>
              <a:sym typeface="Calibri"/>
            </a:endParaRPr>
          </a:p>
        </p:txBody>
      </p:sp>
      <p:sp>
        <p:nvSpPr>
          <p:cNvPr id="32" name="Google Shape;32;p10"/>
          <p:cNvSpPr txBox="1"/>
          <p:nvPr/>
        </p:nvSpPr>
        <p:spPr>
          <a:xfrm>
            <a:off x="1421570" y="2373545"/>
            <a:ext cx="3707890" cy="36933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ACC42D"/>
              </a:buClr>
              <a:buSzPts val="1800"/>
              <a:buFont typeface="Calibri"/>
              <a:buNone/>
            </a:pPr>
            <a:r>
              <a:rPr lang="es-ES" sz="1800" b="1" i="0" u="none" strike="noStrike" cap="none" dirty="0">
                <a:solidFill>
                  <a:srgbClr val="ACC42D"/>
                </a:solidFill>
                <a:latin typeface="Calibri"/>
                <a:ea typeface="Calibri"/>
                <a:cs typeface="Calibri"/>
                <a:sym typeface="Calibri"/>
              </a:rPr>
              <a:t>Angie Bibiana López Rivera</a:t>
            </a:r>
            <a:endParaRPr dirty="0"/>
          </a:p>
          <a:p>
            <a:pPr marL="0" marR="0" lvl="0" indent="0" algn="l" rtl="0">
              <a:lnSpc>
                <a:spcPct val="100000"/>
              </a:lnSpc>
              <a:spcBef>
                <a:spcPts val="0"/>
              </a:spcBef>
              <a:spcAft>
                <a:spcPts val="0"/>
              </a:spcAft>
              <a:buClr>
                <a:srgbClr val="ACC42D"/>
              </a:buClr>
              <a:buSzPts val="1800"/>
              <a:buFont typeface="Calibri"/>
              <a:buNone/>
            </a:pPr>
            <a:r>
              <a:rPr lang="es-ES" sz="1800" b="1" i="0" u="none" strike="noStrike" cap="none" dirty="0">
                <a:solidFill>
                  <a:srgbClr val="ACC42D"/>
                </a:solidFill>
                <a:latin typeface="Calibri"/>
                <a:ea typeface="Calibri"/>
                <a:cs typeface="Calibri"/>
                <a:sym typeface="Calibri"/>
              </a:rPr>
              <a:t>Diana Marcela Díaz </a:t>
            </a:r>
            <a:r>
              <a:rPr lang="es-ES" sz="1800" b="1" i="0" u="none" strike="noStrike" cap="none" dirty="0" err="1">
                <a:solidFill>
                  <a:srgbClr val="ACC42D"/>
                </a:solidFill>
                <a:latin typeface="Calibri"/>
                <a:ea typeface="Calibri"/>
                <a:cs typeface="Calibri"/>
                <a:sym typeface="Calibri"/>
              </a:rPr>
              <a:t>Díaz</a:t>
            </a:r>
            <a:endParaRPr dirty="0"/>
          </a:p>
          <a:p>
            <a:pPr marL="0" marR="0" lvl="0" indent="0" algn="l" rtl="0">
              <a:lnSpc>
                <a:spcPct val="100000"/>
              </a:lnSpc>
              <a:spcBef>
                <a:spcPts val="0"/>
              </a:spcBef>
              <a:spcAft>
                <a:spcPts val="0"/>
              </a:spcAft>
              <a:buClr>
                <a:srgbClr val="ACC42D"/>
              </a:buClr>
              <a:buSzPts val="1800"/>
              <a:buFont typeface="Calibri"/>
              <a:buNone/>
            </a:pPr>
            <a:r>
              <a:rPr lang="es-ES" sz="1800" b="1" i="0" u="none" strike="noStrike" cap="none" dirty="0">
                <a:solidFill>
                  <a:srgbClr val="ACC42D"/>
                </a:solidFill>
                <a:latin typeface="Calibri"/>
                <a:ea typeface="Calibri"/>
                <a:cs typeface="Calibri"/>
                <a:sym typeface="Calibri"/>
              </a:rPr>
              <a:t>Juan Camilo </a:t>
            </a:r>
            <a:r>
              <a:rPr lang="es-ES" sz="1800" b="1" i="0" u="none" strike="noStrike" cap="none" dirty="0" err="1">
                <a:solidFill>
                  <a:srgbClr val="ACC42D"/>
                </a:solidFill>
                <a:latin typeface="Calibri"/>
                <a:ea typeface="Calibri"/>
                <a:cs typeface="Calibri"/>
                <a:sym typeface="Calibri"/>
              </a:rPr>
              <a:t>Rairán</a:t>
            </a:r>
            <a:r>
              <a:rPr lang="es-ES" sz="1800" b="1" i="0" u="none" strike="noStrike" cap="none" dirty="0">
                <a:solidFill>
                  <a:srgbClr val="ACC42D"/>
                </a:solidFill>
                <a:latin typeface="Calibri"/>
                <a:ea typeface="Calibri"/>
                <a:cs typeface="Calibri"/>
                <a:sym typeface="Calibri"/>
              </a:rPr>
              <a:t> Rodríguez</a:t>
            </a:r>
            <a:endParaRPr sz="1800" b="1" i="0" u="none" strike="noStrike" cap="none" dirty="0">
              <a:solidFill>
                <a:srgbClr val="ACC42D"/>
              </a:solidFill>
              <a:latin typeface="Calibri"/>
              <a:ea typeface="Calibri"/>
              <a:cs typeface="Calibri"/>
              <a:sym typeface="Calibri"/>
            </a:endParaRPr>
          </a:p>
          <a:p>
            <a:pPr marL="0" marR="0" lvl="0" indent="0" algn="l" rtl="0">
              <a:lnSpc>
                <a:spcPct val="100000"/>
              </a:lnSpc>
              <a:spcBef>
                <a:spcPts val="0"/>
              </a:spcBef>
              <a:spcAft>
                <a:spcPts val="0"/>
              </a:spcAft>
              <a:buClr>
                <a:srgbClr val="ACC42D"/>
              </a:buClr>
              <a:buSzPts val="1800"/>
              <a:buFont typeface="Calibri"/>
              <a:buNone/>
            </a:pPr>
            <a:r>
              <a:rPr lang="es-ES" sz="1800" b="1" dirty="0" err="1">
                <a:solidFill>
                  <a:srgbClr val="ACC42D"/>
                </a:solidFill>
                <a:latin typeface="Calibri"/>
                <a:ea typeface="Calibri"/>
                <a:cs typeface="Calibri"/>
                <a:sym typeface="Calibri"/>
              </a:rPr>
              <a:t>Einer</a:t>
            </a:r>
            <a:r>
              <a:rPr lang="es-ES" sz="1800" b="1" dirty="0">
                <a:solidFill>
                  <a:srgbClr val="ACC42D"/>
                </a:solidFill>
                <a:latin typeface="Calibri"/>
                <a:ea typeface="Calibri"/>
                <a:cs typeface="Calibri"/>
                <a:sym typeface="Calibri"/>
              </a:rPr>
              <a:t> </a:t>
            </a:r>
            <a:r>
              <a:rPr lang="es-ES" sz="1800" b="1" dirty="0" err="1">
                <a:solidFill>
                  <a:srgbClr val="ACC42D"/>
                </a:solidFill>
                <a:latin typeface="Calibri"/>
                <a:ea typeface="Calibri"/>
                <a:cs typeface="Calibri"/>
                <a:sym typeface="Calibri"/>
              </a:rPr>
              <a:t>Obeimar</a:t>
            </a:r>
            <a:r>
              <a:rPr lang="es-ES" sz="1800" b="1" dirty="0">
                <a:solidFill>
                  <a:srgbClr val="ACC42D"/>
                </a:solidFill>
                <a:latin typeface="Calibri"/>
                <a:ea typeface="Calibri"/>
                <a:cs typeface="Calibri"/>
                <a:sym typeface="Calibri"/>
              </a:rPr>
              <a:t> Méndez Palomino</a:t>
            </a:r>
            <a:endParaRPr sz="1800" b="1" dirty="0">
              <a:solidFill>
                <a:srgbClr val="ACC42D"/>
              </a:solidFill>
              <a:latin typeface="Calibri"/>
              <a:ea typeface="Calibri"/>
              <a:cs typeface="Calibri"/>
              <a:sym typeface="Calibri"/>
            </a:endParaRPr>
          </a:p>
          <a:p>
            <a:pPr marL="0" marR="0" lvl="0" indent="0" algn="l" rtl="0">
              <a:lnSpc>
                <a:spcPct val="100000"/>
              </a:lnSpc>
              <a:spcBef>
                <a:spcPts val="0"/>
              </a:spcBef>
              <a:spcAft>
                <a:spcPts val="0"/>
              </a:spcAft>
              <a:buClr>
                <a:srgbClr val="ACC42D"/>
              </a:buClr>
              <a:buSzPts val="1800"/>
              <a:buFont typeface="Calibri"/>
              <a:buNone/>
            </a:pPr>
            <a:r>
              <a:rPr lang="es-ES" sz="1800" b="1" dirty="0" smtClean="0">
                <a:solidFill>
                  <a:srgbClr val="ACC42D"/>
                </a:solidFill>
                <a:latin typeface="Calibri"/>
                <a:ea typeface="Calibri"/>
                <a:cs typeface="Calibri"/>
                <a:sym typeface="Calibri"/>
              </a:rPr>
              <a:t>Christian </a:t>
            </a:r>
            <a:r>
              <a:rPr lang="es-ES" sz="1800" b="1" dirty="0">
                <a:solidFill>
                  <a:srgbClr val="ACC42D"/>
                </a:solidFill>
                <a:latin typeface="Calibri"/>
                <a:ea typeface="Calibri"/>
                <a:cs typeface="Calibri"/>
                <a:sym typeface="Calibri"/>
              </a:rPr>
              <a:t>Andres Rico Daza</a:t>
            </a:r>
            <a:endParaRPr sz="1800" b="1" dirty="0">
              <a:solidFill>
                <a:srgbClr val="ACC42D"/>
              </a:solidFill>
              <a:latin typeface="Calibri"/>
              <a:ea typeface="Calibri"/>
              <a:cs typeface="Calibri"/>
              <a:sym typeface="Calibri"/>
            </a:endParaRPr>
          </a:p>
        </p:txBody>
      </p:sp>
      <p:pic>
        <p:nvPicPr>
          <p:cNvPr id="2" name="Imagen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115144"/>
            <a:ext cx="6551030" cy="1029448"/>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9"/>
          <p:cNvSpPr txBox="1"/>
          <p:nvPr/>
        </p:nvSpPr>
        <p:spPr>
          <a:xfrm>
            <a:off x="1641071" y="1756114"/>
            <a:ext cx="5591670" cy="1107996"/>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lt1"/>
              </a:buClr>
              <a:buSzPts val="4800"/>
              <a:buFont typeface="Calibri"/>
              <a:buNone/>
            </a:pPr>
            <a:r>
              <a:rPr lang="es-ES" sz="4800" b="1" i="0" u="none" strike="noStrike" cap="none">
                <a:solidFill>
                  <a:schemeClr val="lt1"/>
                </a:solidFill>
                <a:latin typeface="Calibri"/>
                <a:ea typeface="Calibri"/>
                <a:cs typeface="Calibri"/>
                <a:sym typeface="Calibri"/>
              </a:rPr>
              <a:t>Componente</a:t>
            </a:r>
            <a:endParaRPr/>
          </a:p>
          <a:p>
            <a:pPr marL="0" marR="0" lvl="0" indent="0" algn="ctr" rtl="0">
              <a:lnSpc>
                <a:spcPct val="100000"/>
              </a:lnSpc>
              <a:spcBef>
                <a:spcPts val="0"/>
              </a:spcBef>
              <a:spcAft>
                <a:spcPts val="0"/>
              </a:spcAft>
              <a:buClr>
                <a:schemeClr val="lt1"/>
              </a:buClr>
              <a:buSzPts val="4800"/>
              <a:buFont typeface="Calibri"/>
              <a:buNone/>
            </a:pPr>
            <a:r>
              <a:rPr lang="es-ES" sz="4800" b="1" i="0" u="none" strike="noStrike" cap="none">
                <a:solidFill>
                  <a:schemeClr val="lt1"/>
                </a:solidFill>
                <a:latin typeface="Calibri"/>
                <a:ea typeface="Calibri"/>
                <a:cs typeface="Calibri"/>
                <a:sym typeface="Calibri"/>
              </a:rPr>
              <a:t>Técnico</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0"/>
          <p:cNvSpPr txBox="1"/>
          <p:nvPr/>
        </p:nvSpPr>
        <p:spPr>
          <a:xfrm>
            <a:off x="533478" y="2012401"/>
            <a:ext cx="2789280" cy="1200328"/>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lt1"/>
              </a:buClr>
              <a:buSzPts val="2400"/>
              <a:buFont typeface="Calibri"/>
              <a:buNone/>
            </a:pPr>
            <a:r>
              <a:rPr lang="es-ES" sz="2400" b="1" i="0" u="none" strike="noStrike" cap="none">
                <a:solidFill>
                  <a:schemeClr val="lt1"/>
                </a:solidFill>
                <a:latin typeface="Calibri"/>
                <a:ea typeface="Calibri"/>
                <a:cs typeface="Calibri"/>
                <a:sym typeface="Calibri"/>
              </a:rPr>
              <a:t>Técnica de levantamiento de información.</a:t>
            </a:r>
            <a:endParaRPr/>
          </a:p>
        </p:txBody>
      </p:sp>
      <p:pic>
        <p:nvPicPr>
          <p:cNvPr id="123" name="Google Shape;123;p20"/>
          <p:cNvPicPr preferRelativeResize="0"/>
          <p:nvPr/>
        </p:nvPicPr>
        <p:blipFill rotWithShape="1">
          <a:blip r:embed="rId3">
            <a:alphaModFix/>
          </a:blip>
          <a:srcRect/>
          <a:stretch/>
        </p:blipFill>
        <p:spPr>
          <a:xfrm>
            <a:off x="613148" y="1769688"/>
            <a:ext cx="990600" cy="50800"/>
          </a:xfrm>
          <a:prstGeom prst="rect">
            <a:avLst/>
          </a:prstGeom>
          <a:noFill/>
          <a:ln>
            <a:noFill/>
          </a:ln>
        </p:spPr>
      </p:pic>
      <p:sp>
        <p:nvSpPr>
          <p:cNvPr id="124" name="Google Shape;124;p20"/>
          <p:cNvSpPr txBox="1"/>
          <p:nvPr/>
        </p:nvSpPr>
        <p:spPr>
          <a:xfrm>
            <a:off x="4409348" y="1531803"/>
            <a:ext cx="2591262" cy="36933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1" i="0" u="none" strike="noStrike" cap="none">
              <a:solidFill>
                <a:srgbClr val="5E5C5D"/>
              </a:solidFill>
              <a:latin typeface="Calibri"/>
              <a:ea typeface="Calibri"/>
              <a:cs typeface="Calibri"/>
              <a:sym typeface="Calibri"/>
            </a:endParaRPr>
          </a:p>
        </p:txBody>
      </p:sp>
      <p:sp>
        <p:nvSpPr>
          <p:cNvPr id="125" name="Google Shape;125;p20"/>
          <p:cNvSpPr txBox="1"/>
          <p:nvPr/>
        </p:nvSpPr>
        <p:spPr>
          <a:xfrm>
            <a:off x="4409348" y="1901135"/>
            <a:ext cx="3885416" cy="181588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5E5C5D"/>
              </a:solidFill>
              <a:latin typeface="Calibri"/>
              <a:ea typeface="Calibri"/>
              <a:cs typeface="Calibri"/>
              <a:sym typeface="Calibri"/>
            </a:endParaRPr>
          </a:p>
          <a:p>
            <a:pPr marL="285750" marR="0" lvl="0" indent="-285750" algn="l" rtl="0">
              <a:lnSpc>
                <a:spcPct val="100000"/>
              </a:lnSpc>
              <a:spcBef>
                <a:spcPts val="0"/>
              </a:spcBef>
              <a:spcAft>
                <a:spcPts val="0"/>
              </a:spcAft>
              <a:buClr>
                <a:srgbClr val="5E5C5D"/>
              </a:buClr>
              <a:buSzPts val="3200"/>
              <a:buFont typeface="Arial"/>
              <a:buChar char="•"/>
            </a:pPr>
            <a:r>
              <a:rPr lang="es-ES" sz="3200" b="0" i="0" u="none" strike="noStrike" cap="none">
                <a:solidFill>
                  <a:srgbClr val="5E5C5D"/>
                </a:solidFill>
                <a:latin typeface="Calibri"/>
                <a:ea typeface="Calibri"/>
                <a:cs typeface="Calibri"/>
                <a:sym typeface="Calibri"/>
              </a:rPr>
              <a:t>Encuesta</a:t>
            </a:r>
            <a:endParaRPr/>
          </a:p>
          <a:p>
            <a:pPr marL="285750" marR="0" lvl="0" indent="-285750" algn="l" rtl="0">
              <a:lnSpc>
                <a:spcPct val="100000"/>
              </a:lnSpc>
              <a:spcBef>
                <a:spcPts val="0"/>
              </a:spcBef>
              <a:spcAft>
                <a:spcPts val="0"/>
              </a:spcAft>
              <a:buClr>
                <a:srgbClr val="5E5C5D"/>
              </a:buClr>
              <a:buSzPts val="3200"/>
              <a:buFont typeface="Arial"/>
              <a:buChar char="•"/>
            </a:pPr>
            <a:r>
              <a:rPr lang="es-ES" sz="3200" b="0" i="0" u="none" strike="noStrike" cap="none">
                <a:solidFill>
                  <a:srgbClr val="5E5C5D"/>
                </a:solidFill>
                <a:latin typeface="Calibri"/>
                <a:ea typeface="Calibri"/>
                <a:cs typeface="Calibri"/>
                <a:sym typeface="Calibri"/>
              </a:rPr>
              <a:t>Observación</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1"/>
          <p:cNvSpPr txBox="1"/>
          <p:nvPr/>
        </p:nvSpPr>
        <p:spPr>
          <a:xfrm>
            <a:off x="553338" y="162651"/>
            <a:ext cx="281288" cy="36933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1" i="0" u="none" strike="noStrike" cap="none">
              <a:solidFill>
                <a:srgbClr val="E8E6E8"/>
              </a:solidFill>
              <a:latin typeface="Calibri"/>
              <a:ea typeface="Calibri"/>
              <a:cs typeface="Calibri"/>
              <a:sym typeface="Calibri"/>
            </a:endParaRPr>
          </a:p>
        </p:txBody>
      </p:sp>
      <p:pic>
        <p:nvPicPr>
          <p:cNvPr id="131" name="Google Shape;131;p21"/>
          <p:cNvPicPr preferRelativeResize="0"/>
          <p:nvPr/>
        </p:nvPicPr>
        <p:blipFill rotWithShape="1">
          <a:blip r:embed="rId3">
            <a:alphaModFix/>
          </a:blip>
          <a:srcRect/>
          <a:stretch/>
        </p:blipFill>
        <p:spPr>
          <a:xfrm>
            <a:off x="1101721" y="1958193"/>
            <a:ext cx="241300" cy="38100"/>
          </a:xfrm>
          <a:prstGeom prst="rect">
            <a:avLst/>
          </a:prstGeom>
          <a:noFill/>
          <a:ln>
            <a:noFill/>
          </a:ln>
        </p:spPr>
      </p:pic>
      <p:sp>
        <p:nvSpPr>
          <p:cNvPr id="132" name="Google Shape;132;p21"/>
          <p:cNvSpPr txBox="1"/>
          <p:nvPr/>
        </p:nvSpPr>
        <p:spPr>
          <a:xfrm>
            <a:off x="954675" y="144887"/>
            <a:ext cx="2591262" cy="707886"/>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E8E6E8"/>
              </a:buClr>
              <a:buSzPts val="2000"/>
              <a:buFont typeface="Calibri"/>
              <a:buNone/>
            </a:pPr>
            <a:r>
              <a:rPr lang="es-ES" sz="2000" b="1" i="0" u="none" strike="noStrike" cap="none">
                <a:solidFill>
                  <a:srgbClr val="E8E6E8"/>
                </a:solidFill>
                <a:latin typeface="Calibri"/>
                <a:ea typeface="Calibri"/>
                <a:cs typeface="Calibri"/>
                <a:sym typeface="Calibri"/>
              </a:rPr>
              <a:t>INDICADOR</a:t>
            </a:r>
            <a:endParaRPr/>
          </a:p>
          <a:p>
            <a:pPr marL="0" marR="0" lvl="0" indent="0" algn="l" rtl="0">
              <a:lnSpc>
                <a:spcPct val="100000"/>
              </a:lnSpc>
              <a:spcBef>
                <a:spcPts val="0"/>
              </a:spcBef>
              <a:spcAft>
                <a:spcPts val="0"/>
              </a:spcAft>
              <a:buClr>
                <a:srgbClr val="E8E6E8"/>
              </a:buClr>
              <a:buSzPts val="2000"/>
              <a:buFont typeface="Calibri"/>
              <a:buNone/>
            </a:pPr>
            <a:r>
              <a:rPr lang="es-ES" sz="2000" b="1" i="0" u="none" strike="noStrike" cap="none">
                <a:solidFill>
                  <a:srgbClr val="E8E6E8"/>
                </a:solidFill>
                <a:latin typeface="Calibri"/>
                <a:ea typeface="Calibri"/>
                <a:cs typeface="Calibri"/>
                <a:sym typeface="Calibri"/>
              </a:rPr>
              <a:t>Componente técnico</a:t>
            </a:r>
            <a:endParaRPr/>
          </a:p>
        </p:txBody>
      </p:sp>
      <p:sp>
        <p:nvSpPr>
          <p:cNvPr id="133" name="Google Shape;133;p21"/>
          <p:cNvSpPr txBox="1"/>
          <p:nvPr/>
        </p:nvSpPr>
        <p:spPr>
          <a:xfrm>
            <a:off x="703727" y="1808379"/>
            <a:ext cx="2591262" cy="40011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000"/>
              <a:buFont typeface="Calibri"/>
              <a:buNone/>
            </a:pPr>
            <a:r>
              <a:rPr lang="es-ES" sz="2000" b="1" i="0" u="none" strike="noStrike" cap="none">
                <a:solidFill>
                  <a:schemeClr val="dk1"/>
                </a:solidFill>
                <a:latin typeface="Calibri"/>
                <a:ea typeface="Calibri"/>
                <a:cs typeface="Calibri"/>
                <a:sym typeface="Calibri"/>
              </a:rPr>
              <a:t>Encuestas</a:t>
            </a:r>
            <a:endParaRPr/>
          </a:p>
        </p:txBody>
      </p:sp>
      <p:sp>
        <p:nvSpPr>
          <p:cNvPr id="134" name="Google Shape;134;p21"/>
          <p:cNvSpPr txBox="1"/>
          <p:nvPr/>
        </p:nvSpPr>
        <p:spPr>
          <a:xfrm>
            <a:off x="990199" y="1552505"/>
            <a:ext cx="2591262" cy="33855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600"/>
              <a:buFont typeface="Arial"/>
              <a:buNone/>
            </a:pPr>
            <a:endParaRPr sz="1600" b="1" i="0" u="none" strike="noStrike" cap="none">
              <a:solidFill>
                <a:srgbClr val="1D9A88"/>
              </a:solidFill>
              <a:latin typeface="Calibri"/>
              <a:ea typeface="Calibri"/>
              <a:cs typeface="Calibri"/>
              <a:sym typeface="Calibri"/>
            </a:endParaRPr>
          </a:p>
        </p:txBody>
      </p:sp>
      <p:sp>
        <p:nvSpPr>
          <p:cNvPr id="135" name="Google Shape;135;p21"/>
          <p:cNvSpPr txBox="1"/>
          <p:nvPr/>
        </p:nvSpPr>
        <p:spPr>
          <a:xfrm>
            <a:off x="703727" y="2420685"/>
            <a:ext cx="4270913" cy="2619148"/>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5E5C5D"/>
              </a:buClr>
              <a:buSzPts val="1600"/>
              <a:buFont typeface="Calibri"/>
              <a:buNone/>
            </a:pPr>
            <a:r>
              <a:rPr lang="es-ES" sz="1600" b="0" i="0" u="none" strike="noStrike" cap="none">
                <a:solidFill>
                  <a:srgbClr val="5E5C5D"/>
                </a:solidFill>
                <a:latin typeface="Calibri"/>
                <a:ea typeface="Calibri"/>
                <a:cs typeface="Calibri"/>
                <a:sym typeface="Calibri"/>
              </a:rPr>
              <a:t>Por medio de esta técnica de recolección se llego a  la conclusión de que el sitio web de documentación es totalmente viable además de que las empresas día a día están requiriendo cambiar lo convencional por lo tecnológico.</a:t>
            </a:r>
            <a:endParaRPr/>
          </a:p>
        </p:txBody>
      </p:sp>
      <p:pic>
        <p:nvPicPr>
          <p:cNvPr id="136" name="Google Shape;136;p21"/>
          <p:cNvPicPr preferRelativeResize="0"/>
          <p:nvPr/>
        </p:nvPicPr>
        <p:blipFill rotWithShape="1">
          <a:blip r:embed="rId4">
            <a:alphaModFix/>
          </a:blip>
          <a:srcRect/>
          <a:stretch/>
        </p:blipFill>
        <p:spPr>
          <a:xfrm>
            <a:off x="5481062" y="1996293"/>
            <a:ext cx="3163207" cy="2228303"/>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2"/>
          <p:cNvSpPr txBox="1"/>
          <p:nvPr/>
        </p:nvSpPr>
        <p:spPr>
          <a:xfrm>
            <a:off x="1108448" y="2288787"/>
            <a:ext cx="2084003" cy="520289"/>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lt1"/>
              </a:buClr>
              <a:buSzPts val="2400"/>
              <a:buFont typeface="Calibri"/>
              <a:buNone/>
            </a:pPr>
            <a:r>
              <a:rPr lang="es-ES" sz="2400" b="1" i="0" u="none" strike="noStrike" cap="none">
                <a:solidFill>
                  <a:schemeClr val="lt1"/>
                </a:solidFill>
                <a:latin typeface="Calibri"/>
                <a:ea typeface="Calibri"/>
                <a:cs typeface="Calibri"/>
                <a:sym typeface="Calibri"/>
              </a:rPr>
              <a:t>Encuesta #1</a:t>
            </a:r>
            <a:endParaRPr sz="2400" b="1" i="0" u="none" strike="noStrike" cap="none">
              <a:solidFill>
                <a:schemeClr val="lt1"/>
              </a:solidFill>
              <a:latin typeface="Calibri"/>
              <a:ea typeface="Calibri"/>
              <a:cs typeface="Calibri"/>
              <a:sym typeface="Calibri"/>
            </a:endParaRPr>
          </a:p>
        </p:txBody>
      </p:sp>
      <p:sp>
        <p:nvSpPr>
          <p:cNvPr id="142" name="Google Shape;142;p22"/>
          <p:cNvSpPr txBox="1"/>
          <p:nvPr/>
        </p:nvSpPr>
        <p:spPr>
          <a:xfrm>
            <a:off x="4409348" y="1531803"/>
            <a:ext cx="2591262" cy="36933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1" i="0" u="none" strike="noStrike" cap="none">
              <a:solidFill>
                <a:srgbClr val="5E5C5D"/>
              </a:solidFill>
              <a:latin typeface="Calibri"/>
              <a:ea typeface="Calibri"/>
              <a:cs typeface="Calibri"/>
              <a:sym typeface="Calibri"/>
            </a:endParaRPr>
          </a:p>
        </p:txBody>
      </p:sp>
      <p:sp>
        <p:nvSpPr>
          <p:cNvPr id="143" name="Google Shape;143;p22"/>
          <p:cNvSpPr txBox="1"/>
          <p:nvPr/>
        </p:nvSpPr>
        <p:spPr>
          <a:xfrm>
            <a:off x="3762271" y="1782724"/>
            <a:ext cx="3885416" cy="181588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5E5C5D"/>
              </a:solidFill>
              <a:latin typeface="Calibri"/>
              <a:ea typeface="Calibri"/>
              <a:cs typeface="Calibri"/>
              <a:sym typeface="Calibri"/>
            </a:endParaRPr>
          </a:p>
        </p:txBody>
      </p:sp>
      <p:pic>
        <p:nvPicPr>
          <p:cNvPr id="144" name="Google Shape;144;p22"/>
          <p:cNvPicPr preferRelativeResize="0"/>
          <p:nvPr/>
        </p:nvPicPr>
        <p:blipFill rotWithShape="1">
          <a:blip r:embed="rId3">
            <a:alphaModFix/>
          </a:blip>
          <a:srcRect/>
          <a:stretch/>
        </p:blipFill>
        <p:spPr>
          <a:xfrm>
            <a:off x="4152790" y="0"/>
            <a:ext cx="4517564" cy="51435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3"/>
          <p:cNvSpPr txBox="1"/>
          <p:nvPr/>
        </p:nvSpPr>
        <p:spPr>
          <a:xfrm>
            <a:off x="1108448" y="2288787"/>
            <a:ext cx="2084003" cy="520289"/>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lt1"/>
              </a:buClr>
              <a:buSzPts val="2400"/>
              <a:buFont typeface="Calibri"/>
              <a:buNone/>
            </a:pPr>
            <a:r>
              <a:rPr lang="es-ES" sz="2400" b="1" i="0" u="none" strike="noStrike" cap="none">
                <a:solidFill>
                  <a:schemeClr val="lt1"/>
                </a:solidFill>
                <a:latin typeface="Calibri"/>
                <a:ea typeface="Calibri"/>
                <a:cs typeface="Calibri"/>
                <a:sym typeface="Calibri"/>
              </a:rPr>
              <a:t>Encuesta #2</a:t>
            </a:r>
            <a:endParaRPr sz="2400" b="1" i="0" u="none" strike="noStrike" cap="none">
              <a:solidFill>
                <a:schemeClr val="lt1"/>
              </a:solidFill>
              <a:latin typeface="Calibri"/>
              <a:ea typeface="Calibri"/>
              <a:cs typeface="Calibri"/>
              <a:sym typeface="Calibri"/>
            </a:endParaRPr>
          </a:p>
        </p:txBody>
      </p:sp>
      <p:sp>
        <p:nvSpPr>
          <p:cNvPr id="150" name="Google Shape;150;p23"/>
          <p:cNvSpPr txBox="1"/>
          <p:nvPr/>
        </p:nvSpPr>
        <p:spPr>
          <a:xfrm>
            <a:off x="4409348" y="1531803"/>
            <a:ext cx="2591262" cy="36933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1" i="0" u="none" strike="noStrike" cap="none">
              <a:solidFill>
                <a:srgbClr val="5E5C5D"/>
              </a:solidFill>
              <a:latin typeface="Calibri"/>
              <a:ea typeface="Calibri"/>
              <a:cs typeface="Calibri"/>
              <a:sym typeface="Calibri"/>
            </a:endParaRPr>
          </a:p>
        </p:txBody>
      </p:sp>
      <p:sp>
        <p:nvSpPr>
          <p:cNvPr id="151" name="Google Shape;151;p23"/>
          <p:cNvSpPr txBox="1"/>
          <p:nvPr/>
        </p:nvSpPr>
        <p:spPr>
          <a:xfrm>
            <a:off x="3762271" y="1782724"/>
            <a:ext cx="3885416" cy="181588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5E5C5D"/>
              </a:solidFill>
              <a:latin typeface="Calibri"/>
              <a:ea typeface="Calibri"/>
              <a:cs typeface="Calibri"/>
              <a:sym typeface="Calibri"/>
            </a:endParaRPr>
          </a:p>
        </p:txBody>
      </p:sp>
      <p:pic>
        <p:nvPicPr>
          <p:cNvPr id="152" name="Google Shape;152;p23"/>
          <p:cNvPicPr preferRelativeResize="0"/>
          <p:nvPr/>
        </p:nvPicPr>
        <p:blipFill rotWithShape="1">
          <a:blip r:embed="rId3">
            <a:alphaModFix/>
          </a:blip>
          <a:srcRect/>
          <a:stretch/>
        </p:blipFill>
        <p:spPr>
          <a:xfrm>
            <a:off x="4065637" y="0"/>
            <a:ext cx="4413941" cy="51435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4"/>
          <p:cNvSpPr txBox="1"/>
          <p:nvPr/>
        </p:nvSpPr>
        <p:spPr>
          <a:xfrm>
            <a:off x="553338" y="162651"/>
            <a:ext cx="281288" cy="36933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1" i="0" u="none" strike="noStrike" cap="none">
              <a:solidFill>
                <a:srgbClr val="E8E6E8"/>
              </a:solidFill>
              <a:latin typeface="Calibri"/>
              <a:ea typeface="Calibri"/>
              <a:cs typeface="Calibri"/>
              <a:sym typeface="Calibri"/>
            </a:endParaRPr>
          </a:p>
        </p:txBody>
      </p:sp>
      <p:pic>
        <p:nvPicPr>
          <p:cNvPr id="158" name="Google Shape;158;p24"/>
          <p:cNvPicPr preferRelativeResize="0"/>
          <p:nvPr/>
        </p:nvPicPr>
        <p:blipFill rotWithShape="1">
          <a:blip r:embed="rId3">
            <a:alphaModFix/>
          </a:blip>
          <a:srcRect/>
          <a:stretch/>
        </p:blipFill>
        <p:spPr>
          <a:xfrm>
            <a:off x="1101721" y="1958193"/>
            <a:ext cx="241300" cy="38100"/>
          </a:xfrm>
          <a:prstGeom prst="rect">
            <a:avLst/>
          </a:prstGeom>
          <a:noFill/>
          <a:ln>
            <a:noFill/>
          </a:ln>
        </p:spPr>
      </p:pic>
      <p:sp>
        <p:nvSpPr>
          <p:cNvPr id="159" name="Google Shape;159;p24"/>
          <p:cNvSpPr txBox="1"/>
          <p:nvPr/>
        </p:nvSpPr>
        <p:spPr>
          <a:xfrm>
            <a:off x="954675" y="144887"/>
            <a:ext cx="2591262" cy="707886"/>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E8E6E8"/>
              </a:buClr>
              <a:buSzPts val="2000"/>
              <a:buFont typeface="Calibri"/>
              <a:buNone/>
            </a:pPr>
            <a:r>
              <a:rPr lang="es-ES" sz="2000" b="1" i="0" u="none" strike="noStrike" cap="none">
                <a:solidFill>
                  <a:srgbClr val="E8E6E8"/>
                </a:solidFill>
                <a:latin typeface="Calibri"/>
                <a:ea typeface="Calibri"/>
                <a:cs typeface="Calibri"/>
                <a:sym typeface="Calibri"/>
              </a:rPr>
              <a:t>INDICADOR</a:t>
            </a:r>
            <a:endParaRPr/>
          </a:p>
          <a:p>
            <a:pPr marL="0" marR="0" lvl="0" indent="0" algn="l" rtl="0">
              <a:lnSpc>
                <a:spcPct val="100000"/>
              </a:lnSpc>
              <a:spcBef>
                <a:spcPts val="0"/>
              </a:spcBef>
              <a:spcAft>
                <a:spcPts val="0"/>
              </a:spcAft>
              <a:buClr>
                <a:srgbClr val="E8E6E8"/>
              </a:buClr>
              <a:buSzPts val="2000"/>
              <a:buFont typeface="Calibri"/>
              <a:buNone/>
            </a:pPr>
            <a:r>
              <a:rPr lang="es-ES" sz="2000" b="1" i="0" u="none" strike="noStrike" cap="none">
                <a:solidFill>
                  <a:srgbClr val="E8E6E8"/>
                </a:solidFill>
                <a:latin typeface="Calibri"/>
                <a:ea typeface="Calibri"/>
                <a:cs typeface="Calibri"/>
                <a:sym typeface="Calibri"/>
              </a:rPr>
              <a:t>Componente técnico</a:t>
            </a:r>
            <a:endParaRPr/>
          </a:p>
        </p:txBody>
      </p:sp>
      <p:sp>
        <p:nvSpPr>
          <p:cNvPr id="160" name="Google Shape;160;p24"/>
          <p:cNvSpPr txBox="1"/>
          <p:nvPr/>
        </p:nvSpPr>
        <p:spPr>
          <a:xfrm>
            <a:off x="594778" y="942628"/>
            <a:ext cx="2591262" cy="40011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000"/>
              <a:buFont typeface="Calibri"/>
              <a:buNone/>
            </a:pPr>
            <a:r>
              <a:rPr lang="es-ES" sz="2000" b="1" i="0" u="none" strike="noStrike" cap="none">
                <a:solidFill>
                  <a:schemeClr val="dk1"/>
                </a:solidFill>
                <a:latin typeface="Calibri"/>
                <a:ea typeface="Calibri"/>
                <a:cs typeface="Calibri"/>
                <a:sym typeface="Calibri"/>
              </a:rPr>
              <a:t>Encuestas</a:t>
            </a:r>
            <a:endParaRPr/>
          </a:p>
        </p:txBody>
      </p:sp>
      <p:sp>
        <p:nvSpPr>
          <p:cNvPr id="161" name="Google Shape;161;p24"/>
          <p:cNvSpPr txBox="1"/>
          <p:nvPr/>
        </p:nvSpPr>
        <p:spPr>
          <a:xfrm>
            <a:off x="1967490" y="2169588"/>
            <a:ext cx="2591262" cy="33855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600"/>
              <a:buFont typeface="Arial"/>
              <a:buNone/>
            </a:pPr>
            <a:endParaRPr sz="1600" b="1" i="0" u="none" strike="noStrike" cap="none">
              <a:solidFill>
                <a:srgbClr val="1D9A88"/>
              </a:solidFill>
              <a:latin typeface="Calibri"/>
              <a:ea typeface="Calibri"/>
              <a:cs typeface="Calibri"/>
              <a:sym typeface="Calibri"/>
            </a:endParaRPr>
          </a:p>
        </p:txBody>
      </p:sp>
      <p:sp>
        <p:nvSpPr>
          <p:cNvPr id="162" name="Google Shape;162;p24"/>
          <p:cNvSpPr txBox="1"/>
          <p:nvPr/>
        </p:nvSpPr>
        <p:spPr>
          <a:xfrm>
            <a:off x="703727" y="2420685"/>
            <a:ext cx="4270913" cy="2619148"/>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5E5C5D"/>
              </a:solidFill>
              <a:latin typeface="Calibri"/>
              <a:ea typeface="Calibri"/>
              <a:cs typeface="Calibri"/>
              <a:sym typeface="Calibri"/>
            </a:endParaRPr>
          </a:p>
        </p:txBody>
      </p:sp>
      <p:sp>
        <p:nvSpPr>
          <p:cNvPr id="163" name="Google Shape;163;p24" descr="Gráfico de respuestas de formularios. Título de la pregunta: 1. Que navegador utiliza usualmente . Número de respuestas: 18 respuestas."/>
          <p:cNvSpPr/>
          <p:nvPr/>
        </p:nvSpPr>
        <p:spPr>
          <a:xfrm>
            <a:off x="144463" y="84138"/>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 name="Google Shape;164;p24" descr="Gráfico de respuestas de formularios. Título de la pregunta: 1. Que navegador utiliza usualmente . Número de respuestas: 18 respuestas."/>
          <p:cNvSpPr/>
          <p:nvPr/>
        </p:nvSpPr>
        <p:spPr>
          <a:xfrm>
            <a:off x="2958321" y="2454439"/>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65" name="Google Shape;165;p24"/>
          <p:cNvPicPr preferRelativeResize="0"/>
          <p:nvPr/>
        </p:nvPicPr>
        <p:blipFill rotWithShape="1">
          <a:blip r:embed="rId4">
            <a:alphaModFix/>
          </a:blip>
          <a:srcRect/>
          <a:stretch/>
        </p:blipFill>
        <p:spPr>
          <a:xfrm>
            <a:off x="579634" y="1284587"/>
            <a:ext cx="3562920" cy="1895003"/>
          </a:xfrm>
          <a:prstGeom prst="rect">
            <a:avLst/>
          </a:prstGeom>
          <a:noFill/>
          <a:ln>
            <a:noFill/>
          </a:ln>
        </p:spPr>
      </p:pic>
      <p:pic>
        <p:nvPicPr>
          <p:cNvPr id="166" name="Google Shape;166;p24"/>
          <p:cNvPicPr preferRelativeResize="0"/>
          <p:nvPr/>
        </p:nvPicPr>
        <p:blipFill rotWithShape="1">
          <a:blip r:embed="rId5">
            <a:alphaModFix/>
          </a:blip>
          <a:srcRect/>
          <a:stretch/>
        </p:blipFill>
        <p:spPr>
          <a:xfrm>
            <a:off x="4558752" y="1299664"/>
            <a:ext cx="3519375" cy="1864848"/>
          </a:xfrm>
          <a:prstGeom prst="rect">
            <a:avLst/>
          </a:prstGeom>
          <a:noFill/>
          <a:ln>
            <a:noFill/>
          </a:ln>
        </p:spPr>
      </p:pic>
      <p:pic>
        <p:nvPicPr>
          <p:cNvPr id="167" name="Google Shape;167;p24"/>
          <p:cNvPicPr preferRelativeResize="0"/>
          <p:nvPr/>
        </p:nvPicPr>
        <p:blipFill rotWithShape="1">
          <a:blip r:embed="rId6">
            <a:alphaModFix/>
          </a:blip>
          <a:srcRect/>
          <a:stretch/>
        </p:blipFill>
        <p:spPr>
          <a:xfrm>
            <a:off x="580177" y="3114007"/>
            <a:ext cx="3562377" cy="1914806"/>
          </a:xfrm>
          <a:prstGeom prst="rect">
            <a:avLst/>
          </a:prstGeom>
          <a:noFill/>
          <a:ln>
            <a:noFill/>
          </a:ln>
        </p:spPr>
      </p:pic>
      <p:pic>
        <p:nvPicPr>
          <p:cNvPr id="168" name="Google Shape;168;p24"/>
          <p:cNvPicPr preferRelativeResize="0"/>
          <p:nvPr/>
        </p:nvPicPr>
        <p:blipFill rotWithShape="1">
          <a:blip r:embed="rId7">
            <a:alphaModFix/>
          </a:blip>
          <a:srcRect/>
          <a:stretch/>
        </p:blipFill>
        <p:spPr>
          <a:xfrm>
            <a:off x="4569942" y="3097703"/>
            <a:ext cx="3508185" cy="193111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pic>
        <p:nvPicPr>
          <p:cNvPr id="173" name="Google Shape;173;p25"/>
          <p:cNvPicPr preferRelativeResize="0"/>
          <p:nvPr/>
        </p:nvPicPr>
        <p:blipFill rotWithShape="1">
          <a:blip r:embed="rId3">
            <a:alphaModFix/>
          </a:blip>
          <a:srcRect/>
          <a:stretch/>
        </p:blipFill>
        <p:spPr>
          <a:xfrm>
            <a:off x="1101721" y="1958193"/>
            <a:ext cx="241300" cy="38100"/>
          </a:xfrm>
          <a:prstGeom prst="rect">
            <a:avLst/>
          </a:prstGeom>
          <a:noFill/>
          <a:ln>
            <a:noFill/>
          </a:ln>
        </p:spPr>
      </p:pic>
      <p:sp>
        <p:nvSpPr>
          <p:cNvPr id="174" name="Google Shape;174;p25"/>
          <p:cNvSpPr txBox="1"/>
          <p:nvPr/>
        </p:nvSpPr>
        <p:spPr>
          <a:xfrm>
            <a:off x="954675" y="144887"/>
            <a:ext cx="2591262" cy="707886"/>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E8E6E8"/>
              </a:buClr>
              <a:buSzPts val="2000"/>
              <a:buFont typeface="Calibri"/>
              <a:buNone/>
            </a:pPr>
            <a:r>
              <a:rPr lang="es-ES" sz="2000" b="1" i="0" u="none" strike="noStrike" cap="none">
                <a:solidFill>
                  <a:srgbClr val="E8E6E8"/>
                </a:solidFill>
                <a:latin typeface="Calibri"/>
                <a:ea typeface="Calibri"/>
                <a:cs typeface="Calibri"/>
                <a:sym typeface="Calibri"/>
              </a:rPr>
              <a:t>INDICADOR</a:t>
            </a:r>
            <a:endParaRPr/>
          </a:p>
          <a:p>
            <a:pPr marL="0" marR="0" lvl="0" indent="0" algn="l" rtl="0">
              <a:lnSpc>
                <a:spcPct val="100000"/>
              </a:lnSpc>
              <a:spcBef>
                <a:spcPts val="0"/>
              </a:spcBef>
              <a:spcAft>
                <a:spcPts val="0"/>
              </a:spcAft>
              <a:buClr>
                <a:srgbClr val="E8E6E8"/>
              </a:buClr>
              <a:buSzPts val="2000"/>
              <a:buFont typeface="Calibri"/>
              <a:buNone/>
            </a:pPr>
            <a:r>
              <a:rPr lang="es-ES" sz="2000" b="1" i="0" u="none" strike="noStrike" cap="none">
                <a:solidFill>
                  <a:srgbClr val="E8E6E8"/>
                </a:solidFill>
                <a:latin typeface="Calibri"/>
                <a:ea typeface="Calibri"/>
                <a:cs typeface="Calibri"/>
                <a:sym typeface="Calibri"/>
              </a:rPr>
              <a:t>Componente técnico</a:t>
            </a:r>
            <a:endParaRPr/>
          </a:p>
        </p:txBody>
      </p:sp>
      <p:sp>
        <p:nvSpPr>
          <p:cNvPr id="175" name="Google Shape;175;p25"/>
          <p:cNvSpPr txBox="1"/>
          <p:nvPr/>
        </p:nvSpPr>
        <p:spPr>
          <a:xfrm>
            <a:off x="594778" y="942628"/>
            <a:ext cx="2591262" cy="40011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000"/>
              <a:buFont typeface="Calibri"/>
              <a:buNone/>
            </a:pPr>
            <a:r>
              <a:rPr lang="es-ES" sz="2000" b="1" i="0" u="none" strike="noStrike" cap="none">
                <a:solidFill>
                  <a:schemeClr val="dk1"/>
                </a:solidFill>
                <a:latin typeface="Calibri"/>
                <a:ea typeface="Calibri"/>
                <a:cs typeface="Calibri"/>
                <a:sym typeface="Calibri"/>
              </a:rPr>
              <a:t>Encuestas</a:t>
            </a:r>
            <a:endParaRPr/>
          </a:p>
        </p:txBody>
      </p:sp>
      <p:sp>
        <p:nvSpPr>
          <p:cNvPr id="176" name="Google Shape;176;p25"/>
          <p:cNvSpPr txBox="1"/>
          <p:nvPr/>
        </p:nvSpPr>
        <p:spPr>
          <a:xfrm>
            <a:off x="1967490" y="2169588"/>
            <a:ext cx="2591262" cy="33855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600"/>
              <a:buFont typeface="Arial"/>
              <a:buNone/>
            </a:pPr>
            <a:endParaRPr sz="1600" b="1" i="0" u="none" strike="noStrike" cap="none">
              <a:solidFill>
                <a:srgbClr val="1D9A88"/>
              </a:solidFill>
              <a:latin typeface="Calibri"/>
              <a:ea typeface="Calibri"/>
              <a:cs typeface="Calibri"/>
              <a:sym typeface="Calibri"/>
            </a:endParaRPr>
          </a:p>
        </p:txBody>
      </p:sp>
      <p:sp>
        <p:nvSpPr>
          <p:cNvPr id="177" name="Google Shape;177;p25"/>
          <p:cNvSpPr txBox="1"/>
          <p:nvPr/>
        </p:nvSpPr>
        <p:spPr>
          <a:xfrm>
            <a:off x="703727" y="2420685"/>
            <a:ext cx="4270913" cy="2619148"/>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5E5C5D"/>
              </a:solidFill>
              <a:latin typeface="Calibri"/>
              <a:ea typeface="Calibri"/>
              <a:cs typeface="Calibri"/>
              <a:sym typeface="Calibri"/>
            </a:endParaRPr>
          </a:p>
        </p:txBody>
      </p:sp>
      <p:sp>
        <p:nvSpPr>
          <p:cNvPr id="178" name="Google Shape;178;p25" descr="Gráfico de respuestas de formularios. Título de la pregunta: 1. Que navegador utiliza usualmente . Número de respuestas: 18 respuestas."/>
          <p:cNvSpPr/>
          <p:nvPr/>
        </p:nvSpPr>
        <p:spPr>
          <a:xfrm>
            <a:off x="144463" y="84138"/>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 name="Google Shape;179;p25" descr="Gráfico de respuestas de formularios. Título de la pregunta: 1. Que navegador utiliza usualmente . Número de respuestas: 18 respuestas."/>
          <p:cNvSpPr/>
          <p:nvPr/>
        </p:nvSpPr>
        <p:spPr>
          <a:xfrm>
            <a:off x="2958321" y="2454439"/>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80" name="Google Shape;180;p25"/>
          <p:cNvPicPr preferRelativeResize="0"/>
          <p:nvPr/>
        </p:nvPicPr>
        <p:blipFill rotWithShape="1">
          <a:blip r:embed="rId4">
            <a:alphaModFix/>
          </a:blip>
          <a:srcRect/>
          <a:stretch/>
        </p:blipFill>
        <p:spPr>
          <a:xfrm>
            <a:off x="573462" y="1299664"/>
            <a:ext cx="3569091" cy="1819130"/>
          </a:xfrm>
          <a:prstGeom prst="rect">
            <a:avLst/>
          </a:prstGeom>
          <a:noFill/>
          <a:ln>
            <a:noFill/>
          </a:ln>
        </p:spPr>
      </p:pic>
      <p:pic>
        <p:nvPicPr>
          <p:cNvPr id="181" name="Google Shape;181;p25"/>
          <p:cNvPicPr preferRelativeResize="0"/>
          <p:nvPr/>
        </p:nvPicPr>
        <p:blipFill rotWithShape="1">
          <a:blip r:embed="rId5">
            <a:alphaModFix/>
          </a:blip>
          <a:srcRect/>
          <a:stretch/>
        </p:blipFill>
        <p:spPr>
          <a:xfrm>
            <a:off x="4558751" y="1299663"/>
            <a:ext cx="3519375" cy="2015859"/>
          </a:xfrm>
          <a:prstGeom prst="rect">
            <a:avLst/>
          </a:prstGeom>
          <a:noFill/>
          <a:ln>
            <a:noFill/>
          </a:ln>
        </p:spPr>
      </p:pic>
      <p:pic>
        <p:nvPicPr>
          <p:cNvPr id="182" name="Google Shape;182;p25"/>
          <p:cNvPicPr preferRelativeResize="0"/>
          <p:nvPr/>
        </p:nvPicPr>
        <p:blipFill rotWithShape="1">
          <a:blip r:embed="rId6">
            <a:alphaModFix/>
          </a:blip>
          <a:srcRect/>
          <a:stretch/>
        </p:blipFill>
        <p:spPr>
          <a:xfrm>
            <a:off x="553338" y="2904957"/>
            <a:ext cx="3600406" cy="1982808"/>
          </a:xfrm>
          <a:prstGeom prst="rect">
            <a:avLst/>
          </a:prstGeom>
          <a:noFill/>
          <a:ln>
            <a:noFill/>
          </a:ln>
        </p:spPr>
      </p:pic>
      <p:pic>
        <p:nvPicPr>
          <p:cNvPr id="183" name="Google Shape;183;p25"/>
          <p:cNvPicPr preferRelativeResize="0"/>
          <p:nvPr/>
        </p:nvPicPr>
        <p:blipFill rotWithShape="1">
          <a:blip r:embed="rId7">
            <a:alphaModFix/>
          </a:blip>
          <a:srcRect/>
          <a:stretch/>
        </p:blipFill>
        <p:spPr>
          <a:xfrm>
            <a:off x="4612838" y="3079557"/>
            <a:ext cx="3447250" cy="186083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pic>
        <p:nvPicPr>
          <p:cNvPr id="188" name="Google Shape;188;p26"/>
          <p:cNvPicPr preferRelativeResize="0"/>
          <p:nvPr/>
        </p:nvPicPr>
        <p:blipFill rotWithShape="1">
          <a:blip r:embed="rId3">
            <a:alphaModFix/>
          </a:blip>
          <a:srcRect/>
          <a:stretch/>
        </p:blipFill>
        <p:spPr>
          <a:xfrm>
            <a:off x="1101721" y="1958193"/>
            <a:ext cx="241300" cy="38100"/>
          </a:xfrm>
          <a:prstGeom prst="rect">
            <a:avLst/>
          </a:prstGeom>
          <a:noFill/>
          <a:ln>
            <a:noFill/>
          </a:ln>
        </p:spPr>
      </p:pic>
      <p:sp>
        <p:nvSpPr>
          <p:cNvPr id="189" name="Google Shape;189;p26"/>
          <p:cNvSpPr txBox="1"/>
          <p:nvPr/>
        </p:nvSpPr>
        <p:spPr>
          <a:xfrm>
            <a:off x="954675" y="144887"/>
            <a:ext cx="2591262" cy="707886"/>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E8E6E8"/>
              </a:buClr>
              <a:buSzPts val="2000"/>
              <a:buFont typeface="Calibri"/>
              <a:buNone/>
            </a:pPr>
            <a:r>
              <a:rPr lang="es-ES" sz="2000" b="1" i="0" u="none" strike="noStrike" cap="none">
                <a:solidFill>
                  <a:srgbClr val="E8E6E8"/>
                </a:solidFill>
                <a:latin typeface="Calibri"/>
                <a:ea typeface="Calibri"/>
                <a:cs typeface="Calibri"/>
                <a:sym typeface="Calibri"/>
              </a:rPr>
              <a:t>INDICADOR</a:t>
            </a:r>
            <a:endParaRPr/>
          </a:p>
          <a:p>
            <a:pPr marL="0" marR="0" lvl="0" indent="0" algn="l" rtl="0">
              <a:lnSpc>
                <a:spcPct val="100000"/>
              </a:lnSpc>
              <a:spcBef>
                <a:spcPts val="0"/>
              </a:spcBef>
              <a:spcAft>
                <a:spcPts val="0"/>
              </a:spcAft>
              <a:buClr>
                <a:srgbClr val="E8E6E8"/>
              </a:buClr>
              <a:buSzPts val="2000"/>
              <a:buFont typeface="Calibri"/>
              <a:buNone/>
            </a:pPr>
            <a:r>
              <a:rPr lang="es-ES" sz="2000" b="1" i="0" u="none" strike="noStrike" cap="none">
                <a:solidFill>
                  <a:srgbClr val="E8E6E8"/>
                </a:solidFill>
                <a:latin typeface="Calibri"/>
                <a:ea typeface="Calibri"/>
                <a:cs typeface="Calibri"/>
                <a:sym typeface="Calibri"/>
              </a:rPr>
              <a:t>Componente técnico</a:t>
            </a:r>
            <a:endParaRPr/>
          </a:p>
        </p:txBody>
      </p:sp>
      <p:sp>
        <p:nvSpPr>
          <p:cNvPr id="190" name="Google Shape;190;p26"/>
          <p:cNvSpPr txBox="1"/>
          <p:nvPr/>
        </p:nvSpPr>
        <p:spPr>
          <a:xfrm>
            <a:off x="594778" y="942628"/>
            <a:ext cx="2591262" cy="40011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000"/>
              <a:buFont typeface="Calibri"/>
              <a:buNone/>
            </a:pPr>
            <a:r>
              <a:rPr lang="es-ES" sz="2000" b="1" i="0" u="none" strike="noStrike" cap="none">
                <a:solidFill>
                  <a:schemeClr val="dk1"/>
                </a:solidFill>
                <a:latin typeface="Calibri"/>
                <a:ea typeface="Calibri"/>
                <a:cs typeface="Calibri"/>
                <a:sym typeface="Calibri"/>
              </a:rPr>
              <a:t>Encuestas</a:t>
            </a:r>
            <a:endParaRPr/>
          </a:p>
        </p:txBody>
      </p:sp>
      <p:sp>
        <p:nvSpPr>
          <p:cNvPr id="191" name="Google Shape;191;p26"/>
          <p:cNvSpPr txBox="1"/>
          <p:nvPr/>
        </p:nvSpPr>
        <p:spPr>
          <a:xfrm>
            <a:off x="1967490" y="2169588"/>
            <a:ext cx="2591262" cy="33855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600"/>
              <a:buFont typeface="Arial"/>
              <a:buNone/>
            </a:pPr>
            <a:endParaRPr sz="1600" b="1" i="0" u="none" strike="noStrike" cap="none">
              <a:solidFill>
                <a:srgbClr val="1D9A88"/>
              </a:solidFill>
              <a:latin typeface="Calibri"/>
              <a:ea typeface="Calibri"/>
              <a:cs typeface="Calibri"/>
              <a:sym typeface="Calibri"/>
            </a:endParaRPr>
          </a:p>
        </p:txBody>
      </p:sp>
      <p:sp>
        <p:nvSpPr>
          <p:cNvPr id="192" name="Google Shape;192;p26"/>
          <p:cNvSpPr txBox="1"/>
          <p:nvPr/>
        </p:nvSpPr>
        <p:spPr>
          <a:xfrm>
            <a:off x="703727" y="2420685"/>
            <a:ext cx="4270913" cy="2619148"/>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5E5C5D"/>
              </a:solidFill>
              <a:latin typeface="Calibri"/>
              <a:ea typeface="Calibri"/>
              <a:cs typeface="Calibri"/>
              <a:sym typeface="Calibri"/>
            </a:endParaRPr>
          </a:p>
        </p:txBody>
      </p:sp>
      <p:sp>
        <p:nvSpPr>
          <p:cNvPr id="193" name="Google Shape;193;p26" descr="Gráfico de respuestas de formularios. Título de la pregunta: 1. Que navegador utiliza usualmente . Número de respuestas: 18 respuestas."/>
          <p:cNvSpPr/>
          <p:nvPr/>
        </p:nvSpPr>
        <p:spPr>
          <a:xfrm>
            <a:off x="144463" y="84138"/>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4" name="Google Shape;194;p26" descr="Gráfico de respuestas de formularios. Título de la pregunta: 1. Que navegador utiliza usualmente . Número de respuestas: 18 respuestas."/>
          <p:cNvSpPr/>
          <p:nvPr/>
        </p:nvSpPr>
        <p:spPr>
          <a:xfrm>
            <a:off x="2958321" y="2454439"/>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95" name="Google Shape;195;p26"/>
          <p:cNvPicPr preferRelativeResize="0"/>
          <p:nvPr/>
        </p:nvPicPr>
        <p:blipFill rotWithShape="1">
          <a:blip r:embed="rId4">
            <a:alphaModFix/>
          </a:blip>
          <a:srcRect/>
          <a:stretch/>
        </p:blipFill>
        <p:spPr>
          <a:xfrm>
            <a:off x="693981" y="1369451"/>
            <a:ext cx="3608303" cy="1860552"/>
          </a:xfrm>
          <a:prstGeom prst="rect">
            <a:avLst/>
          </a:prstGeom>
          <a:noFill/>
          <a:ln>
            <a:noFill/>
          </a:ln>
        </p:spPr>
      </p:pic>
      <p:pic>
        <p:nvPicPr>
          <p:cNvPr id="196" name="Google Shape;196;p26"/>
          <p:cNvPicPr preferRelativeResize="0"/>
          <p:nvPr/>
        </p:nvPicPr>
        <p:blipFill rotWithShape="1">
          <a:blip r:embed="rId5">
            <a:alphaModFix/>
          </a:blip>
          <a:srcRect/>
          <a:stretch/>
        </p:blipFill>
        <p:spPr>
          <a:xfrm>
            <a:off x="4466744" y="3083838"/>
            <a:ext cx="3769433" cy="1836819"/>
          </a:xfrm>
          <a:prstGeom prst="rect">
            <a:avLst/>
          </a:prstGeom>
          <a:noFill/>
          <a:ln>
            <a:noFill/>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pic>
        <p:nvPicPr>
          <p:cNvPr id="201" name="Google Shape;201;p27"/>
          <p:cNvPicPr preferRelativeResize="0"/>
          <p:nvPr/>
        </p:nvPicPr>
        <p:blipFill rotWithShape="1">
          <a:blip r:embed="rId3">
            <a:alphaModFix/>
          </a:blip>
          <a:srcRect/>
          <a:stretch/>
        </p:blipFill>
        <p:spPr>
          <a:xfrm>
            <a:off x="1101721" y="1958193"/>
            <a:ext cx="241300" cy="38100"/>
          </a:xfrm>
          <a:prstGeom prst="rect">
            <a:avLst/>
          </a:prstGeom>
          <a:noFill/>
          <a:ln>
            <a:noFill/>
          </a:ln>
        </p:spPr>
      </p:pic>
      <p:sp>
        <p:nvSpPr>
          <p:cNvPr id="202" name="Google Shape;202;p27"/>
          <p:cNvSpPr txBox="1"/>
          <p:nvPr/>
        </p:nvSpPr>
        <p:spPr>
          <a:xfrm>
            <a:off x="954675" y="144887"/>
            <a:ext cx="2591400" cy="708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E8E6E8"/>
              </a:buClr>
              <a:buSzPts val="2000"/>
              <a:buFont typeface="Calibri"/>
              <a:buNone/>
            </a:pPr>
            <a:r>
              <a:rPr lang="es-ES" sz="2000" b="1" i="0" u="none" strike="noStrike" cap="none">
                <a:solidFill>
                  <a:srgbClr val="E8E6E8"/>
                </a:solidFill>
                <a:latin typeface="Calibri"/>
                <a:ea typeface="Calibri"/>
                <a:cs typeface="Calibri"/>
                <a:sym typeface="Calibri"/>
              </a:rPr>
              <a:t>INDICADOR</a:t>
            </a:r>
            <a:endParaRPr/>
          </a:p>
          <a:p>
            <a:pPr marL="0" marR="0" lvl="0" indent="0" algn="l" rtl="0">
              <a:lnSpc>
                <a:spcPct val="100000"/>
              </a:lnSpc>
              <a:spcBef>
                <a:spcPts val="0"/>
              </a:spcBef>
              <a:spcAft>
                <a:spcPts val="0"/>
              </a:spcAft>
              <a:buClr>
                <a:srgbClr val="E8E6E8"/>
              </a:buClr>
              <a:buSzPts val="2000"/>
              <a:buFont typeface="Calibri"/>
              <a:buNone/>
            </a:pPr>
            <a:r>
              <a:rPr lang="es-ES" sz="2000" b="1" i="0" u="none" strike="noStrike" cap="none">
                <a:solidFill>
                  <a:srgbClr val="E8E6E8"/>
                </a:solidFill>
                <a:latin typeface="Calibri"/>
                <a:ea typeface="Calibri"/>
                <a:cs typeface="Calibri"/>
                <a:sym typeface="Calibri"/>
              </a:rPr>
              <a:t>Componente técnico</a:t>
            </a:r>
            <a:endParaRPr/>
          </a:p>
        </p:txBody>
      </p:sp>
      <p:sp>
        <p:nvSpPr>
          <p:cNvPr id="203" name="Google Shape;203;p27"/>
          <p:cNvSpPr txBox="1"/>
          <p:nvPr/>
        </p:nvSpPr>
        <p:spPr>
          <a:xfrm>
            <a:off x="3457653" y="981528"/>
            <a:ext cx="2591400" cy="400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000"/>
              <a:buFont typeface="Calibri"/>
              <a:buNone/>
            </a:pPr>
            <a:r>
              <a:rPr lang="es-ES" sz="2000" b="1">
                <a:solidFill>
                  <a:schemeClr val="dk1"/>
                </a:solidFill>
                <a:latin typeface="Calibri"/>
                <a:ea typeface="Calibri"/>
                <a:cs typeface="Calibri"/>
                <a:sym typeface="Calibri"/>
              </a:rPr>
              <a:t>Mapa procesos </a:t>
            </a:r>
            <a:endParaRPr/>
          </a:p>
        </p:txBody>
      </p:sp>
      <p:sp>
        <p:nvSpPr>
          <p:cNvPr id="204" name="Google Shape;204;p27"/>
          <p:cNvSpPr txBox="1"/>
          <p:nvPr/>
        </p:nvSpPr>
        <p:spPr>
          <a:xfrm>
            <a:off x="1967490" y="2169588"/>
            <a:ext cx="2591400" cy="3387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600"/>
              <a:buFont typeface="Arial"/>
              <a:buNone/>
            </a:pPr>
            <a:endParaRPr sz="1600" b="1" i="0" u="none" strike="noStrike" cap="none">
              <a:solidFill>
                <a:srgbClr val="1D9A88"/>
              </a:solidFill>
              <a:latin typeface="Calibri"/>
              <a:ea typeface="Calibri"/>
              <a:cs typeface="Calibri"/>
              <a:sym typeface="Calibri"/>
            </a:endParaRPr>
          </a:p>
        </p:txBody>
      </p:sp>
      <p:sp>
        <p:nvSpPr>
          <p:cNvPr id="205" name="Google Shape;205;p27"/>
          <p:cNvSpPr txBox="1"/>
          <p:nvPr/>
        </p:nvSpPr>
        <p:spPr>
          <a:xfrm>
            <a:off x="703727" y="2420685"/>
            <a:ext cx="4270800" cy="2619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5E5C5D"/>
              </a:solidFill>
              <a:latin typeface="Calibri"/>
              <a:ea typeface="Calibri"/>
              <a:cs typeface="Calibri"/>
              <a:sym typeface="Calibri"/>
            </a:endParaRPr>
          </a:p>
        </p:txBody>
      </p:sp>
      <p:sp>
        <p:nvSpPr>
          <p:cNvPr id="206" name="Google Shape;206;p27" descr="Gráfico de respuestas de formularios. Título de la pregunta: 1. Que navegador utiliza usualmente . Número de respuestas: 18 respuestas."/>
          <p:cNvSpPr/>
          <p:nvPr/>
        </p:nvSpPr>
        <p:spPr>
          <a:xfrm>
            <a:off x="144463" y="84138"/>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7" name="Google Shape;207;p27" descr="Gráfico de respuestas de formularios. Título de la pregunta: 1. Que navegador utiliza usualmente . Número de respuestas: 18 respuestas."/>
          <p:cNvSpPr/>
          <p:nvPr/>
        </p:nvSpPr>
        <p:spPr>
          <a:xfrm>
            <a:off x="2958321" y="2454439"/>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08" name="Google Shape;208;p27">
            <a:hlinkClick r:id="rId4" action="ppaction://hlinkfile"/>
          </p:cNvPr>
          <p:cNvPicPr preferRelativeResize="0"/>
          <p:nvPr/>
        </p:nvPicPr>
        <p:blipFill rotWithShape="1">
          <a:blip r:embed="rId5">
            <a:extLst>
              <a:ext uri="{28A0092B-C50C-407E-A947-70E740481C1C}">
                <a14:useLocalDpi xmlns:a14="http://schemas.microsoft.com/office/drawing/2010/main" val="0"/>
              </a:ext>
            </a:extLst>
          </a:blip>
          <a:srcRect b="67944"/>
          <a:stretch/>
        </p:blipFill>
        <p:spPr>
          <a:xfrm>
            <a:off x="2413495" y="1618719"/>
            <a:ext cx="3957643" cy="3391241"/>
          </a:xfrm>
          <a:prstGeom prst="rect">
            <a:avLst/>
          </a:prstGeom>
          <a:noFill/>
          <a:ln>
            <a:noFill/>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28"/>
          <p:cNvSpPr txBox="1"/>
          <p:nvPr/>
        </p:nvSpPr>
        <p:spPr>
          <a:xfrm>
            <a:off x="553338" y="162651"/>
            <a:ext cx="281288" cy="36933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1" i="0" u="none" strike="noStrike" cap="none">
              <a:solidFill>
                <a:srgbClr val="E8E6E8"/>
              </a:solidFill>
              <a:latin typeface="Calibri"/>
              <a:ea typeface="Calibri"/>
              <a:cs typeface="Calibri"/>
              <a:sym typeface="Calibri"/>
            </a:endParaRPr>
          </a:p>
        </p:txBody>
      </p:sp>
      <p:pic>
        <p:nvPicPr>
          <p:cNvPr id="214" name="Google Shape;214;p28"/>
          <p:cNvPicPr preferRelativeResize="0"/>
          <p:nvPr/>
        </p:nvPicPr>
        <p:blipFill rotWithShape="1">
          <a:blip r:embed="rId3">
            <a:alphaModFix/>
          </a:blip>
          <a:srcRect/>
          <a:stretch/>
        </p:blipFill>
        <p:spPr>
          <a:xfrm>
            <a:off x="1101721" y="1958193"/>
            <a:ext cx="241300" cy="38100"/>
          </a:xfrm>
          <a:prstGeom prst="rect">
            <a:avLst/>
          </a:prstGeom>
          <a:noFill/>
          <a:ln>
            <a:noFill/>
          </a:ln>
        </p:spPr>
      </p:pic>
      <p:sp>
        <p:nvSpPr>
          <p:cNvPr id="215" name="Google Shape;215;p28"/>
          <p:cNvSpPr txBox="1"/>
          <p:nvPr/>
        </p:nvSpPr>
        <p:spPr>
          <a:xfrm>
            <a:off x="954675" y="144887"/>
            <a:ext cx="2591262" cy="707886"/>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E8E6E8"/>
              </a:buClr>
              <a:buSzPts val="2000"/>
              <a:buFont typeface="Calibri"/>
              <a:buNone/>
            </a:pPr>
            <a:r>
              <a:rPr lang="es-ES" sz="2000" b="1" i="0" u="none" strike="noStrike" cap="none">
                <a:solidFill>
                  <a:srgbClr val="E8E6E8"/>
                </a:solidFill>
                <a:latin typeface="Calibri"/>
                <a:ea typeface="Calibri"/>
                <a:cs typeface="Calibri"/>
                <a:sym typeface="Calibri"/>
              </a:rPr>
              <a:t>INDICADOR</a:t>
            </a:r>
            <a:endParaRPr/>
          </a:p>
          <a:p>
            <a:pPr marL="0" marR="0" lvl="0" indent="0" algn="l" rtl="0">
              <a:lnSpc>
                <a:spcPct val="100000"/>
              </a:lnSpc>
              <a:spcBef>
                <a:spcPts val="0"/>
              </a:spcBef>
              <a:spcAft>
                <a:spcPts val="0"/>
              </a:spcAft>
              <a:buClr>
                <a:srgbClr val="E8E6E8"/>
              </a:buClr>
              <a:buSzPts val="2000"/>
              <a:buFont typeface="Calibri"/>
              <a:buNone/>
            </a:pPr>
            <a:r>
              <a:rPr lang="es-ES" sz="2000" b="1" i="0" u="none" strike="noStrike" cap="none">
                <a:solidFill>
                  <a:srgbClr val="E8E6E8"/>
                </a:solidFill>
                <a:latin typeface="Calibri"/>
                <a:ea typeface="Calibri"/>
                <a:cs typeface="Calibri"/>
                <a:sym typeface="Calibri"/>
              </a:rPr>
              <a:t>Componente técnico</a:t>
            </a:r>
            <a:endParaRPr/>
          </a:p>
        </p:txBody>
      </p:sp>
      <p:sp>
        <p:nvSpPr>
          <p:cNvPr id="216" name="Google Shape;216;p28"/>
          <p:cNvSpPr txBox="1"/>
          <p:nvPr/>
        </p:nvSpPr>
        <p:spPr>
          <a:xfrm>
            <a:off x="954675" y="1227522"/>
            <a:ext cx="2591262" cy="40011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000"/>
              <a:buFont typeface="Calibri"/>
              <a:buNone/>
            </a:pPr>
            <a:r>
              <a:rPr lang="es-ES" sz="2000" b="1" dirty="0">
                <a:solidFill>
                  <a:schemeClr val="dk1"/>
                </a:solidFill>
                <a:latin typeface="Calibri"/>
                <a:ea typeface="Calibri"/>
                <a:cs typeface="Calibri"/>
                <a:sym typeface="Calibri"/>
              </a:rPr>
              <a:t>O</a:t>
            </a:r>
            <a:r>
              <a:rPr lang="es-ES" sz="2000" b="1" i="0" u="none" strike="noStrike" cap="none" dirty="0" smtClean="0">
                <a:solidFill>
                  <a:schemeClr val="dk1"/>
                </a:solidFill>
                <a:latin typeface="Calibri"/>
                <a:ea typeface="Calibri"/>
                <a:cs typeface="Calibri"/>
                <a:sym typeface="Calibri"/>
              </a:rPr>
              <a:t>bservación</a:t>
            </a:r>
            <a:endParaRPr dirty="0"/>
          </a:p>
        </p:txBody>
      </p:sp>
      <p:sp>
        <p:nvSpPr>
          <p:cNvPr id="217" name="Google Shape;217;p28"/>
          <p:cNvSpPr txBox="1"/>
          <p:nvPr/>
        </p:nvSpPr>
        <p:spPr>
          <a:xfrm>
            <a:off x="990199" y="1552505"/>
            <a:ext cx="2591262" cy="33855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600"/>
              <a:buFont typeface="Arial"/>
              <a:buNone/>
            </a:pPr>
            <a:endParaRPr sz="1600" b="1" i="0" u="none" strike="noStrike" cap="none">
              <a:solidFill>
                <a:srgbClr val="1D9A88"/>
              </a:solidFill>
              <a:latin typeface="Calibri"/>
              <a:ea typeface="Calibri"/>
              <a:cs typeface="Calibri"/>
              <a:sym typeface="Calibri"/>
            </a:endParaRPr>
          </a:p>
        </p:txBody>
      </p:sp>
      <p:sp>
        <p:nvSpPr>
          <p:cNvPr id="218" name="Google Shape;218;p28"/>
          <p:cNvSpPr txBox="1"/>
          <p:nvPr/>
        </p:nvSpPr>
        <p:spPr>
          <a:xfrm>
            <a:off x="1343021" y="2006015"/>
            <a:ext cx="5936906" cy="116955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5E5C5D"/>
              </a:buClr>
              <a:buSzPts val="1600"/>
              <a:buFont typeface="Calibri"/>
              <a:buNone/>
            </a:pPr>
            <a:r>
              <a:rPr lang="es-ES" sz="1600" b="0" i="0" u="none" strike="noStrike" cap="none">
                <a:solidFill>
                  <a:srgbClr val="5E5C5D"/>
                </a:solidFill>
                <a:latin typeface="Calibri"/>
                <a:ea typeface="Calibri"/>
                <a:cs typeface="Calibri"/>
                <a:sym typeface="Calibri"/>
              </a:rPr>
              <a:t>Esta técnica de recolección fue de ayuda en cuanto a los inventarios de la empresa </a:t>
            </a:r>
            <a:r>
              <a:rPr lang="es-ES" sz="1600">
                <a:solidFill>
                  <a:srgbClr val="5E5C5D"/>
                </a:solidFill>
                <a:latin typeface="Calibri"/>
                <a:ea typeface="Calibri"/>
                <a:cs typeface="Calibri"/>
                <a:sym typeface="Calibri"/>
              </a:rPr>
              <a:t>SANIGGI</a:t>
            </a:r>
            <a:r>
              <a:rPr lang="es-ES" sz="1600" b="0" i="0" u="none" strike="noStrike" cap="none">
                <a:solidFill>
                  <a:srgbClr val="5E5C5D"/>
                </a:solidFill>
                <a:latin typeface="Calibri"/>
                <a:ea typeface="Calibri"/>
                <a:cs typeface="Calibri"/>
                <a:sym typeface="Calibri"/>
              </a:rPr>
              <a:t> S.A.S y necesidad que se evidenciaba de la falta de organización y ahorro de papel </a:t>
            </a:r>
            <a:endParaRPr/>
          </a:p>
        </p:txBody>
      </p:sp>
      <p:pic>
        <p:nvPicPr>
          <p:cNvPr id="219" name="Google Shape;219;p28"/>
          <p:cNvPicPr preferRelativeResize="0"/>
          <p:nvPr/>
        </p:nvPicPr>
        <p:blipFill rotWithShape="1">
          <a:blip r:embed="rId4">
            <a:alphaModFix/>
          </a:blip>
          <a:srcRect/>
          <a:stretch/>
        </p:blipFill>
        <p:spPr>
          <a:xfrm>
            <a:off x="6792421" y="1037433"/>
            <a:ext cx="1489808" cy="780287"/>
          </a:xfrm>
          <a:prstGeom prst="rect">
            <a:avLst/>
          </a:prstGeom>
          <a:noFill/>
          <a:ln>
            <a:noFill/>
          </a:ln>
        </p:spPr>
      </p:pic>
      <p:pic>
        <p:nvPicPr>
          <p:cNvPr id="220" name="Google Shape;220;p28"/>
          <p:cNvPicPr preferRelativeResize="0"/>
          <p:nvPr/>
        </p:nvPicPr>
        <p:blipFill rotWithShape="1">
          <a:blip r:embed="rId5">
            <a:alphaModFix/>
          </a:blip>
          <a:srcRect/>
          <a:stretch/>
        </p:blipFill>
        <p:spPr>
          <a:xfrm>
            <a:off x="2904274" y="2884869"/>
            <a:ext cx="3243353" cy="1847248"/>
          </a:xfrm>
          <a:prstGeom prst="rect">
            <a:avLst/>
          </a:prstGeom>
          <a:noFill/>
          <a:ln>
            <a:noFill/>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7"/>
        <p:cNvGrpSpPr/>
        <p:nvPr/>
      </p:nvGrpSpPr>
      <p:grpSpPr>
        <a:xfrm>
          <a:off x="0" y="0"/>
          <a:ext cx="0" cy="0"/>
          <a:chOff x="0" y="0"/>
          <a:chExt cx="0" cy="0"/>
        </a:xfrm>
      </p:grpSpPr>
      <p:sp>
        <p:nvSpPr>
          <p:cNvPr id="38" name="Google Shape;38;p11"/>
          <p:cNvSpPr txBox="1"/>
          <p:nvPr/>
        </p:nvSpPr>
        <p:spPr>
          <a:xfrm>
            <a:off x="0" y="1"/>
            <a:ext cx="9144000" cy="5143499"/>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3200"/>
              <a:buFont typeface="Arial"/>
              <a:buNone/>
            </a:pPr>
            <a:endParaRPr sz="3200" b="0" i="0" u="none" strike="noStrike" cap="none">
              <a:solidFill>
                <a:schemeClr val="dk1"/>
              </a:solidFill>
              <a:latin typeface="Calibri"/>
              <a:ea typeface="Calibri"/>
              <a:cs typeface="Calibri"/>
              <a:sym typeface="Calibri"/>
            </a:endParaRPr>
          </a:p>
        </p:txBody>
      </p:sp>
      <p:sp>
        <p:nvSpPr>
          <p:cNvPr id="39" name="Google Shape;39;p11"/>
          <p:cNvSpPr txBox="1"/>
          <p:nvPr/>
        </p:nvSpPr>
        <p:spPr>
          <a:xfrm>
            <a:off x="1685752" y="2205071"/>
            <a:ext cx="5591670" cy="1107996"/>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lt1"/>
              </a:buClr>
              <a:buSzPts val="4000"/>
              <a:buFont typeface="Calibri"/>
              <a:buNone/>
            </a:pPr>
            <a:r>
              <a:rPr lang="es-ES" sz="4000" b="1" i="0" u="none" strike="noStrike" cap="none" dirty="0">
                <a:solidFill>
                  <a:schemeClr val="lt1"/>
                </a:solidFill>
                <a:latin typeface="Calibri"/>
                <a:ea typeface="Calibri"/>
                <a:cs typeface="Calibri"/>
                <a:sym typeface="Calibri"/>
              </a:rPr>
              <a:t>METODOLOGICO</a:t>
            </a:r>
            <a:endParaRPr sz="4000" b="1" i="0" u="none" strike="noStrike" cap="none" dirty="0">
              <a:solidFill>
                <a:schemeClr val="lt1"/>
              </a:solidFill>
              <a:latin typeface="Calibri"/>
              <a:ea typeface="Calibri"/>
              <a:cs typeface="Calibri"/>
              <a:sym typeface="Calibri"/>
            </a:endParaRPr>
          </a:p>
        </p:txBody>
      </p:sp>
      <p:sp>
        <p:nvSpPr>
          <p:cNvPr id="40" name="Google Shape;40;p11"/>
          <p:cNvSpPr txBox="1"/>
          <p:nvPr/>
        </p:nvSpPr>
        <p:spPr>
          <a:xfrm>
            <a:off x="7111269" y="4710147"/>
            <a:ext cx="1901162" cy="30777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s-ES" sz="1400" b="0" i="0" u="sng" strike="noStrike" cap="none">
                <a:solidFill>
                  <a:schemeClr val="hlink"/>
                </a:solidFill>
                <a:latin typeface="Arial"/>
                <a:ea typeface="Arial"/>
                <a:cs typeface="Arial"/>
                <a:sym typeface="Arial"/>
                <a:hlinkClick r:id="rId3"/>
              </a:rPr>
              <a:t>ANTEPROYECTO</a:t>
            </a:r>
            <a:r>
              <a:rPr lang="es-ES" sz="14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29"/>
          <p:cNvSpPr txBox="1"/>
          <p:nvPr/>
        </p:nvSpPr>
        <p:spPr>
          <a:xfrm>
            <a:off x="416520" y="1835246"/>
            <a:ext cx="2789280" cy="1783422"/>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2400"/>
              <a:buFont typeface="Arial"/>
              <a:buNone/>
            </a:pPr>
            <a:r>
              <a:rPr lang="es-ES" sz="2400" b="0" i="0" u="none" strike="noStrike" cap="none">
                <a:solidFill>
                  <a:schemeClr val="dk1"/>
                </a:solidFill>
                <a:latin typeface="Arial"/>
                <a:ea typeface="Arial"/>
                <a:cs typeface="Arial"/>
                <a:sym typeface="Arial"/>
              </a:rPr>
              <a:t>Hardware, software con el que cuenta el cliente. (Inventario)</a:t>
            </a:r>
            <a:endParaRPr/>
          </a:p>
          <a:p>
            <a:pPr marL="0" marR="0" lvl="0" indent="0" algn="l" rtl="0">
              <a:lnSpc>
                <a:spcPct val="100000"/>
              </a:lnSpc>
              <a:spcBef>
                <a:spcPts val="0"/>
              </a:spcBef>
              <a:spcAft>
                <a:spcPts val="0"/>
              </a:spcAft>
              <a:buClr>
                <a:srgbClr val="000000"/>
              </a:buClr>
              <a:buSzPts val="2400"/>
              <a:buFont typeface="Arial"/>
              <a:buNone/>
            </a:pPr>
            <a:endParaRPr sz="2400" b="1" i="0" u="none" strike="noStrike" cap="none">
              <a:solidFill>
                <a:schemeClr val="lt1"/>
              </a:solidFill>
              <a:latin typeface="Calibri"/>
              <a:ea typeface="Calibri"/>
              <a:cs typeface="Calibri"/>
              <a:sym typeface="Calibri"/>
            </a:endParaRPr>
          </a:p>
        </p:txBody>
      </p:sp>
      <p:sp>
        <p:nvSpPr>
          <p:cNvPr id="226" name="Google Shape;226;p29"/>
          <p:cNvSpPr txBox="1"/>
          <p:nvPr/>
        </p:nvSpPr>
        <p:spPr>
          <a:xfrm>
            <a:off x="4409348" y="1531803"/>
            <a:ext cx="2591262" cy="36933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1" i="0" u="none" strike="noStrike" cap="none">
              <a:solidFill>
                <a:srgbClr val="5E5C5D"/>
              </a:solidFill>
              <a:latin typeface="Calibri"/>
              <a:ea typeface="Calibri"/>
              <a:cs typeface="Calibri"/>
              <a:sym typeface="Calibri"/>
            </a:endParaRPr>
          </a:p>
        </p:txBody>
      </p:sp>
      <p:sp>
        <p:nvSpPr>
          <p:cNvPr id="227" name="Google Shape;227;p29"/>
          <p:cNvSpPr txBox="1"/>
          <p:nvPr/>
        </p:nvSpPr>
        <p:spPr>
          <a:xfrm>
            <a:off x="4058474" y="1795088"/>
            <a:ext cx="3885416" cy="181588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5E5C5D"/>
              </a:solidFill>
              <a:latin typeface="Calibri"/>
              <a:ea typeface="Calibri"/>
              <a:cs typeface="Calibri"/>
              <a:sym typeface="Calibri"/>
            </a:endParaRPr>
          </a:p>
        </p:txBody>
      </p:sp>
      <p:pic>
        <p:nvPicPr>
          <p:cNvPr id="228" name="Google Shape;228;p29"/>
          <p:cNvPicPr preferRelativeResize="0"/>
          <p:nvPr/>
        </p:nvPicPr>
        <p:blipFill rotWithShape="1">
          <a:blip r:embed="rId3">
            <a:alphaModFix/>
          </a:blip>
          <a:srcRect/>
          <a:stretch/>
        </p:blipFill>
        <p:spPr>
          <a:xfrm>
            <a:off x="4058474" y="1112354"/>
            <a:ext cx="4286250" cy="31813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pic>
        <p:nvPicPr>
          <p:cNvPr id="233" name="Google Shape;233;p30"/>
          <p:cNvPicPr preferRelativeResize="0"/>
          <p:nvPr/>
        </p:nvPicPr>
        <p:blipFill rotWithShape="1">
          <a:blip r:embed="rId3">
            <a:alphaModFix/>
          </a:blip>
          <a:srcRect/>
          <a:stretch/>
        </p:blipFill>
        <p:spPr>
          <a:xfrm>
            <a:off x="1101721" y="1958193"/>
            <a:ext cx="241300" cy="38100"/>
          </a:xfrm>
          <a:prstGeom prst="rect">
            <a:avLst/>
          </a:prstGeom>
          <a:noFill/>
          <a:ln>
            <a:noFill/>
          </a:ln>
        </p:spPr>
      </p:pic>
      <p:sp>
        <p:nvSpPr>
          <p:cNvPr id="234" name="Google Shape;234;p30"/>
          <p:cNvSpPr txBox="1"/>
          <p:nvPr/>
        </p:nvSpPr>
        <p:spPr>
          <a:xfrm>
            <a:off x="954675" y="144887"/>
            <a:ext cx="2591262" cy="707886"/>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E8E6E8"/>
              </a:buClr>
              <a:buSzPts val="2000"/>
              <a:buFont typeface="Calibri"/>
              <a:buNone/>
            </a:pPr>
            <a:r>
              <a:rPr lang="es-ES" sz="2000" b="1" i="0" u="none" strike="noStrike" cap="none">
                <a:solidFill>
                  <a:srgbClr val="E8E6E8"/>
                </a:solidFill>
                <a:latin typeface="Calibri"/>
                <a:ea typeface="Calibri"/>
                <a:cs typeface="Calibri"/>
                <a:sym typeface="Calibri"/>
              </a:rPr>
              <a:t>INDICADOR</a:t>
            </a:r>
            <a:endParaRPr/>
          </a:p>
          <a:p>
            <a:pPr marL="0" marR="0" lvl="0" indent="0" algn="l" rtl="0">
              <a:lnSpc>
                <a:spcPct val="100000"/>
              </a:lnSpc>
              <a:spcBef>
                <a:spcPts val="0"/>
              </a:spcBef>
              <a:spcAft>
                <a:spcPts val="0"/>
              </a:spcAft>
              <a:buClr>
                <a:srgbClr val="E8E6E8"/>
              </a:buClr>
              <a:buSzPts val="2000"/>
              <a:buFont typeface="Calibri"/>
              <a:buNone/>
            </a:pPr>
            <a:r>
              <a:rPr lang="es-ES" sz="2000" b="1" i="0" u="none" strike="noStrike" cap="none">
                <a:solidFill>
                  <a:srgbClr val="E8E6E8"/>
                </a:solidFill>
                <a:latin typeface="Calibri"/>
                <a:ea typeface="Calibri"/>
                <a:cs typeface="Calibri"/>
                <a:sym typeface="Calibri"/>
              </a:rPr>
              <a:t>Componente técnico</a:t>
            </a:r>
            <a:endParaRPr/>
          </a:p>
        </p:txBody>
      </p:sp>
      <p:sp>
        <p:nvSpPr>
          <p:cNvPr id="235" name="Google Shape;235;p30"/>
          <p:cNvSpPr txBox="1"/>
          <p:nvPr/>
        </p:nvSpPr>
        <p:spPr>
          <a:xfrm>
            <a:off x="990199" y="1552505"/>
            <a:ext cx="2591262" cy="33855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600"/>
              <a:buFont typeface="Arial"/>
              <a:buNone/>
            </a:pPr>
            <a:endParaRPr sz="1600" b="1" i="0" u="none" strike="noStrike" cap="none">
              <a:solidFill>
                <a:srgbClr val="1D9A88"/>
              </a:solidFill>
              <a:latin typeface="Calibri"/>
              <a:ea typeface="Calibri"/>
              <a:cs typeface="Calibri"/>
              <a:sym typeface="Calibri"/>
            </a:endParaRPr>
          </a:p>
        </p:txBody>
      </p:sp>
      <p:pic>
        <p:nvPicPr>
          <p:cNvPr id="236" name="Google Shape;236;p30">
            <a:hlinkClick r:id="rId4" action="ppaction://hlinkfile"/>
          </p:cNvPr>
          <p:cNvPicPr preferRelativeResize="0"/>
          <p:nvPr/>
        </p:nvPicPr>
        <p:blipFill rotWithShape="1">
          <a:blip r:embed="rId5">
            <a:alphaModFix/>
          </a:blip>
          <a:srcRect/>
          <a:stretch/>
        </p:blipFill>
        <p:spPr>
          <a:xfrm>
            <a:off x="1101721" y="1052809"/>
            <a:ext cx="6691257" cy="3960849"/>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31"/>
          <p:cNvSpPr txBox="1"/>
          <p:nvPr/>
        </p:nvSpPr>
        <p:spPr>
          <a:xfrm>
            <a:off x="553338" y="162651"/>
            <a:ext cx="281288" cy="36933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1" i="0" u="none" strike="noStrike" cap="none">
              <a:solidFill>
                <a:srgbClr val="E8E6E8"/>
              </a:solidFill>
              <a:latin typeface="Calibri"/>
              <a:ea typeface="Calibri"/>
              <a:cs typeface="Calibri"/>
              <a:sym typeface="Calibri"/>
            </a:endParaRPr>
          </a:p>
        </p:txBody>
      </p:sp>
      <p:pic>
        <p:nvPicPr>
          <p:cNvPr id="243" name="Google Shape;243;p31"/>
          <p:cNvPicPr preferRelativeResize="0"/>
          <p:nvPr/>
        </p:nvPicPr>
        <p:blipFill rotWithShape="1">
          <a:blip r:embed="rId3">
            <a:alphaModFix/>
          </a:blip>
          <a:srcRect/>
          <a:stretch/>
        </p:blipFill>
        <p:spPr>
          <a:xfrm>
            <a:off x="1101721" y="1958193"/>
            <a:ext cx="241300" cy="38100"/>
          </a:xfrm>
          <a:prstGeom prst="rect">
            <a:avLst/>
          </a:prstGeom>
          <a:noFill/>
          <a:ln>
            <a:noFill/>
          </a:ln>
        </p:spPr>
      </p:pic>
      <p:sp>
        <p:nvSpPr>
          <p:cNvPr id="244" name="Google Shape;244;p31"/>
          <p:cNvSpPr txBox="1"/>
          <p:nvPr/>
        </p:nvSpPr>
        <p:spPr>
          <a:xfrm>
            <a:off x="954675" y="144887"/>
            <a:ext cx="2591262" cy="707886"/>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E8E6E8"/>
              </a:buClr>
              <a:buSzPts val="2000"/>
              <a:buFont typeface="Calibri"/>
              <a:buNone/>
            </a:pPr>
            <a:r>
              <a:rPr lang="es-ES" sz="2000" b="1" i="0" u="none" strike="noStrike" cap="none">
                <a:solidFill>
                  <a:srgbClr val="E8E6E8"/>
                </a:solidFill>
                <a:latin typeface="Calibri"/>
                <a:ea typeface="Calibri"/>
                <a:cs typeface="Calibri"/>
                <a:sym typeface="Calibri"/>
              </a:rPr>
              <a:t>INDICADOR</a:t>
            </a:r>
            <a:endParaRPr/>
          </a:p>
          <a:p>
            <a:pPr marL="0" marR="0" lvl="0" indent="0" algn="l" rtl="0">
              <a:lnSpc>
                <a:spcPct val="100000"/>
              </a:lnSpc>
              <a:spcBef>
                <a:spcPts val="0"/>
              </a:spcBef>
              <a:spcAft>
                <a:spcPts val="0"/>
              </a:spcAft>
              <a:buClr>
                <a:srgbClr val="E8E6E8"/>
              </a:buClr>
              <a:buSzPts val="2000"/>
              <a:buFont typeface="Calibri"/>
              <a:buNone/>
            </a:pPr>
            <a:r>
              <a:rPr lang="es-ES" sz="2000" b="1" i="0" u="none" strike="noStrike" cap="none">
                <a:solidFill>
                  <a:srgbClr val="E8E6E8"/>
                </a:solidFill>
                <a:latin typeface="Calibri"/>
                <a:ea typeface="Calibri"/>
                <a:cs typeface="Calibri"/>
                <a:sym typeface="Calibri"/>
              </a:rPr>
              <a:t>Componente técnico</a:t>
            </a:r>
            <a:endParaRPr/>
          </a:p>
        </p:txBody>
      </p:sp>
      <p:sp>
        <p:nvSpPr>
          <p:cNvPr id="245" name="Google Shape;245;p31"/>
          <p:cNvSpPr txBox="1"/>
          <p:nvPr/>
        </p:nvSpPr>
        <p:spPr>
          <a:xfrm>
            <a:off x="954675" y="1525223"/>
            <a:ext cx="3489734" cy="40011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000"/>
              <a:buFont typeface="Calibri"/>
              <a:buNone/>
            </a:pPr>
            <a:r>
              <a:rPr lang="es-ES" sz="2000" b="1" i="0" u="none" strike="noStrike" cap="none">
                <a:solidFill>
                  <a:schemeClr val="dk1"/>
                </a:solidFill>
                <a:latin typeface="Calibri"/>
                <a:ea typeface="Calibri"/>
                <a:cs typeface="Calibri"/>
                <a:sym typeface="Calibri"/>
              </a:rPr>
              <a:t>Requerimientos funcionales </a:t>
            </a:r>
            <a:endParaRPr/>
          </a:p>
        </p:txBody>
      </p:sp>
      <p:sp>
        <p:nvSpPr>
          <p:cNvPr id="246" name="Google Shape;246;p31"/>
          <p:cNvSpPr txBox="1"/>
          <p:nvPr/>
        </p:nvSpPr>
        <p:spPr>
          <a:xfrm>
            <a:off x="990199" y="1552505"/>
            <a:ext cx="2591262" cy="33855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600"/>
              <a:buFont typeface="Arial"/>
              <a:buNone/>
            </a:pPr>
            <a:endParaRPr sz="1600" b="1" i="0" u="none" strike="noStrike" cap="none">
              <a:solidFill>
                <a:srgbClr val="1D9A88"/>
              </a:solidFill>
              <a:latin typeface="Calibri"/>
              <a:ea typeface="Calibri"/>
              <a:cs typeface="Calibri"/>
              <a:sym typeface="Calibri"/>
            </a:endParaRPr>
          </a:p>
        </p:txBody>
      </p:sp>
      <p:sp>
        <p:nvSpPr>
          <p:cNvPr id="247" name="Google Shape;247;p31"/>
          <p:cNvSpPr txBox="1"/>
          <p:nvPr/>
        </p:nvSpPr>
        <p:spPr>
          <a:xfrm>
            <a:off x="1438714" y="2356889"/>
            <a:ext cx="5727630" cy="1821706"/>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5E5C5D"/>
              </a:buClr>
              <a:buSzPts val="2000"/>
              <a:buFont typeface="Calibri"/>
              <a:buNone/>
            </a:pPr>
            <a:r>
              <a:rPr lang="es-ES" sz="2000" b="0" i="0" u="none" strike="noStrike" cap="none">
                <a:solidFill>
                  <a:srgbClr val="5E5C5D"/>
                </a:solidFill>
                <a:latin typeface="Calibri"/>
                <a:ea typeface="Calibri"/>
                <a:cs typeface="Calibri"/>
                <a:sym typeface="Calibri"/>
              </a:rPr>
              <a:t>Los requerimientos funcionales de la pagina S.O.S DOCUMENTAL, son aquellos requisitos que necesita el cliente , como el registro de usuario ,una búsqueda rápida y capetas que ordenen los documentos que se van ha almacenar en la plataforma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pic>
        <p:nvPicPr>
          <p:cNvPr id="253" name="Google Shape;253;p32"/>
          <p:cNvPicPr preferRelativeResize="0"/>
          <p:nvPr/>
        </p:nvPicPr>
        <p:blipFill rotWithShape="1">
          <a:blip r:embed="rId3">
            <a:alphaModFix/>
          </a:blip>
          <a:srcRect/>
          <a:stretch/>
        </p:blipFill>
        <p:spPr>
          <a:xfrm>
            <a:off x="1101721" y="1958193"/>
            <a:ext cx="241300" cy="38100"/>
          </a:xfrm>
          <a:prstGeom prst="rect">
            <a:avLst/>
          </a:prstGeom>
          <a:noFill/>
          <a:ln>
            <a:noFill/>
          </a:ln>
        </p:spPr>
      </p:pic>
      <p:sp>
        <p:nvSpPr>
          <p:cNvPr id="254" name="Google Shape;254;p32"/>
          <p:cNvSpPr txBox="1"/>
          <p:nvPr/>
        </p:nvSpPr>
        <p:spPr>
          <a:xfrm>
            <a:off x="954675" y="144887"/>
            <a:ext cx="2591262" cy="707886"/>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E8E6E8"/>
              </a:buClr>
              <a:buSzPts val="2000"/>
              <a:buFont typeface="Calibri"/>
              <a:buNone/>
            </a:pPr>
            <a:r>
              <a:rPr lang="es-ES" sz="2000" b="1" i="0" u="none" strike="noStrike" cap="none">
                <a:solidFill>
                  <a:srgbClr val="E8E6E8"/>
                </a:solidFill>
                <a:latin typeface="Calibri"/>
                <a:ea typeface="Calibri"/>
                <a:cs typeface="Calibri"/>
                <a:sym typeface="Calibri"/>
              </a:rPr>
              <a:t>INDICADOR</a:t>
            </a:r>
            <a:endParaRPr/>
          </a:p>
          <a:p>
            <a:pPr marL="0" marR="0" lvl="0" indent="0" algn="l" rtl="0">
              <a:lnSpc>
                <a:spcPct val="100000"/>
              </a:lnSpc>
              <a:spcBef>
                <a:spcPts val="0"/>
              </a:spcBef>
              <a:spcAft>
                <a:spcPts val="0"/>
              </a:spcAft>
              <a:buClr>
                <a:srgbClr val="E8E6E8"/>
              </a:buClr>
              <a:buSzPts val="2000"/>
              <a:buFont typeface="Calibri"/>
              <a:buNone/>
            </a:pPr>
            <a:r>
              <a:rPr lang="es-ES" sz="2000" b="1" i="0" u="none" strike="noStrike" cap="none">
                <a:solidFill>
                  <a:srgbClr val="E8E6E8"/>
                </a:solidFill>
                <a:latin typeface="Calibri"/>
                <a:ea typeface="Calibri"/>
                <a:cs typeface="Calibri"/>
                <a:sym typeface="Calibri"/>
              </a:rPr>
              <a:t>Componente técnico</a:t>
            </a:r>
            <a:endParaRPr/>
          </a:p>
        </p:txBody>
      </p:sp>
      <p:sp>
        <p:nvSpPr>
          <p:cNvPr id="255" name="Google Shape;255;p32"/>
          <p:cNvSpPr txBox="1"/>
          <p:nvPr/>
        </p:nvSpPr>
        <p:spPr>
          <a:xfrm>
            <a:off x="665709" y="1131323"/>
            <a:ext cx="3489734" cy="40011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000"/>
              <a:buFont typeface="Calibri"/>
              <a:buNone/>
            </a:pPr>
            <a:r>
              <a:rPr lang="es-ES" sz="2000" b="1" i="0" u="none" strike="noStrike" cap="none">
                <a:solidFill>
                  <a:schemeClr val="dk1"/>
                </a:solidFill>
                <a:latin typeface="Calibri"/>
                <a:ea typeface="Calibri"/>
                <a:cs typeface="Calibri"/>
                <a:sym typeface="Calibri"/>
              </a:rPr>
              <a:t>Requerimientos funcionales </a:t>
            </a:r>
            <a:endParaRPr/>
          </a:p>
        </p:txBody>
      </p:sp>
      <p:sp>
        <p:nvSpPr>
          <p:cNvPr id="256" name="Google Shape;256;p32"/>
          <p:cNvSpPr txBox="1"/>
          <p:nvPr/>
        </p:nvSpPr>
        <p:spPr>
          <a:xfrm>
            <a:off x="665709" y="1218940"/>
            <a:ext cx="2591262" cy="33855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600"/>
              <a:buFont typeface="Arial"/>
              <a:buNone/>
            </a:pPr>
            <a:endParaRPr sz="1600" b="1" i="0" u="none" strike="noStrike" cap="none">
              <a:solidFill>
                <a:srgbClr val="1D9A88"/>
              </a:solidFill>
              <a:latin typeface="Calibri"/>
              <a:ea typeface="Calibri"/>
              <a:cs typeface="Calibri"/>
              <a:sym typeface="Calibri"/>
            </a:endParaRPr>
          </a:p>
        </p:txBody>
      </p:sp>
      <p:pic>
        <p:nvPicPr>
          <p:cNvPr id="3" name="Imagen 2"/>
          <p:cNvPicPr>
            <a:picLocks noChangeAspect="1"/>
          </p:cNvPicPr>
          <p:nvPr/>
        </p:nvPicPr>
        <p:blipFill rotWithShape="1">
          <a:blip r:embed="rId4"/>
          <a:srcRect l="25580" t="19536" r="28132" b="10525"/>
          <a:stretch/>
        </p:blipFill>
        <p:spPr>
          <a:xfrm>
            <a:off x="2410576" y="1531433"/>
            <a:ext cx="3809354" cy="359731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pic>
        <p:nvPicPr>
          <p:cNvPr id="262" name="Google Shape;262;p33"/>
          <p:cNvPicPr preferRelativeResize="0"/>
          <p:nvPr/>
        </p:nvPicPr>
        <p:blipFill rotWithShape="1">
          <a:blip r:embed="rId3">
            <a:alphaModFix/>
          </a:blip>
          <a:srcRect/>
          <a:stretch/>
        </p:blipFill>
        <p:spPr>
          <a:xfrm>
            <a:off x="1101721" y="1958193"/>
            <a:ext cx="241300" cy="38100"/>
          </a:xfrm>
          <a:prstGeom prst="rect">
            <a:avLst/>
          </a:prstGeom>
          <a:noFill/>
          <a:ln>
            <a:noFill/>
          </a:ln>
        </p:spPr>
      </p:pic>
      <p:sp>
        <p:nvSpPr>
          <p:cNvPr id="263" name="Google Shape;263;p33"/>
          <p:cNvSpPr txBox="1"/>
          <p:nvPr/>
        </p:nvSpPr>
        <p:spPr>
          <a:xfrm>
            <a:off x="954675" y="144887"/>
            <a:ext cx="2591262" cy="707886"/>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E8E6E8"/>
              </a:buClr>
              <a:buSzPts val="2000"/>
              <a:buFont typeface="Calibri"/>
              <a:buNone/>
            </a:pPr>
            <a:r>
              <a:rPr lang="es-ES" sz="2000" b="1" i="0" u="none" strike="noStrike" cap="none">
                <a:solidFill>
                  <a:srgbClr val="E8E6E8"/>
                </a:solidFill>
                <a:latin typeface="Calibri"/>
                <a:ea typeface="Calibri"/>
                <a:cs typeface="Calibri"/>
                <a:sym typeface="Calibri"/>
              </a:rPr>
              <a:t>INDICADOR</a:t>
            </a:r>
            <a:endParaRPr/>
          </a:p>
          <a:p>
            <a:pPr marL="0" marR="0" lvl="0" indent="0" algn="l" rtl="0">
              <a:lnSpc>
                <a:spcPct val="100000"/>
              </a:lnSpc>
              <a:spcBef>
                <a:spcPts val="0"/>
              </a:spcBef>
              <a:spcAft>
                <a:spcPts val="0"/>
              </a:spcAft>
              <a:buClr>
                <a:srgbClr val="E8E6E8"/>
              </a:buClr>
              <a:buSzPts val="2000"/>
              <a:buFont typeface="Calibri"/>
              <a:buNone/>
            </a:pPr>
            <a:r>
              <a:rPr lang="es-ES" sz="2000" b="1" i="0" u="none" strike="noStrike" cap="none">
                <a:solidFill>
                  <a:srgbClr val="E8E6E8"/>
                </a:solidFill>
                <a:latin typeface="Calibri"/>
                <a:ea typeface="Calibri"/>
                <a:cs typeface="Calibri"/>
                <a:sym typeface="Calibri"/>
              </a:rPr>
              <a:t>Componente técnico</a:t>
            </a:r>
            <a:endParaRPr/>
          </a:p>
        </p:txBody>
      </p:sp>
      <p:sp>
        <p:nvSpPr>
          <p:cNvPr id="264" name="Google Shape;264;p33"/>
          <p:cNvSpPr txBox="1"/>
          <p:nvPr/>
        </p:nvSpPr>
        <p:spPr>
          <a:xfrm>
            <a:off x="954675" y="1525223"/>
            <a:ext cx="3489734" cy="40011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000"/>
              <a:buFont typeface="Calibri"/>
              <a:buNone/>
            </a:pPr>
            <a:r>
              <a:rPr lang="es-ES" sz="2000" b="1" i="0" u="none" strike="noStrike" cap="none">
                <a:solidFill>
                  <a:schemeClr val="dk1"/>
                </a:solidFill>
                <a:latin typeface="Calibri"/>
                <a:ea typeface="Calibri"/>
                <a:cs typeface="Calibri"/>
                <a:sym typeface="Calibri"/>
              </a:rPr>
              <a:t>Requerimientos no funcionales </a:t>
            </a:r>
            <a:endParaRPr/>
          </a:p>
        </p:txBody>
      </p:sp>
      <p:sp>
        <p:nvSpPr>
          <p:cNvPr id="265" name="Google Shape;265;p33"/>
          <p:cNvSpPr txBox="1"/>
          <p:nvPr/>
        </p:nvSpPr>
        <p:spPr>
          <a:xfrm>
            <a:off x="990199" y="1552505"/>
            <a:ext cx="2591262" cy="33855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600"/>
              <a:buFont typeface="Arial"/>
              <a:buNone/>
            </a:pPr>
            <a:endParaRPr sz="1600" b="1" i="0" u="none" strike="noStrike" cap="none">
              <a:solidFill>
                <a:srgbClr val="1D9A88"/>
              </a:solidFill>
              <a:latin typeface="Calibri"/>
              <a:ea typeface="Calibri"/>
              <a:cs typeface="Calibri"/>
              <a:sym typeface="Calibri"/>
            </a:endParaRPr>
          </a:p>
        </p:txBody>
      </p:sp>
      <p:sp>
        <p:nvSpPr>
          <p:cNvPr id="266" name="Google Shape;266;p33"/>
          <p:cNvSpPr txBox="1"/>
          <p:nvPr/>
        </p:nvSpPr>
        <p:spPr>
          <a:xfrm>
            <a:off x="1438714" y="2356889"/>
            <a:ext cx="5727630" cy="1821706"/>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5E5C5D"/>
              </a:buClr>
              <a:buSzPts val="2000"/>
              <a:buFont typeface="Calibri"/>
              <a:buNone/>
            </a:pPr>
            <a:r>
              <a:rPr lang="es-ES" sz="2000" b="0" i="0" u="none" strike="noStrike" cap="none">
                <a:solidFill>
                  <a:srgbClr val="5E5C5D"/>
                </a:solidFill>
                <a:latin typeface="Calibri"/>
                <a:ea typeface="Calibri"/>
                <a:cs typeface="Calibri"/>
                <a:sym typeface="Calibri"/>
              </a:rPr>
              <a:t>Los requerimientos no  funcionales de la pagina S.O.S DOCUMENTAL, son aquellos que complementan y dan seguridad a lo que esta requiriendo el cliente, como lo es , la copia de seguridad, las bases de datos , la encriptación etc.</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pic>
        <p:nvPicPr>
          <p:cNvPr id="271" name="Google Shape;271;p34"/>
          <p:cNvPicPr preferRelativeResize="0"/>
          <p:nvPr/>
        </p:nvPicPr>
        <p:blipFill rotWithShape="1">
          <a:blip r:embed="rId3">
            <a:alphaModFix/>
          </a:blip>
          <a:srcRect/>
          <a:stretch/>
        </p:blipFill>
        <p:spPr>
          <a:xfrm>
            <a:off x="1101721" y="1958193"/>
            <a:ext cx="241300" cy="38100"/>
          </a:xfrm>
          <a:prstGeom prst="rect">
            <a:avLst/>
          </a:prstGeom>
          <a:noFill/>
          <a:ln>
            <a:noFill/>
          </a:ln>
        </p:spPr>
      </p:pic>
      <p:sp>
        <p:nvSpPr>
          <p:cNvPr id="272" name="Google Shape;272;p34"/>
          <p:cNvSpPr txBox="1"/>
          <p:nvPr/>
        </p:nvSpPr>
        <p:spPr>
          <a:xfrm>
            <a:off x="954675" y="144887"/>
            <a:ext cx="2591262" cy="707886"/>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E8E6E8"/>
              </a:buClr>
              <a:buSzPts val="2000"/>
              <a:buFont typeface="Calibri"/>
              <a:buNone/>
            </a:pPr>
            <a:r>
              <a:rPr lang="es-ES" sz="2000" b="1" i="0" u="none" strike="noStrike" cap="none">
                <a:solidFill>
                  <a:srgbClr val="E8E6E8"/>
                </a:solidFill>
                <a:latin typeface="Calibri"/>
                <a:ea typeface="Calibri"/>
                <a:cs typeface="Calibri"/>
                <a:sym typeface="Calibri"/>
              </a:rPr>
              <a:t>INDICADOR</a:t>
            </a:r>
            <a:endParaRPr/>
          </a:p>
          <a:p>
            <a:pPr marL="0" marR="0" lvl="0" indent="0" algn="l" rtl="0">
              <a:lnSpc>
                <a:spcPct val="100000"/>
              </a:lnSpc>
              <a:spcBef>
                <a:spcPts val="0"/>
              </a:spcBef>
              <a:spcAft>
                <a:spcPts val="0"/>
              </a:spcAft>
              <a:buClr>
                <a:srgbClr val="E8E6E8"/>
              </a:buClr>
              <a:buSzPts val="2000"/>
              <a:buFont typeface="Calibri"/>
              <a:buNone/>
            </a:pPr>
            <a:r>
              <a:rPr lang="es-ES" sz="2000" b="1" i="0" u="none" strike="noStrike" cap="none">
                <a:solidFill>
                  <a:srgbClr val="E8E6E8"/>
                </a:solidFill>
                <a:latin typeface="Calibri"/>
                <a:ea typeface="Calibri"/>
                <a:cs typeface="Calibri"/>
                <a:sym typeface="Calibri"/>
              </a:rPr>
              <a:t>Componente técnico</a:t>
            </a:r>
            <a:endParaRPr/>
          </a:p>
        </p:txBody>
      </p:sp>
      <p:sp>
        <p:nvSpPr>
          <p:cNvPr id="273" name="Google Shape;273;p34"/>
          <p:cNvSpPr txBox="1"/>
          <p:nvPr/>
        </p:nvSpPr>
        <p:spPr>
          <a:xfrm>
            <a:off x="594778" y="1135174"/>
            <a:ext cx="3489734" cy="40011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000"/>
              <a:buFont typeface="Calibri"/>
              <a:buNone/>
            </a:pPr>
            <a:r>
              <a:rPr lang="es-ES" sz="2000" b="1" i="0" u="none" strike="noStrike" cap="none">
                <a:solidFill>
                  <a:schemeClr val="dk1"/>
                </a:solidFill>
                <a:latin typeface="Calibri"/>
                <a:ea typeface="Calibri"/>
                <a:cs typeface="Calibri"/>
                <a:sym typeface="Calibri"/>
              </a:rPr>
              <a:t>Requerimientos no funcionales </a:t>
            </a:r>
            <a:endParaRPr/>
          </a:p>
        </p:txBody>
      </p:sp>
      <p:sp>
        <p:nvSpPr>
          <p:cNvPr id="274" name="Google Shape;274;p34"/>
          <p:cNvSpPr txBox="1"/>
          <p:nvPr/>
        </p:nvSpPr>
        <p:spPr>
          <a:xfrm>
            <a:off x="547783" y="1200612"/>
            <a:ext cx="2591262" cy="33855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600"/>
              <a:buFont typeface="Arial"/>
              <a:buNone/>
            </a:pPr>
            <a:endParaRPr sz="1600" b="1" i="0" u="none" strike="noStrike" cap="none">
              <a:solidFill>
                <a:srgbClr val="1D9A88"/>
              </a:solidFill>
              <a:latin typeface="Calibri"/>
              <a:ea typeface="Calibri"/>
              <a:cs typeface="Calibri"/>
              <a:sym typeface="Calibri"/>
            </a:endParaRPr>
          </a:p>
        </p:txBody>
      </p:sp>
      <p:pic>
        <p:nvPicPr>
          <p:cNvPr id="2" name="Imagen 1">
            <a:hlinkClick r:id="rId4" action="ppaction://hlinkfile"/>
          </p:cNvPr>
          <p:cNvPicPr>
            <a:picLocks noChangeAspect="1"/>
          </p:cNvPicPr>
          <p:nvPr/>
        </p:nvPicPr>
        <p:blipFill rotWithShape="1">
          <a:blip r:embed="rId5"/>
          <a:srcRect l="25458" t="40244" r="27656" b="25372"/>
          <a:stretch/>
        </p:blipFill>
        <p:spPr>
          <a:xfrm>
            <a:off x="1808701" y="1996293"/>
            <a:ext cx="5268944" cy="2414933"/>
          </a:xfrm>
          <a:prstGeom prst="rect">
            <a:avLst/>
          </a:prstGeom>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35"/>
          <p:cNvSpPr txBox="1"/>
          <p:nvPr/>
        </p:nvSpPr>
        <p:spPr>
          <a:xfrm>
            <a:off x="954675" y="144887"/>
            <a:ext cx="2591262" cy="707886"/>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E8E6E8"/>
              </a:buClr>
              <a:buSzPts val="2000"/>
              <a:buFont typeface="Calibri"/>
              <a:buNone/>
            </a:pPr>
            <a:r>
              <a:rPr lang="es-ES" sz="2000" b="1" i="0" u="none" strike="noStrike" cap="none" dirty="0">
                <a:solidFill>
                  <a:srgbClr val="E8E6E8"/>
                </a:solidFill>
                <a:latin typeface="Calibri"/>
                <a:ea typeface="Calibri"/>
                <a:cs typeface="Calibri"/>
                <a:sym typeface="Calibri"/>
              </a:rPr>
              <a:t>CASO DE USO EXTENDIDO </a:t>
            </a:r>
            <a:endParaRPr dirty="0"/>
          </a:p>
        </p:txBody>
      </p:sp>
      <p:pic>
        <p:nvPicPr>
          <p:cNvPr id="2" name="Imagen 1">
            <a:hlinkClick r:id="rId3" action="ppaction://hlinkfile"/>
          </p:cNvPr>
          <p:cNvPicPr>
            <a:picLocks noChangeAspect="1"/>
          </p:cNvPicPr>
          <p:nvPr/>
        </p:nvPicPr>
        <p:blipFill rotWithShape="1">
          <a:blip r:embed="rId4"/>
          <a:srcRect l="26923" t="19927" r="27289" b="14432"/>
          <a:stretch/>
        </p:blipFill>
        <p:spPr>
          <a:xfrm>
            <a:off x="2100106" y="1155027"/>
            <a:ext cx="4451420" cy="3988473"/>
          </a:xfrm>
          <a:prstGeom prst="rect">
            <a:avLst/>
          </a:prstGeom>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36"/>
          <p:cNvSpPr txBox="1"/>
          <p:nvPr/>
        </p:nvSpPr>
        <p:spPr>
          <a:xfrm>
            <a:off x="416520" y="1835246"/>
            <a:ext cx="3049500" cy="12951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2400"/>
              <a:buFont typeface="Arial"/>
              <a:buNone/>
            </a:pPr>
            <a:r>
              <a:rPr lang="es-ES" sz="2400" b="1" spc="50" dirty="0" smtClean="0">
                <a:ln w="0"/>
                <a:solidFill>
                  <a:schemeClr val="bg2"/>
                </a:solidFill>
                <a:effectLst>
                  <a:innerShdw blurRad="63500" dist="50800" dir="13500000">
                    <a:srgbClr val="000000">
                      <a:alpha val="50000"/>
                    </a:srgbClr>
                  </a:innerShdw>
                </a:effectLst>
              </a:rPr>
              <a:t>Diagrama </a:t>
            </a:r>
          </a:p>
          <a:p>
            <a:pPr marL="0" marR="0" lvl="0" indent="0" algn="ctr" rtl="0">
              <a:lnSpc>
                <a:spcPct val="100000"/>
              </a:lnSpc>
              <a:spcBef>
                <a:spcPts val="0"/>
              </a:spcBef>
              <a:spcAft>
                <a:spcPts val="0"/>
              </a:spcAft>
              <a:buClr>
                <a:schemeClr val="dk1"/>
              </a:buClr>
              <a:buSzPts val="2400"/>
              <a:buFont typeface="Arial"/>
              <a:buNone/>
            </a:pPr>
            <a:r>
              <a:rPr lang="es-ES" sz="2400" b="1" i="0" u="none" strike="noStrike" spc="50" dirty="0" smtClean="0">
                <a:ln w="0"/>
                <a:solidFill>
                  <a:schemeClr val="bg2"/>
                </a:solidFill>
                <a:effectLst>
                  <a:innerShdw blurRad="63500" dist="50800" dir="13500000">
                    <a:srgbClr val="000000">
                      <a:alpha val="50000"/>
                    </a:srgbClr>
                  </a:innerShdw>
                </a:effectLst>
                <a:sym typeface="Arial"/>
              </a:rPr>
              <a:t>Casos de Uso</a:t>
            </a:r>
            <a:endParaRPr sz="2400" b="1" i="0" u="none" strike="noStrike" spc="50" dirty="0">
              <a:ln w="0"/>
              <a:solidFill>
                <a:schemeClr val="bg2"/>
              </a:solidFill>
              <a:effectLst>
                <a:innerShdw blurRad="63500" dist="50800" dir="13500000">
                  <a:srgbClr val="000000">
                    <a:alpha val="50000"/>
                  </a:srgbClr>
                </a:innerShdw>
              </a:effectLst>
              <a:sym typeface="Arial"/>
            </a:endParaRPr>
          </a:p>
          <a:p>
            <a:pPr marL="0" marR="0" lvl="0" indent="0" algn="l" rtl="0">
              <a:lnSpc>
                <a:spcPct val="100000"/>
              </a:lnSpc>
              <a:spcBef>
                <a:spcPts val="0"/>
              </a:spcBef>
              <a:spcAft>
                <a:spcPts val="0"/>
              </a:spcAft>
              <a:buClr>
                <a:srgbClr val="000000"/>
              </a:buClr>
              <a:buSzPts val="2400"/>
              <a:buFont typeface="Arial"/>
              <a:buNone/>
            </a:pPr>
            <a:endParaRPr sz="2400" b="1" i="0" u="none" strike="noStrike" cap="none" dirty="0">
              <a:solidFill>
                <a:schemeClr val="lt1"/>
              </a:solidFill>
              <a:latin typeface="Calibri"/>
              <a:ea typeface="Calibri"/>
              <a:cs typeface="Calibri"/>
              <a:sym typeface="Calibri"/>
            </a:endParaRPr>
          </a:p>
        </p:txBody>
      </p:sp>
      <p:pic>
        <p:nvPicPr>
          <p:cNvPr id="5" name="Google Shape;289;p36">
            <a:hlinkClick r:id="rId3" action="ppaction://hlinkfile"/>
          </p:cNvPr>
          <p:cNvPicPr preferRelativeResize="0"/>
          <p:nvPr/>
        </p:nvPicPr>
        <p:blipFill>
          <a:blip r:embed="rId4">
            <a:extLst>
              <a:ext uri="{28A0092B-C50C-407E-A947-70E740481C1C}">
                <a14:useLocalDpi xmlns:a14="http://schemas.microsoft.com/office/drawing/2010/main" val="0"/>
              </a:ext>
            </a:extLst>
          </a:blip>
          <a:stretch>
            <a:fillRect/>
          </a:stretch>
        </p:blipFill>
        <p:spPr>
          <a:xfrm>
            <a:off x="4438833" y="389777"/>
            <a:ext cx="3858543" cy="4406125"/>
          </a:xfrm>
          <a:prstGeom prst="rect">
            <a:avLst/>
          </a:prstGeom>
          <a:noFill/>
          <a:ln>
            <a:noFill/>
          </a:ln>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37"/>
          <p:cNvSpPr txBox="1"/>
          <p:nvPr/>
        </p:nvSpPr>
        <p:spPr>
          <a:xfrm>
            <a:off x="954675" y="144887"/>
            <a:ext cx="2897478" cy="707886"/>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E8E6E8"/>
              </a:buClr>
              <a:buSzPts val="2000"/>
              <a:buFont typeface="Calibri"/>
              <a:buNone/>
            </a:pPr>
            <a:r>
              <a:rPr lang="es-ES" sz="2000" b="1" i="0" u="none" strike="noStrike" cap="none">
                <a:solidFill>
                  <a:srgbClr val="E8E6E8"/>
                </a:solidFill>
                <a:latin typeface="Calibri"/>
                <a:ea typeface="Calibri"/>
                <a:cs typeface="Calibri"/>
                <a:sym typeface="Calibri"/>
              </a:rPr>
              <a:t>DIAGRAMAS UML</a:t>
            </a:r>
            <a:endParaRPr/>
          </a:p>
          <a:p>
            <a:pPr marL="0" marR="0" lvl="0" indent="0" algn="l" rtl="0">
              <a:lnSpc>
                <a:spcPct val="100000"/>
              </a:lnSpc>
              <a:spcBef>
                <a:spcPts val="0"/>
              </a:spcBef>
              <a:spcAft>
                <a:spcPts val="0"/>
              </a:spcAft>
              <a:buClr>
                <a:srgbClr val="E8E6E8"/>
              </a:buClr>
              <a:buSzPts val="2000"/>
              <a:buFont typeface="Calibri"/>
              <a:buNone/>
            </a:pPr>
            <a:r>
              <a:rPr lang="es-ES" sz="2000" b="1" i="0" u="none" strike="noStrike" cap="none">
                <a:solidFill>
                  <a:srgbClr val="E8E6E8"/>
                </a:solidFill>
                <a:latin typeface="Calibri"/>
                <a:ea typeface="Calibri"/>
                <a:cs typeface="Calibri"/>
                <a:sym typeface="Calibri"/>
              </a:rPr>
              <a:t>DIAGRAMA DE ESTADO</a:t>
            </a:r>
            <a:endParaRPr/>
          </a:p>
        </p:txBody>
      </p:sp>
      <p:pic>
        <p:nvPicPr>
          <p:cNvPr id="296" name="Google Shape;296;p37">
            <a:hlinkClick r:id="rId3" action="ppaction://hlinkfile"/>
          </p:cNvPr>
          <p:cNvPicPr preferRelativeResize="0"/>
          <p:nvPr/>
        </p:nvPicPr>
        <p:blipFill>
          <a:blip r:embed="rId4">
            <a:extLst>
              <a:ext uri="{28A0092B-C50C-407E-A947-70E740481C1C}">
                <a14:useLocalDpi xmlns:a14="http://schemas.microsoft.com/office/drawing/2010/main" val="0"/>
              </a:ext>
            </a:extLst>
          </a:blip>
          <a:stretch>
            <a:fillRect/>
          </a:stretch>
        </p:blipFill>
        <p:spPr>
          <a:xfrm>
            <a:off x="1095351" y="1510493"/>
            <a:ext cx="6641879" cy="3172038"/>
          </a:xfrm>
          <a:prstGeom prst="rect">
            <a:avLst/>
          </a:prstGeom>
          <a:noFill/>
          <a:ln>
            <a:noFill/>
          </a:ln>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38"/>
          <p:cNvSpPr txBox="1"/>
          <p:nvPr/>
        </p:nvSpPr>
        <p:spPr>
          <a:xfrm>
            <a:off x="954674" y="144887"/>
            <a:ext cx="3617325" cy="707886"/>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E8E6E8"/>
              </a:buClr>
              <a:buSzPts val="2000"/>
              <a:buFont typeface="Calibri"/>
              <a:buNone/>
            </a:pPr>
            <a:r>
              <a:rPr lang="es-ES" sz="2000" b="1" i="0" u="none" strike="noStrike" cap="none">
                <a:solidFill>
                  <a:srgbClr val="E8E6E8"/>
                </a:solidFill>
                <a:latin typeface="Calibri"/>
                <a:ea typeface="Calibri"/>
                <a:cs typeface="Calibri"/>
                <a:sym typeface="Calibri"/>
              </a:rPr>
              <a:t>DIAGRAMAS UML</a:t>
            </a:r>
            <a:endParaRPr/>
          </a:p>
          <a:p>
            <a:pPr marL="0" marR="0" lvl="0" indent="0" algn="l" rtl="0">
              <a:lnSpc>
                <a:spcPct val="100000"/>
              </a:lnSpc>
              <a:spcBef>
                <a:spcPts val="0"/>
              </a:spcBef>
              <a:spcAft>
                <a:spcPts val="0"/>
              </a:spcAft>
              <a:buClr>
                <a:srgbClr val="E8E6E8"/>
              </a:buClr>
              <a:buSzPts val="2000"/>
              <a:buFont typeface="Calibri"/>
              <a:buNone/>
            </a:pPr>
            <a:r>
              <a:rPr lang="es-ES" sz="2000" b="1" i="0" u="none" strike="noStrike" cap="none">
                <a:solidFill>
                  <a:srgbClr val="E8E6E8"/>
                </a:solidFill>
                <a:latin typeface="Calibri"/>
                <a:ea typeface="Calibri"/>
                <a:cs typeface="Calibri"/>
                <a:sym typeface="Calibri"/>
              </a:rPr>
              <a:t>DIAGRAMA DE SECUENCIA</a:t>
            </a:r>
            <a:endParaRPr/>
          </a:p>
        </p:txBody>
      </p:sp>
      <p:pic>
        <p:nvPicPr>
          <p:cNvPr id="2" name="Imagen 1">
            <a:hlinkClick r:id="rId3" action="ppaction://hlinkfile"/>
          </p:cNvPr>
          <p:cNvPicPr>
            <a:picLocks noChangeAspect="1"/>
          </p:cNvPicPr>
          <p:nvPr/>
        </p:nvPicPr>
        <p:blipFill rotWithShape="1">
          <a:blip r:embed="rId4"/>
          <a:srcRect l="25824" t="34188" r="26557" b="25568"/>
          <a:stretch/>
        </p:blipFill>
        <p:spPr>
          <a:xfrm>
            <a:off x="1426866" y="1477107"/>
            <a:ext cx="5688052" cy="3004457"/>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4"/>
        <p:cNvGrpSpPr/>
        <p:nvPr/>
      </p:nvGrpSpPr>
      <p:grpSpPr>
        <a:xfrm>
          <a:off x="0" y="0"/>
          <a:ext cx="0" cy="0"/>
          <a:chOff x="0" y="0"/>
          <a:chExt cx="0" cy="0"/>
        </a:xfrm>
      </p:grpSpPr>
      <p:sp>
        <p:nvSpPr>
          <p:cNvPr id="45" name="Google Shape;45;p12"/>
          <p:cNvSpPr txBox="1"/>
          <p:nvPr/>
        </p:nvSpPr>
        <p:spPr>
          <a:xfrm>
            <a:off x="954675" y="144887"/>
            <a:ext cx="2591262" cy="707886"/>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E8E6E8"/>
              </a:buClr>
              <a:buSzPts val="2000"/>
              <a:buFont typeface="Calibri"/>
              <a:buNone/>
            </a:pPr>
            <a:r>
              <a:rPr lang="es-ES" sz="2000" b="1" i="0" u="none" strike="noStrike" cap="none">
                <a:solidFill>
                  <a:srgbClr val="E8E6E8"/>
                </a:solidFill>
                <a:latin typeface="Calibri"/>
                <a:ea typeface="Calibri"/>
                <a:cs typeface="Calibri"/>
                <a:sym typeface="Calibri"/>
              </a:rPr>
              <a:t>INDICADOR</a:t>
            </a:r>
            <a:endParaRPr/>
          </a:p>
          <a:p>
            <a:pPr marL="0" marR="0" lvl="0" indent="0" algn="l" rtl="0">
              <a:lnSpc>
                <a:spcPct val="100000"/>
              </a:lnSpc>
              <a:spcBef>
                <a:spcPts val="0"/>
              </a:spcBef>
              <a:spcAft>
                <a:spcPts val="0"/>
              </a:spcAft>
              <a:buClr>
                <a:srgbClr val="E8E6E8"/>
              </a:buClr>
              <a:buSzPts val="2000"/>
              <a:buFont typeface="Calibri"/>
              <a:buNone/>
            </a:pPr>
            <a:r>
              <a:rPr lang="es-ES" sz="2000" b="1">
                <a:solidFill>
                  <a:srgbClr val="E8E6E8"/>
                </a:solidFill>
                <a:latin typeface="Calibri"/>
                <a:ea typeface="Calibri"/>
                <a:cs typeface="Calibri"/>
                <a:sym typeface="Calibri"/>
              </a:rPr>
              <a:t>METODOLÓGICO</a:t>
            </a:r>
            <a:endParaRPr/>
          </a:p>
        </p:txBody>
      </p:sp>
      <p:sp>
        <p:nvSpPr>
          <p:cNvPr id="46" name="Google Shape;46;p12"/>
          <p:cNvSpPr txBox="1"/>
          <p:nvPr/>
        </p:nvSpPr>
        <p:spPr>
          <a:xfrm>
            <a:off x="553338" y="162651"/>
            <a:ext cx="281288" cy="36933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E8E6E8"/>
              </a:buClr>
              <a:buSzPts val="1800"/>
              <a:buFont typeface="Calibri"/>
              <a:buNone/>
            </a:pPr>
            <a:r>
              <a:rPr lang="es-ES" sz="1800" b="1" i="0" u="none" strike="noStrike" cap="none">
                <a:solidFill>
                  <a:srgbClr val="E8E6E8"/>
                </a:solidFill>
                <a:latin typeface="Calibri"/>
                <a:ea typeface="Calibri"/>
                <a:cs typeface="Calibri"/>
                <a:sym typeface="Calibri"/>
              </a:rPr>
              <a:t>1</a:t>
            </a:r>
            <a:endParaRPr/>
          </a:p>
        </p:txBody>
      </p:sp>
      <p:pic>
        <p:nvPicPr>
          <p:cNvPr id="47" name="Google Shape;47;p12"/>
          <p:cNvPicPr preferRelativeResize="0"/>
          <p:nvPr/>
        </p:nvPicPr>
        <p:blipFill rotWithShape="1">
          <a:blip r:embed="rId3">
            <a:alphaModFix/>
          </a:blip>
          <a:srcRect/>
          <a:stretch/>
        </p:blipFill>
        <p:spPr>
          <a:xfrm>
            <a:off x="594778" y="510490"/>
            <a:ext cx="217898" cy="36000"/>
          </a:xfrm>
          <a:prstGeom prst="rect">
            <a:avLst/>
          </a:prstGeom>
          <a:noFill/>
          <a:ln>
            <a:noFill/>
          </a:ln>
        </p:spPr>
      </p:pic>
      <p:sp>
        <p:nvSpPr>
          <p:cNvPr id="48" name="Google Shape;48;p12"/>
          <p:cNvSpPr txBox="1"/>
          <p:nvPr/>
        </p:nvSpPr>
        <p:spPr>
          <a:xfrm>
            <a:off x="986850" y="1508078"/>
            <a:ext cx="2591262" cy="40011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000"/>
              <a:buFont typeface="Calibri"/>
              <a:buNone/>
            </a:pPr>
            <a:r>
              <a:rPr lang="es-ES" sz="2000" b="1" i="0" u="none" strike="noStrike" cap="none">
                <a:solidFill>
                  <a:schemeClr val="dk1"/>
                </a:solidFill>
                <a:latin typeface="Calibri"/>
                <a:ea typeface="Calibri"/>
                <a:cs typeface="Calibri"/>
                <a:sym typeface="Calibri"/>
              </a:rPr>
              <a:t>OBJETIVO GENERAL </a:t>
            </a:r>
            <a:endParaRPr sz="2000" b="1" i="0" u="none" strike="noStrike" cap="none">
              <a:solidFill>
                <a:schemeClr val="dk1"/>
              </a:solidFill>
              <a:latin typeface="Calibri"/>
              <a:ea typeface="Calibri"/>
              <a:cs typeface="Calibri"/>
              <a:sym typeface="Calibri"/>
            </a:endParaRPr>
          </a:p>
        </p:txBody>
      </p:sp>
      <p:sp>
        <p:nvSpPr>
          <p:cNvPr id="49" name="Google Shape;49;p12"/>
          <p:cNvSpPr txBox="1"/>
          <p:nvPr/>
        </p:nvSpPr>
        <p:spPr>
          <a:xfrm>
            <a:off x="1745785" y="1283623"/>
            <a:ext cx="2591262" cy="33855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600"/>
              <a:buFont typeface="Arial"/>
              <a:buNone/>
            </a:pPr>
            <a:endParaRPr sz="1600" b="1" i="0" u="none" strike="noStrike" cap="none">
              <a:solidFill>
                <a:srgbClr val="ACC42D"/>
              </a:solidFill>
              <a:latin typeface="Calibri"/>
              <a:ea typeface="Calibri"/>
              <a:cs typeface="Calibri"/>
              <a:sym typeface="Calibri"/>
            </a:endParaRPr>
          </a:p>
        </p:txBody>
      </p:sp>
      <p:sp>
        <p:nvSpPr>
          <p:cNvPr id="50" name="Google Shape;50;p12"/>
          <p:cNvSpPr txBox="1"/>
          <p:nvPr/>
        </p:nvSpPr>
        <p:spPr>
          <a:xfrm>
            <a:off x="986850" y="2314599"/>
            <a:ext cx="6849000" cy="1953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595959"/>
              </a:buClr>
              <a:buSzPts val="2000"/>
              <a:buFont typeface="Calibri"/>
              <a:buNone/>
            </a:pPr>
            <a:r>
              <a:rPr lang="es-ES" sz="2000" b="1" i="0" u="none" strike="noStrike" cap="none">
                <a:solidFill>
                  <a:srgbClr val="595959"/>
                </a:solidFill>
                <a:latin typeface="Calibri"/>
                <a:ea typeface="Calibri"/>
                <a:cs typeface="Calibri"/>
                <a:sym typeface="Calibri"/>
              </a:rPr>
              <a:t>S.O.S DOCUMENTAL desea diseñar un website que optimice el uso de la documentación para  así disminuir el uso del papel, brindando a la empresa SANIGGI S.A.S una herramienta de trabajo que le permita llevar de forma ordenada el paso a paso en la implementación de un gestor documental, A partir del conocimiento previo de sus archivos.</a:t>
            </a:r>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5E5C5D"/>
              </a:solidFill>
              <a:latin typeface="Calibri"/>
              <a:ea typeface="Calibri"/>
              <a:cs typeface="Calibri"/>
              <a:sym typeface="Calibri"/>
            </a:endParaRPr>
          </a:p>
        </p:txBody>
      </p:sp>
      <p:pic>
        <p:nvPicPr>
          <p:cNvPr id="51" name="Google Shape;51;p12"/>
          <p:cNvPicPr preferRelativeResize="0"/>
          <p:nvPr/>
        </p:nvPicPr>
        <p:blipFill rotWithShape="1">
          <a:blip r:embed="rId4">
            <a:alphaModFix/>
          </a:blip>
          <a:srcRect/>
          <a:stretch/>
        </p:blipFill>
        <p:spPr>
          <a:xfrm>
            <a:off x="1101721" y="1963366"/>
            <a:ext cx="265430" cy="4191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Google Shape;308;p39"/>
          <p:cNvSpPr txBox="1"/>
          <p:nvPr/>
        </p:nvSpPr>
        <p:spPr>
          <a:xfrm>
            <a:off x="416520" y="1835246"/>
            <a:ext cx="3049548" cy="1295072"/>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2400"/>
              <a:buFont typeface="Arial"/>
              <a:buNone/>
            </a:pPr>
            <a:r>
              <a:rPr lang="es-ES" sz="2400" b="1" i="0" u="none" strike="noStrike" spc="50" dirty="0">
                <a:ln w="0"/>
                <a:solidFill>
                  <a:schemeClr val="bg2"/>
                </a:solidFill>
                <a:effectLst>
                  <a:innerShdw blurRad="63500" dist="50800" dir="13500000">
                    <a:srgbClr val="000000">
                      <a:alpha val="50000"/>
                    </a:srgbClr>
                  </a:innerShdw>
                </a:effectLst>
                <a:sym typeface="Arial"/>
              </a:rPr>
              <a:t>MODELO ENTIDAD </a:t>
            </a:r>
            <a:r>
              <a:rPr lang="es-ES" sz="2400" b="1" spc="50" dirty="0">
                <a:ln w="0"/>
                <a:solidFill>
                  <a:schemeClr val="bg2"/>
                </a:solidFill>
                <a:effectLst>
                  <a:innerShdw blurRad="63500" dist="50800" dir="13500000">
                    <a:srgbClr val="000000">
                      <a:alpha val="50000"/>
                    </a:srgbClr>
                  </a:innerShdw>
                </a:effectLst>
              </a:rPr>
              <a:t>RELACIÓN</a:t>
            </a:r>
            <a:endParaRPr sz="2400" b="1" i="0" u="none" strike="noStrike" spc="50" dirty="0">
              <a:ln w="0"/>
              <a:solidFill>
                <a:schemeClr val="bg2"/>
              </a:solidFill>
              <a:effectLst>
                <a:innerShdw blurRad="63500" dist="50800" dir="13500000">
                  <a:srgbClr val="000000">
                    <a:alpha val="50000"/>
                  </a:srgbClr>
                </a:innerShdw>
              </a:effectLst>
              <a:sym typeface="Arial"/>
            </a:endParaRPr>
          </a:p>
          <a:p>
            <a:pPr marL="0" marR="0" lvl="0" indent="0" algn="l" rtl="0">
              <a:lnSpc>
                <a:spcPct val="100000"/>
              </a:lnSpc>
              <a:spcBef>
                <a:spcPts val="0"/>
              </a:spcBef>
              <a:spcAft>
                <a:spcPts val="0"/>
              </a:spcAft>
              <a:buClr>
                <a:srgbClr val="000000"/>
              </a:buClr>
              <a:buSzPts val="2400"/>
              <a:buFont typeface="Arial"/>
              <a:buNone/>
            </a:pPr>
            <a:endParaRPr sz="2400" b="1" i="0" u="none" strike="noStrike" cap="none" dirty="0">
              <a:solidFill>
                <a:schemeClr val="lt1"/>
              </a:solidFill>
              <a:latin typeface="Calibri"/>
              <a:ea typeface="Calibri"/>
              <a:cs typeface="Calibri"/>
              <a:sym typeface="Calibri"/>
            </a:endParaRPr>
          </a:p>
        </p:txBody>
      </p:sp>
      <p:sp>
        <p:nvSpPr>
          <p:cNvPr id="309" name="Google Shape;309;p39"/>
          <p:cNvSpPr txBox="1"/>
          <p:nvPr/>
        </p:nvSpPr>
        <p:spPr>
          <a:xfrm>
            <a:off x="4409348" y="1531803"/>
            <a:ext cx="2591262" cy="36933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1" i="0" u="none" strike="noStrike" cap="none">
              <a:solidFill>
                <a:srgbClr val="5E5C5D"/>
              </a:solidFill>
              <a:latin typeface="Calibri"/>
              <a:ea typeface="Calibri"/>
              <a:cs typeface="Calibri"/>
              <a:sym typeface="Calibri"/>
            </a:endParaRPr>
          </a:p>
        </p:txBody>
      </p:sp>
      <p:sp>
        <p:nvSpPr>
          <p:cNvPr id="310" name="Google Shape;310;p39"/>
          <p:cNvSpPr txBox="1"/>
          <p:nvPr/>
        </p:nvSpPr>
        <p:spPr>
          <a:xfrm>
            <a:off x="4058474" y="1795088"/>
            <a:ext cx="3885416" cy="181588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5E5C5D"/>
              </a:solidFill>
              <a:latin typeface="Calibri"/>
              <a:ea typeface="Calibri"/>
              <a:cs typeface="Calibri"/>
              <a:sym typeface="Calibri"/>
            </a:endParaRPr>
          </a:p>
        </p:txBody>
      </p:sp>
      <p:pic>
        <p:nvPicPr>
          <p:cNvPr id="2" name="Imagen 1">
            <a:hlinkClick r:id="rId3" action="ppaction://hlinkfile"/>
          </p:cNvPr>
          <p:cNvPicPr>
            <a:picLocks noChangeAspect="1"/>
          </p:cNvPicPr>
          <p:nvPr/>
        </p:nvPicPr>
        <p:blipFill rotWithShape="1">
          <a:blip r:embed="rId4">
            <a:extLst>
              <a:ext uri="{28A0092B-C50C-407E-A947-70E740481C1C}">
                <a14:useLocalDpi xmlns:a14="http://schemas.microsoft.com/office/drawing/2010/main" val="0"/>
              </a:ext>
            </a:extLst>
          </a:blip>
          <a:srcRect r="36208"/>
          <a:stretch/>
        </p:blipFill>
        <p:spPr>
          <a:xfrm>
            <a:off x="4058474" y="770713"/>
            <a:ext cx="4485995" cy="3838479"/>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Google Shape;317;p40"/>
          <p:cNvSpPr txBox="1"/>
          <p:nvPr/>
        </p:nvSpPr>
        <p:spPr>
          <a:xfrm>
            <a:off x="954675" y="144887"/>
            <a:ext cx="2591262" cy="707886"/>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E8E6E8"/>
              </a:buClr>
              <a:buSzPts val="2000"/>
              <a:buFont typeface="Calibri"/>
              <a:buNone/>
            </a:pPr>
            <a:r>
              <a:rPr lang="es-ES" sz="2000" b="1" i="0" u="none" strike="noStrike" cap="none">
                <a:solidFill>
                  <a:srgbClr val="E8E6E8"/>
                </a:solidFill>
                <a:latin typeface="Calibri"/>
                <a:ea typeface="Calibri"/>
                <a:cs typeface="Calibri"/>
                <a:sym typeface="Calibri"/>
              </a:rPr>
              <a:t>DIAGRAMA DE DESPLIEGUE</a:t>
            </a:r>
            <a:endParaRPr/>
          </a:p>
          <a:p>
            <a:pPr marL="0" marR="0" lvl="0" indent="0" algn="l" rtl="0">
              <a:lnSpc>
                <a:spcPct val="100000"/>
              </a:lnSpc>
              <a:spcBef>
                <a:spcPts val="0"/>
              </a:spcBef>
              <a:spcAft>
                <a:spcPts val="0"/>
              </a:spcAft>
              <a:buClr>
                <a:srgbClr val="000000"/>
              </a:buClr>
              <a:buSzPts val="2000"/>
              <a:buFont typeface="Arial"/>
              <a:buNone/>
            </a:pPr>
            <a:endParaRPr sz="2000" b="1" i="0" u="none" strike="noStrike" cap="none">
              <a:solidFill>
                <a:srgbClr val="E8E6E8"/>
              </a:solidFill>
              <a:latin typeface="Calibri"/>
              <a:ea typeface="Calibri"/>
              <a:cs typeface="Calibri"/>
              <a:sym typeface="Calibri"/>
            </a:endParaRPr>
          </a:p>
        </p:txBody>
      </p:sp>
      <p:pic>
        <p:nvPicPr>
          <p:cNvPr id="2" name="Imagen 1">
            <a:hlinkClick r:id="rId3" action="ppaction://hlinkfile"/>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50306" y="1327679"/>
            <a:ext cx="4983765" cy="3655047"/>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Google Shape;324;p41"/>
          <p:cNvSpPr txBox="1"/>
          <p:nvPr/>
        </p:nvSpPr>
        <p:spPr>
          <a:xfrm>
            <a:off x="954675" y="144887"/>
            <a:ext cx="2591262" cy="707886"/>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E8E6E8"/>
              </a:buClr>
              <a:buSzPts val="2000"/>
              <a:buFont typeface="Calibri"/>
              <a:buNone/>
            </a:pPr>
            <a:r>
              <a:rPr lang="es-ES" sz="2000" b="1" i="0" u="none" strike="noStrike" cap="none">
                <a:solidFill>
                  <a:srgbClr val="E8E6E8"/>
                </a:solidFill>
                <a:latin typeface="Calibri"/>
                <a:ea typeface="Calibri"/>
                <a:cs typeface="Calibri"/>
                <a:sym typeface="Calibri"/>
              </a:rPr>
              <a:t>DIAGRAMAS UML</a:t>
            </a:r>
            <a:endParaRPr/>
          </a:p>
          <a:p>
            <a:pPr marL="0" marR="0" lvl="0" indent="0" algn="l" rtl="0">
              <a:lnSpc>
                <a:spcPct val="100000"/>
              </a:lnSpc>
              <a:spcBef>
                <a:spcPts val="0"/>
              </a:spcBef>
              <a:spcAft>
                <a:spcPts val="0"/>
              </a:spcAft>
              <a:buClr>
                <a:srgbClr val="E8E6E8"/>
              </a:buClr>
              <a:buSzPts val="2000"/>
              <a:buFont typeface="Calibri"/>
              <a:buNone/>
            </a:pPr>
            <a:r>
              <a:rPr lang="es-ES" sz="2000" b="1" i="0" u="none" strike="noStrike" cap="none">
                <a:solidFill>
                  <a:srgbClr val="E8E6E8"/>
                </a:solidFill>
                <a:latin typeface="Calibri"/>
                <a:ea typeface="Calibri"/>
                <a:cs typeface="Calibri"/>
                <a:sym typeface="Calibri"/>
              </a:rPr>
              <a:t>DIAGRAMA DE CLASES</a:t>
            </a:r>
            <a:endParaRPr/>
          </a:p>
        </p:txBody>
      </p:sp>
      <p:pic>
        <p:nvPicPr>
          <p:cNvPr id="2" name="Imagen 1">
            <a:hlinkClick r:id="rId3" action="ppaction://hlinkfile"/>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50306" y="1136341"/>
            <a:ext cx="4291878" cy="4007159"/>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Google Shape;331;p42"/>
          <p:cNvSpPr txBox="1"/>
          <p:nvPr/>
        </p:nvSpPr>
        <p:spPr>
          <a:xfrm>
            <a:off x="954675" y="144887"/>
            <a:ext cx="2591262" cy="707886"/>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E8E6E8"/>
              </a:buClr>
              <a:buSzPts val="2000"/>
              <a:buFont typeface="Calibri"/>
              <a:buNone/>
            </a:pPr>
            <a:r>
              <a:rPr lang="es-ES" sz="2000" b="1" i="0" u="none" strike="noStrike" cap="none">
                <a:solidFill>
                  <a:srgbClr val="E8E6E8"/>
                </a:solidFill>
                <a:latin typeface="Calibri"/>
                <a:ea typeface="Calibri"/>
                <a:cs typeface="Calibri"/>
                <a:sym typeface="Calibri"/>
              </a:rPr>
              <a:t>DICCIONARIO DE DATOS</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sp>
        <p:nvSpPr>
          <p:cNvPr id="339" name="Google Shape;339;p43"/>
          <p:cNvSpPr txBox="1"/>
          <p:nvPr/>
        </p:nvSpPr>
        <p:spPr>
          <a:xfrm>
            <a:off x="656095" y="98234"/>
            <a:ext cx="2591262" cy="707886"/>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E8E6E8"/>
              </a:buClr>
              <a:buSzPts val="2000"/>
              <a:buFont typeface="Calibri"/>
              <a:buNone/>
            </a:pPr>
            <a:r>
              <a:rPr lang="es-ES" sz="2000" b="1" i="0" u="none" strike="noStrike" cap="none">
                <a:solidFill>
                  <a:srgbClr val="E8E6E8"/>
                </a:solidFill>
                <a:latin typeface="Calibri"/>
                <a:ea typeface="Calibri"/>
                <a:cs typeface="Calibri"/>
                <a:sym typeface="Calibri"/>
              </a:rPr>
              <a:t>MOCKUPS </a:t>
            </a:r>
            <a:endParaRPr sz="2000" b="1" i="0" u="none" strike="noStrike" cap="none">
              <a:solidFill>
                <a:srgbClr val="E8E6E8"/>
              </a:solidFill>
              <a:latin typeface="Calibri"/>
              <a:ea typeface="Calibri"/>
              <a:cs typeface="Calibri"/>
              <a:sym typeface="Calibri"/>
            </a:endParaRPr>
          </a:p>
        </p:txBody>
      </p:sp>
      <p:sp>
        <p:nvSpPr>
          <p:cNvPr id="340" name="Google Shape;340;p43"/>
          <p:cNvSpPr txBox="1"/>
          <p:nvPr/>
        </p:nvSpPr>
        <p:spPr>
          <a:xfrm>
            <a:off x="6943411" y="4698209"/>
            <a:ext cx="2200589" cy="30777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s-ES" sz="1400" b="0" i="0" u="sng" strike="noStrike" cap="none">
                <a:solidFill>
                  <a:schemeClr val="hlink"/>
                </a:solidFill>
                <a:latin typeface="Arial"/>
                <a:ea typeface="Arial"/>
                <a:cs typeface="Arial"/>
                <a:sym typeface="Arial"/>
                <a:hlinkClick r:id="rId3"/>
              </a:rPr>
              <a:t>PATRONES DE DISEÑO</a:t>
            </a:r>
            <a:endParaRPr sz="1400" b="0" i="0" u="none" strike="noStrike" cap="none">
              <a:solidFill>
                <a:srgbClr val="000000"/>
              </a:solidFill>
              <a:latin typeface="Arial"/>
              <a:ea typeface="Arial"/>
              <a:cs typeface="Arial"/>
              <a:sym typeface="Arial"/>
            </a:endParaRPr>
          </a:p>
        </p:txBody>
      </p:sp>
      <p:pic>
        <p:nvPicPr>
          <p:cNvPr id="341" name="Google Shape;341;p43"/>
          <p:cNvPicPr preferRelativeResize="0"/>
          <p:nvPr/>
        </p:nvPicPr>
        <p:blipFill rotWithShape="1">
          <a:blip r:embed="rId4">
            <a:alphaModFix/>
          </a:blip>
          <a:srcRect/>
          <a:stretch/>
        </p:blipFill>
        <p:spPr>
          <a:xfrm>
            <a:off x="1499016" y="951712"/>
            <a:ext cx="4702982" cy="4191788"/>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45"/>
        <p:cNvGrpSpPr/>
        <p:nvPr/>
      </p:nvGrpSpPr>
      <p:grpSpPr>
        <a:xfrm>
          <a:off x="0" y="0"/>
          <a:ext cx="0" cy="0"/>
          <a:chOff x="0" y="0"/>
          <a:chExt cx="0" cy="0"/>
        </a:xfrm>
      </p:grpSpPr>
      <p:sp>
        <p:nvSpPr>
          <p:cNvPr id="346" name="Google Shape;346;p44"/>
          <p:cNvSpPr txBox="1"/>
          <p:nvPr/>
        </p:nvSpPr>
        <p:spPr>
          <a:xfrm>
            <a:off x="301031" y="1901135"/>
            <a:ext cx="3049548" cy="1295072"/>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2400"/>
              <a:buFont typeface="Arial"/>
              <a:buNone/>
            </a:pPr>
            <a:r>
              <a:rPr lang="es-ES" sz="2400" b="1" i="0" u="none" strike="noStrike" spc="50" dirty="0">
                <a:ln w="0"/>
                <a:solidFill>
                  <a:schemeClr val="bg2"/>
                </a:solidFill>
                <a:effectLst>
                  <a:innerShdw blurRad="63500" dist="50800" dir="13500000">
                    <a:srgbClr val="000000">
                      <a:alpha val="50000"/>
                    </a:srgbClr>
                  </a:innerShdw>
                </a:effectLst>
                <a:sym typeface="Arial"/>
              </a:rPr>
              <a:t>MODELO RELACIONAL</a:t>
            </a:r>
            <a:endParaRPr b="1" spc="50" dirty="0">
              <a:ln w="0"/>
              <a:solidFill>
                <a:schemeClr val="bg2"/>
              </a:solidFill>
              <a:effectLst>
                <a:innerShdw blurRad="63500" dist="50800" dir="13500000">
                  <a:srgbClr val="000000">
                    <a:alpha val="50000"/>
                  </a:srgbClr>
                </a:innerShdw>
              </a:effectLst>
            </a:endParaRPr>
          </a:p>
          <a:p>
            <a:pPr marL="0" marR="0" lvl="0" indent="0" algn="ctr" rtl="0">
              <a:lnSpc>
                <a:spcPct val="100000"/>
              </a:lnSpc>
              <a:spcBef>
                <a:spcPts val="0"/>
              </a:spcBef>
              <a:spcAft>
                <a:spcPts val="0"/>
              </a:spcAft>
              <a:buClr>
                <a:srgbClr val="000000"/>
              </a:buClr>
              <a:buSzPts val="2400"/>
              <a:buFont typeface="Arial"/>
              <a:buNone/>
            </a:pPr>
            <a:endParaRPr sz="24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endParaRPr sz="2400" b="1" i="0" u="none" strike="noStrike" cap="none" dirty="0">
              <a:solidFill>
                <a:schemeClr val="lt1"/>
              </a:solidFill>
              <a:latin typeface="Calibri"/>
              <a:ea typeface="Calibri"/>
              <a:cs typeface="Calibri"/>
              <a:sym typeface="Calibri"/>
            </a:endParaRPr>
          </a:p>
        </p:txBody>
      </p:sp>
      <p:sp>
        <p:nvSpPr>
          <p:cNvPr id="347" name="Google Shape;347;p44"/>
          <p:cNvSpPr txBox="1"/>
          <p:nvPr/>
        </p:nvSpPr>
        <p:spPr>
          <a:xfrm>
            <a:off x="4409348" y="1531803"/>
            <a:ext cx="2591262" cy="36933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1" i="0" u="none" strike="noStrike" cap="none">
              <a:solidFill>
                <a:srgbClr val="5E5C5D"/>
              </a:solidFill>
              <a:latin typeface="Calibri"/>
              <a:ea typeface="Calibri"/>
              <a:cs typeface="Calibri"/>
              <a:sym typeface="Calibri"/>
            </a:endParaRPr>
          </a:p>
        </p:txBody>
      </p:sp>
      <p:sp>
        <p:nvSpPr>
          <p:cNvPr id="348" name="Google Shape;348;p44"/>
          <p:cNvSpPr txBox="1"/>
          <p:nvPr/>
        </p:nvSpPr>
        <p:spPr>
          <a:xfrm>
            <a:off x="4058474" y="1795088"/>
            <a:ext cx="3885416" cy="181588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5E5C5D"/>
              </a:solidFill>
              <a:latin typeface="Calibri"/>
              <a:ea typeface="Calibri"/>
              <a:cs typeface="Calibri"/>
              <a:sym typeface="Calibri"/>
            </a:endParaRPr>
          </a:p>
        </p:txBody>
      </p:sp>
      <p:pic>
        <p:nvPicPr>
          <p:cNvPr id="7" name="Imagen 6">
            <a:hlinkClick r:id="rId3" action="ppaction://hlinkfile"/>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58474" y="864863"/>
            <a:ext cx="4769605" cy="3367616"/>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5" name="Google Shape;355;p45"/>
          <p:cNvSpPr txBox="1"/>
          <p:nvPr/>
        </p:nvSpPr>
        <p:spPr>
          <a:xfrm>
            <a:off x="954675" y="144887"/>
            <a:ext cx="2591262" cy="707886"/>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E8E6E8"/>
              </a:buClr>
              <a:buSzPts val="2000"/>
              <a:buFont typeface="Calibri"/>
              <a:buNone/>
            </a:pPr>
            <a:r>
              <a:rPr lang="es-ES" sz="2000" b="1" i="0" u="none" strike="noStrike" cap="none">
                <a:solidFill>
                  <a:srgbClr val="E8E6E8"/>
                </a:solidFill>
                <a:latin typeface="Calibri"/>
                <a:ea typeface="Calibri"/>
                <a:cs typeface="Calibri"/>
                <a:sym typeface="Calibri"/>
              </a:rPr>
              <a:t>DDL Y DML</a:t>
            </a:r>
            <a:endParaRPr sz="2000" b="1" i="0" u="none" strike="noStrike" cap="none">
              <a:solidFill>
                <a:srgbClr val="E8E6E8"/>
              </a:solidFill>
              <a:latin typeface="Calibri"/>
              <a:ea typeface="Calibri"/>
              <a:cs typeface="Calibri"/>
              <a:sym typeface="Calibri"/>
            </a:endParaRPr>
          </a:p>
        </p:txBody>
      </p:sp>
      <p:sp>
        <p:nvSpPr>
          <p:cNvPr id="356" name="Google Shape;356;p45"/>
          <p:cNvSpPr txBox="1"/>
          <p:nvPr/>
        </p:nvSpPr>
        <p:spPr>
          <a:xfrm>
            <a:off x="6905486" y="4620280"/>
            <a:ext cx="2105025" cy="30777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s-ES" sz="1400" b="0" i="0" u="sng" strike="noStrike" cap="none">
                <a:solidFill>
                  <a:schemeClr val="hlink"/>
                </a:solidFill>
                <a:latin typeface="Arial"/>
                <a:ea typeface="Arial"/>
                <a:cs typeface="Arial"/>
                <a:sym typeface="Arial"/>
                <a:hlinkClick r:id="rId3"/>
              </a:rPr>
              <a:t>SCRIP BD</a:t>
            </a:r>
            <a:endParaRPr sz="1400" b="0" i="0" u="none" strike="noStrike" cap="none">
              <a:solidFill>
                <a:srgbClr val="000000"/>
              </a:solidFill>
              <a:latin typeface="Arial"/>
              <a:ea typeface="Arial"/>
              <a:cs typeface="Arial"/>
              <a:sym typeface="Arial"/>
            </a:endParaRPr>
          </a:p>
        </p:txBody>
      </p:sp>
      <p:pic>
        <p:nvPicPr>
          <p:cNvPr id="357" name="Google Shape;357;p45"/>
          <p:cNvPicPr preferRelativeResize="0"/>
          <p:nvPr/>
        </p:nvPicPr>
        <p:blipFill rotWithShape="1">
          <a:blip r:embed="rId4">
            <a:alphaModFix/>
          </a:blip>
          <a:srcRect/>
          <a:stretch/>
        </p:blipFill>
        <p:spPr>
          <a:xfrm>
            <a:off x="144023" y="1114391"/>
            <a:ext cx="3878914" cy="1982556"/>
          </a:xfrm>
          <a:prstGeom prst="rect">
            <a:avLst/>
          </a:prstGeom>
          <a:noFill/>
          <a:ln>
            <a:noFill/>
          </a:ln>
        </p:spPr>
      </p:pic>
      <p:sp>
        <p:nvSpPr>
          <p:cNvPr id="358" name="Google Shape;358;p45"/>
          <p:cNvSpPr txBox="1"/>
          <p:nvPr/>
        </p:nvSpPr>
        <p:spPr>
          <a:xfrm>
            <a:off x="1562837" y="3204676"/>
            <a:ext cx="687469" cy="30777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s-ES" sz="1400" b="0" i="0" u="none" strike="noStrike" cap="none">
                <a:solidFill>
                  <a:srgbClr val="000000"/>
                </a:solidFill>
                <a:latin typeface="Arial"/>
                <a:ea typeface="Arial"/>
                <a:cs typeface="Arial"/>
                <a:sym typeface="Arial"/>
              </a:rPr>
              <a:t>DDL</a:t>
            </a:r>
            <a:endParaRPr sz="1400" b="0" i="0" u="none" strike="noStrike" cap="none">
              <a:solidFill>
                <a:srgbClr val="000000"/>
              </a:solidFill>
              <a:latin typeface="Arial"/>
              <a:ea typeface="Arial"/>
              <a:cs typeface="Arial"/>
              <a:sym typeface="Arial"/>
            </a:endParaRPr>
          </a:p>
        </p:txBody>
      </p:sp>
      <p:pic>
        <p:nvPicPr>
          <p:cNvPr id="359" name="Google Shape;359;p45"/>
          <p:cNvPicPr preferRelativeResize="0"/>
          <p:nvPr/>
        </p:nvPicPr>
        <p:blipFill rotWithShape="1">
          <a:blip r:embed="rId5">
            <a:alphaModFix/>
          </a:blip>
          <a:srcRect/>
          <a:stretch/>
        </p:blipFill>
        <p:spPr>
          <a:xfrm>
            <a:off x="4422191" y="2372763"/>
            <a:ext cx="4419570" cy="1833506"/>
          </a:xfrm>
          <a:prstGeom prst="rect">
            <a:avLst/>
          </a:prstGeom>
          <a:noFill/>
          <a:ln>
            <a:noFill/>
          </a:ln>
        </p:spPr>
      </p:pic>
      <p:sp>
        <p:nvSpPr>
          <p:cNvPr id="360" name="Google Shape;360;p45"/>
          <p:cNvSpPr txBox="1"/>
          <p:nvPr/>
        </p:nvSpPr>
        <p:spPr>
          <a:xfrm>
            <a:off x="6218017" y="1650975"/>
            <a:ext cx="687469" cy="30777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s-ES" sz="1400" b="0" i="0" u="none" strike="noStrike" cap="none">
                <a:solidFill>
                  <a:srgbClr val="000000"/>
                </a:solidFill>
                <a:latin typeface="Arial"/>
                <a:ea typeface="Arial"/>
                <a:cs typeface="Arial"/>
                <a:sym typeface="Arial"/>
              </a:rPr>
              <a:t>DML</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Google Shape;365;p46"/>
          <p:cNvSpPr txBox="1"/>
          <p:nvPr/>
        </p:nvSpPr>
        <p:spPr>
          <a:xfrm>
            <a:off x="443579" y="171755"/>
            <a:ext cx="520296" cy="34395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1" i="0" u="none" strike="noStrike" cap="none">
              <a:solidFill>
                <a:srgbClr val="E8E6E8"/>
              </a:solidFill>
              <a:latin typeface="Calibri"/>
              <a:ea typeface="Calibri"/>
              <a:cs typeface="Calibri"/>
              <a:sym typeface="Calibri"/>
            </a:endParaRPr>
          </a:p>
        </p:txBody>
      </p:sp>
      <p:sp>
        <p:nvSpPr>
          <p:cNvPr id="366" name="Google Shape;366;p46"/>
          <p:cNvSpPr txBox="1"/>
          <p:nvPr/>
        </p:nvSpPr>
        <p:spPr>
          <a:xfrm>
            <a:off x="954675" y="144887"/>
            <a:ext cx="2591262" cy="707886"/>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E8E6E8"/>
              </a:buClr>
              <a:buSzPts val="2000"/>
              <a:buFont typeface="Calibri"/>
              <a:buNone/>
            </a:pPr>
            <a:r>
              <a:rPr lang="es-ES" sz="2000" b="1" i="0" u="none" strike="noStrike" cap="none">
                <a:solidFill>
                  <a:srgbClr val="E8E6E8"/>
                </a:solidFill>
                <a:latin typeface="Calibri"/>
                <a:ea typeface="Calibri"/>
                <a:cs typeface="Calibri"/>
                <a:sym typeface="Calibri"/>
              </a:rPr>
              <a:t>SISTEMA DE CONTROL DE VERSIONES</a:t>
            </a:r>
            <a:endParaRPr sz="2000" b="1" i="0" u="none" strike="noStrike" cap="none">
              <a:solidFill>
                <a:srgbClr val="E8E6E8"/>
              </a:solidFill>
              <a:latin typeface="Calibri"/>
              <a:ea typeface="Calibri"/>
              <a:cs typeface="Calibri"/>
              <a:sym typeface="Calibri"/>
            </a:endParaRPr>
          </a:p>
        </p:txBody>
      </p:sp>
      <p:sp>
        <p:nvSpPr>
          <p:cNvPr id="367" name="Google Shape;367;p46"/>
          <p:cNvSpPr txBox="1"/>
          <p:nvPr/>
        </p:nvSpPr>
        <p:spPr>
          <a:xfrm>
            <a:off x="7189840" y="4238513"/>
            <a:ext cx="1767548" cy="58477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2060"/>
              </a:buClr>
              <a:buSzPts val="1600"/>
              <a:buFont typeface="Arial"/>
              <a:buNone/>
            </a:pPr>
            <a:r>
              <a:rPr lang="es-ES" sz="1600" b="0" i="0" u="sng" strike="noStrike" cap="none">
                <a:solidFill>
                  <a:srgbClr val="002060"/>
                </a:solidFill>
                <a:latin typeface="Arial"/>
                <a:ea typeface="Arial"/>
                <a:cs typeface="Arial"/>
                <a:sym typeface="Arial"/>
              </a:rPr>
              <a:t>CONTROL DE VERSINES</a:t>
            </a:r>
            <a:endParaRPr sz="1600" b="0" i="0" u="sng" strike="noStrike" cap="none">
              <a:solidFill>
                <a:srgbClr val="002060"/>
              </a:solidFill>
              <a:latin typeface="Arial"/>
              <a:ea typeface="Arial"/>
              <a:cs typeface="Arial"/>
              <a:sym typeface="Arial"/>
            </a:endParaRPr>
          </a:p>
        </p:txBody>
      </p:sp>
      <p:pic>
        <p:nvPicPr>
          <p:cNvPr id="368" name="Google Shape;368;p46"/>
          <p:cNvPicPr preferRelativeResize="0"/>
          <p:nvPr/>
        </p:nvPicPr>
        <p:blipFill rotWithShape="1">
          <a:blip r:embed="rId3">
            <a:alphaModFix/>
          </a:blip>
          <a:srcRect/>
          <a:stretch/>
        </p:blipFill>
        <p:spPr>
          <a:xfrm>
            <a:off x="219535" y="1014517"/>
            <a:ext cx="5640634" cy="396488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sp>
        <p:nvSpPr>
          <p:cNvPr id="373" name="Google Shape;373;p47"/>
          <p:cNvSpPr txBox="1"/>
          <p:nvPr/>
        </p:nvSpPr>
        <p:spPr>
          <a:xfrm>
            <a:off x="443579" y="171755"/>
            <a:ext cx="520296" cy="34395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1" i="0" u="none" strike="noStrike" cap="none">
              <a:solidFill>
                <a:srgbClr val="E8E6E8"/>
              </a:solidFill>
              <a:latin typeface="Calibri"/>
              <a:ea typeface="Calibri"/>
              <a:cs typeface="Calibri"/>
              <a:sym typeface="Calibri"/>
            </a:endParaRPr>
          </a:p>
        </p:txBody>
      </p:sp>
      <p:sp>
        <p:nvSpPr>
          <p:cNvPr id="374" name="Google Shape;374;p47"/>
          <p:cNvSpPr txBox="1"/>
          <p:nvPr/>
        </p:nvSpPr>
        <p:spPr>
          <a:xfrm>
            <a:off x="954675" y="144887"/>
            <a:ext cx="2591262" cy="707886"/>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E8E6E8"/>
              </a:buClr>
              <a:buSzPts val="2000"/>
              <a:buFont typeface="Calibri"/>
              <a:buNone/>
            </a:pPr>
            <a:r>
              <a:rPr lang="es-ES" sz="2000" b="1" i="0" u="none" strike="noStrike" cap="none">
                <a:solidFill>
                  <a:srgbClr val="E8E6E8"/>
                </a:solidFill>
                <a:latin typeface="Calibri"/>
                <a:ea typeface="Calibri"/>
                <a:cs typeface="Calibri"/>
                <a:sym typeface="Calibri"/>
              </a:rPr>
              <a:t>INFORME DE COSTOS</a:t>
            </a:r>
            <a:endParaRPr/>
          </a:p>
          <a:p>
            <a:pPr marL="0" marR="0" lvl="0" indent="0" algn="l" rtl="0">
              <a:lnSpc>
                <a:spcPct val="100000"/>
              </a:lnSpc>
              <a:spcBef>
                <a:spcPts val="0"/>
              </a:spcBef>
              <a:spcAft>
                <a:spcPts val="0"/>
              </a:spcAft>
              <a:buClr>
                <a:srgbClr val="000000"/>
              </a:buClr>
              <a:buSzPts val="2000"/>
              <a:buFont typeface="Arial"/>
              <a:buNone/>
            </a:pPr>
            <a:endParaRPr sz="2000" b="1" i="0" u="none" strike="noStrike" cap="none">
              <a:solidFill>
                <a:srgbClr val="E8E6E8"/>
              </a:solidFill>
              <a:latin typeface="Calibri"/>
              <a:ea typeface="Calibri"/>
              <a:cs typeface="Calibri"/>
              <a:sym typeface="Calibri"/>
            </a:endParaRPr>
          </a:p>
        </p:txBody>
      </p:sp>
      <p:sp>
        <p:nvSpPr>
          <p:cNvPr id="375" name="Google Shape;375;p47"/>
          <p:cNvSpPr txBox="1"/>
          <p:nvPr/>
        </p:nvSpPr>
        <p:spPr>
          <a:xfrm>
            <a:off x="7189840" y="4238513"/>
            <a:ext cx="1767548" cy="58477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2060"/>
              </a:buClr>
              <a:buSzPts val="1600"/>
              <a:buFont typeface="Arial"/>
              <a:buNone/>
            </a:pPr>
            <a:r>
              <a:rPr lang="es-ES" sz="1600" b="0" i="0" u="sng" strike="noStrike" cap="none">
                <a:solidFill>
                  <a:schemeClr val="hlink"/>
                </a:solidFill>
                <a:latin typeface="Arial"/>
                <a:ea typeface="Arial"/>
                <a:cs typeface="Arial"/>
                <a:sym typeface="Arial"/>
                <a:hlinkClick r:id="rId3"/>
              </a:rPr>
              <a:t>DIAGRAMA DE GANTT</a:t>
            </a:r>
            <a:endParaRPr sz="1600" b="0" i="0" u="sng" strike="noStrike" cap="none">
              <a:solidFill>
                <a:srgbClr val="002060"/>
              </a:solidFill>
              <a:latin typeface="Arial"/>
              <a:ea typeface="Arial"/>
              <a:cs typeface="Arial"/>
              <a:sym typeface="Arial"/>
            </a:endParaRPr>
          </a:p>
        </p:txBody>
      </p:sp>
      <p:pic>
        <p:nvPicPr>
          <p:cNvPr id="376" name="Google Shape;376;p47"/>
          <p:cNvPicPr preferRelativeResize="0"/>
          <p:nvPr/>
        </p:nvPicPr>
        <p:blipFill rotWithShape="1">
          <a:blip r:embed="rId4">
            <a:alphaModFix/>
          </a:blip>
          <a:srcRect/>
          <a:stretch/>
        </p:blipFill>
        <p:spPr>
          <a:xfrm>
            <a:off x="186612" y="1038791"/>
            <a:ext cx="7003228" cy="387704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6" name="Google Shape;56;p13"/>
          <p:cNvSpPr txBox="1"/>
          <p:nvPr/>
        </p:nvSpPr>
        <p:spPr>
          <a:xfrm>
            <a:off x="3914906" y="835841"/>
            <a:ext cx="2591262" cy="36933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s-ES" sz="1800" b="1" i="0" u="none" strike="noStrike" cap="none">
                <a:solidFill>
                  <a:srgbClr val="000000"/>
                </a:solidFill>
                <a:latin typeface="Arial"/>
                <a:ea typeface="Arial"/>
                <a:cs typeface="Arial"/>
                <a:sym typeface="Arial"/>
              </a:rPr>
              <a:t>Objetivos específicos </a:t>
            </a:r>
            <a:endParaRPr sz="1800" b="0" i="0" u="none" strike="noStrike" cap="none">
              <a:solidFill>
                <a:srgbClr val="000000"/>
              </a:solidFill>
              <a:latin typeface="Arial"/>
              <a:ea typeface="Arial"/>
              <a:cs typeface="Arial"/>
              <a:sym typeface="Arial"/>
            </a:endParaRPr>
          </a:p>
        </p:txBody>
      </p:sp>
      <p:pic>
        <p:nvPicPr>
          <p:cNvPr id="58" name="Google Shape;58;p13"/>
          <p:cNvPicPr preferRelativeResize="0"/>
          <p:nvPr/>
        </p:nvPicPr>
        <p:blipFill rotWithShape="1">
          <a:blip r:embed="rId3">
            <a:alphaModFix/>
          </a:blip>
          <a:srcRect t="2440" b="-2439"/>
          <a:stretch/>
        </p:blipFill>
        <p:spPr>
          <a:xfrm>
            <a:off x="3995850" y="1255625"/>
            <a:ext cx="4245534" cy="3688726"/>
          </a:xfrm>
          <a:prstGeom prst="rect">
            <a:avLst/>
          </a:prstGeom>
          <a:noFill/>
          <a:ln>
            <a:noFill/>
          </a:ln>
        </p:spPr>
      </p:pic>
      <p:pic>
        <p:nvPicPr>
          <p:cNvPr id="2" name="Imagen 1"/>
          <p:cNvPicPr>
            <a:picLocks noChangeAspect="1"/>
          </p:cNvPicPr>
          <p:nvPr/>
        </p:nvPicPr>
        <p:blipFill rotWithShape="1">
          <a:blip r:embed="rId4">
            <a:extLst>
              <a:ext uri="{28A0092B-C50C-407E-A947-70E740481C1C}">
                <a14:useLocalDpi xmlns:a14="http://schemas.microsoft.com/office/drawing/2010/main" val="0"/>
              </a:ext>
            </a:extLst>
          </a:blip>
          <a:srcRect r="25802"/>
          <a:stretch/>
        </p:blipFill>
        <p:spPr>
          <a:xfrm>
            <a:off x="116732" y="2183633"/>
            <a:ext cx="3297677" cy="698413"/>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4"/>
          <p:cNvSpPr txBox="1"/>
          <p:nvPr/>
        </p:nvSpPr>
        <p:spPr>
          <a:xfrm>
            <a:off x="954675" y="144887"/>
            <a:ext cx="2591262" cy="707886"/>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E8E6E8"/>
              </a:buClr>
              <a:buSzPts val="2000"/>
              <a:buFont typeface="Calibri"/>
              <a:buNone/>
            </a:pPr>
            <a:r>
              <a:rPr lang="es-ES" sz="2000" b="1" i="0" u="none" strike="noStrike" cap="none">
                <a:solidFill>
                  <a:srgbClr val="E8E6E8"/>
                </a:solidFill>
                <a:latin typeface="Calibri"/>
                <a:ea typeface="Calibri"/>
                <a:cs typeface="Calibri"/>
                <a:sym typeface="Calibri"/>
              </a:rPr>
              <a:t>INDICADOR</a:t>
            </a:r>
            <a:endParaRPr/>
          </a:p>
          <a:p>
            <a:pPr marL="0" marR="0" lvl="0" indent="0" algn="l" rtl="0">
              <a:lnSpc>
                <a:spcPct val="100000"/>
              </a:lnSpc>
              <a:spcBef>
                <a:spcPts val="0"/>
              </a:spcBef>
              <a:spcAft>
                <a:spcPts val="0"/>
              </a:spcAft>
              <a:buClr>
                <a:srgbClr val="E8E6E8"/>
              </a:buClr>
              <a:buSzPts val="2000"/>
              <a:buFont typeface="Calibri"/>
              <a:buNone/>
            </a:pPr>
            <a:r>
              <a:rPr lang="es-ES" sz="2000" b="1">
                <a:solidFill>
                  <a:srgbClr val="E8E6E8"/>
                </a:solidFill>
                <a:latin typeface="Calibri"/>
                <a:ea typeface="Calibri"/>
                <a:cs typeface="Calibri"/>
                <a:sym typeface="Calibri"/>
              </a:rPr>
              <a:t>METODOLÓGICO</a:t>
            </a:r>
            <a:endParaRPr/>
          </a:p>
        </p:txBody>
      </p:sp>
      <p:sp>
        <p:nvSpPr>
          <p:cNvPr id="64" name="Google Shape;64;p14"/>
          <p:cNvSpPr txBox="1"/>
          <p:nvPr/>
        </p:nvSpPr>
        <p:spPr>
          <a:xfrm>
            <a:off x="553338" y="162651"/>
            <a:ext cx="281288" cy="36933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E8E6E8"/>
              </a:buClr>
              <a:buSzPts val="1800"/>
              <a:buFont typeface="Calibri"/>
              <a:buNone/>
            </a:pPr>
            <a:r>
              <a:rPr lang="es-ES" sz="1800" b="1" i="0" u="none" strike="noStrike" cap="none">
                <a:solidFill>
                  <a:srgbClr val="E8E6E8"/>
                </a:solidFill>
                <a:latin typeface="Calibri"/>
                <a:ea typeface="Calibri"/>
                <a:cs typeface="Calibri"/>
                <a:sym typeface="Calibri"/>
              </a:rPr>
              <a:t>2</a:t>
            </a:r>
            <a:endParaRPr/>
          </a:p>
        </p:txBody>
      </p:sp>
      <p:pic>
        <p:nvPicPr>
          <p:cNvPr id="65" name="Google Shape;65;p14"/>
          <p:cNvPicPr preferRelativeResize="0"/>
          <p:nvPr/>
        </p:nvPicPr>
        <p:blipFill rotWithShape="1">
          <a:blip r:embed="rId3">
            <a:alphaModFix/>
          </a:blip>
          <a:srcRect/>
          <a:stretch/>
        </p:blipFill>
        <p:spPr>
          <a:xfrm>
            <a:off x="594778" y="510490"/>
            <a:ext cx="217898" cy="36000"/>
          </a:xfrm>
          <a:prstGeom prst="rect">
            <a:avLst/>
          </a:prstGeom>
          <a:noFill/>
          <a:ln>
            <a:noFill/>
          </a:ln>
        </p:spPr>
      </p:pic>
      <p:sp>
        <p:nvSpPr>
          <p:cNvPr id="66" name="Google Shape;66;p14"/>
          <p:cNvSpPr txBox="1"/>
          <p:nvPr/>
        </p:nvSpPr>
        <p:spPr>
          <a:xfrm>
            <a:off x="954675" y="1361805"/>
            <a:ext cx="3410489" cy="40011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000"/>
              <a:buFont typeface="Calibri"/>
              <a:buNone/>
            </a:pPr>
            <a:r>
              <a:rPr lang="es-ES" sz="2000" b="1" i="0" u="none" strike="noStrike" cap="none">
                <a:solidFill>
                  <a:schemeClr val="dk1"/>
                </a:solidFill>
                <a:latin typeface="Calibri"/>
                <a:ea typeface="Calibri"/>
                <a:cs typeface="Calibri"/>
                <a:sym typeface="Calibri"/>
              </a:rPr>
              <a:t>Planteamiento del problema </a:t>
            </a:r>
            <a:endParaRPr sz="2000" b="1" i="0" u="none" strike="noStrike" cap="none">
              <a:solidFill>
                <a:schemeClr val="dk1"/>
              </a:solidFill>
              <a:latin typeface="Calibri"/>
              <a:ea typeface="Calibri"/>
              <a:cs typeface="Calibri"/>
              <a:sym typeface="Calibri"/>
            </a:endParaRPr>
          </a:p>
        </p:txBody>
      </p:sp>
      <p:sp>
        <p:nvSpPr>
          <p:cNvPr id="67" name="Google Shape;67;p14"/>
          <p:cNvSpPr txBox="1"/>
          <p:nvPr/>
        </p:nvSpPr>
        <p:spPr>
          <a:xfrm>
            <a:off x="2394410" y="1146178"/>
            <a:ext cx="2591262" cy="33855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600"/>
              <a:buFont typeface="Arial"/>
              <a:buNone/>
            </a:pPr>
            <a:endParaRPr sz="1600" b="1" i="0" u="none" strike="noStrike" cap="none">
              <a:solidFill>
                <a:srgbClr val="ACC42D"/>
              </a:solidFill>
              <a:latin typeface="Calibri"/>
              <a:ea typeface="Calibri"/>
              <a:cs typeface="Calibri"/>
              <a:sym typeface="Calibri"/>
            </a:endParaRPr>
          </a:p>
        </p:txBody>
      </p:sp>
      <p:sp>
        <p:nvSpPr>
          <p:cNvPr id="68" name="Google Shape;68;p14"/>
          <p:cNvSpPr txBox="1"/>
          <p:nvPr/>
        </p:nvSpPr>
        <p:spPr>
          <a:xfrm>
            <a:off x="954675" y="1778714"/>
            <a:ext cx="6848984" cy="206917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595959"/>
              </a:buClr>
              <a:buSzPts val="1600"/>
              <a:buFont typeface="Calibri"/>
              <a:buNone/>
            </a:pPr>
            <a:r>
              <a:rPr lang="es-ES" sz="1600" b="1" i="0" u="none" strike="noStrike" cap="none">
                <a:solidFill>
                  <a:srgbClr val="595959"/>
                </a:solidFill>
                <a:latin typeface="Calibri"/>
                <a:ea typeface="Calibri"/>
                <a:cs typeface="Calibri"/>
                <a:sym typeface="Calibri"/>
              </a:rPr>
              <a:t>Se evidencio que físicamente no existe una ubicación específica para archivos y documentos en la empresa SANIGGI S.A.S, estos documentos se encuentra sectorizado por cada una de las dependencias; sin ningún tipo de inventario ni esquema para llevar el control de sí misma lo que genera desorden y gasto económico de </a:t>
            </a:r>
            <a:r>
              <a:rPr lang="es-ES" sz="1600" b="1">
                <a:solidFill>
                  <a:srgbClr val="595959"/>
                </a:solidFill>
                <a:latin typeface="Calibri"/>
                <a:ea typeface="Calibri"/>
                <a:cs typeface="Calibri"/>
                <a:sym typeface="Calibri"/>
              </a:rPr>
              <a:t>más</a:t>
            </a:r>
            <a:r>
              <a:rPr lang="es-ES" sz="1600" b="1" i="0" u="none" strike="noStrike" cap="none">
                <a:solidFill>
                  <a:srgbClr val="595959"/>
                </a:solidFill>
                <a:latin typeface="Calibri"/>
                <a:ea typeface="Calibri"/>
                <a:cs typeface="Calibri"/>
                <a:sym typeface="Calibri"/>
              </a:rPr>
              <a:t> a la empresa .</a:t>
            </a:r>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5E5C5D"/>
              </a:solidFill>
              <a:latin typeface="Calibri"/>
              <a:ea typeface="Calibri"/>
              <a:cs typeface="Calibri"/>
              <a:sym typeface="Calibri"/>
            </a:endParaRPr>
          </a:p>
        </p:txBody>
      </p:sp>
      <p:pic>
        <p:nvPicPr>
          <p:cNvPr id="69" name="Google Shape;69;p14"/>
          <p:cNvPicPr preferRelativeResize="0"/>
          <p:nvPr/>
        </p:nvPicPr>
        <p:blipFill rotWithShape="1">
          <a:blip r:embed="rId4">
            <a:alphaModFix/>
          </a:blip>
          <a:srcRect/>
          <a:stretch/>
        </p:blipFill>
        <p:spPr>
          <a:xfrm>
            <a:off x="1101721" y="1963366"/>
            <a:ext cx="265430" cy="41910"/>
          </a:xfrm>
          <a:prstGeom prst="rect">
            <a:avLst/>
          </a:prstGeom>
          <a:noFill/>
          <a:ln>
            <a:noFill/>
          </a:ln>
        </p:spPr>
      </p:pic>
      <p:pic>
        <p:nvPicPr>
          <p:cNvPr id="70" name="Google Shape;70;p14"/>
          <p:cNvPicPr preferRelativeResize="0"/>
          <p:nvPr/>
        </p:nvPicPr>
        <p:blipFill rotWithShape="1">
          <a:blip r:embed="rId5">
            <a:alphaModFix/>
          </a:blip>
          <a:srcRect/>
          <a:stretch/>
        </p:blipFill>
        <p:spPr>
          <a:xfrm>
            <a:off x="2750288" y="3369387"/>
            <a:ext cx="3048000" cy="9906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5"/>
          <p:cNvSpPr txBox="1"/>
          <p:nvPr/>
        </p:nvSpPr>
        <p:spPr>
          <a:xfrm>
            <a:off x="954675" y="144887"/>
            <a:ext cx="2591262" cy="707886"/>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E8E6E8"/>
              </a:buClr>
              <a:buSzPts val="2000"/>
              <a:buFont typeface="Calibri"/>
              <a:buNone/>
            </a:pPr>
            <a:r>
              <a:rPr lang="es-ES" sz="2000" b="1" i="0" u="none" strike="noStrike" cap="none">
                <a:solidFill>
                  <a:srgbClr val="E8E6E8"/>
                </a:solidFill>
                <a:latin typeface="Calibri"/>
                <a:ea typeface="Calibri"/>
                <a:cs typeface="Calibri"/>
                <a:sym typeface="Calibri"/>
              </a:rPr>
              <a:t>INDICADOR</a:t>
            </a:r>
            <a:endParaRPr/>
          </a:p>
          <a:p>
            <a:pPr marL="0" marR="0" lvl="0" indent="0" algn="l" rtl="0">
              <a:lnSpc>
                <a:spcPct val="100000"/>
              </a:lnSpc>
              <a:spcBef>
                <a:spcPts val="0"/>
              </a:spcBef>
              <a:spcAft>
                <a:spcPts val="0"/>
              </a:spcAft>
              <a:buClr>
                <a:srgbClr val="E8E6E8"/>
              </a:buClr>
              <a:buSzPts val="2000"/>
              <a:buFont typeface="Calibri"/>
              <a:buNone/>
            </a:pPr>
            <a:r>
              <a:rPr lang="es-ES" sz="2000" b="1">
                <a:solidFill>
                  <a:srgbClr val="E8E6E8"/>
                </a:solidFill>
                <a:latin typeface="Calibri"/>
                <a:ea typeface="Calibri"/>
                <a:cs typeface="Calibri"/>
                <a:sym typeface="Calibri"/>
              </a:rPr>
              <a:t>METODOLÓGICO</a:t>
            </a:r>
            <a:endParaRPr/>
          </a:p>
        </p:txBody>
      </p:sp>
      <p:sp>
        <p:nvSpPr>
          <p:cNvPr id="76" name="Google Shape;76;p15"/>
          <p:cNvSpPr txBox="1"/>
          <p:nvPr/>
        </p:nvSpPr>
        <p:spPr>
          <a:xfrm>
            <a:off x="553338" y="162651"/>
            <a:ext cx="281288" cy="36933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E8E6E8"/>
              </a:buClr>
              <a:buSzPts val="1800"/>
              <a:buFont typeface="Calibri"/>
              <a:buNone/>
            </a:pPr>
            <a:r>
              <a:rPr lang="es-ES" sz="1800" b="1" i="0" u="none" strike="noStrike" cap="none">
                <a:solidFill>
                  <a:srgbClr val="E8E6E8"/>
                </a:solidFill>
                <a:latin typeface="Calibri"/>
                <a:ea typeface="Calibri"/>
                <a:cs typeface="Calibri"/>
                <a:sym typeface="Calibri"/>
              </a:rPr>
              <a:t>3</a:t>
            </a:r>
            <a:endParaRPr/>
          </a:p>
        </p:txBody>
      </p:sp>
      <p:pic>
        <p:nvPicPr>
          <p:cNvPr id="77" name="Google Shape;77;p15"/>
          <p:cNvPicPr preferRelativeResize="0"/>
          <p:nvPr/>
        </p:nvPicPr>
        <p:blipFill rotWithShape="1">
          <a:blip r:embed="rId3">
            <a:alphaModFix/>
          </a:blip>
          <a:srcRect/>
          <a:stretch/>
        </p:blipFill>
        <p:spPr>
          <a:xfrm>
            <a:off x="594778" y="510490"/>
            <a:ext cx="217898" cy="36000"/>
          </a:xfrm>
          <a:prstGeom prst="rect">
            <a:avLst/>
          </a:prstGeom>
          <a:noFill/>
          <a:ln>
            <a:noFill/>
          </a:ln>
        </p:spPr>
      </p:pic>
      <p:sp>
        <p:nvSpPr>
          <p:cNvPr id="78" name="Google Shape;78;p15"/>
          <p:cNvSpPr txBox="1"/>
          <p:nvPr/>
        </p:nvSpPr>
        <p:spPr>
          <a:xfrm>
            <a:off x="1101721" y="1375770"/>
            <a:ext cx="2591262" cy="40011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000"/>
              <a:buFont typeface="Calibri"/>
              <a:buNone/>
            </a:pPr>
            <a:r>
              <a:rPr lang="es-ES" sz="2000" b="1" i="0" u="none" strike="noStrike" cap="none">
                <a:solidFill>
                  <a:schemeClr val="dk1"/>
                </a:solidFill>
                <a:latin typeface="Calibri"/>
                <a:ea typeface="Calibri"/>
                <a:cs typeface="Calibri"/>
                <a:sym typeface="Calibri"/>
              </a:rPr>
              <a:t>Alcance del proyecto </a:t>
            </a:r>
            <a:endParaRPr sz="2000" b="1" i="0" u="none" strike="noStrike" cap="none">
              <a:solidFill>
                <a:schemeClr val="dk1"/>
              </a:solidFill>
              <a:latin typeface="Calibri"/>
              <a:ea typeface="Calibri"/>
              <a:cs typeface="Calibri"/>
              <a:sym typeface="Calibri"/>
            </a:endParaRPr>
          </a:p>
        </p:txBody>
      </p:sp>
      <p:sp>
        <p:nvSpPr>
          <p:cNvPr id="79" name="Google Shape;79;p15"/>
          <p:cNvSpPr txBox="1"/>
          <p:nvPr/>
        </p:nvSpPr>
        <p:spPr>
          <a:xfrm>
            <a:off x="2250306" y="976901"/>
            <a:ext cx="2591262" cy="33855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600"/>
              <a:buFont typeface="Arial"/>
              <a:buNone/>
            </a:pPr>
            <a:endParaRPr sz="1600" b="1" i="0" u="none" strike="noStrike" cap="none">
              <a:solidFill>
                <a:srgbClr val="ACC42D"/>
              </a:solidFill>
              <a:latin typeface="Calibri"/>
              <a:ea typeface="Calibri"/>
              <a:cs typeface="Calibri"/>
              <a:sym typeface="Calibri"/>
            </a:endParaRPr>
          </a:p>
        </p:txBody>
      </p:sp>
      <p:sp>
        <p:nvSpPr>
          <p:cNvPr id="80" name="Google Shape;80;p15"/>
          <p:cNvSpPr txBox="1"/>
          <p:nvPr/>
        </p:nvSpPr>
        <p:spPr>
          <a:xfrm>
            <a:off x="1101721" y="1775880"/>
            <a:ext cx="6848984" cy="206917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3F3F3F"/>
              </a:buClr>
              <a:buSzPts val="1600"/>
              <a:buFont typeface="Calibri"/>
              <a:buNone/>
            </a:pPr>
            <a:r>
              <a:rPr lang="es-ES" sz="1600" b="0" i="0" u="none" strike="noStrike" cap="none">
                <a:solidFill>
                  <a:srgbClr val="3F3F3F"/>
                </a:solidFill>
                <a:latin typeface="Calibri"/>
                <a:ea typeface="Calibri"/>
                <a:cs typeface="Calibri"/>
                <a:sym typeface="Calibri"/>
              </a:rPr>
              <a:t>El proyecto S.O.S documental se implementará en la empresa SANIGGI S.A.S que se dedica en la fabricación de medicamentos, se </a:t>
            </a:r>
            <a:r>
              <a:rPr lang="es-ES" sz="1600">
                <a:solidFill>
                  <a:srgbClr val="3F3F3F"/>
                </a:solidFill>
                <a:latin typeface="Calibri"/>
                <a:ea typeface="Calibri"/>
                <a:cs typeface="Calibri"/>
                <a:sym typeface="Calibri"/>
              </a:rPr>
              <a:t>efectuará</a:t>
            </a:r>
            <a:r>
              <a:rPr lang="es-ES" sz="1600" b="0" i="0" u="none" strike="noStrike" cap="none">
                <a:solidFill>
                  <a:srgbClr val="3F3F3F"/>
                </a:solidFill>
                <a:latin typeface="Calibri"/>
                <a:ea typeface="Calibri"/>
                <a:cs typeface="Calibri"/>
                <a:sym typeface="Calibri"/>
              </a:rPr>
              <a:t>  en las áreas de documentación, aseguramiento y garantía de calidad, también se podrá utilizar en las diferentes empresas que deseen digitalizar su información para así tener un mejor gestión y seguridad en su empresa</a:t>
            </a:r>
            <a:endParaRPr sz="1600" b="0" i="0" u="none" strike="noStrike" cap="none">
              <a:solidFill>
                <a:srgbClr val="3F3F3F"/>
              </a:solidFill>
              <a:latin typeface="Calibri"/>
              <a:ea typeface="Calibri"/>
              <a:cs typeface="Calibri"/>
              <a:sym typeface="Calibri"/>
            </a:endParaRPr>
          </a:p>
        </p:txBody>
      </p:sp>
      <p:pic>
        <p:nvPicPr>
          <p:cNvPr id="81" name="Google Shape;81;p15"/>
          <p:cNvPicPr preferRelativeResize="0"/>
          <p:nvPr/>
        </p:nvPicPr>
        <p:blipFill rotWithShape="1">
          <a:blip r:embed="rId4">
            <a:alphaModFix/>
          </a:blip>
          <a:srcRect/>
          <a:stretch/>
        </p:blipFill>
        <p:spPr>
          <a:xfrm>
            <a:off x="1101721" y="1963366"/>
            <a:ext cx="265430" cy="41910"/>
          </a:xfrm>
          <a:prstGeom prst="rect">
            <a:avLst/>
          </a:prstGeom>
          <a:noFill/>
          <a:ln>
            <a:noFill/>
          </a:ln>
        </p:spPr>
      </p:pic>
      <p:pic>
        <p:nvPicPr>
          <p:cNvPr id="82" name="Google Shape;82;p15"/>
          <p:cNvPicPr preferRelativeResize="0"/>
          <p:nvPr/>
        </p:nvPicPr>
        <p:blipFill rotWithShape="1">
          <a:blip r:embed="rId5">
            <a:alphaModFix/>
          </a:blip>
          <a:srcRect/>
          <a:stretch/>
        </p:blipFill>
        <p:spPr>
          <a:xfrm>
            <a:off x="3298244" y="3262531"/>
            <a:ext cx="2188155" cy="157547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6"/>
          <p:cNvSpPr txBox="1"/>
          <p:nvPr/>
        </p:nvSpPr>
        <p:spPr>
          <a:xfrm>
            <a:off x="668273" y="2291182"/>
            <a:ext cx="2866038" cy="766928"/>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3200"/>
              <a:buFont typeface="Calibri"/>
              <a:buNone/>
            </a:pPr>
            <a:r>
              <a:rPr lang="es-ES" sz="3200" b="0" i="0" u="none" strike="noStrike" cap="none">
                <a:solidFill>
                  <a:srgbClr val="000000"/>
                </a:solidFill>
                <a:latin typeface="Calibri"/>
                <a:ea typeface="Calibri"/>
                <a:cs typeface="Calibri"/>
                <a:sym typeface="Calibri"/>
              </a:rPr>
              <a:t>Justificación</a:t>
            </a:r>
            <a:endParaRPr sz="3200" b="0" i="0" u="none" strike="noStrike" cap="none">
              <a:solidFill>
                <a:srgbClr val="000000"/>
              </a:solidFill>
              <a:latin typeface="Calibri"/>
              <a:ea typeface="Calibri"/>
              <a:cs typeface="Calibri"/>
              <a:sym typeface="Calibri"/>
            </a:endParaRPr>
          </a:p>
        </p:txBody>
      </p:sp>
      <p:sp>
        <p:nvSpPr>
          <p:cNvPr id="88" name="Google Shape;88;p16"/>
          <p:cNvSpPr txBox="1"/>
          <p:nvPr/>
        </p:nvSpPr>
        <p:spPr>
          <a:xfrm>
            <a:off x="4106292" y="1622828"/>
            <a:ext cx="3885416" cy="352067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5E5C5D"/>
              </a:buClr>
              <a:buSzPts val="1600"/>
              <a:buFont typeface="Calibri"/>
              <a:buNone/>
            </a:pPr>
            <a:r>
              <a:rPr lang="es-ES" sz="1600" b="0" i="0" u="none" strike="noStrike" cap="none">
                <a:solidFill>
                  <a:srgbClr val="5E5C5D"/>
                </a:solidFill>
                <a:latin typeface="Calibri"/>
                <a:ea typeface="Calibri"/>
                <a:cs typeface="Calibri"/>
                <a:sym typeface="Calibri"/>
              </a:rPr>
              <a:t>Se </a:t>
            </a:r>
            <a:r>
              <a:rPr lang="es-ES" sz="1600">
                <a:solidFill>
                  <a:srgbClr val="5E5C5D"/>
                </a:solidFill>
                <a:latin typeface="Calibri"/>
                <a:ea typeface="Calibri"/>
                <a:cs typeface="Calibri"/>
                <a:sym typeface="Calibri"/>
              </a:rPr>
              <a:t>observó</a:t>
            </a:r>
            <a:r>
              <a:rPr lang="es-ES" sz="1600" b="0" i="0" u="none" strike="noStrike" cap="none">
                <a:solidFill>
                  <a:srgbClr val="5E5C5D"/>
                </a:solidFill>
                <a:latin typeface="Calibri"/>
                <a:ea typeface="Calibri"/>
                <a:cs typeface="Calibri"/>
                <a:sym typeface="Calibri"/>
              </a:rPr>
              <a:t> que las empresas como  SANIGGI S.A.S tenían la necesidad de digitalizar la documentación  ya que, la empresa ha generado enormes gastos económicos  en cuanto al papel que se utiliza usualmente, por otro lado, la organización de esta documentación se encuentra mal ubicada y esto conlleva al desorden.</a:t>
            </a:r>
            <a:endParaRPr sz="1600" b="0" i="0" u="none" strike="noStrike" cap="none">
              <a:solidFill>
                <a:srgbClr val="5E5C5D"/>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7"/>
          <p:cNvSpPr txBox="1"/>
          <p:nvPr/>
        </p:nvSpPr>
        <p:spPr>
          <a:xfrm>
            <a:off x="954675" y="144887"/>
            <a:ext cx="2591262" cy="707886"/>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E8E6E8"/>
              </a:buClr>
              <a:buSzPts val="2000"/>
              <a:buFont typeface="Calibri"/>
              <a:buNone/>
            </a:pPr>
            <a:r>
              <a:rPr lang="es-ES" sz="2000" b="1" i="0" u="none" strike="noStrike" cap="none">
                <a:solidFill>
                  <a:srgbClr val="E8E6E8"/>
                </a:solidFill>
                <a:latin typeface="Calibri"/>
                <a:ea typeface="Calibri"/>
                <a:cs typeface="Calibri"/>
                <a:sym typeface="Calibri"/>
              </a:rPr>
              <a:t>INDICADOR</a:t>
            </a:r>
            <a:endParaRPr/>
          </a:p>
          <a:p>
            <a:pPr marL="0" marR="0" lvl="0" indent="0" algn="l" rtl="0">
              <a:lnSpc>
                <a:spcPct val="100000"/>
              </a:lnSpc>
              <a:spcBef>
                <a:spcPts val="0"/>
              </a:spcBef>
              <a:spcAft>
                <a:spcPts val="0"/>
              </a:spcAft>
              <a:buClr>
                <a:srgbClr val="E8E6E8"/>
              </a:buClr>
              <a:buSzPts val="2000"/>
              <a:buFont typeface="Calibri"/>
              <a:buNone/>
            </a:pPr>
            <a:r>
              <a:rPr lang="es-ES" sz="2000" b="1">
                <a:solidFill>
                  <a:srgbClr val="E8E6E8"/>
                </a:solidFill>
                <a:latin typeface="Calibri"/>
                <a:ea typeface="Calibri"/>
                <a:cs typeface="Calibri"/>
                <a:sym typeface="Calibri"/>
              </a:rPr>
              <a:t>METODOLÓGICO</a:t>
            </a:r>
            <a:endParaRPr/>
          </a:p>
        </p:txBody>
      </p:sp>
      <p:sp>
        <p:nvSpPr>
          <p:cNvPr id="94" name="Google Shape;94;p17"/>
          <p:cNvSpPr txBox="1"/>
          <p:nvPr/>
        </p:nvSpPr>
        <p:spPr>
          <a:xfrm>
            <a:off x="553338" y="162651"/>
            <a:ext cx="281288" cy="36933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E8E6E8"/>
              </a:buClr>
              <a:buSzPts val="1800"/>
              <a:buFont typeface="Calibri"/>
              <a:buNone/>
            </a:pPr>
            <a:r>
              <a:rPr lang="es-ES" sz="1800" b="1" i="0" u="none" strike="noStrike" cap="none">
                <a:solidFill>
                  <a:srgbClr val="E8E6E8"/>
                </a:solidFill>
                <a:latin typeface="Calibri"/>
                <a:ea typeface="Calibri"/>
                <a:cs typeface="Calibri"/>
                <a:sym typeface="Calibri"/>
              </a:rPr>
              <a:t>4</a:t>
            </a:r>
            <a:endParaRPr/>
          </a:p>
        </p:txBody>
      </p:sp>
      <p:pic>
        <p:nvPicPr>
          <p:cNvPr id="95" name="Google Shape;95;p17"/>
          <p:cNvPicPr preferRelativeResize="0"/>
          <p:nvPr/>
        </p:nvPicPr>
        <p:blipFill rotWithShape="1">
          <a:blip r:embed="rId3">
            <a:alphaModFix/>
          </a:blip>
          <a:srcRect/>
          <a:stretch/>
        </p:blipFill>
        <p:spPr>
          <a:xfrm>
            <a:off x="594778" y="510490"/>
            <a:ext cx="217898" cy="36000"/>
          </a:xfrm>
          <a:prstGeom prst="rect">
            <a:avLst/>
          </a:prstGeom>
          <a:noFill/>
          <a:ln>
            <a:noFill/>
          </a:ln>
        </p:spPr>
      </p:pic>
      <p:sp>
        <p:nvSpPr>
          <p:cNvPr id="96" name="Google Shape;96;p17"/>
          <p:cNvSpPr txBox="1"/>
          <p:nvPr/>
        </p:nvSpPr>
        <p:spPr>
          <a:xfrm>
            <a:off x="1042515" y="1180425"/>
            <a:ext cx="2591262" cy="40011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000"/>
              <a:buFont typeface="Calibri"/>
              <a:buNone/>
            </a:pPr>
            <a:r>
              <a:rPr lang="es-ES" sz="2000" b="1" i="0" u="none" strike="noStrike" cap="none">
                <a:solidFill>
                  <a:schemeClr val="dk1"/>
                </a:solidFill>
                <a:latin typeface="Calibri"/>
                <a:ea typeface="Calibri"/>
                <a:cs typeface="Calibri"/>
                <a:sym typeface="Calibri"/>
              </a:rPr>
              <a:t>Justificación</a:t>
            </a:r>
            <a:endParaRPr sz="2000" b="1" i="0" u="none" strike="noStrike" cap="none">
              <a:solidFill>
                <a:schemeClr val="dk1"/>
              </a:solidFill>
              <a:latin typeface="Calibri"/>
              <a:ea typeface="Calibri"/>
              <a:cs typeface="Calibri"/>
              <a:sym typeface="Calibri"/>
            </a:endParaRPr>
          </a:p>
        </p:txBody>
      </p:sp>
      <p:sp>
        <p:nvSpPr>
          <p:cNvPr id="97" name="Google Shape;97;p17"/>
          <p:cNvSpPr txBox="1"/>
          <p:nvPr/>
        </p:nvSpPr>
        <p:spPr>
          <a:xfrm>
            <a:off x="2250306" y="976901"/>
            <a:ext cx="2591262" cy="33855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600"/>
              <a:buFont typeface="Arial"/>
              <a:buNone/>
            </a:pPr>
            <a:endParaRPr sz="1600" b="1" i="0" u="none" strike="noStrike" cap="none">
              <a:solidFill>
                <a:srgbClr val="ACC42D"/>
              </a:solidFill>
              <a:latin typeface="Calibri"/>
              <a:ea typeface="Calibri"/>
              <a:cs typeface="Calibri"/>
              <a:sym typeface="Calibri"/>
            </a:endParaRPr>
          </a:p>
        </p:txBody>
      </p:sp>
      <p:sp>
        <p:nvSpPr>
          <p:cNvPr id="98" name="Google Shape;98;p17"/>
          <p:cNvSpPr txBox="1"/>
          <p:nvPr/>
        </p:nvSpPr>
        <p:spPr>
          <a:xfrm>
            <a:off x="954675" y="1322475"/>
            <a:ext cx="7040700" cy="25221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600"/>
              <a:buFont typeface="Arial"/>
              <a:buNone/>
            </a:pPr>
            <a:endParaRPr sz="1600" b="1" i="0" u="none" strike="noStrike" cap="none">
              <a:solidFill>
                <a:srgbClr val="3F3F3F"/>
              </a:solidFill>
              <a:latin typeface="Calibri"/>
              <a:ea typeface="Calibri"/>
              <a:cs typeface="Calibri"/>
              <a:sym typeface="Calibri"/>
            </a:endParaRPr>
          </a:p>
          <a:p>
            <a:pPr marL="0" marR="0" lvl="0" indent="0" algn="l" rtl="0">
              <a:lnSpc>
                <a:spcPct val="100000"/>
              </a:lnSpc>
              <a:spcBef>
                <a:spcPts val="0"/>
              </a:spcBef>
              <a:spcAft>
                <a:spcPts val="0"/>
              </a:spcAft>
              <a:buClr>
                <a:srgbClr val="3F3F3F"/>
              </a:buClr>
              <a:buSzPts val="1600"/>
              <a:buFont typeface="Calibri"/>
              <a:buNone/>
            </a:pPr>
            <a:r>
              <a:rPr lang="es-ES" sz="1600" b="1" i="0" u="none" strike="noStrike" cap="none">
                <a:solidFill>
                  <a:srgbClr val="3F3F3F"/>
                </a:solidFill>
                <a:latin typeface="Calibri"/>
                <a:ea typeface="Calibri"/>
                <a:cs typeface="Calibri"/>
                <a:sym typeface="Calibri"/>
              </a:rPr>
              <a:t>SOS documental se implementara primeramente  en la empresa que sea seleccionado, en este caso SANIGGI S.A.S a la cual se le efectuará el sitio web, que </a:t>
            </a:r>
            <a:r>
              <a:rPr lang="es-ES" sz="1600" b="1">
                <a:solidFill>
                  <a:srgbClr val="3F3F3F"/>
                </a:solidFill>
                <a:latin typeface="Calibri"/>
                <a:ea typeface="Calibri"/>
                <a:cs typeface="Calibri"/>
                <a:sym typeface="Calibri"/>
              </a:rPr>
              <a:t>significa</a:t>
            </a:r>
            <a:r>
              <a:rPr lang="es-ES" sz="1600" b="1" i="0" u="none" strike="noStrike" cap="none">
                <a:solidFill>
                  <a:srgbClr val="3F3F3F"/>
                </a:solidFill>
                <a:latin typeface="Calibri"/>
                <a:ea typeface="Calibri"/>
                <a:cs typeface="Calibri"/>
                <a:sym typeface="Calibri"/>
              </a:rPr>
              <a:t> una optimización documental; la cual permitirá satisfacer la necesidad de clientes en cuanto al uso de la documentación física, el cual </a:t>
            </a:r>
            <a:r>
              <a:rPr lang="es-ES" sz="1600" b="1">
                <a:solidFill>
                  <a:srgbClr val="3F3F3F"/>
                </a:solidFill>
                <a:latin typeface="Calibri"/>
                <a:ea typeface="Calibri"/>
                <a:cs typeface="Calibri"/>
                <a:sym typeface="Calibri"/>
              </a:rPr>
              <a:t>posibilitará</a:t>
            </a:r>
            <a:r>
              <a:rPr lang="es-ES" sz="1600" b="1" i="0" u="none" strike="noStrike" cap="none">
                <a:solidFill>
                  <a:srgbClr val="3F3F3F"/>
                </a:solidFill>
                <a:latin typeface="Calibri"/>
                <a:ea typeface="Calibri"/>
                <a:cs typeface="Calibri"/>
                <a:sym typeface="Calibri"/>
              </a:rPr>
              <a:t>:</a:t>
            </a:r>
            <a:endParaRPr/>
          </a:p>
          <a:p>
            <a:pPr marL="285750" marR="0" lvl="0" indent="-285750" algn="l" rtl="0">
              <a:lnSpc>
                <a:spcPct val="100000"/>
              </a:lnSpc>
              <a:spcBef>
                <a:spcPts val="0"/>
              </a:spcBef>
              <a:spcAft>
                <a:spcPts val="0"/>
              </a:spcAft>
              <a:buClr>
                <a:srgbClr val="3F3F3F"/>
              </a:buClr>
              <a:buSzPts val="1600"/>
              <a:buFont typeface="Arial"/>
              <a:buChar char="•"/>
            </a:pPr>
            <a:r>
              <a:rPr lang="es-ES" sz="1600" b="1" i="0" u="none" strike="noStrike" cap="none">
                <a:solidFill>
                  <a:srgbClr val="3F3F3F"/>
                </a:solidFill>
                <a:latin typeface="Calibri"/>
                <a:ea typeface="Calibri"/>
                <a:cs typeface="Calibri"/>
                <a:sym typeface="Calibri"/>
              </a:rPr>
              <a:t>mejor manejo de la documentación</a:t>
            </a:r>
            <a:endParaRPr/>
          </a:p>
          <a:p>
            <a:pPr marL="285750" marR="0" lvl="0" indent="-285750" algn="l" rtl="0">
              <a:lnSpc>
                <a:spcPct val="100000"/>
              </a:lnSpc>
              <a:spcBef>
                <a:spcPts val="0"/>
              </a:spcBef>
              <a:spcAft>
                <a:spcPts val="0"/>
              </a:spcAft>
              <a:buClr>
                <a:srgbClr val="3F3F3F"/>
              </a:buClr>
              <a:buSzPts val="1600"/>
              <a:buFont typeface="Arial"/>
              <a:buChar char="•"/>
            </a:pPr>
            <a:r>
              <a:rPr lang="es-ES" sz="1600" b="1" i="0" u="none" strike="noStrike" cap="none">
                <a:solidFill>
                  <a:srgbClr val="3F3F3F"/>
                </a:solidFill>
                <a:latin typeface="Calibri"/>
                <a:ea typeface="Calibri"/>
                <a:cs typeface="Calibri"/>
                <a:sym typeface="Calibri"/>
              </a:rPr>
              <a:t>Aumento en la productividad gracias a acceso rápido de la documentación y la plataforma</a:t>
            </a:r>
            <a:endParaRPr/>
          </a:p>
          <a:p>
            <a:pPr marL="285750" marR="0" lvl="0" indent="-285750" algn="l" rtl="0">
              <a:lnSpc>
                <a:spcPct val="100000"/>
              </a:lnSpc>
              <a:spcBef>
                <a:spcPts val="0"/>
              </a:spcBef>
              <a:spcAft>
                <a:spcPts val="0"/>
              </a:spcAft>
              <a:buClr>
                <a:srgbClr val="3F3F3F"/>
              </a:buClr>
              <a:buSzPts val="1600"/>
              <a:buFont typeface="Arial"/>
              <a:buChar char="•"/>
            </a:pPr>
            <a:r>
              <a:rPr lang="es-ES" sz="1600" b="1" i="0" u="none" strike="noStrike" cap="none">
                <a:solidFill>
                  <a:srgbClr val="3F3F3F"/>
                </a:solidFill>
                <a:latin typeface="Calibri"/>
                <a:ea typeface="Calibri"/>
                <a:cs typeface="Calibri"/>
                <a:sym typeface="Calibri"/>
              </a:rPr>
              <a:t>Mayor control y seguimiento de la documentación.</a:t>
            </a:r>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595959"/>
              </a:solidFill>
              <a:latin typeface="Calibri"/>
              <a:ea typeface="Calibri"/>
              <a:cs typeface="Calibri"/>
              <a:sym typeface="Calibri"/>
            </a:endParaRPr>
          </a:p>
        </p:txBody>
      </p:sp>
      <p:pic>
        <p:nvPicPr>
          <p:cNvPr id="99" name="Google Shape;99;p17"/>
          <p:cNvPicPr preferRelativeResize="0"/>
          <p:nvPr/>
        </p:nvPicPr>
        <p:blipFill rotWithShape="1">
          <a:blip r:embed="rId4">
            <a:alphaModFix/>
          </a:blip>
          <a:srcRect/>
          <a:stretch/>
        </p:blipFill>
        <p:spPr>
          <a:xfrm>
            <a:off x="1101721" y="1963366"/>
            <a:ext cx="265430" cy="41910"/>
          </a:xfrm>
          <a:prstGeom prst="rect">
            <a:avLst/>
          </a:prstGeom>
          <a:noFill/>
          <a:ln>
            <a:noFill/>
          </a:ln>
        </p:spPr>
      </p:pic>
      <p:pic>
        <p:nvPicPr>
          <p:cNvPr id="100" name="Google Shape;100;p17"/>
          <p:cNvPicPr preferRelativeResize="0"/>
          <p:nvPr/>
        </p:nvPicPr>
        <p:blipFill rotWithShape="1">
          <a:blip r:embed="rId5">
            <a:alphaModFix/>
          </a:blip>
          <a:srcRect/>
          <a:stretch/>
        </p:blipFill>
        <p:spPr>
          <a:xfrm>
            <a:off x="5847210" y="3387847"/>
            <a:ext cx="2148196" cy="1580217"/>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8"/>
          <p:cNvSpPr txBox="1"/>
          <p:nvPr/>
        </p:nvSpPr>
        <p:spPr>
          <a:xfrm>
            <a:off x="954675" y="144887"/>
            <a:ext cx="2591262" cy="707886"/>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E8E6E8"/>
              </a:buClr>
              <a:buSzPts val="2000"/>
              <a:buFont typeface="Calibri"/>
              <a:buNone/>
            </a:pPr>
            <a:r>
              <a:rPr lang="es-ES" sz="2000" b="1" i="0" u="none" strike="noStrike" cap="none">
                <a:solidFill>
                  <a:srgbClr val="E8E6E8"/>
                </a:solidFill>
                <a:latin typeface="Calibri"/>
                <a:ea typeface="Calibri"/>
                <a:cs typeface="Calibri"/>
                <a:sym typeface="Calibri"/>
              </a:rPr>
              <a:t>INDICADOR</a:t>
            </a:r>
            <a:endParaRPr/>
          </a:p>
          <a:p>
            <a:pPr marL="0" marR="0" lvl="0" indent="0" algn="l" rtl="0">
              <a:lnSpc>
                <a:spcPct val="100000"/>
              </a:lnSpc>
              <a:spcBef>
                <a:spcPts val="0"/>
              </a:spcBef>
              <a:spcAft>
                <a:spcPts val="0"/>
              </a:spcAft>
              <a:buClr>
                <a:srgbClr val="E8E6E8"/>
              </a:buClr>
              <a:buSzPts val="2000"/>
              <a:buFont typeface="Calibri"/>
              <a:buNone/>
            </a:pPr>
            <a:r>
              <a:rPr lang="es-ES" sz="2000" b="1">
                <a:solidFill>
                  <a:srgbClr val="E8E6E8"/>
                </a:solidFill>
                <a:latin typeface="Calibri"/>
                <a:ea typeface="Calibri"/>
                <a:cs typeface="Calibri"/>
                <a:sym typeface="Calibri"/>
              </a:rPr>
              <a:t>METODOLÓGICO</a:t>
            </a:r>
            <a:endParaRPr/>
          </a:p>
        </p:txBody>
      </p:sp>
      <p:sp>
        <p:nvSpPr>
          <p:cNvPr id="106" name="Google Shape;106;p18"/>
          <p:cNvSpPr txBox="1"/>
          <p:nvPr/>
        </p:nvSpPr>
        <p:spPr>
          <a:xfrm>
            <a:off x="553338" y="162651"/>
            <a:ext cx="281288" cy="36933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E8E6E8"/>
              </a:buClr>
              <a:buSzPts val="1800"/>
              <a:buFont typeface="Calibri"/>
              <a:buNone/>
            </a:pPr>
            <a:r>
              <a:rPr lang="es-ES" sz="1800" b="1" i="0" u="none" strike="noStrike" cap="none">
                <a:solidFill>
                  <a:srgbClr val="E8E6E8"/>
                </a:solidFill>
                <a:latin typeface="Calibri"/>
                <a:ea typeface="Calibri"/>
                <a:cs typeface="Calibri"/>
                <a:sym typeface="Calibri"/>
              </a:rPr>
              <a:t>5</a:t>
            </a:r>
            <a:endParaRPr sz="1800" b="1" i="0" u="none" strike="noStrike" cap="none">
              <a:solidFill>
                <a:srgbClr val="E8E6E8"/>
              </a:solidFill>
              <a:latin typeface="Calibri"/>
              <a:ea typeface="Calibri"/>
              <a:cs typeface="Calibri"/>
              <a:sym typeface="Calibri"/>
            </a:endParaRPr>
          </a:p>
        </p:txBody>
      </p:sp>
      <p:pic>
        <p:nvPicPr>
          <p:cNvPr id="107" name="Google Shape;107;p18"/>
          <p:cNvPicPr preferRelativeResize="0"/>
          <p:nvPr/>
        </p:nvPicPr>
        <p:blipFill rotWithShape="1">
          <a:blip r:embed="rId3">
            <a:alphaModFix/>
          </a:blip>
          <a:srcRect/>
          <a:stretch/>
        </p:blipFill>
        <p:spPr>
          <a:xfrm>
            <a:off x="594778" y="510490"/>
            <a:ext cx="217898" cy="36000"/>
          </a:xfrm>
          <a:prstGeom prst="rect">
            <a:avLst/>
          </a:prstGeom>
          <a:noFill/>
          <a:ln>
            <a:noFill/>
          </a:ln>
        </p:spPr>
      </p:pic>
      <p:sp>
        <p:nvSpPr>
          <p:cNvPr id="108" name="Google Shape;108;p18"/>
          <p:cNvSpPr txBox="1"/>
          <p:nvPr/>
        </p:nvSpPr>
        <p:spPr>
          <a:xfrm>
            <a:off x="986850" y="1508078"/>
            <a:ext cx="2591262" cy="40011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000"/>
              <a:buFont typeface="Calibri"/>
              <a:buNone/>
            </a:pPr>
            <a:r>
              <a:rPr lang="es-ES" sz="2000" b="1" i="0" u="none" strike="noStrike" cap="none">
                <a:solidFill>
                  <a:schemeClr val="dk1"/>
                </a:solidFill>
                <a:latin typeface="Calibri"/>
                <a:ea typeface="Calibri"/>
                <a:cs typeface="Calibri"/>
                <a:sym typeface="Calibri"/>
              </a:rPr>
              <a:t>Justificación</a:t>
            </a:r>
            <a:endParaRPr sz="2000" b="1" i="0" u="none" strike="noStrike" cap="none">
              <a:solidFill>
                <a:schemeClr val="dk1"/>
              </a:solidFill>
              <a:latin typeface="Calibri"/>
              <a:ea typeface="Calibri"/>
              <a:cs typeface="Calibri"/>
              <a:sym typeface="Calibri"/>
            </a:endParaRPr>
          </a:p>
        </p:txBody>
      </p:sp>
      <p:sp>
        <p:nvSpPr>
          <p:cNvPr id="109" name="Google Shape;109;p18"/>
          <p:cNvSpPr txBox="1"/>
          <p:nvPr/>
        </p:nvSpPr>
        <p:spPr>
          <a:xfrm>
            <a:off x="2250306" y="976901"/>
            <a:ext cx="2591262" cy="33855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600"/>
              <a:buFont typeface="Arial"/>
              <a:buNone/>
            </a:pPr>
            <a:endParaRPr sz="1600" b="1" i="0" u="none" strike="noStrike" cap="none">
              <a:solidFill>
                <a:srgbClr val="ACC42D"/>
              </a:solidFill>
              <a:latin typeface="Calibri"/>
              <a:ea typeface="Calibri"/>
              <a:cs typeface="Calibri"/>
              <a:sym typeface="Calibri"/>
            </a:endParaRPr>
          </a:p>
        </p:txBody>
      </p:sp>
      <p:sp>
        <p:nvSpPr>
          <p:cNvPr id="110" name="Google Shape;110;p18"/>
          <p:cNvSpPr txBox="1"/>
          <p:nvPr/>
        </p:nvSpPr>
        <p:spPr>
          <a:xfrm>
            <a:off x="1518478" y="2100810"/>
            <a:ext cx="5679764" cy="238577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3F3F3F"/>
              </a:buClr>
              <a:buSzPts val="1400"/>
              <a:buFont typeface="Calibri"/>
              <a:buNone/>
            </a:pPr>
            <a:r>
              <a:rPr lang="es-ES" sz="1400" b="1" i="0" u="none" strike="noStrike" cap="none">
                <a:solidFill>
                  <a:srgbClr val="3F3F3F"/>
                </a:solidFill>
                <a:latin typeface="Calibri"/>
                <a:ea typeface="Calibri"/>
                <a:cs typeface="Calibri"/>
                <a:sym typeface="Calibri"/>
              </a:rPr>
              <a:t>Para realizar esta plataforma se hará una recolección de los documentos que se implementara en el sitio web, este tendrá un inicio de sesión que permitirá un mejor acceso ordenado y seguro; el inicio de sesión estará conectado a una base de datos que </a:t>
            </a:r>
            <a:r>
              <a:rPr lang="es-ES" b="1">
                <a:solidFill>
                  <a:srgbClr val="3F3F3F"/>
                </a:solidFill>
                <a:latin typeface="Calibri"/>
                <a:ea typeface="Calibri"/>
                <a:cs typeface="Calibri"/>
                <a:sym typeface="Calibri"/>
              </a:rPr>
              <a:t>verifica</a:t>
            </a:r>
            <a:r>
              <a:rPr lang="es-ES" sz="1400" b="1" i="0" u="none" strike="noStrike" cap="none">
                <a:solidFill>
                  <a:srgbClr val="3F3F3F"/>
                </a:solidFill>
                <a:latin typeface="Calibri"/>
                <a:ea typeface="Calibri"/>
                <a:cs typeface="Calibri"/>
                <a:sym typeface="Calibri"/>
              </a:rPr>
              <a:t> si esta en este y así poder acceder a los documentos que se requieran.</a:t>
            </a:r>
            <a:endParaRPr sz="1400" b="1" i="0" u="none" strike="noStrike" cap="none">
              <a:solidFill>
                <a:srgbClr val="3F3F3F"/>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595959"/>
              </a:solidFill>
              <a:latin typeface="Calibri"/>
              <a:ea typeface="Calibri"/>
              <a:cs typeface="Calibri"/>
              <a:sym typeface="Calibri"/>
            </a:endParaRPr>
          </a:p>
        </p:txBody>
      </p:sp>
      <p:pic>
        <p:nvPicPr>
          <p:cNvPr id="111" name="Google Shape;111;p18"/>
          <p:cNvPicPr preferRelativeResize="0"/>
          <p:nvPr/>
        </p:nvPicPr>
        <p:blipFill rotWithShape="1">
          <a:blip r:embed="rId4">
            <a:alphaModFix/>
          </a:blip>
          <a:srcRect/>
          <a:stretch/>
        </p:blipFill>
        <p:spPr>
          <a:xfrm>
            <a:off x="1101721" y="1963366"/>
            <a:ext cx="265430" cy="41910"/>
          </a:xfrm>
          <a:prstGeom prst="rect">
            <a:avLst/>
          </a:prstGeom>
          <a:noFill/>
          <a:ln>
            <a:noFill/>
          </a:ln>
        </p:spPr>
      </p:pic>
      <p:pic>
        <p:nvPicPr>
          <p:cNvPr id="112" name="Google Shape;112;p18"/>
          <p:cNvPicPr preferRelativeResize="0"/>
          <p:nvPr/>
        </p:nvPicPr>
        <p:blipFill rotWithShape="1">
          <a:blip r:embed="rId5">
            <a:alphaModFix/>
          </a:blip>
          <a:srcRect/>
          <a:stretch/>
        </p:blipFill>
        <p:spPr>
          <a:xfrm>
            <a:off x="3403405" y="3453216"/>
            <a:ext cx="1668326" cy="1347597"/>
          </a:xfrm>
          <a:prstGeom prst="rect">
            <a:avLst/>
          </a:prstGeom>
          <a:noFill/>
          <a:ln>
            <a:noFill/>
          </a:ln>
        </p:spPr>
      </p:pic>
    </p:spTree>
  </p:cSld>
  <p:clrMapOvr>
    <a:masterClrMapping/>
  </p:clrMapOvr>
</p:sld>
</file>

<file path=ppt/theme/theme1.xml><?xml version="1.0" encoding="utf-8"?>
<a:theme xmlns:a="http://schemas.openxmlformats.org/drawingml/2006/main" name="Presentación SENA-GC-F-004-V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bodyPr vert="horz" lIns="91440" tIns="45720" rIns="91440" bIns="45720" rtlCol="0" anchor="ctr">
        <a:noAutofit/>
      </a:bodyPr>
      <a:lstStyle>
        <a:defPPr algn="l">
          <a:defRPr sz="8000" b="1" dirty="0" smtClean="0">
            <a:solidFill>
              <a:srgbClr val="92D050"/>
            </a:solidFill>
          </a:defRPr>
        </a:defPPr>
      </a:lstStyle>
    </a:txDef>
  </a:objectDefaults>
  <a:extraClrSchemeLst/>
  <a:extLst>
    <a:ext uri="{05A4C25C-085E-4340-85A3-A5531E510DB2}">
      <thm15:themeFamily xmlns:thm15="http://schemas.microsoft.com/office/thememl/2012/main" name="Formato_Plantilla_PowerPoint_SENA_2017" id="{E5E841FA-E3E0-409C-95D0-0C45CC86131A}" vid="{C3DA87A5-E895-49CD-B2C5-5D3654A4A605}"/>
    </a:ext>
  </a:extLst>
</a:theme>
</file>

<file path=ppt/theme/theme2.xml><?xml version="1.0" encoding="utf-8"?>
<a:theme xmlns:a="http://schemas.openxmlformats.org/drawingml/2006/main" name="Tema de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Formato_Plantilla_PowerPoint_SENA_2017</Template>
  <TotalTime>104</TotalTime>
  <Words>713</Words>
  <Application>Microsoft Office PowerPoint</Application>
  <PresentationFormat>Presentación en pantalla (16:9)</PresentationFormat>
  <Paragraphs>108</Paragraphs>
  <Slides>39</Slides>
  <Notes>39</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39</vt:i4>
      </vt:variant>
    </vt:vector>
  </HeadingPairs>
  <TitlesOfParts>
    <vt:vector size="42" baseType="lpstr">
      <vt:lpstr>Arial</vt:lpstr>
      <vt:lpstr>Calibri</vt:lpstr>
      <vt:lpstr>Presentación SENA-GC-F-004-V1</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Andres Rikko</dc:creator>
  <cp:lastModifiedBy>Andres Rikko</cp:lastModifiedBy>
  <cp:revision>10</cp:revision>
  <dcterms:modified xsi:type="dcterms:W3CDTF">2019-03-29T02:30:15Z</dcterms:modified>
</cp:coreProperties>
</file>