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66" r:id="rId3"/>
    <p:sldId id="296" r:id="rId4"/>
    <p:sldId id="258" r:id="rId5"/>
    <p:sldId id="297" r:id="rId6"/>
    <p:sldId id="298" r:id="rId7"/>
    <p:sldId id="299" r:id="rId8"/>
    <p:sldId id="300" r:id="rId9"/>
    <p:sldId id="301" r:id="rId10"/>
    <p:sldId id="303" r:id="rId11"/>
    <p:sldId id="304" r:id="rId12"/>
    <p:sldId id="302" r:id="rId13"/>
    <p:sldId id="276" r:id="rId14"/>
  </p:sldIdLst>
  <p:sldSz cx="9144000" cy="5143500" type="screen16x9"/>
  <p:notesSz cx="6858000" cy="9144000"/>
  <p:embeddedFontLst>
    <p:embeddedFont>
      <p:font typeface="Abel" panose="020B0604020202020204" charset="0"/>
      <p:regular r:id="rId16"/>
    </p:embeddedFont>
    <p:embeddedFont>
      <p:font typeface="Righteous"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C2E"/>
    <a:srgbClr val="E850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FD0D7B-9425-4E18-99F8-8949EBB9C69D}">
  <a:tblStyle styleId="{50FD0D7B-9425-4E18-99F8-8949EBB9C6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83" d="100"/>
          <a:sy n="83" d="100"/>
        </p:scale>
        <p:origin x="7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51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240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609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6c8aeeb471_0_37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6c8aeeb471_0_37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6cb5f868b7_4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6cb5f868b7_4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7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5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8340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00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08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1275" y="1049375"/>
            <a:ext cx="4116000" cy="20526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4411275" y="3101975"/>
            <a:ext cx="3198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935650" y="1122888"/>
            <a:ext cx="2096100" cy="40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800"/>
              <a:buNone/>
              <a:defRPr sz="18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endParaRPr/>
          </a:p>
        </p:txBody>
      </p:sp>
      <p:sp>
        <p:nvSpPr>
          <p:cNvPr id="54" name="Google Shape;54;p14"/>
          <p:cNvSpPr txBox="1">
            <a:spLocks noGrp="1"/>
          </p:cNvSpPr>
          <p:nvPr>
            <p:ph type="subTitle" idx="1"/>
          </p:nvPr>
        </p:nvSpPr>
        <p:spPr>
          <a:xfrm>
            <a:off x="935650" y="1486063"/>
            <a:ext cx="20961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5" name="Google Shape;55;p14"/>
          <p:cNvSpPr txBox="1">
            <a:spLocks noGrp="1"/>
          </p:cNvSpPr>
          <p:nvPr>
            <p:ph type="title" idx="2" hasCustomPrompt="1"/>
          </p:nvPr>
        </p:nvSpPr>
        <p:spPr>
          <a:xfrm>
            <a:off x="3193725" y="1234300"/>
            <a:ext cx="1201800" cy="751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56" name="Google Shape;56;p14"/>
          <p:cNvSpPr txBox="1">
            <a:spLocks noGrp="1"/>
          </p:cNvSpPr>
          <p:nvPr>
            <p:ph type="title" idx="3"/>
          </p:nvPr>
        </p:nvSpPr>
        <p:spPr>
          <a:xfrm>
            <a:off x="935650" y="3157513"/>
            <a:ext cx="2096100" cy="40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800"/>
              <a:buNone/>
              <a:defRPr sz="18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endParaRPr/>
          </a:p>
        </p:txBody>
      </p:sp>
      <p:sp>
        <p:nvSpPr>
          <p:cNvPr id="57" name="Google Shape;57;p14"/>
          <p:cNvSpPr txBox="1">
            <a:spLocks noGrp="1"/>
          </p:cNvSpPr>
          <p:nvPr>
            <p:ph type="subTitle" idx="4"/>
          </p:nvPr>
        </p:nvSpPr>
        <p:spPr>
          <a:xfrm>
            <a:off x="935650" y="3520813"/>
            <a:ext cx="20961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8" name="Google Shape;58;p14"/>
          <p:cNvSpPr txBox="1">
            <a:spLocks noGrp="1"/>
          </p:cNvSpPr>
          <p:nvPr>
            <p:ph type="title" idx="5" hasCustomPrompt="1"/>
          </p:nvPr>
        </p:nvSpPr>
        <p:spPr>
          <a:xfrm>
            <a:off x="3193725" y="3269050"/>
            <a:ext cx="1201800" cy="751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59" name="Google Shape;59;p14"/>
          <p:cNvSpPr txBox="1">
            <a:spLocks noGrp="1"/>
          </p:cNvSpPr>
          <p:nvPr>
            <p:ph type="title" idx="6"/>
          </p:nvPr>
        </p:nvSpPr>
        <p:spPr>
          <a:xfrm>
            <a:off x="6112225" y="1122888"/>
            <a:ext cx="2096100" cy="403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60" name="Google Shape;60;p14"/>
          <p:cNvSpPr txBox="1">
            <a:spLocks noGrp="1"/>
          </p:cNvSpPr>
          <p:nvPr>
            <p:ph type="subTitle" idx="7"/>
          </p:nvPr>
        </p:nvSpPr>
        <p:spPr>
          <a:xfrm>
            <a:off x="6112225" y="1486063"/>
            <a:ext cx="20961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4"/>
          <p:cNvSpPr txBox="1">
            <a:spLocks noGrp="1"/>
          </p:cNvSpPr>
          <p:nvPr>
            <p:ph type="title" idx="8" hasCustomPrompt="1"/>
          </p:nvPr>
        </p:nvSpPr>
        <p:spPr>
          <a:xfrm>
            <a:off x="4691419" y="1234300"/>
            <a:ext cx="1201800" cy="75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
        <p:nvSpPr>
          <p:cNvPr id="62" name="Google Shape;62;p14"/>
          <p:cNvSpPr txBox="1">
            <a:spLocks noGrp="1"/>
          </p:cNvSpPr>
          <p:nvPr>
            <p:ph type="title" idx="9"/>
          </p:nvPr>
        </p:nvSpPr>
        <p:spPr>
          <a:xfrm>
            <a:off x="6112225" y="3157513"/>
            <a:ext cx="2096100" cy="403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63" name="Google Shape;63;p14"/>
          <p:cNvSpPr txBox="1">
            <a:spLocks noGrp="1"/>
          </p:cNvSpPr>
          <p:nvPr>
            <p:ph type="subTitle" idx="13"/>
          </p:nvPr>
        </p:nvSpPr>
        <p:spPr>
          <a:xfrm>
            <a:off x="6112225" y="3520813"/>
            <a:ext cx="20961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4"/>
          <p:cNvSpPr txBox="1">
            <a:spLocks noGrp="1"/>
          </p:cNvSpPr>
          <p:nvPr>
            <p:ph type="title" idx="14" hasCustomPrompt="1"/>
          </p:nvPr>
        </p:nvSpPr>
        <p:spPr>
          <a:xfrm>
            <a:off x="4691419" y="3269050"/>
            <a:ext cx="1201800" cy="75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ONE_COLUMN_TEXT_3">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768900" y="1851000"/>
            <a:ext cx="325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8"/>
          <p:cNvSpPr txBox="1">
            <a:spLocks noGrp="1"/>
          </p:cNvSpPr>
          <p:nvPr>
            <p:ph type="body" idx="1"/>
          </p:nvPr>
        </p:nvSpPr>
        <p:spPr>
          <a:xfrm>
            <a:off x="768900" y="2953275"/>
            <a:ext cx="2897700" cy="1880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cxnSp>
        <p:nvCxnSpPr>
          <p:cNvPr id="87" name="Google Shape;87;p18"/>
          <p:cNvCxnSpPr/>
          <p:nvPr/>
        </p:nvCxnSpPr>
        <p:spPr>
          <a:xfrm>
            <a:off x="-122675" y="2679425"/>
            <a:ext cx="42111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2056800" y="-533400"/>
            <a:ext cx="41160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0" name="Google Shape;120;p22"/>
          <p:cNvSpPr txBox="1">
            <a:spLocks noGrp="1"/>
          </p:cNvSpPr>
          <p:nvPr>
            <p:ph type="subTitle" idx="1"/>
          </p:nvPr>
        </p:nvSpPr>
        <p:spPr>
          <a:xfrm>
            <a:off x="2293500" y="1676375"/>
            <a:ext cx="3642600" cy="141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22"/>
          <p:cNvSpPr txBox="1"/>
          <p:nvPr/>
        </p:nvSpPr>
        <p:spPr>
          <a:xfrm>
            <a:off x="2450400" y="3480850"/>
            <a:ext cx="33288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1"/>
                </a:solidFill>
                <a:latin typeface="Abel"/>
                <a:ea typeface="Abel"/>
                <a:cs typeface="Abel"/>
                <a:sym typeface="Abel"/>
              </a:rPr>
              <a:t>CREDITS: This presentation template was created by </a:t>
            </a:r>
            <a:r>
              <a:rPr lang="en" sz="1200">
                <a:solidFill>
                  <a:schemeClr val="accent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accent1"/>
                </a:solidFill>
                <a:latin typeface="Abel"/>
                <a:ea typeface="Abel"/>
                <a:cs typeface="Abel"/>
                <a:sym typeface="Abel"/>
              </a:rPr>
              <a:t>, including icons by </a:t>
            </a:r>
            <a:r>
              <a:rPr lang="en" sz="1200">
                <a:solidFill>
                  <a:schemeClr val="accent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accent1"/>
                </a:solidFill>
                <a:latin typeface="Abel"/>
                <a:ea typeface="Abel"/>
                <a:cs typeface="Abel"/>
                <a:sym typeface="Abel"/>
              </a:rPr>
              <a:t>, infographics &amp; images by </a:t>
            </a:r>
            <a:r>
              <a:rPr lang="en" sz="1200">
                <a:solidFill>
                  <a:schemeClr val="accent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r>
              <a:rPr lang="en" sz="1200">
                <a:solidFill>
                  <a:schemeClr val="accent1"/>
                </a:solidFill>
                <a:latin typeface="Abel"/>
                <a:ea typeface="Abel"/>
                <a:cs typeface="Abel"/>
                <a:sym typeface="Abel"/>
              </a:rPr>
              <a:t> and illustrations by </a:t>
            </a:r>
            <a:r>
              <a:rPr lang="en" sz="1200">
                <a:solidFill>
                  <a:schemeClr val="accent1"/>
                </a:solidFill>
                <a:uFill>
                  <a:noFill/>
                </a:uFill>
                <a:latin typeface="Abel"/>
                <a:ea typeface="Abel"/>
                <a:cs typeface="Abel"/>
                <a:sym typeface="Abel"/>
                <a:hlinkClick r:id="rId5">
                  <a:extLst>
                    <a:ext uri="{A12FA001-AC4F-418D-AE19-62706E023703}">
                      <ahyp:hlinkClr xmlns:ahyp="http://schemas.microsoft.com/office/drawing/2018/hyperlinkcolor" val="tx"/>
                    </a:ext>
                  </a:extLst>
                </a:hlinkClick>
              </a:rPr>
              <a:t>Stories</a:t>
            </a:r>
            <a:endParaRPr sz="1200">
              <a:solidFill>
                <a:schemeClr val="accent1"/>
              </a:solidFill>
              <a:latin typeface="Abel"/>
              <a:ea typeface="Abel"/>
              <a:cs typeface="Abel"/>
              <a:sym typeface="Abel"/>
            </a:endParaRPr>
          </a:p>
          <a:p>
            <a:pPr marL="0" lvl="0" indent="0" algn="ctr" rtl="0">
              <a:spcBef>
                <a:spcPts val="300"/>
              </a:spcBef>
              <a:spcAft>
                <a:spcPts val="0"/>
              </a:spcAft>
              <a:buNone/>
            </a:pPr>
            <a:endParaRPr sz="1200">
              <a:solidFill>
                <a:schemeClr val="accent1"/>
              </a:solidFill>
              <a:latin typeface="Abel"/>
              <a:ea typeface="Abel"/>
              <a:cs typeface="Abel"/>
              <a:sym typeface="Abe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Righteous"/>
              <a:buNone/>
              <a:defRPr sz="2800">
                <a:solidFill>
                  <a:schemeClr val="dk2"/>
                </a:solidFill>
                <a:latin typeface="Righteous"/>
                <a:ea typeface="Righteous"/>
                <a:cs typeface="Righteous"/>
                <a:sym typeface="Righteous"/>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1600"/>
              </a:spcBef>
              <a:spcAft>
                <a:spcPts val="160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4"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2978359" y="387990"/>
            <a:ext cx="50334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Proyecto</a:t>
            </a:r>
            <a:br>
              <a:rPr lang="es-ES" dirty="0"/>
            </a:br>
            <a:br>
              <a:rPr lang="es-ES" sz="2000" dirty="0"/>
            </a:br>
            <a:r>
              <a:rPr lang="es-ES" sz="2000" dirty="0"/>
              <a:t>Automatización de procesos de negocio</a:t>
            </a:r>
            <a:endParaRPr sz="2000" dirty="0"/>
          </a:p>
        </p:txBody>
      </p:sp>
      <p:sp>
        <p:nvSpPr>
          <p:cNvPr id="136" name="Google Shape;136;p26"/>
          <p:cNvSpPr txBox="1">
            <a:spLocks noGrp="1"/>
          </p:cNvSpPr>
          <p:nvPr>
            <p:ph type="subTitle" idx="1"/>
          </p:nvPr>
        </p:nvSpPr>
        <p:spPr>
          <a:xfrm>
            <a:off x="3088981" y="2689622"/>
            <a:ext cx="3198300" cy="22455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600" dirty="0"/>
          </a:p>
          <a:p>
            <a:pPr marL="0" lvl="0" indent="0" algn="l" rtl="0">
              <a:spcBef>
                <a:spcPts val="0"/>
              </a:spcBef>
              <a:spcAft>
                <a:spcPts val="0"/>
              </a:spcAft>
              <a:buNone/>
            </a:pPr>
            <a:r>
              <a:rPr lang="en" sz="2000" b="1" dirty="0"/>
              <a:t>Integrantes</a:t>
            </a:r>
          </a:p>
          <a:p>
            <a:pPr marL="0" lvl="0" indent="0" algn="l" rtl="0">
              <a:spcBef>
                <a:spcPts val="0"/>
              </a:spcBef>
              <a:spcAft>
                <a:spcPts val="0"/>
              </a:spcAft>
              <a:buNone/>
            </a:pPr>
            <a:endParaRPr lang="en" sz="2000" dirty="0"/>
          </a:p>
          <a:p>
            <a:pPr lvl="0" indent="-457200" algn="l" rtl="0">
              <a:spcBef>
                <a:spcPts val="0"/>
              </a:spcBef>
              <a:spcAft>
                <a:spcPts val="0"/>
              </a:spcAft>
              <a:buFont typeface="Arial" panose="020B0604020202020204" pitchFamily="34" charset="0"/>
              <a:buChar char="•"/>
            </a:pPr>
            <a:r>
              <a:rPr lang="en" sz="1800" dirty="0"/>
              <a:t>Angi Jiménez</a:t>
            </a:r>
          </a:p>
          <a:p>
            <a:pPr lvl="0" indent="-457200" algn="l" rtl="0">
              <a:spcBef>
                <a:spcPts val="0"/>
              </a:spcBef>
              <a:spcAft>
                <a:spcPts val="0"/>
              </a:spcAft>
              <a:buFont typeface="Arial" panose="020B0604020202020204" pitchFamily="34" charset="0"/>
              <a:buChar char="•"/>
            </a:pPr>
            <a:r>
              <a:rPr lang="en" sz="1800" dirty="0"/>
              <a:t>Daniela Ruiz</a:t>
            </a:r>
          </a:p>
          <a:p>
            <a:pPr lvl="0" indent="-457200" algn="l" rtl="0">
              <a:spcBef>
                <a:spcPts val="0"/>
              </a:spcBef>
              <a:spcAft>
                <a:spcPts val="0"/>
              </a:spcAft>
              <a:buFont typeface="Arial" panose="020B0604020202020204" pitchFamily="34" charset="0"/>
              <a:buChar char="•"/>
            </a:pPr>
            <a:r>
              <a:rPr lang="en" sz="1800" dirty="0"/>
              <a:t>Jose Castro</a:t>
            </a:r>
          </a:p>
          <a:p>
            <a:pPr lvl="0" indent="-457200" algn="l" rtl="0">
              <a:spcBef>
                <a:spcPts val="0"/>
              </a:spcBef>
              <a:spcAft>
                <a:spcPts val="0"/>
              </a:spcAft>
              <a:buFont typeface="Arial" panose="020B0604020202020204" pitchFamily="34" charset="0"/>
              <a:buChar char="•"/>
            </a:pPr>
            <a:r>
              <a:rPr lang="en" sz="1800" dirty="0"/>
              <a:t>Carlos Amorocho</a:t>
            </a:r>
          </a:p>
          <a:p>
            <a:pPr lvl="0" indent="-457200" algn="l" rtl="0">
              <a:spcBef>
                <a:spcPts val="0"/>
              </a:spcBef>
              <a:spcAft>
                <a:spcPts val="0"/>
              </a:spcAft>
              <a:buFont typeface="Arial" panose="020B0604020202020204" pitchFamily="34" charset="0"/>
              <a:buChar char="•"/>
            </a:pPr>
            <a:endParaRPr lang="en" dirty="0"/>
          </a:p>
          <a:p>
            <a:pPr marL="0" lvl="0" indent="0" algn="l" rtl="0">
              <a:spcBef>
                <a:spcPts val="0"/>
              </a:spcBef>
              <a:spcAft>
                <a:spcPts val="0"/>
              </a:spcAft>
            </a:pPr>
            <a:endParaRPr sz="1600" dirty="0"/>
          </a:p>
        </p:txBody>
      </p:sp>
      <p:grpSp>
        <p:nvGrpSpPr>
          <p:cNvPr id="105" name="Google Shape;1837;p45">
            <a:extLst>
              <a:ext uri="{FF2B5EF4-FFF2-40B4-BE49-F238E27FC236}">
                <a16:creationId xmlns:a16="http://schemas.microsoft.com/office/drawing/2014/main" id="{BB934FB4-9AD7-4D6A-81C6-D96BCB842851}"/>
              </a:ext>
            </a:extLst>
          </p:cNvPr>
          <p:cNvGrpSpPr/>
          <p:nvPr/>
        </p:nvGrpSpPr>
        <p:grpSpPr>
          <a:xfrm flipH="1">
            <a:off x="236463" y="1297256"/>
            <a:ext cx="2274474" cy="3846244"/>
            <a:chOff x="2387300" y="238125"/>
            <a:chExt cx="2851225" cy="5238575"/>
          </a:xfrm>
        </p:grpSpPr>
        <p:sp>
          <p:nvSpPr>
            <p:cNvPr id="106" name="Google Shape;1838;p45">
              <a:extLst>
                <a:ext uri="{FF2B5EF4-FFF2-40B4-BE49-F238E27FC236}">
                  <a16:creationId xmlns:a16="http://schemas.microsoft.com/office/drawing/2014/main" id="{6335894B-6307-4422-A829-73BAD6B88DF0}"/>
                </a:ext>
              </a:extLst>
            </p:cNvPr>
            <p:cNvSpPr/>
            <p:nvPr/>
          </p:nvSpPr>
          <p:spPr>
            <a:xfrm>
              <a:off x="4065000" y="371550"/>
              <a:ext cx="416950" cy="687900"/>
            </a:xfrm>
            <a:custGeom>
              <a:avLst/>
              <a:gdLst/>
              <a:ahLst/>
              <a:cxnLst/>
              <a:rect l="l" t="t" r="r" b="b"/>
              <a:pathLst>
                <a:path w="16678" h="27516" extrusionOk="0">
                  <a:moveTo>
                    <a:pt x="6757" y="1"/>
                  </a:moveTo>
                  <a:cubicBezTo>
                    <a:pt x="4728" y="1"/>
                    <a:pt x="2687" y="407"/>
                    <a:pt x="759" y="1235"/>
                  </a:cubicBezTo>
                  <a:cubicBezTo>
                    <a:pt x="759" y="1235"/>
                    <a:pt x="1" y="11276"/>
                    <a:pt x="55" y="15649"/>
                  </a:cubicBezTo>
                  <a:cubicBezTo>
                    <a:pt x="109" y="20021"/>
                    <a:pt x="4482" y="20701"/>
                    <a:pt x="4482" y="20701"/>
                  </a:cubicBezTo>
                  <a:cubicBezTo>
                    <a:pt x="4482" y="20701"/>
                    <a:pt x="4394" y="25448"/>
                    <a:pt x="4460" y="26676"/>
                  </a:cubicBezTo>
                  <a:lnTo>
                    <a:pt x="14971" y="27516"/>
                  </a:lnTo>
                  <a:lnTo>
                    <a:pt x="16677" y="3654"/>
                  </a:lnTo>
                  <a:lnTo>
                    <a:pt x="16029" y="3156"/>
                  </a:lnTo>
                  <a:cubicBezTo>
                    <a:pt x="13326" y="1075"/>
                    <a:pt x="10057" y="1"/>
                    <a:pt x="6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39;p45">
              <a:extLst>
                <a:ext uri="{FF2B5EF4-FFF2-40B4-BE49-F238E27FC236}">
                  <a16:creationId xmlns:a16="http://schemas.microsoft.com/office/drawing/2014/main" id="{A206888E-0E0F-4F5E-9A26-A190156F3B0D}"/>
                </a:ext>
              </a:extLst>
            </p:cNvPr>
            <p:cNvSpPr/>
            <p:nvPr/>
          </p:nvSpPr>
          <p:spPr>
            <a:xfrm>
              <a:off x="4081350" y="562650"/>
              <a:ext cx="34250" cy="31775"/>
            </a:xfrm>
            <a:custGeom>
              <a:avLst/>
              <a:gdLst/>
              <a:ahLst/>
              <a:cxnLst/>
              <a:rect l="l" t="t" r="r" b="b"/>
              <a:pathLst>
                <a:path w="1370" h="1271" extrusionOk="0">
                  <a:moveTo>
                    <a:pt x="686" y="1"/>
                  </a:moveTo>
                  <a:cubicBezTo>
                    <a:pt x="441" y="1"/>
                    <a:pt x="216" y="141"/>
                    <a:pt x="110" y="365"/>
                  </a:cubicBezTo>
                  <a:cubicBezTo>
                    <a:pt x="1" y="597"/>
                    <a:pt x="41" y="872"/>
                    <a:pt x="214" y="1063"/>
                  </a:cubicBezTo>
                  <a:cubicBezTo>
                    <a:pt x="339" y="1201"/>
                    <a:pt x="511" y="1271"/>
                    <a:pt x="684" y="1271"/>
                  </a:cubicBezTo>
                  <a:cubicBezTo>
                    <a:pt x="837" y="1271"/>
                    <a:pt x="989" y="1216"/>
                    <a:pt x="1111" y="1106"/>
                  </a:cubicBezTo>
                  <a:cubicBezTo>
                    <a:pt x="1301" y="934"/>
                    <a:pt x="1369" y="664"/>
                    <a:pt x="1282" y="422"/>
                  </a:cubicBezTo>
                  <a:cubicBezTo>
                    <a:pt x="1195" y="180"/>
                    <a:pt x="971" y="14"/>
                    <a:pt x="715" y="1"/>
                  </a:cubicBezTo>
                  <a:cubicBezTo>
                    <a:pt x="705" y="1"/>
                    <a:pt x="695"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40;p45">
              <a:extLst>
                <a:ext uri="{FF2B5EF4-FFF2-40B4-BE49-F238E27FC236}">
                  <a16:creationId xmlns:a16="http://schemas.microsoft.com/office/drawing/2014/main" id="{B8BCA5CB-5260-45F3-A43E-BF073AFD93C9}"/>
                </a:ext>
              </a:extLst>
            </p:cNvPr>
            <p:cNvSpPr/>
            <p:nvPr/>
          </p:nvSpPr>
          <p:spPr>
            <a:xfrm>
              <a:off x="4081800" y="549800"/>
              <a:ext cx="56800" cy="15850"/>
            </a:xfrm>
            <a:custGeom>
              <a:avLst/>
              <a:gdLst/>
              <a:ahLst/>
              <a:cxnLst/>
              <a:rect l="l" t="t" r="r" b="b"/>
              <a:pathLst>
                <a:path w="2272" h="634" extrusionOk="0">
                  <a:moveTo>
                    <a:pt x="1149" y="1"/>
                  </a:moveTo>
                  <a:cubicBezTo>
                    <a:pt x="1142" y="1"/>
                    <a:pt x="1135" y="1"/>
                    <a:pt x="1128" y="1"/>
                  </a:cubicBezTo>
                  <a:cubicBezTo>
                    <a:pt x="753" y="6"/>
                    <a:pt x="436" y="152"/>
                    <a:pt x="252" y="301"/>
                  </a:cubicBezTo>
                  <a:cubicBezTo>
                    <a:pt x="65" y="451"/>
                    <a:pt x="0" y="589"/>
                    <a:pt x="34" y="622"/>
                  </a:cubicBezTo>
                  <a:cubicBezTo>
                    <a:pt x="41" y="630"/>
                    <a:pt x="51" y="634"/>
                    <a:pt x="66" y="634"/>
                  </a:cubicBezTo>
                  <a:cubicBezTo>
                    <a:pt x="192" y="634"/>
                    <a:pt x="593" y="367"/>
                    <a:pt x="1133" y="365"/>
                  </a:cubicBezTo>
                  <a:cubicBezTo>
                    <a:pt x="1144" y="365"/>
                    <a:pt x="1155" y="365"/>
                    <a:pt x="1166" y="365"/>
                  </a:cubicBezTo>
                  <a:cubicBezTo>
                    <a:pt x="1687" y="365"/>
                    <a:pt x="2078" y="608"/>
                    <a:pt x="2205" y="608"/>
                  </a:cubicBezTo>
                  <a:cubicBezTo>
                    <a:pt x="2221" y="608"/>
                    <a:pt x="2232" y="604"/>
                    <a:pt x="2240" y="595"/>
                  </a:cubicBezTo>
                  <a:cubicBezTo>
                    <a:pt x="2272" y="561"/>
                    <a:pt x="2204" y="425"/>
                    <a:pt x="2013" y="280"/>
                  </a:cubicBezTo>
                  <a:cubicBezTo>
                    <a:pt x="1829" y="139"/>
                    <a:pt x="1515" y="1"/>
                    <a:pt x="1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41;p45">
              <a:extLst>
                <a:ext uri="{FF2B5EF4-FFF2-40B4-BE49-F238E27FC236}">
                  <a16:creationId xmlns:a16="http://schemas.microsoft.com/office/drawing/2014/main" id="{B424EF90-D314-4EC6-8ADE-5A7F10C7696F}"/>
                </a:ext>
              </a:extLst>
            </p:cNvPr>
            <p:cNvSpPr/>
            <p:nvPr/>
          </p:nvSpPr>
          <p:spPr>
            <a:xfrm>
              <a:off x="4247700" y="576125"/>
              <a:ext cx="33600" cy="31775"/>
            </a:xfrm>
            <a:custGeom>
              <a:avLst/>
              <a:gdLst/>
              <a:ahLst/>
              <a:cxnLst/>
              <a:rect l="l" t="t" r="r" b="b"/>
              <a:pathLst>
                <a:path w="1344" h="1271" extrusionOk="0">
                  <a:moveTo>
                    <a:pt x="668" y="0"/>
                  </a:moveTo>
                  <a:cubicBezTo>
                    <a:pt x="554" y="0"/>
                    <a:pt x="439" y="31"/>
                    <a:pt x="335" y="95"/>
                  </a:cubicBezTo>
                  <a:cubicBezTo>
                    <a:pt x="117" y="229"/>
                    <a:pt x="0" y="482"/>
                    <a:pt x="41" y="736"/>
                  </a:cubicBezTo>
                  <a:cubicBezTo>
                    <a:pt x="81" y="990"/>
                    <a:pt x="270" y="1194"/>
                    <a:pt x="521" y="1253"/>
                  </a:cubicBezTo>
                  <a:cubicBezTo>
                    <a:pt x="570" y="1265"/>
                    <a:pt x="619" y="1270"/>
                    <a:pt x="668" y="1270"/>
                  </a:cubicBezTo>
                  <a:cubicBezTo>
                    <a:pt x="868" y="1270"/>
                    <a:pt x="1061" y="1175"/>
                    <a:pt x="1182" y="1008"/>
                  </a:cubicBezTo>
                  <a:cubicBezTo>
                    <a:pt x="1333" y="799"/>
                    <a:pt x="1344" y="522"/>
                    <a:pt x="1208" y="303"/>
                  </a:cubicBezTo>
                  <a:cubicBezTo>
                    <a:pt x="1089" y="108"/>
                    <a:pt x="881"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42;p45">
              <a:extLst>
                <a:ext uri="{FF2B5EF4-FFF2-40B4-BE49-F238E27FC236}">
                  <a16:creationId xmlns:a16="http://schemas.microsoft.com/office/drawing/2014/main" id="{57F61458-B0B5-45F5-AC48-9E323581A941}"/>
                </a:ext>
              </a:extLst>
            </p:cNvPr>
            <p:cNvSpPr/>
            <p:nvPr/>
          </p:nvSpPr>
          <p:spPr>
            <a:xfrm>
              <a:off x="4245325" y="563075"/>
              <a:ext cx="56800" cy="15850"/>
            </a:xfrm>
            <a:custGeom>
              <a:avLst/>
              <a:gdLst/>
              <a:ahLst/>
              <a:cxnLst/>
              <a:rect l="l" t="t" r="r" b="b"/>
              <a:pathLst>
                <a:path w="2272" h="634" extrusionOk="0">
                  <a:moveTo>
                    <a:pt x="1150" y="0"/>
                  </a:moveTo>
                  <a:cubicBezTo>
                    <a:pt x="1142" y="0"/>
                    <a:pt x="1135" y="0"/>
                    <a:pt x="1128" y="1"/>
                  </a:cubicBezTo>
                  <a:cubicBezTo>
                    <a:pt x="753" y="6"/>
                    <a:pt x="436" y="152"/>
                    <a:pt x="252" y="300"/>
                  </a:cubicBezTo>
                  <a:cubicBezTo>
                    <a:pt x="65" y="450"/>
                    <a:pt x="0" y="589"/>
                    <a:pt x="34" y="622"/>
                  </a:cubicBezTo>
                  <a:cubicBezTo>
                    <a:pt x="41" y="630"/>
                    <a:pt x="51" y="633"/>
                    <a:pt x="66" y="633"/>
                  </a:cubicBezTo>
                  <a:cubicBezTo>
                    <a:pt x="192" y="633"/>
                    <a:pt x="594" y="367"/>
                    <a:pt x="1134" y="364"/>
                  </a:cubicBezTo>
                  <a:cubicBezTo>
                    <a:pt x="1144" y="364"/>
                    <a:pt x="1154" y="363"/>
                    <a:pt x="1164" y="363"/>
                  </a:cubicBezTo>
                  <a:cubicBezTo>
                    <a:pt x="1685" y="363"/>
                    <a:pt x="2078" y="607"/>
                    <a:pt x="2205" y="607"/>
                  </a:cubicBezTo>
                  <a:cubicBezTo>
                    <a:pt x="2220" y="607"/>
                    <a:pt x="2232" y="603"/>
                    <a:pt x="2239" y="595"/>
                  </a:cubicBezTo>
                  <a:cubicBezTo>
                    <a:pt x="2272" y="560"/>
                    <a:pt x="2204" y="424"/>
                    <a:pt x="2012" y="279"/>
                  </a:cubicBezTo>
                  <a:cubicBezTo>
                    <a:pt x="1829" y="137"/>
                    <a:pt x="1517" y="0"/>
                    <a:pt x="1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43;p45">
              <a:extLst>
                <a:ext uri="{FF2B5EF4-FFF2-40B4-BE49-F238E27FC236}">
                  <a16:creationId xmlns:a16="http://schemas.microsoft.com/office/drawing/2014/main" id="{C4B4EF86-742F-4812-B8BD-47A1FDB8F60C}"/>
                </a:ext>
              </a:extLst>
            </p:cNvPr>
            <p:cNvSpPr/>
            <p:nvPr/>
          </p:nvSpPr>
          <p:spPr>
            <a:xfrm>
              <a:off x="4145375" y="571900"/>
              <a:ext cx="51450" cy="132075"/>
            </a:xfrm>
            <a:custGeom>
              <a:avLst/>
              <a:gdLst/>
              <a:ahLst/>
              <a:cxnLst/>
              <a:rect l="l" t="t" r="r" b="b"/>
              <a:pathLst>
                <a:path w="2058" h="5283" extrusionOk="0">
                  <a:moveTo>
                    <a:pt x="1967" y="0"/>
                  </a:moveTo>
                  <a:cubicBezTo>
                    <a:pt x="1868" y="0"/>
                    <a:pt x="1269" y="1374"/>
                    <a:pt x="619" y="3097"/>
                  </a:cubicBezTo>
                  <a:cubicBezTo>
                    <a:pt x="464" y="3523"/>
                    <a:pt x="315" y="3929"/>
                    <a:pt x="168" y="4331"/>
                  </a:cubicBezTo>
                  <a:cubicBezTo>
                    <a:pt x="110" y="4512"/>
                    <a:pt x="0" y="4725"/>
                    <a:pt x="82" y="4986"/>
                  </a:cubicBezTo>
                  <a:cubicBezTo>
                    <a:pt x="126" y="5115"/>
                    <a:pt x="250" y="5209"/>
                    <a:pt x="354" y="5236"/>
                  </a:cubicBezTo>
                  <a:cubicBezTo>
                    <a:pt x="457" y="5269"/>
                    <a:pt x="547" y="5269"/>
                    <a:pt x="622" y="5272"/>
                  </a:cubicBezTo>
                  <a:cubicBezTo>
                    <a:pt x="825" y="5279"/>
                    <a:pt x="1003" y="5283"/>
                    <a:pt x="1150" y="5283"/>
                  </a:cubicBezTo>
                  <a:cubicBezTo>
                    <a:pt x="1444" y="5283"/>
                    <a:pt x="1614" y="5268"/>
                    <a:pt x="1617" y="5236"/>
                  </a:cubicBezTo>
                  <a:cubicBezTo>
                    <a:pt x="1620" y="5190"/>
                    <a:pt x="1249" y="5114"/>
                    <a:pt x="642" y="5031"/>
                  </a:cubicBezTo>
                  <a:cubicBezTo>
                    <a:pt x="485" y="5014"/>
                    <a:pt x="361" y="4978"/>
                    <a:pt x="350" y="4893"/>
                  </a:cubicBezTo>
                  <a:cubicBezTo>
                    <a:pt x="322" y="4798"/>
                    <a:pt x="383" y="4629"/>
                    <a:pt x="463" y="4442"/>
                  </a:cubicBezTo>
                  <a:cubicBezTo>
                    <a:pt x="618" y="4043"/>
                    <a:pt x="775" y="3640"/>
                    <a:pt x="939" y="3219"/>
                  </a:cubicBezTo>
                  <a:cubicBezTo>
                    <a:pt x="1598" y="1475"/>
                    <a:pt x="2058" y="35"/>
                    <a:pt x="1970" y="1"/>
                  </a:cubicBezTo>
                  <a:cubicBezTo>
                    <a:pt x="1969" y="1"/>
                    <a:pt x="1968" y="0"/>
                    <a:pt x="1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44;p45">
              <a:extLst>
                <a:ext uri="{FF2B5EF4-FFF2-40B4-BE49-F238E27FC236}">
                  <a16:creationId xmlns:a16="http://schemas.microsoft.com/office/drawing/2014/main" id="{859E0209-D1E6-46FB-8093-1BBDADBF229A}"/>
                </a:ext>
              </a:extLst>
            </p:cNvPr>
            <p:cNvSpPr/>
            <p:nvPr/>
          </p:nvSpPr>
          <p:spPr>
            <a:xfrm>
              <a:off x="4160850" y="719450"/>
              <a:ext cx="81850" cy="40800"/>
            </a:xfrm>
            <a:custGeom>
              <a:avLst/>
              <a:gdLst/>
              <a:ahLst/>
              <a:cxnLst/>
              <a:rect l="l" t="t" r="r" b="b"/>
              <a:pathLst>
                <a:path w="3274" h="1632" extrusionOk="0">
                  <a:moveTo>
                    <a:pt x="2954" y="0"/>
                  </a:moveTo>
                  <a:lnTo>
                    <a:pt x="2954" y="0"/>
                  </a:lnTo>
                  <a:cubicBezTo>
                    <a:pt x="2165" y="315"/>
                    <a:pt x="1223" y="708"/>
                    <a:pt x="0" y="858"/>
                  </a:cubicBezTo>
                  <a:cubicBezTo>
                    <a:pt x="0" y="858"/>
                    <a:pt x="485" y="1632"/>
                    <a:pt x="1370" y="1632"/>
                  </a:cubicBezTo>
                  <a:cubicBezTo>
                    <a:pt x="1551" y="1632"/>
                    <a:pt x="1750" y="1599"/>
                    <a:pt x="1964" y="1521"/>
                  </a:cubicBezTo>
                  <a:cubicBezTo>
                    <a:pt x="3273" y="1042"/>
                    <a:pt x="2954" y="0"/>
                    <a:pt x="2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45;p45">
              <a:extLst>
                <a:ext uri="{FF2B5EF4-FFF2-40B4-BE49-F238E27FC236}">
                  <a16:creationId xmlns:a16="http://schemas.microsoft.com/office/drawing/2014/main" id="{7A19A9C6-794A-4CBF-8B81-EF2C35B90EE4}"/>
                </a:ext>
              </a:extLst>
            </p:cNvPr>
            <p:cNvSpPr/>
            <p:nvPr/>
          </p:nvSpPr>
          <p:spPr>
            <a:xfrm>
              <a:off x="4176600" y="847000"/>
              <a:ext cx="142800" cy="69700"/>
            </a:xfrm>
            <a:custGeom>
              <a:avLst/>
              <a:gdLst/>
              <a:ahLst/>
              <a:cxnLst/>
              <a:rect l="l" t="t" r="r" b="b"/>
              <a:pathLst>
                <a:path w="5712" h="2788" extrusionOk="0">
                  <a:moveTo>
                    <a:pt x="5711" y="0"/>
                  </a:moveTo>
                  <a:lnTo>
                    <a:pt x="5711" y="0"/>
                  </a:lnTo>
                  <a:cubicBezTo>
                    <a:pt x="3350" y="1483"/>
                    <a:pt x="1101" y="1628"/>
                    <a:pt x="310" y="1628"/>
                  </a:cubicBezTo>
                  <a:cubicBezTo>
                    <a:pt x="118" y="1628"/>
                    <a:pt x="11" y="1619"/>
                    <a:pt x="11" y="1619"/>
                  </a:cubicBezTo>
                  <a:lnTo>
                    <a:pt x="1" y="2753"/>
                  </a:lnTo>
                  <a:cubicBezTo>
                    <a:pt x="257" y="2776"/>
                    <a:pt x="504" y="2787"/>
                    <a:pt x="740" y="2787"/>
                  </a:cubicBezTo>
                  <a:cubicBezTo>
                    <a:pt x="4517" y="2787"/>
                    <a:pt x="5711" y="1"/>
                    <a:pt x="57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46;p45">
              <a:extLst>
                <a:ext uri="{FF2B5EF4-FFF2-40B4-BE49-F238E27FC236}">
                  <a16:creationId xmlns:a16="http://schemas.microsoft.com/office/drawing/2014/main" id="{65F2AB6F-1705-4AA1-AC99-6022BCB9A513}"/>
                </a:ext>
              </a:extLst>
            </p:cNvPr>
            <p:cNvSpPr/>
            <p:nvPr/>
          </p:nvSpPr>
          <p:spPr>
            <a:xfrm>
              <a:off x="4081700" y="344900"/>
              <a:ext cx="437650" cy="267525"/>
            </a:xfrm>
            <a:custGeom>
              <a:avLst/>
              <a:gdLst/>
              <a:ahLst/>
              <a:cxnLst/>
              <a:rect l="l" t="t" r="r" b="b"/>
              <a:pathLst>
                <a:path w="17506" h="10701" extrusionOk="0">
                  <a:moveTo>
                    <a:pt x="8043" y="0"/>
                  </a:moveTo>
                  <a:lnTo>
                    <a:pt x="3529" y="300"/>
                  </a:lnTo>
                  <a:lnTo>
                    <a:pt x="1" y="990"/>
                  </a:lnTo>
                  <a:lnTo>
                    <a:pt x="1" y="3403"/>
                  </a:lnTo>
                  <a:cubicBezTo>
                    <a:pt x="1" y="3403"/>
                    <a:pt x="1145" y="4065"/>
                    <a:pt x="2973" y="4065"/>
                  </a:cubicBezTo>
                  <a:cubicBezTo>
                    <a:pt x="3879" y="4065"/>
                    <a:pt x="4953" y="3902"/>
                    <a:pt x="6140" y="3416"/>
                  </a:cubicBezTo>
                  <a:cubicBezTo>
                    <a:pt x="7773" y="2746"/>
                    <a:pt x="9567" y="2369"/>
                    <a:pt x="10693" y="2369"/>
                  </a:cubicBezTo>
                  <a:cubicBezTo>
                    <a:pt x="11187" y="2369"/>
                    <a:pt x="11553" y="2442"/>
                    <a:pt x="11720" y="2594"/>
                  </a:cubicBezTo>
                  <a:cubicBezTo>
                    <a:pt x="12269" y="3092"/>
                    <a:pt x="12219" y="5437"/>
                    <a:pt x="14413" y="6284"/>
                  </a:cubicBezTo>
                  <a:cubicBezTo>
                    <a:pt x="14413" y="6284"/>
                    <a:pt x="13932" y="10700"/>
                    <a:pt x="15700" y="10700"/>
                  </a:cubicBezTo>
                  <a:cubicBezTo>
                    <a:pt x="15706" y="10700"/>
                    <a:pt x="15711" y="10700"/>
                    <a:pt x="15717" y="10700"/>
                  </a:cubicBezTo>
                  <a:cubicBezTo>
                    <a:pt x="17505" y="10673"/>
                    <a:pt x="16905" y="3691"/>
                    <a:pt x="16905" y="3691"/>
                  </a:cubicBezTo>
                  <a:lnTo>
                    <a:pt x="12717" y="1247"/>
                  </a:lnTo>
                  <a:lnTo>
                    <a:pt x="8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47;p45">
              <a:extLst>
                <a:ext uri="{FF2B5EF4-FFF2-40B4-BE49-F238E27FC236}">
                  <a16:creationId xmlns:a16="http://schemas.microsoft.com/office/drawing/2014/main" id="{8976228D-AC80-440A-9F1D-EFCE8186972B}"/>
                </a:ext>
              </a:extLst>
            </p:cNvPr>
            <p:cNvSpPr/>
            <p:nvPr/>
          </p:nvSpPr>
          <p:spPr>
            <a:xfrm>
              <a:off x="4464100" y="572675"/>
              <a:ext cx="78575" cy="114125"/>
            </a:xfrm>
            <a:custGeom>
              <a:avLst/>
              <a:gdLst/>
              <a:ahLst/>
              <a:cxnLst/>
              <a:rect l="l" t="t" r="r" b="b"/>
              <a:pathLst>
                <a:path w="3143" h="4565" extrusionOk="0">
                  <a:moveTo>
                    <a:pt x="1139" y="1"/>
                  </a:moveTo>
                  <a:cubicBezTo>
                    <a:pt x="624" y="1"/>
                    <a:pt x="202" y="127"/>
                    <a:pt x="174" y="139"/>
                  </a:cubicBezTo>
                  <a:cubicBezTo>
                    <a:pt x="174" y="139"/>
                    <a:pt x="0" y="4344"/>
                    <a:pt x="3" y="4430"/>
                  </a:cubicBezTo>
                  <a:cubicBezTo>
                    <a:pt x="4" y="4460"/>
                    <a:pt x="363" y="4565"/>
                    <a:pt x="835" y="4565"/>
                  </a:cubicBezTo>
                  <a:cubicBezTo>
                    <a:pt x="1725" y="4565"/>
                    <a:pt x="3020" y="4192"/>
                    <a:pt x="3082" y="2239"/>
                  </a:cubicBezTo>
                  <a:cubicBezTo>
                    <a:pt x="3142" y="360"/>
                    <a:pt x="2008" y="1"/>
                    <a:pt x="1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48;p45">
              <a:extLst>
                <a:ext uri="{FF2B5EF4-FFF2-40B4-BE49-F238E27FC236}">
                  <a16:creationId xmlns:a16="http://schemas.microsoft.com/office/drawing/2014/main" id="{FCC7129E-A0B8-43F8-945D-447676B9091E}"/>
                </a:ext>
              </a:extLst>
            </p:cNvPr>
            <p:cNvSpPr/>
            <p:nvPr/>
          </p:nvSpPr>
          <p:spPr>
            <a:xfrm>
              <a:off x="4487625" y="597125"/>
              <a:ext cx="34950" cy="65175"/>
            </a:xfrm>
            <a:custGeom>
              <a:avLst/>
              <a:gdLst/>
              <a:ahLst/>
              <a:cxnLst/>
              <a:rect l="l" t="t" r="r" b="b"/>
              <a:pathLst>
                <a:path w="1398" h="2607" extrusionOk="0">
                  <a:moveTo>
                    <a:pt x="635" y="0"/>
                  </a:moveTo>
                  <a:cubicBezTo>
                    <a:pt x="547" y="0"/>
                    <a:pt x="466" y="26"/>
                    <a:pt x="407" y="72"/>
                  </a:cubicBezTo>
                  <a:cubicBezTo>
                    <a:pt x="345" y="117"/>
                    <a:pt x="302" y="182"/>
                    <a:pt x="283" y="255"/>
                  </a:cubicBezTo>
                  <a:cubicBezTo>
                    <a:pt x="256" y="372"/>
                    <a:pt x="303" y="431"/>
                    <a:pt x="315" y="431"/>
                  </a:cubicBezTo>
                  <a:cubicBezTo>
                    <a:pt x="316" y="431"/>
                    <a:pt x="317" y="431"/>
                    <a:pt x="317" y="431"/>
                  </a:cubicBezTo>
                  <a:cubicBezTo>
                    <a:pt x="333" y="426"/>
                    <a:pt x="316" y="366"/>
                    <a:pt x="359" y="284"/>
                  </a:cubicBezTo>
                  <a:cubicBezTo>
                    <a:pt x="391" y="215"/>
                    <a:pt x="476" y="140"/>
                    <a:pt x="594" y="140"/>
                  </a:cubicBezTo>
                  <a:cubicBezTo>
                    <a:pt x="618" y="140"/>
                    <a:pt x="644" y="143"/>
                    <a:pt x="672" y="151"/>
                  </a:cubicBezTo>
                  <a:cubicBezTo>
                    <a:pt x="828" y="184"/>
                    <a:pt x="966" y="341"/>
                    <a:pt x="1050" y="562"/>
                  </a:cubicBezTo>
                  <a:cubicBezTo>
                    <a:pt x="1145" y="800"/>
                    <a:pt x="1187" y="1056"/>
                    <a:pt x="1171" y="1312"/>
                  </a:cubicBezTo>
                  <a:cubicBezTo>
                    <a:pt x="1140" y="1852"/>
                    <a:pt x="858" y="2345"/>
                    <a:pt x="538" y="2451"/>
                  </a:cubicBezTo>
                  <a:cubicBezTo>
                    <a:pt x="483" y="2469"/>
                    <a:pt x="426" y="2478"/>
                    <a:pt x="369" y="2478"/>
                  </a:cubicBezTo>
                  <a:cubicBezTo>
                    <a:pt x="294" y="2478"/>
                    <a:pt x="218" y="2462"/>
                    <a:pt x="149" y="2430"/>
                  </a:cubicBezTo>
                  <a:cubicBezTo>
                    <a:pt x="70" y="2391"/>
                    <a:pt x="32" y="2348"/>
                    <a:pt x="16" y="2348"/>
                  </a:cubicBezTo>
                  <a:cubicBezTo>
                    <a:pt x="14" y="2348"/>
                    <a:pt x="13" y="2348"/>
                    <a:pt x="11" y="2349"/>
                  </a:cubicBezTo>
                  <a:cubicBezTo>
                    <a:pt x="0" y="2353"/>
                    <a:pt x="15" y="2421"/>
                    <a:pt x="105" y="2496"/>
                  </a:cubicBezTo>
                  <a:cubicBezTo>
                    <a:pt x="173" y="2553"/>
                    <a:pt x="292" y="2607"/>
                    <a:pt x="439" y="2607"/>
                  </a:cubicBezTo>
                  <a:cubicBezTo>
                    <a:pt x="483" y="2607"/>
                    <a:pt x="530" y="2602"/>
                    <a:pt x="579" y="2591"/>
                  </a:cubicBezTo>
                  <a:cubicBezTo>
                    <a:pt x="1015" y="2480"/>
                    <a:pt x="1342" y="1926"/>
                    <a:pt x="1380" y="1324"/>
                  </a:cubicBezTo>
                  <a:cubicBezTo>
                    <a:pt x="1398" y="1037"/>
                    <a:pt x="1345" y="748"/>
                    <a:pt x="1226" y="486"/>
                  </a:cubicBezTo>
                  <a:cubicBezTo>
                    <a:pt x="1128" y="247"/>
                    <a:pt x="927" y="28"/>
                    <a:pt x="696" y="5"/>
                  </a:cubicBezTo>
                  <a:cubicBezTo>
                    <a:pt x="676" y="2"/>
                    <a:pt x="655" y="0"/>
                    <a:pt x="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49;p45">
              <a:extLst>
                <a:ext uri="{FF2B5EF4-FFF2-40B4-BE49-F238E27FC236}">
                  <a16:creationId xmlns:a16="http://schemas.microsoft.com/office/drawing/2014/main" id="{06A8B511-0B6F-4678-8532-E14092045F4F}"/>
                </a:ext>
              </a:extLst>
            </p:cNvPr>
            <p:cNvSpPr/>
            <p:nvPr/>
          </p:nvSpPr>
          <p:spPr>
            <a:xfrm>
              <a:off x="4086100" y="523375"/>
              <a:ext cx="72350" cy="19575"/>
            </a:xfrm>
            <a:custGeom>
              <a:avLst/>
              <a:gdLst/>
              <a:ahLst/>
              <a:cxnLst/>
              <a:rect l="l" t="t" r="r" b="b"/>
              <a:pathLst>
                <a:path w="2894" h="783" extrusionOk="0">
                  <a:moveTo>
                    <a:pt x="1354" y="0"/>
                  </a:moveTo>
                  <a:cubicBezTo>
                    <a:pt x="545" y="0"/>
                    <a:pt x="1" y="417"/>
                    <a:pt x="86" y="577"/>
                  </a:cubicBezTo>
                  <a:cubicBezTo>
                    <a:pt x="135" y="685"/>
                    <a:pt x="360" y="697"/>
                    <a:pt x="679" y="697"/>
                  </a:cubicBezTo>
                  <a:cubicBezTo>
                    <a:pt x="771" y="697"/>
                    <a:pt x="871" y="696"/>
                    <a:pt x="977" y="696"/>
                  </a:cubicBezTo>
                  <a:cubicBezTo>
                    <a:pt x="1121" y="696"/>
                    <a:pt x="1275" y="698"/>
                    <a:pt x="1435" y="707"/>
                  </a:cubicBezTo>
                  <a:cubicBezTo>
                    <a:pt x="1866" y="721"/>
                    <a:pt x="2253" y="782"/>
                    <a:pt x="2505" y="782"/>
                  </a:cubicBezTo>
                  <a:cubicBezTo>
                    <a:pt x="2652" y="782"/>
                    <a:pt x="2753" y="761"/>
                    <a:pt x="2789" y="697"/>
                  </a:cubicBezTo>
                  <a:cubicBezTo>
                    <a:pt x="2893" y="538"/>
                    <a:pt x="2337" y="40"/>
                    <a:pt x="1467" y="3"/>
                  </a:cubicBezTo>
                  <a:cubicBezTo>
                    <a:pt x="1429" y="1"/>
                    <a:pt x="1391" y="0"/>
                    <a:pt x="1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50;p45">
              <a:extLst>
                <a:ext uri="{FF2B5EF4-FFF2-40B4-BE49-F238E27FC236}">
                  <a16:creationId xmlns:a16="http://schemas.microsoft.com/office/drawing/2014/main" id="{5DA56175-5864-4BB8-9F48-2D21F963636E}"/>
                </a:ext>
              </a:extLst>
            </p:cNvPr>
            <p:cNvSpPr/>
            <p:nvPr/>
          </p:nvSpPr>
          <p:spPr>
            <a:xfrm>
              <a:off x="4253800" y="523375"/>
              <a:ext cx="72350" cy="19575"/>
            </a:xfrm>
            <a:custGeom>
              <a:avLst/>
              <a:gdLst/>
              <a:ahLst/>
              <a:cxnLst/>
              <a:rect l="l" t="t" r="r" b="b"/>
              <a:pathLst>
                <a:path w="2894" h="783" extrusionOk="0">
                  <a:moveTo>
                    <a:pt x="1354" y="0"/>
                  </a:moveTo>
                  <a:cubicBezTo>
                    <a:pt x="545" y="0"/>
                    <a:pt x="1" y="417"/>
                    <a:pt x="86" y="577"/>
                  </a:cubicBezTo>
                  <a:cubicBezTo>
                    <a:pt x="135" y="685"/>
                    <a:pt x="360" y="697"/>
                    <a:pt x="678" y="697"/>
                  </a:cubicBezTo>
                  <a:cubicBezTo>
                    <a:pt x="771" y="697"/>
                    <a:pt x="871" y="696"/>
                    <a:pt x="977" y="696"/>
                  </a:cubicBezTo>
                  <a:cubicBezTo>
                    <a:pt x="1120" y="696"/>
                    <a:pt x="1275" y="698"/>
                    <a:pt x="1435" y="707"/>
                  </a:cubicBezTo>
                  <a:cubicBezTo>
                    <a:pt x="1866" y="721"/>
                    <a:pt x="2253" y="782"/>
                    <a:pt x="2505" y="782"/>
                  </a:cubicBezTo>
                  <a:cubicBezTo>
                    <a:pt x="2652" y="782"/>
                    <a:pt x="2754" y="761"/>
                    <a:pt x="2790" y="697"/>
                  </a:cubicBezTo>
                  <a:cubicBezTo>
                    <a:pt x="2894" y="538"/>
                    <a:pt x="2337" y="40"/>
                    <a:pt x="1466" y="3"/>
                  </a:cubicBezTo>
                  <a:cubicBezTo>
                    <a:pt x="1428" y="1"/>
                    <a:pt x="1391" y="0"/>
                    <a:pt x="1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51;p45">
              <a:extLst>
                <a:ext uri="{FF2B5EF4-FFF2-40B4-BE49-F238E27FC236}">
                  <a16:creationId xmlns:a16="http://schemas.microsoft.com/office/drawing/2014/main" id="{E42163BA-FBB1-4977-8577-F3D1110E50FE}"/>
                </a:ext>
              </a:extLst>
            </p:cNvPr>
            <p:cNvSpPr/>
            <p:nvPr/>
          </p:nvSpPr>
          <p:spPr>
            <a:xfrm>
              <a:off x="4032175" y="238125"/>
              <a:ext cx="525350" cy="259375"/>
            </a:xfrm>
            <a:custGeom>
              <a:avLst/>
              <a:gdLst/>
              <a:ahLst/>
              <a:cxnLst/>
              <a:rect l="l" t="t" r="r" b="b"/>
              <a:pathLst>
                <a:path w="21014" h="10375" extrusionOk="0">
                  <a:moveTo>
                    <a:pt x="6761" y="1"/>
                  </a:moveTo>
                  <a:cubicBezTo>
                    <a:pt x="6025" y="1"/>
                    <a:pt x="5281" y="120"/>
                    <a:pt x="4573" y="316"/>
                  </a:cubicBezTo>
                  <a:cubicBezTo>
                    <a:pt x="3390" y="640"/>
                    <a:pt x="2240" y="1183"/>
                    <a:pt x="1384" y="2062"/>
                  </a:cubicBezTo>
                  <a:cubicBezTo>
                    <a:pt x="527" y="2941"/>
                    <a:pt x="1" y="4187"/>
                    <a:pt x="173" y="5401"/>
                  </a:cubicBezTo>
                  <a:cubicBezTo>
                    <a:pt x="346" y="6614"/>
                    <a:pt x="1310" y="7730"/>
                    <a:pt x="2526" y="7892"/>
                  </a:cubicBezTo>
                  <a:cubicBezTo>
                    <a:pt x="2526" y="7892"/>
                    <a:pt x="3148" y="8037"/>
                    <a:pt x="4066" y="8037"/>
                  </a:cubicBezTo>
                  <a:cubicBezTo>
                    <a:pt x="5058" y="8037"/>
                    <a:pt x="6395" y="7867"/>
                    <a:pt x="7661" y="7159"/>
                  </a:cubicBezTo>
                  <a:cubicBezTo>
                    <a:pt x="8763" y="6543"/>
                    <a:pt x="10318" y="6375"/>
                    <a:pt x="11692" y="6375"/>
                  </a:cubicBezTo>
                  <a:cubicBezTo>
                    <a:pt x="13360" y="6375"/>
                    <a:pt x="14761" y="6623"/>
                    <a:pt x="14761" y="6623"/>
                  </a:cubicBezTo>
                  <a:lnTo>
                    <a:pt x="14798" y="7489"/>
                  </a:lnTo>
                  <a:cubicBezTo>
                    <a:pt x="15318" y="8210"/>
                    <a:pt x="15846" y="8939"/>
                    <a:pt x="16535" y="9501"/>
                  </a:cubicBezTo>
                  <a:cubicBezTo>
                    <a:pt x="17158" y="10010"/>
                    <a:pt x="17938" y="10375"/>
                    <a:pt x="18737" y="10375"/>
                  </a:cubicBezTo>
                  <a:cubicBezTo>
                    <a:pt x="18820" y="10375"/>
                    <a:pt x="18903" y="10371"/>
                    <a:pt x="18987" y="10363"/>
                  </a:cubicBezTo>
                  <a:cubicBezTo>
                    <a:pt x="19872" y="10276"/>
                    <a:pt x="20727" y="9631"/>
                    <a:pt x="20877" y="8755"/>
                  </a:cubicBezTo>
                  <a:cubicBezTo>
                    <a:pt x="21014" y="7952"/>
                    <a:pt x="20395" y="7068"/>
                    <a:pt x="19608" y="6987"/>
                  </a:cubicBezTo>
                  <a:lnTo>
                    <a:pt x="19608" y="6987"/>
                  </a:lnTo>
                  <a:cubicBezTo>
                    <a:pt x="20107" y="6922"/>
                    <a:pt x="20535" y="6400"/>
                    <a:pt x="20438" y="5894"/>
                  </a:cubicBezTo>
                  <a:cubicBezTo>
                    <a:pt x="20356" y="5460"/>
                    <a:pt x="19911" y="5157"/>
                    <a:pt x="19478" y="5157"/>
                  </a:cubicBezTo>
                  <a:cubicBezTo>
                    <a:pt x="19450" y="5157"/>
                    <a:pt x="19422" y="5158"/>
                    <a:pt x="19394" y="5161"/>
                  </a:cubicBezTo>
                  <a:lnTo>
                    <a:pt x="19394" y="5161"/>
                  </a:lnTo>
                  <a:cubicBezTo>
                    <a:pt x="19886" y="4855"/>
                    <a:pt x="19981" y="3955"/>
                    <a:pt x="19533" y="3494"/>
                  </a:cubicBezTo>
                  <a:cubicBezTo>
                    <a:pt x="19194" y="3145"/>
                    <a:pt x="18713" y="3014"/>
                    <a:pt x="18218" y="3014"/>
                  </a:cubicBezTo>
                  <a:cubicBezTo>
                    <a:pt x="17932" y="3014"/>
                    <a:pt x="17641" y="3058"/>
                    <a:pt x="17369" y="3129"/>
                  </a:cubicBezTo>
                  <a:cubicBezTo>
                    <a:pt x="16626" y="3323"/>
                    <a:pt x="15922" y="3682"/>
                    <a:pt x="15157" y="3746"/>
                  </a:cubicBezTo>
                  <a:cubicBezTo>
                    <a:pt x="15074" y="3753"/>
                    <a:pt x="14991" y="3756"/>
                    <a:pt x="14908" y="3756"/>
                  </a:cubicBezTo>
                  <a:cubicBezTo>
                    <a:pt x="13801" y="3756"/>
                    <a:pt x="12757" y="3154"/>
                    <a:pt x="11869" y="2471"/>
                  </a:cubicBezTo>
                  <a:cubicBezTo>
                    <a:pt x="10915" y="1738"/>
                    <a:pt x="10029" y="877"/>
                    <a:pt x="8921" y="410"/>
                  </a:cubicBezTo>
                  <a:cubicBezTo>
                    <a:pt x="8237" y="122"/>
                    <a:pt x="7503" y="1"/>
                    <a:pt x="6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52;p45">
              <a:extLst>
                <a:ext uri="{FF2B5EF4-FFF2-40B4-BE49-F238E27FC236}">
                  <a16:creationId xmlns:a16="http://schemas.microsoft.com/office/drawing/2014/main" id="{E065663B-FB1F-49BD-BE3F-21B34AAF8CB3}"/>
                </a:ext>
              </a:extLst>
            </p:cNvPr>
            <p:cNvSpPr/>
            <p:nvPr/>
          </p:nvSpPr>
          <p:spPr>
            <a:xfrm>
              <a:off x="4067625" y="312100"/>
              <a:ext cx="448600" cy="118500"/>
            </a:xfrm>
            <a:custGeom>
              <a:avLst/>
              <a:gdLst/>
              <a:ahLst/>
              <a:cxnLst/>
              <a:rect l="l" t="t" r="r" b="b"/>
              <a:pathLst>
                <a:path w="17944" h="4740" extrusionOk="0">
                  <a:moveTo>
                    <a:pt x="4197" y="0"/>
                  </a:moveTo>
                  <a:cubicBezTo>
                    <a:pt x="3975" y="0"/>
                    <a:pt x="3755" y="13"/>
                    <a:pt x="3538" y="40"/>
                  </a:cubicBezTo>
                  <a:cubicBezTo>
                    <a:pt x="2227" y="185"/>
                    <a:pt x="1112" y="855"/>
                    <a:pt x="566" y="1709"/>
                  </a:cubicBezTo>
                  <a:cubicBezTo>
                    <a:pt x="18" y="2565"/>
                    <a:pt x="1" y="3441"/>
                    <a:pt x="130" y="3972"/>
                  </a:cubicBezTo>
                  <a:cubicBezTo>
                    <a:pt x="190" y="4244"/>
                    <a:pt x="294" y="4437"/>
                    <a:pt x="361" y="4564"/>
                  </a:cubicBezTo>
                  <a:cubicBezTo>
                    <a:pt x="438" y="4680"/>
                    <a:pt x="483" y="4740"/>
                    <a:pt x="495" y="4740"/>
                  </a:cubicBezTo>
                  <a:cubicBezTo>
                    <a:pt x="495" y="4740"/>
                    <a:pt x="495" y="4740"/>
                    <a:pt x="496" y="4739"/>
                  </a:cubicBezTo>
                  <a:cubicBezTo>
                    <a:pt x="527" y="4724"/>
                    <a:pt x="341" y="4472"/>
                    <a:pt x="253" y="3948"/>
                  </a:cubicBezTo>
                  <a:cubicBezTo>
                    <a:pt x="165" y="3437"/>
                    <a:pt x="220" y="2615"/>
                    <a:pt x="754" y="1834"/>
                  </a:cubicBezTo>
                  <a:cubicBezTo>
                    <a:pt x="1280" y="1063"/>
                    <a:pt x="2328" y="453"/>
                    <a:pt x="3571" y="332"/>
                  </a:cubicBezTo>
                  <a:cubicBezTo>
                    <a:pt x="3757" y="311"/>
                    <a:pt x="3946" y="301"/>
                    <a:pt x="4138" y="301"/>
                  </a:cubicBezTo>
                  <a:cubicBezTo>
                    <a:pt x="5229" y="301"/>
                    <a:pt x="6399" y="624"/>
                    <a:pt x="7559" y="1074"/>
                  </a:cubicBezTo>
                  <a:cubicBezTo>
                    <a:pt x="8926" y="1604"/>
                    <a:pt x="10229" y="2196"/>
                    <a:pt x="11511" y="2449"/>
                  </a:cubicBezTo>
                  <a:cubicBezTo>
                    <a:pt x="12190" y="2588"/>
                    <a:pt x="12880" y="2657"/>
                    <a:pt x="13571" y="2657"/>
                  </a:cubicBezTo>
                  <a:cubicBezTo>
                    <a:pt x="14028" y="2657"/>
                    <a:pt x="14486" y="2627"/>
                    <a:pt x="14940" y="2566"/>
                  </a:cubicBezTo>
                  <a:cubicBezTo>
                    <a:pt x="15911" y="2433"/>
                    <a:pt x="16672" y="2196"/>
                    <a:pt x="17179" y="1996"/>
                  </a:cubicBezTo>
                  <a:cubicBezTo>
                    <a:pt x="17432" y="1894"/>
                    <a:pt x="17625" y="1808"/>
                    <a:pt x="17752" y="1740"/>
                  </a:cubicBezTo>
                  <a:cubicBezTo>
                    <a:pt x="17879" y="1675"/>
                    <a:pt x="17944" y="1636"/>
                    <a:pt x="17940" y="1626"/>
                  </a:cubicBezTo>
                  <a:cubicBezTo>
                    <a:pt x="17938" y="1622"/>
                    <a:pt x="17934" y="1620"/>
                    <a:pt x="17927" y="1620"/>
                  </a:cubicBezTo>
                  <a:cubicBezTo>
                    <a:pt x="17798" y="1620"/>
                    <a:pt x="16725" y="2144"/>
                    <a:pt x="14913" y="2343"/>
                  </a:cubicBezTo>
                  <a:cubicBezTo>
                    <a:pt x="14547" y="2382"/>
                    <a:pt x="14179" y="2401"/>
                    <a:pt x="13812" y="2401"/>
                  </a:cubicBezTo>
                  <a:cubicBezTo>
                    <a:pt x="13060" y="2401"/>
                    <a:pt x="12309" y="2321"/>
                    <a:pt x="11572" y="2162"/>
                  </a:cubicBezTo>
                  <a:cubicBezTo>
                    <a:pt x="10333" y="1902"/>
                    <a:pt x="9057" y="1313"/>
                    <a:pt x="7672" y="777"/>
                  </a:cubicBezTo>
                  <a:cubicBezTo>
                    <a:pt x="6520" y="329"/>
                    <a:pt x="5328" y="0"/>
                    <a:pt x="41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53;p45">
              <a:extLst>
                <a:ext uri="{FF2B5EF4-FFF2-40B4-BE49-F238E27FC236}">
                  <a16:creationId xmlns:a16="http://schemas.microsoft.com/office/drawing/2014/main" id="{4ABCD375-4C25-4523-941C-E2EF831604C5}"/>
                </a:ext>
              </a:extLst>
            </p:cNvPr>
            <p:cNvSpPr/>
            <p:nvPr/>
          </p:nvSpPr>
          <p:spPr>
            <a:xfrm>
              <a:off x="4418550" y="471000"/>
              <a:ext cx="116675" cy="34300"/>
            </a:xfrm>
            <a:custGeom>
              <a:avLst/>
              <a:gdLst/>
              <a:ahLst/>
              <a:cxnLst/>
              <a:rect l="l" t="t" r="r" b="b"/>
              <a:pathLst>
                <a:path w="4667" h="1372" extrusionOk="0">
                  <a:moveTo>
                    <a:pt x="4626" y="1"/>
                  </a:moveTo>
                  <a:cubicBezTo>
                    <a:pt x="4572" y="1"/>
                    <a:pt x="4380" y="208"/>
                    <a:pt x="4029" y="449"/>
                  </a:cubicBezTo>
                  <a:cubicBezTo>
                    <a:pt x="3659" y="705"/>
                    <a:pt x="3083" y="986"/>
                    <a:pt x="2404" y="1043"/>
                  </a:cubicBezTo>
                  <a:cubicBezTo>
                    <a:pt x="2317" y="1050"/>
                    <a:pt x="2232" y="1054"/>
                    <a:pt x="2148" y="1054"/>
                  </a:cubicBezTo>
                  <a:cubicBezTo>
                    <a:pt x="1571" y="1054"/>
                    <a:pt x="1057" y="896"/>
                    <a:pt x="701" y="728"/>
                  </a:cubicBezTo>
                  <a:cubicBezTo>
                    <a:pt x="325" y="554"/>
                    <a:pt x="103" y="387"/>
                    <a:pt x="42" y="387"/>
                  </a:cubicBezTo>
                  <a:cubicBezTo>
                    <a:pt x="36" y="387"/>
                    <a:pt x="31" y="388"/>
                    <a:pt x="28" y="392"/>
                  </a:cubicBezTo>
                  <a:cubicBezTo>
                    <a:pt x="1" y="417"/>
                    <a:pt x="179" y="667"/>
                    <a:pt x="594" y="927"/>
                  </a:cubicBezTo>
                  <a:cubicBezTo>
                    <a:pt x="957" y="1156"/>
                    <a:pt x="1528" y="1371"/>
                    <a:pt x="2182" y="1371"/>
                  </a:cubicBezTo>
                  <a:cubicBezTo>
                    <a:pt x="2263" y="1371"/>
                    <a:pt x="2346" y="1368"/>
                    <a:pt x="2430" y="1361"/>
                  </a:cubicBezTo>
                  <a:cubicBezTo>
                    <a:pt x="3187" y="1296"/>
                    <a:pt x="3809" y="948"/>
                    <a:pt x="4167" y="626"/>
                  </a:cubicBezTo>
                  <a:cubicBezTo>
                    <a:pt x="4533" y="301"/>
                    <a:pt x="4667" y="25"/>
                    <a:pt x="4635" y="4"/>
                  </a:cubicBezTo>
                  <a:cubicBezTo>
                    <a:pt x="4633" y="2"/>
                    <a:pt x="4630" y="1"/>
                    <a:pt x="46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54;p45">
              <a:extLst>
                <a:ext uri="{FF2B5EF4-FFF2-40B4-BE49-F238E27FC236}">
                  <a16:creationId xmlns:a16="http://schemas.microsoft.com/office/drawing/2014/main" id="{F4F198E2-0DF7-41A7-BFFE-80306F24035C}"/>
                </a:ext>
              </a:extLst>
            </p:cNvPr>
            <p:cNvSpPr/>
            <p:nvPr/>
          </p:nvSpPr>
          <p:spPr>
            <a:xfrm>
              <a:off x="4464800" y="431500"/>
              <a:ext cx="53150" cy="28175"/>
            </a:xfrm>
            <a:custGeom>
              <a:avLst/>
              <a:gdLst/>
              <a:ahLst/>
              <a:cxnLst/>
              <a:rect l="l" t="t" r="r" b="b"/>
              <a:pathLst>
                <a:path w="2126" h="1127" extrusionOk="0">
                  <a:moveTo>
                    <a:pt x="2034" y="0"/>
                  </a:moveTo>
                  <a:cubicBezTo>
                    <a:pt x="1928" y="0"/>
                    <a:pt x="1573" y="334"/>
                    <a:pt x="1060" y="594"/>
                  </a:cubicBezTo>
                  <a:cubicBezTo>
                    <a:pt x="511" y="882"/>
                    <a:pt x="0" y="971"/>
                    <a:pt x="6" y="1063"/>
                  </a:cubicBezTo>
                  <a:cubicBezTo>
                    <a:pt x="4" y="1097"/>
                    <a:pt x="102" y="1127"/>
                    <a:pt x="261" y="1127"/>
                  </a:cubicBezTo>
                  <a:cubicBezTo>
                    <a:pt x="489" y="1127"/>
                    <a:pt x="841" y="1067"/>
                    <a:pt x="1206" y="877"/>
                  </a:cubicBezTo>
                  <a:cubicBezTo>
                    <a:pt x="1829" y="558"/>
                    <a:pt x="2125" y="51"/>
                    <a:pt x="2055" y="7"/>
                  </a:cubicBezTo>
                  <a:cubicBezTo>
                    <a:pt x="2050" y="2"/>
                    <a:pt x="2043" y="0"/>
                    <a:pt x="20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55;p45">
              <a:extLst>
                <a:ext uri="{FF2B5EF4-FFF2-40B4-BE49-F238E27FC236}">
                  <a16:creationId xmlns:a16="http://schemas.microsoft.com/office/drawing/2014/main" id="{2FC6D675-FFEA-4183-B28B-22749EF45C99}"/>
                </a:ext>
              </a:extLst>
            </p:cNvPr>
            <p:cNvSpPr/>
            <p:nvPr/>
          </p:nvSpPr>
          <p:spPr>
            <a:xfrm>
              <a:off x="4036450" y="425900"/>
              <a:ext cx="43250" cy="48550"/>
            </a:xfrm>
            <a:custGeom>
              <a:avLst/>
              <a:gdLst/>
              <a:ahLst/>
              <a:cxnLst/>
              <a:rect l="l" t="t" r="r" b="b"/>
              <a:pathLst>
                <a:path w="1730" h="1942" extrusionOk="0">
                  <a:moveTo>
                    <a:pt x="1525" y="1"/>
                  </a:moveTo>
                  <a:cubicBezTo>
                    <a:pt x="1459" y="1"/>
                    <a:pt x="1379" y="8"/>
                    <a:pt x="1287" y="27"/>
                  </a:cubicBezTo>
                  <a:cubicBezTo>
                    <a:pt x="1029" y="80"/>
                    <a:pt x="674" y="246"/>
                    <a:pt x="403" y="565"/>
                  </a:cubicBezTo>
                  <a:cubicBezTo>
                    <a:pt x="131" y="883"/>
                    <a:pt x="23" y="1260"/>
                    <a:pt x="12" y="1523"/>
                  </a:cubicBezTo>
                  <a:cubicBezTo>
                    <a:pt x="1" y="1787"/>
                    <a:pt x="64" y="1942"/>
                    <a:pt x="104" y="1942"/>
                  </a:cubicBezTo>
                  <a:cubicBezTo>
                    <a:pt x="104" y="1942"/>
                    <a:pt x="105" y="1942"/>
                    <a:pt x="105" y="1942"/>
                  </a:cubicBezTo>
                  <a:cubicBezTo>
                    <a:pt x="195" y="1942"/>
                    <a:pt x="184" y="1307"/>
                    <a:pt x="645" y="771"/>
                  </a:cubicBezTo>
                  <a:cubicBezTo>
                    <a:pt x="1101" y="231"/>
                    <a:pt x="1730" y="141"/>
                    <a:pt x="1716" y="52"/>
                  </a:cubicBezTo>
                  <a:cubicBezTo>
                    <a:pt x="1714" y="26"/>
                    <a:pt x="1645" y="1"/>
                    <a:pt x="1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56;p45">
              <a:extLst>
                <a:ext uri="{FF2B5EF4-FFF2-40B4-BE49-F238E27FC236}">
                  <a16:creationId xmlns:a16="http://schemas.microsoft.com/office/drawing/2014/main" id="{99BBF25F-8F96-4060-AA1C-8F1030CEEFBE}"/>
                </a:ext>
              </a:extLst>
            </p:cNvPr>
            <p:cNvSpPr/>
            <p:nvPr/>
          </p:nvSpPr>
          <p:spPr>
            <a:xfrm>
              <a:off x="4012475" y="363625"/>
              <a:ext cx="64025" cy="67800"/>
            </a:xfrm>
            <a:custGeom>
              <a:avLst/>
              <a:gdLst/>
              <a:ahLst/>
              <a:cxnLst/>
              <a:rect l="l" t="t" r="r" b="b"/>
              <a:pathLst>
                <a:path w="2561" h="2712" extrusionOk="0">
                  <a:moveTo>
                    <a:pt x="87" y="1"/>
                  </a:moveTo>
                  <a:cubicBezTo>
                    <a:pt x="86" y="1"/>
                    <a:pt x="84" y="1"/>
                    <a:pt x="83" y="1"/>
                  </a:cubicBezTo>
                  <a:cubicBezTo>
                    <a:pt x="1" y="1"/>
                    <a:pt x="99" y="939"/>
                    <a:pt x="851" y="1759"/>
                  </a:cubicBezTo>
                  <a:cubicBezTo>
                    <a:pt x="1492" y="2472"/>
                    <a:pt x="2267" y="2711"/>
                    <a:pt x="2474" y="2711"/>
                  </a:cubicBezTo>
                  <a:cubicBezTo>
                    <a:pt x="2507" y="2711"/>
                    <a:pt x="2526" y="2705"/>
                    <a:pt x="2527" y="2694"/>
                  </a:cubicBezTo>
                  <a:cubicBezTo>
                    <a:pt x="2560" y="2605"/>
                    <a:pt x="1762" y="2301"/>
                    <a:pt x="1087" y="1545"/>
                  </a:cubicBezTo>
                  <a:cubicBezTo>
                    <a:pt x="409" y="812"/>
                    <a:pt x="182" y="1"/>
                    <a:pt x="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57;p45">
              <a:extLst>
                <a:ext uri="{FF2B5EF4-FFF2-40B4-BE49-F238E27FC236}">
                  <a16:creationId xmlns:a16="http://schemas.microsoft.com/office/drawing/2014/main" id="{207EB188-8081-4704-AE8A-652E1920A5C8}"/>
                </a:ext>
              </a:extLst>
            </p:cNvPr>
            <p:cNvSpPr/>
            <p:nvPr/>
          </p:nvSpPr>
          <p:spPr>
            <a:xfrm>
              <a:off x="3024675" y="1562875"/>
              <a:ext cx="924225" cy="503775"/>
            </a:xfrm>
            <a:custGeom>
              <a:avLst/>
              <a:gdLst/>
              <a:ahLst/>
              <a:cxnLst/>
              <a:rect l="l" t="t" r="r" b="b"/>
              <a:pathLst>
                <a:path w="36969" h="20151" extrusionOk="0">
                  <a:moveTo>
                    <a:pt x="30700" y="1"/>
                  </a:moveTo>
                  <a:lnTo>
                    <a:pt x="17989" y="11176"/>
                  </a:lnTo>
                  <a:lnTo>
                    <a:pt x="2333" y="2258"/>
                  </a:lnTo>
                  <a:lnTo>
                    <a:pt x="1" y="6303"/>
                  </a:lnTo>
                  <a:cubicBezTo>
                    <a:pt x="1" y="6303"/>
                    <a:pt x="10895" y="20151"/>
                    <a:pt x="17585" y="20151"/>
                  </a:cubicBezTo>
                  <a:cubicBezTo>
                    <a:pt x="18204" y="20151"/>
                    <a:pt x="18788" y="20032"/>
                    <a:pt x="19323" y="19773"/>
                  </a:cubicBezTo>
                  <a:cubicBezTo>
                    <a:pt x="25640" y="16713"/>
                    <a:pt x="36969" y="6303"/>
                    <a:pt x="36969" y="6303"/>
                  </a:cubicBezTo>
                  <a:lnTo>
                    <a:pt x="307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58;p45">
              <a:extLst>
                <a:ext uri="{FF2B5EF4-FFF2-40B4-BE49-F238E27FC236}">
                  <a16:creationId xmlns:a16="http://schemas.microsoft.com/office/drawing/2014/main" id="{857E684D-45D4-4DB2-9C0E-ED267BE6729C}"/>
                </a:ext>
              </a:extLst>
            </p:cNvPr>
            <p:cNvSpPr/>
            <p:nvPr/>
          </p:nvSpPr>
          <p:spPr>
            <a:xfrm>
              <a:off x="3617450" y="996050"/>
              <a:ext cx="1380575" cy="1346525"/>
            </a:xfrm>
            <a:custGeom>
              <a:avLst/>
              <a:gdLst/>
              <a:ahLst/>
              <a:cxnLst/>
              <a:rect l="l" t="t" r="r" b="b"/>
              <a:pathLst>
                <a:path w="55223" h="53861" extrusionOk="0">
                  <a:moveTo>
                    <a:pt x="33289" y="0"/>
                  </a:moveTo>
                  <a:cubicBezTo>
                    <a:pt x="31418" y="578"/>
                    <a:pt x="29547" y="867"/>
                    <a:pt x="27675" y="867"/>
                  </a:cubicBezTo>
                  <a:cubicBezTo>
                    <a:pt x="25811" y="867"/>
                    <a:pt x="23946" y="580"/>
                    <a:pt x="22082" y="7"/>
                  </a:cubicBezTo>
                  <a:cubicBezTo>
                    <a:pt x="21449" y="85"/>
                    <a:pt x="20475" y="171"/>
                    <a:pt x="19193" y="345"/>
                  </a:cubicBezTo>
                  <a:cubicBezTo>
                    <a:pt x="14826" y="940"/>
                    <a:pt x="10877" y="3271"/>
                    <a:pt x="8256" y="6813"/>
                  </a:cubicBezTo>
                  <a:lnTo>
                    <a:pt x="1" y="17971"/>
                  </a:lnTo>
                  <a:lnTo>
                    <a:pt x="9449" y="26399"/>
                  </a:lnTo>
                  <a:lnTo>
                    <a:pt x="11267" y="22988"/>
                  </a:lnTo>
                  <a:lnTo>
                    <a:pt x="11267" y="22988"/>
                  </a:lnTo>
                  <a:cubicBezTo>
                    <a:pt x="11267" y="22989"/>
                    <a:pt x="9740" y="48664"/>
                    <a:pt x="9827" y="52287"/>
                  </a:cubicBezTo>
                  <a:lnTo>
                    <a:pt x="42986" y="53861"/>
                  </a:lnTo>
                  <a:lnTo>
                    <a:pt x="41503" y="24612"/>
                  </a:lnTo>
                  <a:lnTo>
                    <a:pt x="43232" y="29839"/>
                  </a:lnTo>
                  <a:lnTo>
                    <a:pt x="55222" y="22297"/>
                  </a:lnTo>
                  <a:lnTo>
                    <a:pt x="45334" y="5680"/>
                  </a:lnTo>
                  <a:lnTo>
                    <a:pt x="45333" y="5682"/>
                  </a:lnTo>
                  <a:cubicBezTo>
                    <a:pt x="43260" y="3531"/>
                    <a:pt x="40834" y="1939"/>
                    <a:pt x="37930" y="888"/>
                  </a:cubicBezTo>
                  <a:cubicBezTo>
                    <a:pt x="36518" y="378"/>
                    <a:pt x="35021" y="74"/>
                    <a:pt x="33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59;p45">
              <a:extLst>
                <a:ext uri="{FF2B5EF4-FFF2-40B4-BE49-F238E27FC236}">
                  <a16:creationId xmlns:a16="http://schemas.microsoft.com/office/drawing/2014/main" id="{78B9F8FA-F3E0-436A-B6D8-5F27C5F28747}"/>
                </a:ext>
              </a:extLst>
            </p:cNvPr>
            <p:cNvSpPr/>
            <p:nvPr/>
          </p:nvSpPr>
          <p:spPr>
            <a:xfrm>
              <a:off x="4942150" y="5145825"/>
              <a:ext cx="296375" cy="330875"/>
            </a:xfrm>
            <a:custGeom>
              <a:avLst/>
              <a:gdLst/>
              <a:ahLst/>
              <a:cxnLst/>
              <a:rect l="l" t="t" r="r" b="b"/>
              <a:pathLst>
                <a:path w="11855" h="13235" extrusionOk="0">
                  <a:moveTo>
                    <a:pt x="0" y="0"/>
                  </a:moveTo>
                  <a:lnTo>
                    <a:pt x="1043" y="4376"/>
                  </a:lnTo>
                  <a:cubicBezTo>
                    <a:pt x="1043" y="4376"/>
                    <a:pt x="7863" y="13234"/>
                    <a:pt x="10242" y="13234"/>
                  </a:cubicBezTo>
                  <a:cubicBezTo>
                    <a:pt x="10300" y="13234"/>
                    <a:pt x="10356" y="13229"/>
                    <a:pt x="10408" y="13218"/>
                  </a:cubicBezTo>
                  <a:cubicBezTo>
                    <a:pt x="11854" y="12921"/>
                    <a:pt x="10076" y="10495"/>
                    <a:pt x="7355" y="3434"/>
                  </a:cubicBezTo>
                  <a:lnTo>
                    <a:pt x="6783" y="51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60;p45">
              <a:extLst>
                <a:ext uri="{FF2B5EF4-FFF2-40B4-BE49-F238E27FC236}">
                  <a16:creationId xmlns:a16="http://schemas.microsoft.com/office/drawing/2014/main" id="{56746423-5348-43D4-9C8C-9C4D30A33753}"/>
                </a:ext>
              </a:extLst>
            </p:cNvPr>
            <p:cNvSpPr/>
            <p:nvPr/>
          </p:nvSpPr>
          <p:spPr>
            <a:xfrm>
              <a:off x="4964750" y="5228925"/>
              <a:ext cx="244900" cy="226875"/>
            </a:xfrm>
            <a:custGeom>
              <a:avLst/>
              <a:gdLst/>
              <a:ahLst/>
              <a:cxnLst/>
              <a:rect l="l" t="t" r="r" b="b"/>
              <a:pathLst>
                <a:path w="9796" h="9075" extrusionOk="0">
                  <a:moveTo>
                    <a:pt x="5" y="1"/>
                  </a:moveTo>
                  <a:cubicBezTo>
                    <a:pt x="4" y="1"/>
                    <a:pt x="4" y="1"/>
                    <a:pt x="4" y="1"/>
                  </a:cubicBezTo>
                  <a:cubicBezTo>
                    <a:pt x="1" y="4"/>
                    <a:pt x="26" y="46"/>
                    <a:pt x="77" y="124"/>
                  </a:cubicBezTo>
                  <a:lnTo>
                    <a:pt x="303" y="460"/>
                  </a:lnTo>
                  <a:cubicBezTo>
                    <a:pt x="504" y="750"/>
                    <a:pt x="803" y="1163"/>
                    <a:pt x="1184" y="1665"/>
                  </a:cubicBezTo>
                  <a:cubicBezTo>
                    <a:pt x="2182" y="2971"/>
                    <a:pt x="3251" y="4222"/>
                    <a:pt x="4384" y="5413"/>
                  </a:cubicBezTo>
                  <a:cubicBezTo>
                    <a:pt x="5719" y="6802"/>
                    <a:pt x="6977" y="8005"/>
                    <a:pt x="7990" y="8776"/>
                  </a:cubicBezTo>
                  <a:cubicBezTo>
                    <a:pt x="8259" y="8951"/>
                    <a:pt x="8540" y="9061"/>
                    <a:pt x="8801" y="9073"/>
                  </a:cubicBezTo>
                  <a:cubicBezTo>
                    <a:pt x="8823" y="9074"/>
                    <a:pt x="8846" y="9075"/>
                    <a:pt x="8868" y="9075"/>
                  </a:cubicBezTo>
                  <a:cubicBezTo>
                    <a:pt x="9098" y="9075"/>
                    <a:pt x="9294" y="9015"/>
                    <a:pt x="9437" y="8933"/>
                  </a:cubicBezTo>
                  <a:cubicBezTo>
                    <a:pt x="9560" y="8867"/>
                    <a:pt x="9664" y="8771"/>
                    <a:pt x="9739" y="8652"/>
                  </a:cubicBezTo>
                  <a:cubicBezTo>
                    <a:pt x="9787" y="8571"/>
                    <a:pt x="9795" y="8521"/>
                    <a:pt x="9795" y="8521"/>
                  </a:cubicBezTo>
                  <a:cubicBezTo>
                    <a:pt x="9795" y="8520"/>
                    <a:pt x="9794" y="8520"/>
                    <a:pt x="9793" y="8520"/>
                  </a:cubicBezTo>
                  <a:cubicBezTo>
                    <a:pt x="9776" y="8520"/>
                    <a:pt x="9714" y="8730"/>
                    <a:pt x="9412" y="8886"/>
                  </a:cubicBezTo>
                  <a:cubicBezTo>
                    <a:pt x="9288" y="8955"/>
                    <a:pt x="9121" y="8998"/>
                    <a:pt x="8930" y="8998"/>
                  </a:cubicBezTo>
                  <a:cubicBezTo>
                    <a:pt x="8660" y="8998"/>
                    <a:pt x="8345" y="8912"/>
                    <a:pt x="8046" y="8693"/>
                  </a:cubicBezTo>
                  <a:cubicBezTo>
                    <a:pt x="7071" y="7921"/>
                    <a:pt x="5813" y="6698"/>
                    <a:pt x="4486" y="5317"/>
                  </a:cubicBezTo>
                  <a:cubicBezTo>
                    <a:pt x="3161" y="3927"/>
                    <a:pt x="2047" y="2589"/>
                    <a:pt x="1263" y="1605"/>
                  </a:cubicBezTo>
                  <a:lnTo>
                    <a:pt x="348" y="428"/>
                  </a:lnTo>
                  <a:cubicBezTo>
                    <a:pt x="260" y="315"/>
                    <a:pt x="178" y="209"/>
                    <a:pt x="99" y="108"/>
                  </a:cubicBezTo>
                  <a:cubicBezTo>
                    <a:pt x="43" y="37"/>
                    <a:pt x="10"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61;p45">
              <a:extLst>
                <a:ext uri="{FF2B5EF4-FFF2-40B4-BE49-F238E27FC236}">
                  <a16:creationId xmlns:a16="http://schemas.microsoft.com/office/drawing/2014/main" id="{161F909D-648D-4447-9A55-9E398440744C}"/>
                </a:ext>
              </a:extLst>
            </p:cNvPr>
            <p:cNvSpPr/>
            <p:nvPr/>
          </p:nvSpPr>
          <p:spPr>
            <a:xfrm>
              <a:off x="5107100" y="5365350"/>
              <a:ext cx="77300" cy="52200"/>
            </a:xfrm>
            <a:custGeom>
              <a:avLst/>
              <a:gdLst/>
              <a:ahLst/>
              <a:cxnLst/>
              <a:rect l="l" t="t" r="r" b="b"/>
              <a:pathLst>
                <a:path w="3092" h="2088" extrusionOk="0">
                  <a:moveTo>
                    <a:pt x="2640" y="1"/>
                  </a:moveTo>
                  <a:cubicBezTo>
                    <a:pt x="2596" y="1"/>
                    <a:pt x="2548" y="3"/>
                    <a:pt x="2498" y="6"/>
                  </a:cubicBezTo>
                  <a:cubicBezTo>
                    <a:pt x="2129" y="30"/>
                    <a:pt x="1626" y="177"/>
                    <a:pt x="1147" y="474"/>
                  </a:cubicBezTo>
                  <a:cubicBezTo>
                    <a:pt x="662" y="764"/>
                    <a:pt x="314" y="1173"/>
                    <a:pt x="166" y="1514"/>
                  </a:cubicBezTo>
                  <a:cubicBezTo>
                    <a:pt x="12" y="1853"/>
                    <a:pt x="1" y="2085"/>
                    <a:pt x="15" y="2088"/>
                  </a:cubicBezTo>
                  <a:cubicBezTo>
                    <a:pt x="15" y="2088"/>
                    <a:pt x="15" y="2088"/>
                    <a:pt x="16" y="2088"/>
                  </a:cubicBezTo>
                  <a:cubicBezTo>
                    <a:pt x="40" y="2088"/>
                    <a:pt x="87" y="1866"/>
                    <a:pt x="255" y="1559"/>
                  </a:cubicBezTo>
                  <a:cubicBezTo>
                    <a:pt x="420" y="1246"/>
                    <a:pt x="753" y="874"/>
                    <a:pt x="1221" y="594"/>
                  </a:cubicBezTo>
                  <a:cubicBezTo>
                    <a:pt x="1682" y="309"/>
                    <a:pt x="2158" y="152"/>
                    <a:pt x="2509" y="105"/>
                  </a:cubicBezTo>
                  <a:cubicBezTo>
                    <a:pt x="2653" y="85"/>
                    <a:pt x="2775" y="80"/>
                    <a:pt x="2870" y="80"/>
                  </a:cubicBezTo>
                  <a:cubicBezTo>
                    <a:pt x="2948" y="80"/>
                    <a:pt x="3008" y="83"/>
                    <a:pt x="3044" y="83"/>
                  </a:cubicBezTo>
                  <a:cubicBezTo>
                    <a:pt x="3072" y="83"/>
                    <a:pt x="3086" y="81"/>
                    <a:pt x="3087" y="75"/>
                  </a:cubicBezTo>
                  <a:cubicBezTo>
                    <a:pt x="3092" y="64"/>
                    <a:pt x="2926" y="1"/>
                    <a:pt x="26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62;p45">
              <a:extLst>
                <a:ext uri="{FF2B5EF4-FFF2-40B4-BE49-F238E27FC236}">
                  <a16:creationId xmlns:a16="http://schemas.microsoft.com/office/drawing/2014/main" id="{F19F4C09-9118-40D8-A010-A5B4EBE5CF0F}"/>
                </a:ext>
              </a:extLst>
            </p:cNvPr>
            <p:cNvSpPr/>
            <p:nvPr/>
          </p:nvSpPr>
          <p:spPr>
            <a:xfrm>
              <a:off x="4955475" y="5202500"/>
              <a:ext cx="67475" cy="110225"/>
            </a:xfrm>
            <a:custGeom>
              <a:avLst/>
              <a:gdLst/>
              <a:ahLst/>
              <a:cxnLst/>
              <a:rect l="l" t="t" r="r" b="b"/>
              <a:pathLst>
                <a:path w="2699" h="4409" extrusionOk="0">
                  <a:moveTo>
                    <a:pt x="43" y="1"/>
                  </a:moveTo>
                  <a:cubicBezTo>
                    <a:pt x="19" y="1"/>
                    <a:pt x="6" y="3"/>
                    <a:pt x="6" y="6"/>
                  </a:cubicBezTo>
                  <a:cubicBezTo>
                    <a:pt x="0" y="33"/>
                    <a:pt x="327" y="59"/>
                    <a:pt x="782" y="288"/>
                  </a:cubicBezTo>
                  <a:cubicBezTo>
                    <a:pt x="1233" y="511"/>
                    <a:pt x="1800" y="977"/>
                    <a:pt x="2149" y="1669"/>
                  </a:cubicBezTo>
                  <a:cubicBezTo>
                    <a:pt x="2509" y="2361"/>
                    <a:pt x="2571" y="3083"/>
                    <a:pt x="2509" y="3587"/>
                  </a:cubicBezTo>
                  <a:cubicBezTo>
                    <a:pt x="2451" y="4094"/>
                    <a:pt x="2352" y="4402"/>
                    <a:pt x="2377" y="4408"/>
                  </a:cubicBezTo>
                  <a:cubicBezTo>
                    <a:pt x="2377" y="4408"/>
                    <a:pt x="2377" y="4408"/>
                    <a:pt x="2377" y="4408"/>
                  </a:cubicBezTo>
                  <a:cubicBezTo>
                    <a:pt x="2386" y="4408"/>
                    <a:pt x="2419" y="4335"/>
                    <a:pt x="2464" y="4200"/>
                  </a:cubicBezTo>
                  <a:cubicBezTo>
                    <a:pt x="2528" y="4004"/>
                    <a:pt x="2576" y="3803"/>
                    <a:pt x="2607" y="3600"/>
                  </a:cubicBezTo>
                  <a:cubicBezTo>
                    <a:pt x="2699" y="3087"/>
                    <a:pt x="2648" y="2322"/>
                    <a:pt x="2275" y="1606"/>
                  </a:cubicBezTo>
                  <a:cubicBezTo>
                    <a:pt x="1909" y="880"/>
                    <a:pt x="1304" y="406"/>
                    <a:pt x="825" y="199"/>
                  </a:cubicBezTo>
                  <a:cubicBezTo>
                    <a:pt x="584" y="92"/>
                    <a:pt x="377" y="39"/>
                    <a:pt x="233" y="18"/>
                  </a:cubicBezTo>
                  <a:cubicBezTo>
                    <a:pt x="145" y="6"/>
                    <a:pt x="80"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63;p45">
              <a:extLst>
                <a:ext uri="{FF2B5EF4-FFF2-40B4-BE49-F238E27FC236}">
                  <a16:creationId xmlns:a16="http://schemas.microsoft.com/office/drawing/2014/main" id="{391A940B-BD12-4A97-89EE-DDC683C3EBD9}"/>
                </a:ext>
              </a:extLst>
            </p:cNvPr>
            <p:cNvSpPr/>
            <p:nvPr/>
          </p:nvSpPr>
          <p:spPr>
            <a:xfrm>
              <a:off x="4952675" y="5164350"/>
              <a:ext cx="17600" cy="69375"/>
            </a:xfrm>
            <a:custGeom>
              <a:avLst/>
              <a:gdLst/>
              <a:ahLst/>
              <a:cxnLst/>
              <a:rect l="l" t="t" r="r" b="b"/>
              <a:pathLst>
                <a:path w="704" h="2775" extrusionOk="0">
                  <a:moveTo>
                    <a:pt x="37" y="0"/>
                  </a:moveTo>
                  <a:cubicBezTo>
                    <a:pt x="36" y="0"/>
                    <a:pt x="36" y="0"/>
                    <a:pt x="35" y="1"/>
                  </a:cubicBezTo>
                  <a:cubicBezTo>
                    <a:pt x="1" y="14"/>
                    <a:pt x="161" y="625"/>
                    <a:pt x="294" y="1398"/>
                  </a:cubicBezTo>
                  <a:cubicBezTo>
                    <a:pt x="422" y="2165"/>
                    <a:pt x="625" y="2774"/>
                    <a:pt x="670" y="2774"/>
                  </a:cubicBezTo>
                  <a:cubicBezTo>
                    <a:pt x="671" y="2774"/>
                    <a:pt x="672" y="2774"/>
                    <a:pt x="672" y="2774"/>
                  </a:cubicBezTo>
                  <a:cubicBezTo>
                    <a:pt x="703" y="2762"/>
                    <a:pt x="563" y="2148"/>
                    <a:pt x="432" y="1372"/>
                  </a:cubicBezTo>
                  <a:cubicBezTo>
                    <a:pt x="300" y="604"/>
                    <a:pt x="79" y="0"/>
                    <a:pt x="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64;p45">
              <a:extLst>
                <a:ext uri="{FF2B5EF4-FFF2-40B4-BE49-F238E27FC236}">
                  <a16:creationId xmlns:a16="http://schemas.microsoft.com/office/drawing/2014/main" id="{76FEF03E-5CCC-48DE-B8EB-1F9625711B8D}"/>
                </a:ext>
              </a:extLst>
            </p:cNvPr>
            <p:cNvSpPr/>
            <p:nvPr/>
          </p:nvSpPr>
          <p:spPr>
            <a:xfrm>
              <a:off x="5084950" y="5245625"/>
              <a:ext cx="44350" cy="11675"/>
            </a:xfrm>
            <a:custGeom>
              <a:avLst/>
              <a:gdLst/>
              <a:ahLst/>
              <a:cxnLst/>
              <a:rect l="l" t="t" r="r" b="b"/>
              <a:pathLst>
                <a:path w="1774" h="467" extrusionOk="0">
                  <a:moveTo>
                    <a:pt x="1392" y="1"/>
                  </a:moveTo>
                  <a:cubicBezTo>
                    <a:pt x="1239" y="1"/>
                    <a:pt x="1051" y="17"/>
                    <a:pt x="850" y="64"/>
                  </a:cubicBezTo>
                  <a:cubicBezTo>
                    <a:pt x="344" y="178"/>
                    <a:pt x="0" y="433"/>
                    <a:pt x="22" y="462"/>
                  </a:cubicBezTo>
                  <a:cubicBezTo>
                    <a:pt x="24" y="465"/>
                    <a:pt x="28" y="467"/>
                    <a:pt x="35" y="467"/>
                  </a:cubicBezTo>
                  <a:cubicBezTo>
                    <a:pt x="106" y="467"/>
                    <a:pt x="444" y="300"/>
                    <a:pt x="882" y="202"/>
                  </a:cubicBezTo>
                  <a:cubicBezTo>
                    <a:pt x="1361" y="88"/>
                    <a:pt x="1766" y="101"/>
                    <a:pt x="1770" y="59"/>
                  </a:cubicBezTo>
                  <a:cubicBezTo>
                    <a:pt x="1773" y="38"/>
                    <a:pt x="1623" y="1"/>
                    <a:pt x="1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65;p45">
              <a:extLst>
                <a:ext uri="{FF2B5EF4-FFF2-40B4-BE49-F238E27FC236}">
                  <a16:creationId xmlns:a16="http://schemas.microsoft.com/office/drawing/2014/main" id="{82E633C3-9ABD-49C5-A60D-7EE95E4B3401}"/>
                </a:ext>
              </a:extLst>
            </p:cNvPr>
            <p:cNvSpPr/>
            <p:nvPr/>
          </p:nvSpPr>
          <p:spPr>
            <a:xfrm>
              <a:off x="5095925" y="5263850"/>
              <a:ext cx="37125" cy="10725"/>
            </a:xfrm>
            <a:custGeom>
              <a:avLst/>
              <a:gdLst/>
              <a:ahLst/>
              <a:cxnLst/>
              <a:rect l="l" t="t" r="r" b="b"/>
              <a:pathLst>
                <a:path w="1485" h="429" extrusionOk="0">
                  <a:moveTo>
                    <a:pt x="1084" y="1"/>
                  </a:moveTo>
                  <a:cubicBezTo>
                    <a:pt x="971" y="1"/>
                    <a:pt x="841" y="13"/>
                    <a:pt x="703" y="47"/>
                  </a:cubicBezTo>
                  <a:cubicBezTo>
                    <a:pt x="270" y="146"/>
                    <a:pt x="0" y="399"/>
                    <a:pt x="25" y="425"/>
                  </a:cubicBezTo>
                  <a:cubicBezTo>
                    <a:pt x="27" y="428"/>
                    <a:pt x="31" y="429"/>
                    <a:pt x="36" y="429"/>
                  </a:cubicBezTo>
                  <a:cubicBezTo>
                    <a:pt x="97" y="429"/>
                    <a:pt x="369" y="267"/>
                    <a:pt x="735" y="183"/>
                  </a:cubicBezTo>
                  <a:cubicBezTo>
                    <a:pt x="1132" y="85"/>
                    <a:pt x="1471" y="120"/>
                    <a:pt x="1478" y="79"/>
                  </a:cubicBezTo>
                  <a:cubicBezTo>
                    <a:pt x="1485" y="56"/>
                    <a:pt x="1323" y="1"/>
                    <a:pt x="10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66;p45">
              <a:extLst>
                <a:ext uri="{FF2B5EF4-FFF2-40B4-BE49-F238E27FC236}">
                  <a16:creationId xmlns:a16="http://schemas.microsoft.com/office/drawing/2014/main" id="{4EFB544D-AD0D-4E5D-8312-C87722D389D8}"/>
                </a:ext>
              </a:extLst>
            </p:cNvPr>
            <p:cNvSpPr/>
            <p:nvPr/>
          </p:nvSpPr>
          <p:spPr>
            <a:xfrm>
              <a:off x="5109325" y="5285775"/>
              <a:ext cx="38250" cy="12075"/>
            </a:xfrm>
            <a:custGeom>
              <a:avLst/>
              <a:gdLst/>
              <a:ahLst/>
              <a:cxnLst/>
              <a:rect l="l" t="t" r="r" b="b"/>
              <a:pathLst>
                <a:path w="1530" h="483" extrusionOk="0">
                  <a:moveTo>
                    <a:pt x="996" y="0"/>
                  </a:moveTo>
                  <a:cubicBezTo>
                    <a:pt x="908" y="0"/>
                    <a:pt x="811" y="10"/>
                    <a:pt x="710" y="33"/>
                  </a:cubicBezTo>
                  <a:cubicBezTo>
                    <a:pt x="245" y="137"/>
                    <a:pt x="0" y="461"/>
                    <a:pt x="34" y="479"/>
                  </a:cubicBezTo>
                  <a:cubicBezTo>
                    <a:pt x="35" y="481"/>
                    <a:pt x="38" y="482"/>
                    <a:pt x="41" y="482"/>
                  </a:cubicBezTo>
                  <a:cubicBezTo>
                    <a:pt x="92" y="482"/>
                    <a:pt x="348" y="256"/>
                    <a:pt x="742" y="171"/>
                  </a:cubicBezTo>
                  <a:cubicBezTo>
                    <a:pt x="878" y="139"/>
                    <a:pt x="1006" y="129"/>
                    <a:pt x="1118" y="129"/>
                  </a:cubicBezTo>
                  <a:cubicBezTo>
                    <a:pt x="1290" y="129"/>
                    <a:pt x="1422" y="153"/>
                    <a:pt x="1480" y="153"/>
                  </a:cubicBezTo>
                  <a:cubicBezTo>
                    <a:pt x="1499" y="153"/>
                    <a:pt x="1510" y="150"/>
                    <a:pt x="1512" y="143"/>
                  </a:cubicBezTo>
                  <a:cubicBezTo>
                    <a:pt x="1530" y="120"/>
                    <a:pt x="1313" y="0"/>
                    <a:pt x="9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67;p45">
              <a:extLst>
                <a:ext uri="{FF2B5EF4-FFF2-40B4-BE49-F238E27FC236}">
                  <a16:creationId xmlns:a16="http://schemas.microsoft.com/office/drawing/2014/main" id="{820C4914-54AF-4122-9CFA-398854D0688C}"/>
                </a:ext>
              </a:extLst>
            </p:cNvPr>
            <p:cNvSpPr/>
            <p:nvPr/>
          </p:nvSpPr>
          <p:spPr>
            <a:xfrm>
              <a:off x="5051500" y="5194025"/>
              <a:ext cx="65450" cy="45325"/>
            </a:xfrm>
            <a:custGeom>
              <a:avLst/>
              <a:gdLst/>
              <a:ahLst/>
              <a:cxnLst/>
              <a:rect l="l" t="t" r="r" b="b"/>
              <a:pathLst>
                <a:path w="2618" h="1813" extrusionOk="0">
                  <a:moveTo>
                    <a:pt x="432" y="141"/>
                  </a:moveTo>
                  <a:cubicBezTo>
                    <a:pt x="460" y="141"/>
                    <a:pt x="488" y="144"/>
                    <a:pt x="515" y="151"/>
                  </a:cubicBezTo>
                  <a:cubicBezTo>
                    <a:pt x="684" y="191"/>
                    <a:pt x="824" y="321"/>
                    <a:pt x="955" y="443"/>
                  </a:cubicBezTo>
                  <a:cubicBezTo>
                    <a:pt x="1218" y="692"/>
                    <a:pt x="1443" y="929"/>
                    <a:pt x="1627" y="1133"/>
                  </a:cubicBezTo>
                  <a:cubicBezTo>
                    <a:pt x="1805" y="1332"/>
                    <a:pt x="1945" y="1499"/>
                    <a:pt x="2044" y="1617"/>
                  </a:cubicBezTo>
                  <a:lnTo>
                    <a:pt x="2044" y="1617"/>
                  </a:lnTo>
                  <a:cubicBezTo>
                    <a:pt x="1961" y="1588"/>
                    <a:pt x="1871" y="1554"/>
                    <a:pt x="1775" y="1517"/>
                  </a:cubicBezTo>
                  <a:cubicBezTo>
                    <a:pt x="1478" y="1400"/>
                    <a:pt x="1189" y="1261"/>
                    <a:pt x="912" y="1101"/>
                  </a:cubicBezTo>
                  <a:cubicBezTo>
                    <a:pt x="757" y="1011"/>
                    <a:pt x="596" y="908"/>
                    <a:pt x="438" y="797"/>
                  </a:cubicBezTo>
                  <a:cubicBezTo>
                    <a:pt x="293" y="689"/>
                    <a:pt x="134" y="531"/>
                    <a:pt x="141" y="366"/>
                  </a:cubicBezTo>
                  <a:cubicBezTo>
                    <a:pt x="143" y="225"/>
                    <a:pt x="289" y="141"/>
                    <a:pt x="432" y="141"/>
                  </a:cubicBezTo>
                  <a:close/>
                  <a:moveTo>
                    <a:pt x="430" y="1"/>
                  </a:moveTo>
                  <a:cubicBezTo>
                    <a:pt x="237" y="1"/>
                    <a:pt x="14" y="120"/>
                    <a:pt x="0" y="359"/>
                  </a:cubicBezTo>
                  <a:cubicBezTo>
                    <a:pt x="4" y="632"/>
                    <a:pt x="200" y="786"/>
                    <a:pt x="357" y="909"/>
                  </a:cubicBezTo>
                  <a:cubicBezTo>
                    <a:pt x="784" y="1205"/>
                    <a:pt x="1250" y="1441"/>
                    <a:pt x="1740" y="1611"/>
                  </a:cubicBezTo>
                  <a:cubicBezTo>
                    <a:pt x="1872" y="1656"/>
                    <a:pt x="2005" y="1695"/>
                    <a:pt x="2140" y="1729"/>
                  </a:cubicBezTo>
                  <a:lnTo>
                    <a:pt x="2140" y="1729"/>
                  </a:lnTo>
                  <a:cubicBezTo>
                    <a:pt x="2180" y="1776"/>
                    <a:pt x="2205" y="1801"/>
                    <a:pt x="2213" y="1801"/>
                  </a:cubicBezTo>
                  <a:cubicBezTo>
                    <a:pt x="2214" y="1801"/>
                    <a:pt x="2214" y="1801"/>
                    <a:pt x="2215" y="1801"/>
                  </a:cubicBezTo>
                  <a:cubicBezTo>
                    <a:pt x="2219" y="1798"/>
                    <a:pt x="2210" y="1778"/>
                    <a:pt x="2189" y="1741"/>
                  </a:cubicBezTo>
                  <a:lnTo>
                    <a:pt x="2189" y="1741"/>
                  </a:lnTo>
                  <a:cubicBezTo>
                    <a:pt x="2251" y="1756"/>
                    <a:pt x="2313" y="1769"/>
                    <a:pt x="2375" y="1781"/>
                  </a:cubicBezTo>
                  <a:cubicBezTo>
                    <a:pt x="2485" y="1803"/>
                    <a:pt x="2560" y="1812"/>
                    <a:pt x="2594" y="1812"/>
                  </a:cubicBezTo>
                  <a:cubicBezTo>
                    <a:pt x="2607" y="1812"/>
                    <a:pt x="2614" y="1811"/>
                    <a:pt x="2615" y="1809"/>
                  </a:cubicBezTo>
                  <a:cubicBezTo>
                    <a:pt x="2618" y="1792"/>
                    <a:pt x="2434" y="1749"/>
                    <a:pt x="2131" y="1646"/>
                  </a:cubicBezTo>
                  <a:lnTo>
                    <a:pt x="2131" y="1646"/>
                  </a:lnTo>
                  <a:cubicBezTo>
                    <a:pt x="2120" y="1630"/>
                    <a:pt x="2108" y="1612"/>
                    <a:pt x="2095" y="1592"/>
                  </a:cubicBezTo>
                  <a:cubicBezTo>
                    <a:pt x="2008" y="1464"/>
                    <a:pt x="1878" y="1282"/>
                    <a:pt x="1701" y="1068"/>
                  </a:cubicBezTo>
                  <a:cubicBezTo>
                    <a:pt x="1496" y="817"/>
                    <a:pt x="1277" y="577"/>
                    <a:pt x="1044" y="351"/>
                  </a:cubicBezTo>
                  <a:cubicBezTo>
                    <a:pt x="915" y="226"/>
                    <a:pt x="768" y="74"/>
                    <a:pt x="546" y="17"/>
                  </a:cubicBezTo>
                  <a:cubicBezTo>
                    <a:pt x="510" y="6"/>
                    <a:pt x="471" y="1"/>
                    <a:pt x="4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68;p45">
              <a:extLst>
                <a:ext uri="{FF2B5EF4-FFF2-40B4-BE49-F238E27FC236}">
                  <a16:creationId xmlns:a16="http://schemas.microsoft.com/office/drawing/2014/main" id="{D94BDB6B-4D02-4982-9650-CE7B16DB9145}"/>
                </a:ext>
              </a:extLst>
            </p:cNvPr>
            <p:cNvSpPr/>
            <p:nvPr/>
          </p:nvSpPr>
          <p:spPr>
            <a:xfrm>
              <a:off x="5107150" y="5177950"/>
              <a:ext cx="33750" cy="59050"/>
            </a:xfrm>
            <a:custGeom>
              <a:avLst/>
              <a:gdLst/>
              <a:ahLst/>
              <a:cxnLst/>
              <a:rect l="l" t="t" r="r" b="b"/>
              <a:pathLst>
                <a:path w="1350" h="2362" extrusionOk="0">
                  <a:moveTo>
                    <a:pt x="964" y="140"/>
                  </a:moveTo>
                  <a:cubicBezTo>
                    <a:pt x="998" y="140"/>
                    <a:pt x="1030" y="148"/>
                    <a:pt x="1061" y="166"/>
                  </a:cubicBezTo>
                  <a:cubicBezTo>
                    <a:pt x="1188" y="236"/>
                    <a:pt x="1210" y="434"/>
                    <a:pt x="1191" y="596"/>
                  </a:cubicBezTo>
                  <a:cubicBezTo>
                    <a:pt x="1165" y="761"/>
                    <a:pt x="1118" y="922"/>
                    <a:pt x="1051" y="1076"/>
                  </a:cubicBezTo>
                  <a:cubicBezTo>
                    <a:pt x="926" y="1372"/>
                    <a:pt x="746" y="1608"/>
                    <a:pt x="586" y="1795"/>
                  </a:cubicBezTo>
                  <a:cubicBezTo>
                    <a:pt x="306" y="2107"/>
                    <a:pt x="78" y="2283"/>
                    <a:pt x="24" y="2341"/>
                  </a:cubicBezTo>
                  <a:lnTo>
                    <a:pt x="24" y="2341"/>
                  </a:lnTo>
                  <a:cubicBezTo>
                    <a:pt x="46" y="2263"/>
                    <a:pt x="79" y="1977"/>
                    <a:pt x="148" y="1562"/>
                  </a:cubicBezTo>
                  <a:cubicBezTo>
                    <a:pt x="192" y="1319"/>
                    <a:pt x="256" y="1029"/>
                    <a:pt x="392" y="736"/>
                  </a:cubicBezTo>
                  <a:cubicBezTo>
                    <a:pt x="461" y="593"/>
                    <a:pt x="546" y="441"/>
                    <a:pt x="659" y="316"/>
                  </a:cubicBezTo>
                  <a:cubicBezTo>
                    <a:pt x="742" y="222"/>
                    <a:pt x="857" y="140"/>
                    <a:pt x="964" y="140"/>
                  </a:cubicBezTo>
                  <a:close/>
                  <a:moveTo>
                    <a:pt x="962" y="0"/>
                  </a:moveTo>
                  <a:cubicBezTo>
                    <a:pt x="791" y="0"/>
                    <a:pt x="642" y="124"/>
                    <a:pt x="556" y="224"/>
                  </a:cubicBezTo>
                  <a:cubicBezTo>
                    <a:pt x="429" y="370"/>
                    <a:pt x="345" y="528"/>
                    <a:pt x="274" y="683"/>
                  </a:cubicBezTo>
                  <a:cubicBezTo>
                    <a:pt x="137" y="996"/>
                    <a:pt x="81" y="1297"/>
                    <a:pt x="49" y="1548"/>
                  </a:cubicBezTo>
                  <a:cubicBezTo>
                    <a:pt x="18" y="1799"/>
                    <a:pt x="8" y="2002"/>
                    <a:pt x="4" y="2142"/>
                  </a:cubicBezTo>
                  <a:cubicBezTo>
                    <a:pt x="1" y="2283"/>
                    <a:pt x="3" y="2361"/>
                    <a:pt x="13" y="2362"/>
                  </a:cubicBezTo>
                  <a:cubicBezTo>
                    <a:pt x="13" y="2362"/>
                    <a:pt x="13" y="2362"/>
                    <a:pt x="13" y="2362"/>
                  </a:cubicBezTo>
                  <a:cubicBezTo>
                    <a:pt x="13" y="2362"/>
                    <a:pt x="14" y="2362"/>
                    <a:pt x="14" y="2362"/>
                  </a:cubicBezTo>
                  <a:lnTo>
                    <a:pt x="14" y="2362"/>
                  </a:lnTo>
                  <a:cubicBezTo>
                    <a:pt x="14" y="2362"/>
                    <a:pt x="15" y="2362"/>
                    <a:pt x="15" y="2362"/>
                  </a:cubicBezTo>
                  <a:cubicBezTo>
                    <a:pt x="30" y="2362"/>
                    <a:pt x="97" y="2326"/>
                    <a:pt x="203" y="2252"/>
                  </a:cubicBezTo>
                  <a:cubicBezTo>
                    <a:pt x="367" y="2136"/>
                    <a:pt x="519" y="2006"/>
                    <a:pt x="659" y="1862"/>
                  </a:cubicBezTo>
                  <a:cubicBezTo>
                    <a:pt x="834" y="1680"/>
                    <a:pt x="1030" y="1440"/>
                    <a:pt x="1170" y="1128"/>
                  </a:cubicBezTo>
                  <a:cubicBezTo>
                    <a:pt x="1246" y="964"/>
                    <a:pt x="1298" y="790"/>
                    <a:pt x="1327" y="613"/>
                  </a:cubicBezTo>
                  <a:cubicBezTo>
                    <a:pt x="1346" y="436"/>
                    <a:pt x="1350" y="182"/>
                    <a:pt x="1129" y="42"/>
                  </a:cubicBezTo>
                  <a:cubicBezTo>
                    <a:pt x="1072" y="13"/>
                    <a:pt x="1016" y="0"/>
                    <a:pt x="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69;p45">
              <a:extLst>
                <a:ext uri="{FF2B5EF4-FFF2-40B4-BE49-F238E27FC236}">
                  <a16:creationId xmlns:a16="http://schemas.microsoft.com/office/drawing/2014/main" id="{AD6EACC5-8B0C-4451-8854-FF86982D9355}"/>
                </a:ext>
              </a:extLst>
            </p:cNvPr>
            <p:cNvSpPr/>
            <p:nvPr/>
          </p:nvSpPr>
          <p:spPr>
            <a:xfrm>
              <a:off x="4955600" y="5202650"/>
              <a:ext cx="260375" cy="273850"/>
            </a:xfrm>
            <a:custGeom>
              <a:avLst/>
              <a:gdLst/>
              <a:ahLst/>
              <a:cxnLst/>
              <a:rect l="l" t="t" r="r" b="b"/>
              <a:pathLst>
                <a:path w="10415" h="10954" extrusionOk="0">
                  <a:moveTo>
                    <a:pt x="1" y="0"/>
                  </a:moveTo>
                  <a:lnTo>
                    <a:pt x="505" y="2103"/>
                  </a:lnTo>
                  <a:cubicBezTo>
                    <a:pt x="1482" y="3391"/>
                    <a:pt x="3714" y="6048"/>
                    <a:pt x="5733" y="8144"/>
                  </a:cubicBezTo>
                  <a:cubicBezTo>
                    <a:pt x="7360" y="9831"/>
                    <a:pt x="9007" y="10774"/>
                    <a:pt x="9147" y="10838"/>
                  </a:cubicBezTo>
                  <a:cubicBezTo>
                    <a:pt x="9270" y="10894"/>
                    <a:pt x="9482" y="10954"/>
                    <a:pt x="9695" y="10954"/>
                  </a:cubicBezTo>
                  <a:cubicBezTo>
                    <a:pt x="10018" y="10954"/>
                    <a:pt x="10345" y="10816"/>
                    <a:pt x="10373" y="10318"/>
                  </a:cubicBezTo>
                  <a:cubicBezTo>
                    <a:pt x="10415" y="9567"/>
                    <a:pt x="9052" y="6569"/>
                    <a:pt x="9052" y="6569"/>
                  </a:cubicBezTo>
                  <a:cubicBezTo>
                    <a:pt x="8867" y="6521"/>
                    <a:pt x="8690" y="6500"/>
                    <a:pt x="8522" y="6500"/>
                  </a:cubicBezTo>
                  <a:cubicBezTo>
                    <a:pt x="7127" y="6500"/>
                    <a:pt x="6364" y="7989"/>
                    <a:pt x="6364" y="7989"/>
                  </a:cubicBezTo>
                  <a:lnTo>
                    <a:pt x="2551" y="3883"/>
                  </a:lnTo>
                  <a:cubicBezTo>
                    <a:pt x="2551" y="3883"/>
                    <a:pt x="2665" y="2950"/>
                    <a:pt x="2210" y="1636"/>
                  </a:cubicBezTo>
                  <a:cubicBezTo>
                    <a:pt x="1755" y="324"/>
                    <a:pt x="1"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70;p45">
              <a:extLst>
                <a:ext uri="{FF2B5EF4-FFF2-40B4-BE49-F238E27FC236}">
                  <a16:creationId xmlns:a16="http://schemas.microsoft.com/office/drawing/2014/main" id="{C5D02F41-6B74-40EF-B266-70F149FA84CD}"/>
                </a:ext>
              </a:extLst>
            </p:cNvPr>
            <p:cNvSpPr/>
            <p:nvPr/>
          </p:nvSpPr>
          <p:spPr>
            <a:xfrm>
              <a:off x="3821025" y="5051875"/>
              <a:ext cx="507575" cy="226875"/>
            </a:xfrm>
            <a:custGeom>
              <a:avLst/>
              <a:gdLst/>
              <a:ahLst/>
              <a:cxnLst/>
              <a:rect l="l" t="t" r="r" b="b"/>
              <a:pathLst>
                <a:path w="20303" h="9075" extrusionOk="0">
                  <a:moveTo>
                    <a:pt x="20164" y="0"/>
                  </a:moveTo>
                  <a:lnTo>
                    <a:pt x="9230" y="133"/>
                  </a:lnTo>
                  <a:lnTo>
                    <a:pt x="9264" y="5970"/>
                  </a:lnTo>
                  <a:cubicBezTo>
                    <a:pt x="9264" y="5970"/>
                    <a:pt x="1" y="8173"/>
                    <a:pt x="2258" y="8828"/>
                  </a:cubicBezTo>
                  <a:cubicBezTo>
                    <a:pt x="2878" y="9008"/>
                    <a:pt x="4462" y="9074"/>
                    <a:pt x="6450" y="9074"/>
                  </a:cubicBezTo>
                  <a:cubicBezTo>
                    <a:pt x="10956" y="9074"/>
                    <a:pt x="17533" y="8732"/>
                    <a:pt x="19625" y="8590"/>
                  </a:cubicBezTo>
                  <a:lnTo>
                    <a:pt x="20303" y="8539"/>
                  </a:lnTo>
                  <a:lnTo>
                    <a:pt x="20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71;p45">
              <a:extLst>
                <a:ext uri="{FF2B5EF4-FFF2-40B4-BE49-F238E27FC236}">
                  <a16:creationId xmlns:a16="http://schemas.microsoft.com/office/drawing/2014/main" id="{F5F4C482-7601-44B8-95A1-374E75B8E173}"/>
                </a:ext>
              </a:extLst>
            </p:cNvPr>
            <p:cNvSpPr/>
            <p:nvPr/>
          </p:nvSpPr>
          <p:spPr>
            <a:xfrm>
              <a:off x="4229450" y="5184850"/>
              <a:ext cx="98825" cy="79550"/>
            </a:xfrm>
            <a:custGeom>
              <a:avLst/>
              <a:gdLst/>
              <a:ahLst/>
              <a:cxnLst/>
              <a:rect l="l" t="t" r="r" b="b"/>
              <a:pathLst>
                <a:path w="3953" h="3182" extrusionOk="0">
                  <a:moveTo>
                    <a:pt x="3678" y="1"/>
                  </a:moveTo>
                  <a:cubicBezTo>
                    <a:pt x="2838" y="1"/>
                    <a:pt x="2030" y="305"/>
                    <a:pt x="1368" y="834"/>
                  </a:cubicBezTo>
                  <a:cubicBezTo>
                    <a:pt x="643" y="1412"/>
                    <a:pt x="145" y="2266"/>
                    <a:pt x="1" y="3182"/>
                  </a:cubicBezTo>
                  <a:lnTo>
                    <a:pt x="3953" y="3064"/>
                  </a:lnTo>
                  <a:lnTo>
                    <a:pt x="3913" y="9"/>
                  </a:lnTo>
                  <a:cubicBezTo>
                    <a:pt x="3834" y="3"/>
                    <a:pt x="3756" y="1"/>
                    <a:pt x="36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72;p45">
              <a:extLst>
                <a:ext uri="{FF2B5EF4-FFF2-40B4-BE49-F238E27FC236}">
                  <a16:creationId xmlns:a16="http://schemas.microsoft.com/office/drawing/2014/main" id="{300E22B8-F108-4A9C-95CE-5C7501280CF4}"/>
                </a:ext>
              </a:extLst>
            </p:cNvPr>
            <p:cNvSpPr/>
            <p:nvPr/>
          </p:nvSpPr>
          <p:spPr>
            <a:xfrm>
              <a:off x="3858400" y="5232075"/>
              <a:ext cx="470200" cy="45925"/>
            </a:xfrm>
            <a:custGeom>
              <a:avLst/>
              <a:gdLst/>
              <a:ahLst/>
              <a:cxnLst/>
              <a:rect l="l" t="t" r="r" b="b"/>
              <a:pathLst>
                <a:path w="18808" h="1837" extrusionOk="0">
                  <a:moveTo>
                    <a:pt x="3245" y="0"/>
                  </a:moveTo>
                  <a:cubicBezTo>
                    <a:pt x="3245" y="0"/>
                    <a:pt x="0" y="979"/>
                    <a:pt x="413" y="1510"/>
                  </a:cubicBezTo>
                  <a:cubicBezTo>
                    <a:pt x="588" y="1735"/>
                    <a:pt x="2928" y="1837"/>
                    <a:pt x="5986" y="1837"/>
                  </a:cubicBezTo>
                  <a:cubicBezTo>
                    <a:pt x="10148" y="1837"/>
                    <a:pt x="15638" y="1649"/>
                    <a:pt x="18808" y="1331"/>
                  </a:cubicBezTo>
                  <a:lnTo>
                    <a:pt x="18787" y="1086"/>
                  </a:lnTo>
                  <a:lnTo>
                    <a:pt x="4229" y="1396"/>
                  </a:lnTo>
                  <a:cubicBezTo>
                    <a:pt x="4229" y="1396"/>
                    <a:pt x="3882" y="20"/>
                    <a:pt x="32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73;p45">
              <a:extLst>
                <a:ext uri="{FF2B5EF4-FFF2-40B4-BE49-F238E27FC236}">
                  <a16:creationId xmlns:a16="http://schemas.microsoft.com/office/drawing/2014/main" id="{7464DF07-DB1C-407A-9A25-02121C5D9211}"/>
                </a:ext>
              </a:extLst>
            </p:cNvPr>
            <p:cNvSpPr/>
            <p:nvPr/>
          </p:nvSpPr>
          <p:spPr>
            <a:xfrm>
              <a:off x="3868575" y="5258900"/>
              <a:ext cx="463825" cy="9875"/>
            </a:xfrm>
            <a:custGeom>
              <a:avLst/>
              <a:gdLst/>
              <a:ahLst/>
              <a:cxnLst/>
              <a:rect l="l" t="t" r="r" b="b"/>
              <a:pathLst>
                <a:path w="18553" h="395" extrusionOk="0">
                  <a:moveTo>
                    <a:pt x="18467" y="0"/>
                  </a:moveTo>
                  <a:cubicBezTo>
                    <a:pt x="18438" y="0"/>
                    <a:pt x="18404" y="1"/>
                    <a:pt x="18362" y="1"/>
                  </a:cubicBezTo>
                  <a:lnTo>
                    <a:pt x="17822" y="15"/>
                  </a:lnTo>
                  <a:lnTo>
                    <a:pt x="15835" y="85"/>
                  </a:lnTo>
                  <a:cubicBezTo>
                    <a:pt x="14157" y="142"/>
                    <a:pt x="11840" y="210"/>
                    <a:pt x="9278" y="245"/>
                  </a:cubicBezTo>
                  <a:cubicBezTo>
                    <a:pt x="7826" y="264"/>
                    <a:pt x="6452" y="270"/>
                    <a:pt x="5228" y="270"/>
                  </a:cubicBezTo>
                  <a:cubicBezTo>
                    <a:pt x="4292" y="270"/>
                    <a:pt x="3445" y="266"/>
                    <a:pt x="2718" y="261"/>
                  </a:cubicBezTo>
                  <a:cubicBezTo>
                    <a:pt x="1934" y="255"/>
                    <a:pt x="1271" y="250"/>
                    <a:pt x="730" y="246"/>
                  </a:cubicBezTo>
                  <a:lnTo>
                    <a:pt x="190" y="246"/>
                  </a:lnTo>
                  <a:cubicBezTo>
                    <a:pt x="66" y="248"/>
                    <a:pt x="1" y="251"/>
                    <a:pt x="1" y="254"/>
                  </a:cubicBezTo>
                  <a:cubicBezTo>
                    <a:pt x="1" y="259"/>
                    <a:pt x="64" y="265"/>
                    <a:pt x="189" y="273"/>
                  </a:cubicBezTo>
                  <a:lnTo>
                    <a:pt x="729" y="298"/>
                  </a:lnTo>
                  <a:lnTo>
                    <a:pt x="2717" y="355"/>
                  </a:lnTo>
                  <a:cubicBezTo>
                    <a:pt x="3783" y="378"/>
                    <a:pt x="5107" y="394"/>
                    <a:pt x="6587" y="394"/>
                  </a:cubicBezTo>
                  <a:cubicBezTo>
                    <a:pt x="7440" y="394"/>
                    <a:pt x="8344" y="389"/>
                    <a:pt x="9280" y="376"/>
                  </a:cubicBezTo>
                  <a:cubicBezTo>
                    <a:pt x="11843" y="342"/>
                    <a:pt x="14161" y="260"/>
                    <a:pt x="15838" y="178"/>
                  </a:cubicBezTo>
                  <a:lnTo>
                    <a:pt x="17825" y="67"/>
                  </a:lnTo>
                  <a:lnTo>
                    <a:pt x="18364" y="27"/>
                  </a:lnTo>
                  <a:cubicBezTo>
                    <a:pt x="18487" y="17"/>
                    <a:pt x="18552" y="9"/>
                    <a:pt x="18552" y="5"/>
                  </a:cubicBezTo>
                  <a:cubicBezTo>
                    <a:pt x="18552" y="2"/>
                    <a:pt x="18523" y="0"/>
                    <a:pt x="184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74;p45">
              <a:extLst>
                <a:ext uri="{FF2B5EF4-FFF2-40B4-BE49-F238E27FC236}">
                  <a16:creationId xmlns:a16="http://schemas.microsoft.com/office/drawing/2014/main" id="{D9430546-1F3D-4F28-A697-F587A44FD253}"/>
                </a:ext>
              </a:extLst>
            </p:cNvPr>
            <p:cNvSpPr/>
            <p:nvPr/>
          </p:nvSpPr>
          <p:spPr>
            <a:xfrm>
              <a:off x="3936950" y="5228700"/>
              <a:ext cx="28650" cy="42550"/>
            </a:xfrm>
            <a:custGeom>
              <a:avLst/>
              <a:gdLst/>
              <a:ahLst/>
              <a:cxnLst/>
              <a:rect l="l" t="t" r="r" b="b"/>
              <a:pathLst>
                <a:path w="1146" h="1702" extrusionOk="0">
                  <a:moveTo>
                    <a:pt x="30" y="1"/>
                  </a:moveTo>
                  <a:cubicBezTo>
                    <a:pt x="25" y="1"/>
                    <a:pt x="22" y="2"/>
                    <a:pt x="22" y="4"/>
                  </a:cubicBezTo>
                  <a:cubicBezTo>
                    <a:pt x="0" y="39"/>
                    <a:pt x="412" y="277"/>
                    <a:pt x="709" y="757"/>
                  </a:cubicBezTo>
                  <a:cubicBezTo>
                    <a:pt x="1013" y="1229"/>
                    <a:pt x="1051" y="1701"/>
                    <a:pt x="1092" y="1701"/>
                  </a:cubicBezTo>
                  <a:cubicBezTo>
                    <a:pt x="1092" y="1701"/>
                    <a:pt x="1092" y="1701"/>
                    <a:pt x="1093" y="1701"/>
                  </a:cubicBezTo>
                  <a:cubicBezTo>
                    <a:pt x="1093" y="1701"/>
                    <a:pt x="1093" y="1701"/>
                    <a:pt x="1093" y="1701"/>
                  </a:cubicBezTo>
                  <a:cubicBezTo>
                    <a:pt x="1125" y="1701"/>
                    <a:pt x="1145" y="1193"/>
                    <a:pt x="821" y="686"/>
                  </a:cubicBezTo>
                  <a:cubicBezTo>
                    <a:pt x="523" y="207"/>
                    <a:pt x="93"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75;p45">
              <a:extLst>
                <a:ext uri="{FF2B5EF4-FFF2-40B4-BE49-F238E27FC236}">
                  <a16:creationId xmlns:a16="http://schemas.microsoft.com/office/drawing/2014/main" id="{FEC1AE0C-0A58-4EBA-95F0-31AD72C1251E}"/>
                </a:ext>
              </a:extLst>
            </p:cNvPr>
            <p:cNvSpPr/>
            <p:nvPr/>
          </p:nvSpPr>
          <p:spPr>
            <a:xfrm>
              <a:off x="4028850" y="5206650"/>
              <a:ext cx="16300" cy="22675"/>
            </a:xfrm>
            <a:custGeom>
              <a:avLst/>
              <a:gdLst/>
              <a:ahLst/>
              <a:cxnLst/>
              <a:rect l="l" t="t" r="r" b="b"/>
              <a:pathLst>
                <a:path w="652" h="907" extrusionOk="0">
                  <a:moveTo>
                    <a:pt x="38" y="1"/>
                  </a:moveTo>
                  <a:cubicBezTo>
                    <a:pt x="36" y="1"/>
                    <a:pt x="34" y="1"/>
                    <a:pt x="32" y="2"/>
                  </a:cubicBezTo>
                  <a:cubicBezTo>
                    <a:pt x="1" y="23"/>
                    <a:pt x="108" y="241"/>
                    <a:pt x="271" y="490"/>
                  </a:cubicBezTo>
                  <a:cubicBezTo>
                    <a:pt x="426" y="727"/>
                    <a:pt x="575" y="906"/>
                    <a:pt x="616" y="906"/>
                  </a:cubicBezTo>
                  <a:cubicBezTo>
                    <a:pt x="618" y="906"/>
                    <a:pt x="620" y="906"/>
                    <a:pt x="621" y="905"/>
                  </a:cubicBezTo>
                  <a:cubicBezTo>
                    <a:pt x="652" y="885"/>
                    <a:pt x="545" y="667"/>
                    <a:pt x="382" y="417"/>
                  </a:cubicBezTo>
                  <a:cubicBezTo>
                    <a:pt x="227" y="181"/>
                    <a:pt x="79"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76;p45">
              <a:extLst>
                <a:ext uri="{FF2B5EF4-FFF2-40B4-BE49-F238E27FC236}">
                  <a16:creationId xmlns:a16="http://schemas.microsoft.com/office/drawing/2014/main" id="{07D152F4-2562-4499-AAFF-44EF60428A2A}"/>
                </a:ext>
              </a:extLst>
            </p:cNvPr>
            <p:cNvSpPr/>
            <p:nvPr/>
          </p:nvSpPr>
          <p:spPr>
            <a:xfrm>
              <a:off x="4048500" y="5202100"/>
              <a:ext cx="18475" cy="15300"/>
            </a:xfrm>
            <a:custGeom>
              <a:avLst/>
              <a:gdLst/>
              <a:ahLst/>
              <a:cxnLst/>
              <a:rect l="l" t="t" r="r" b="b"/>
              <a:pathLst>
                <a:path w="739" h="612" extrusionOk="0">
                  <a:moveTo>
                    <a:pt x="36" y="1"/>
                  </a:moveTo>
                  <a:cubicBezTo>
                    <a:pt x="31" y="1"/>
                    <a:pt x="27" y="2"/>
                    <a:pt x="24" y="5"/>
                  </a:cubicBezTo>
                  <a:cubicBezTo>
                    <a:pt x="1" y="32"/>
                    <a:pt x="136" y="189"/>
                    <a:pt x="326" y="356"/>
                  </a:cubicBezTo>
                  <a:cubicBezTo>
                    <a:pt x="497" y="506"/>
                    <a:pt x="655" y="612"/>
                    <a:pt x="703" y="612"/>
                  </a:cubicBezTo>
                  <a:cubicBezTo>
                    <a:pt x="709" y="612"/>
                    <a:pt x="713" y="611"/>
                    <a:pt x="715" y="608"/>
                  </a:cubicBezTo>
                  <a:cubicBezTo>
                    <a:pt x="739" y="580"/>
                    <a:pt x="604" y="423"/>
                    <a:pt x="413" y="257"/>
                  </a:cubicBezTo>
                  <a:cubicBezTo>
                    <a:pt x="241" y="107"/>
                    <a:pt x="83"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77;p45">
              <a:extLst>
                <a:ext uri="{FF2B5EF4-FFF2-40B4-BE49-F238E27FC236}">
                  <a16:creationId xmlns:a16="http://schemas.microsoft.com/office/drawing/2014/main" id="{5C3895C9-56FF-4587-97AD-6F2564C3352B}"/>
                </a:ext>
              </a:extLst>
            </p:cNvPr>
            <p:cNvSpPr/>
            <p:nvPr/>
          </p:nvSpPr>
          <p:spPr>
            <a:xfrm>
              <a:off x="4051450" y="5189950"/>
              <a:ext cx="28600" cy="3425"/>
            </a:xfrm>
            <a:custGeom>
              <a:avLst/>
              <a:gdLst/>
              <a:ahLst/>
              <a:cxnLst/>
              <a:rect l="l" t="t" r="r" b="b"/>
              <a:pathLst>
                <a:path w="1144" h="137" extrusionOk="0">
                  <a:moveTo>
                    <a:pt x="685" y="1"/>
                  </a:moveTo>
                  <a:cubicBezTo>
                    <a:pt x="648" y="1"/>
                    <a:pt x="610" y="1"/>
                    <a:pt x="570" y="2"/>
                  </a:cubicBezTo>
                  <a:cubicBezTo>
                    <a:pt x="255" y="10"/>
                    <a:pt x="0" y="46"/>
                    <a:pt x="1" y="82"/>
                  </a:cubicBezTo>
                  <a:cubicBezTo>
                    <a:pt x="1" y="114"/>
                    <a:pt x="198" y="137"/>
                    <a:pt x="458" y="137"/>
                  </a:cubicBezTo>
                  <a:cubicBezTo>
                    <a:pt x="495" y="137"/>
                    <a:pt x="534" y="136"/>
                    <a:pt x="573" y="135"/>
                  </a:cubicBezTo>
                  <a:cubicBezTo>
                    <a:pt x="889" y="128"/>
                    <a:pt x="1144" y="92"/>
                    <a:pt x="1143" y="55"/>
                  </a:cubicBezTo>
                  <a:cubicBezTo>
                    <a:pt x="1142" y="23"/>
                    <a:pt x="946" y="1"/>
                    <a:pt x="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78;p45">
              <a:extLst>
                <a:ext uri="{FF2B5EF4-FFF2-40B4-BE49-F238E27FC236}">
                  <a16:creationId xmlns:a16="http://schemas.microsoft.com/office/drawing/2014/main" id="{8DB7EE4E-6998-4E0E-BB71-6D6F20F3B914}"/>
                </a:ext>
              </a:extLst>
            </p:cNvPr>
            <p:cNvSpPr/>
            <p:nvPr/>
          </p:nvSpPr>
          <p:spPr>
            <a:xfrm>
              <a:off x="4052125" y="5172800"/>
              <a:ext cx="32800" cy="5300"/>
            </a:xfrm>
            <a:custGeom>
              <a:avLst/>
              <a:gdLst/>
              <a:ahLst/>
              <a:cxnLst/>
              <a:rect l="l" t="t" r="r" b="b"/>
              <a:pathLst>
                <a:path w="1312" h="212" extrusionOk="0">
                  <a:moveTo>
                    <a:pt x="1260" y="0"/>
                  </a:moveTo>
                  <a:cubicBezTo>
                    <a:pt x="1170" y="0"/>
                    <a:pt x="934" y="48"/>
                    <a:pt x="653" y="72"/>
                  </a:cubicBezTo>
                  <a:cubicBezTo>
                    <a:pt x="302" y="105"/>
                    <a:pt x="12" y="87"/>
                    <a:pt x="7" y="125"/>
                  </a:cubicBezTo>
                  <a:cubicBezTo>
                    <a:pt x="1" y="153"/>
                    <a:pt x="206" y="211"/>
                    <a:pt x="490" y="211"/>
                  </a:cubicBezTo>
                  <a:cubicBezTo>
                    <a:pt x="546" y="211"/>
                    <a:pt x="604" y="209"/>
                    <a:pt x="665" y="204"/>
                  </a:cubicBezTo>
                  <a:cubicBezTo>
                    <a:pt x="1035" y="173"/>
                    <a:pt x="1311" y="43"/>
                    <a:pt x="1298" y="11"/>
                  </a:cubicBezTo>
                  <a:cubicBezTo>
                    <a:pt x="1296" y="3"/>
                    <a:pt x="128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79;p45">
              <a:extLst>
                <a:ext uri="{FF2B5EF4-FFF2-40B4-BE49-F238E27FC236}">
                  <a16:creationId xmlns:a16="http://schemas.microsoft.com/office/drawing/2014/main" id="{A4F075DA-857E-4510-B2C9-44994FCA1B14}"/>
                </a:ext>
              </a:extLst>
            </p:cNvPr>
            <p:cNvSpPr/>
            <p:nvPr/>
          </p:nvSpPr>
          <p:spPr>
            <a:xfrm>
              <a:off x="3982600" y="5181400"/>
              <a:ext cx="52250" cy="28975"/>
            </a:xfrm>
            <a:custGeom>
              <a:avLst/>
              <a:gdLst/>
              <a:ahLst/>
              <a:cxnLst/>
              <a:rect l="l" t="t" r="r" b="b"/>
              <a:pathLst>
                <a:path w="2090" h="1159" extrusionOk="0">
                  <a:moveTo>
                    <a:pt x="684" y="129"/>
                  </a:moveTo>
                  <a:cubicBezTo>
                    <a:pt x="815" y="129"/>
                    <a:pt x="944" y="149"/>
                    <a:pt x="1053" y="180"/>
                  </a:cubicBezTo>
                  <a:cubicBezTo>
                    <a:pt x="1287" y="247"/>
                    <a:pt x="1497" y="379"/>
                    <a:pt x="1658" y="563"/>
                  </a:cubicBezTo>
                  <a:cubicBezTo>
                    <a:pt x="1779" y="702"/>
                    <a:pt x="1852" y="835"/>
                    <a:pt x="1898" y="939"/>
                  </a:cubicBezTo>
                  <a:lnTo>
                    <a:pt x="1898" y="939"/>
                  </a:lnTo>
                  <a:cubicBezTo>
                    <a:pt x="1779" y="929"/>
                    <a:pt x="1608" y="912"/>
                    <a:pt x="1399" y="877"/>
                  </a:cubicBezTo>
                  <a:cubicBezTo>
                    <a:pt x="1153" y="836"/>
                    <a:pt x="911" y="777"/>
                    <a:pt x="673" y="699"/>
                  </a:cubicBezTo>
                  <a:cubicBezTo>
                    <a:pt x="543" y="651"/>
                    <a:pt x="393" y="608"/>
                    <a:pt x="276" y="535"/>
                  </a:cubicBezTo>
                  <a:cubicBezTo>
                    <a:pt x="151" y="462"/>
                    <a:pt x="106" y="331"/>
                    <a:pt x="217" y="248"/>
                  </a:cubicBezTo>
                  <a:cubicBezTo>
                    <a:pt x="348" y="162"/>
                    <a:pt x="517" y="129"/>
                    <a:pt x="684" y="129"/>
                  </a:cubicBezTo>
                  <a:close/>
                  <a:moveTo>
                    <a:pt x="703" y="1"/>
                  </a:moveTo>
                  <a:cubicBezTo>
                    <a:pt x="519" y="1"/>
                    <a:pt x="325" y="43"/>
                    <a:pt x="132" y="147"/>
                  </a:cubicBezTo>
                  <a:cubicBezTo>
                    <a:pt x="54" y="205"/>
                    <a:pt x="1" y="322"/>
                    <a:pt x="29" y="429"/>
                  </a:cubicBezTo>
                  <a:cubicBezTo>
                    <a:pt x="57" y="535"/>
                    <a:pt x="136" y="598"/>
                    <a:pt x="206" y="645"/>
                  </a:cubicBezTo>
                  <a:cubicBezTo>
                    <a:pt x="355" y="734"/>
                    <a:pt x="499" y="768"/>
                    <a:pt x="636" y="816"/>
                  </a:cubicBezTo>
                  <a:cubicBezTo>
                    <a:pt x="880" y="890"/>
                    <a:pt x="1132" y="942"/>
                    <a:pt x="1386" y="971"/>
                  </a:cubicBezTo>
                  <a:cubicBezTo>
                    <a:pt x="1543" y="988"/>
                    <a:pt x="1679" y="994"/>
                    <a:pt x="1788" y="994"/>
                  </a:cubicBezTo>
                  <a:cubicBezTo>
                    <a:pt x="1837" y="994"/>
                    <a:pt x="1881" y="993"/>
                    <a:pt x="1920" y="991"/>
                  </a:cubicBezTo>
                  <a:lnTo>
                    <a:pt x="1920" y="991"/>
                  </a:lnTo>
                  <a:cubicBezTo>
                    <a:pt x="1960" y="1093"/>
                    <a:pt x="1973" y="1158"/>
                    <a:pt x="1985" y="1158"/>
                  </a:cubicBezTo>
                  <a:cubicBezTo>
                    <a:pt x="1985" y="1158"/>
                    <a:pt x="1986" y="1158"/>
                    <a:pt x="1986" y="1158"/>
                  </a:cubicBezTo>
                  <a:cubicBezTo>
                    <a:pt x="1993" y="1157"/>
                    <a:pt x="1994" y="1095"/>
                    <a:pt x="1970" y="987"/>
                  </a:cubicBezTo>
                  <a:lnTo>
                    <a:pt x="1970" y="987"/>
                  </a:lnTo>
                  <a:cubicBezTo>
                    <a:pt x="2047" y="981"/>
                    <a:pt x="2089" y="972"/>
                    <a:pt x="2089" y="966"/>
                  </a:cubicBezTo>
                  <a:cubicBezTo>
                    <a:pt x="2089" y="957"/>
                    <a:pt x="2043" y="952"/>
                    <a:pt x="1959" y="945"/>
                  </a:cubicBezTo>
                  <a:lnTo>
                    <a:pt x="1959" y="945"/>
                  </a:lnTo>
                  <a:cubicBezTo>
                    <a:pt x="1912" y="783"/>
                    <a:pt x="1835" y="633"/>
                    <a:pt x="1730" y="503"/>
                  </a:cubicBezTo>
                  <a:cubicBezTo>
                    <a:pt x="1549" y="258"/>
                    <a:pt x="1155" y="1"/>
                    <a:pt x="7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80;p45">
              <a:extLst>
                <a:ext uri="{FF2B5EF4-FFF2-40B4-BE49-F238E27FC236}">
                  <a16:creationId xmlns:a16="http://schemas.microsoft.com/office/drawing/2014/main" id="{0C5DC254-8806-4880-8AF2-22B4815E690B}"/>
                </a:ext>
              </a:extLst>
            </p:cNvPr>
            <p:cNvSpPr/>
            <p:nvPr/>
          </p:nvSpPr>
          <p:spPr>
            <a:xfrm>
              <a:off x="4027400" y="5172275"/>
              <a:ext cx="25975" cy="34225"/>
            </a:xfrm>
            <a:custGeom>
              <a:avLst/>
              <a:gdLst/>
              <a:ahLst/>
              <a:cxnLst/>
              <a:rect l="l" t="t" r="r" b="b"/>
              <a:pathLst>
                <a:path w="1039" h="1369" extrusionOk="0">
                  <a:moveTo>
                    <a:pt x="775" y="0"/>
                  </a:moveTo>
                  <a:cubicBezTo>
                    <a:pt x="486" y="0"/>
                    <a:pt x="332" y="212"/>
                    <a:pt x="213" y="367"/>
                  </a:cubicBezTo>
                  <a:cubicBezTo>
                    <a:pt x="111" y="521"/>
                    <a:pt x="47" y="697"/>
                    <a:pt x="28" y="882"/>
                  </a:cubicBezTo>
                  <a:cubicBezTo>
                    <a:pt x="0" y="1191"/>
                    <a:pt x="101" y="1369"/>
                    <a:pt x="114" y="1369"/>
                  </a:cubicBezTo>
                  <a:cubicBezTo>
                    <a:pt x="115" y="1369"/>
                    <a:pt x="115" y="1369"/>
                    <a:pt x="115" y="1369"/>
                  </a:cubicBezTo>
                  <a:cubicBezTo>
                    <a:pt x="138" y="1363"/>
                    <a:pt x="71" y="1182"/>
                    <a:pt x="120" y="895"/>
                  </a:cubicBezTo>
                  <a:cubicBezTo>
                    <a:pt x="150" y="730"/>
                    <a:pt x="216" y="573"/>
                    <a:pt x="313" y="436"/>
                  </a:cubicBezTo>
                  <a:cubicBezTo>
                    <a:pt x="415" y="300"/>
                    <a:pt x="583" y="131"/>
                    <a:pt x="751" y="131"/>
                  </a:cubicBezTo>
                  <a:cubicBezTo>
                    <a:pt x="758" y="131"/>
                    <a:pt x="765" y="132"/>
                    <a:pt x="772" y="132"/>
                  </a:cubicBezTo>
                  <a:cubicBezTo>
                    <a:pt x="948" y="161"/>
                    <a:pt x="887" y="429"/>
                    <a:pt x="792" y="579"/>
                  </a:cubicBezTo>
                  <a:cubicBezTo>
                    <a:pt x="711" y="730"/>
                    <a:pt x="613" y="873"/>
                    <a:pt x="503" y="1004"/>
                  </a:cubicBezTo>
                  <a:cubicBezTo>
                    <a:pt x="312" y="1229"/>
                    <a:pt x="162" y="1339"/>
                    <a:pt x="173" y="1357"/>
                  </a:cubicBezTo>
                  <a:cubicBezTo>
                    <a:pt x="174" y="1358"/>
                    <a:pt x="175" y="1358"/>
                    <a:pt x="177" y="1358"/>
                  </a:cubicBezTo>
                  <a:cubicBezTo>
                    <a:pt x="205" y="1358"/>
                    <a:pt x="369" y="1271"/>
                    <a:pt x="572" y="1067"/>
                  </a:cubicBezTo>
                  <a:cubicBezTo>
                    <a:pt x="699" y="938"/>
                    <a:pt x="808" y="795"/>
                    <a:pt x="899" y="638"/>
                  </a:cubicBezTo>
                  <a:cubicBezTo>
                    <a:pt x="948" y="553"/>
                    <a:pt x="1002" y="446"/>
                    <a:pt x="1014" y="322"/>
                  </a:cubicBezTo>
                  <a:cubicBezTo>
                    <a:pt x="1038" y="204"/>
                    <a:pt x="956" y="20"/>
                    <a:pt x="793" y="0"/>
                  </a:cubicBezTo>
                  <a:cubicBezTo>
                    <a:pt x="787" y="0"/>
                    <a:pt x="781" y="0"/>
                    <a:pt x="7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81;p45">
              <a:extLst>
                <a:ext uri="{FF2B5EF4-FFF2-40B4-BE49-F238E27FC236}">
                  <a16:creationId xmlns:a16="http://schemas.microsoft.com/office/drawing/2014/main" id="{7124DBF6-1066-4BA9-9A71-DECCEA4130BF}"/>
                </a:ext>
              </a:extLst>
            </p:cNvPr>
            <p:cNvSpPr/>
            <p:nvPr/>
          </p:nvSpPr>
          <p:spPr>
            <a:xfrm>
              <a:off x="4229500" y="5182650"/>
              <a:ext cx="96375" cy="80200"/>
            </a:xfrm>
            <a:custGeom>
              <a:avLst/>
              <a:gdLst/>
              <a:ahLst/>
              <a:cxnLst/>
              <a:rect l="l" t="t" r="r" b="b"/>
              <a:pathLst>
                <a:path w="3855" h="3208" extrusionOk="0">
                  <a:moveTo>
                    <a:pt x="3314" y="1"/>
                  </a:moveTo>
                  <a:cubicBezTo>
                    <a:pt x="3230" y="1"/>
                    <a:pt x="3137" y="4"/>
                    <a:pt x="3037" y="12"/>
                  </a:cubicBezTo>
                  <a:cubicBezTo>
                    <a:pt x="2532" y="50"/>
                    <a:pt x="1821" y="251"/>
                    <a:pt x="1210" y="751"/>
                  </a:cubicBezTo>
                  <a:cubicBezTo>
                    <a:pt x="600" y="1252"/>
                    <a:pt x="260" y="1910"/>
                    <a:pt x="123" y="2396"/>
                  </a:cubicBezTo>
                  <a:cubicBezTo>
                    <a:pt x="52" y="2641"/>
                    <a:pt x="22" y="2845"/>
                    <a:pt x="12" y="2987"/>
                  </a:cubicBezTo>
                  <a:cubicBezTo>
                    <a:pt x="1" y="3128"/>
                    <a:pt x="6" y="3207"/>
                    <a:pt x="15" y="3207"/>
                  </a:cubicBezTo>
                  <a:cubicBezTo>
                    <a:pt x="15" y="3207"/>
                    <a:pt x="15" y="3207"/>
                    <a:pt x="15" y="3207"/>
                  </a:cubicBezTo>
                  <a:cubicBezTo>
                    <a:pt x="40" y="3207"/>
                    <a:pt x="52" y="2892"/>
                    <a:pt x="213" y="2423"/>
                  </a:cubicBezTo>
                  <a:cubicBezTo>
                    <a:pt x="368" y="1957"/>
                    <a:pt x="708" y="1332"/>
                    <a:pt x="1293" y="854"/>
                  </a:cubicBezTo>
                  <a:cubicBezTo>
                    <a:pt x="1880" y="375"/>
                    <a:pt x="2558" y="166"/>
                    <a:pt x="3046" y="105"/>
                  </a:cubicBezTo>
                  <a:cubicBezTo>
                    <a:pt x="3265" y="77"/>
                    <a:pt x="3447" y="70"/>
                    <a:pt x="3583" y="70"/>
                  </a:cubicBezTo>
                  <a:cubicBezTo>
                    <a:pt x="3683" y="70"/>
                    <a:pt x="3758" y="74"/>
                    <a:pt x="3804" y="74"/>
                  </a:cubicBezTo>
                  <a:cubicBezTo>
                    <a:pt x="3836" y="74"/>
                    <a:pt x="3853" y="72"/>
                    <a:pt x="3854" y="66"/>
                  </a:cubicBezTo>
                  <a:cubicBezTo>
                    <a:pt x="3855" y="59"/>
                    <a:pt x="3778" y="39"/>
                    <a:pt x="3638" y="20"/>
                  </a:cubicBezTo>
                  <a:cubicBezTo>
                    <a:pt x="3553" y="9"/>
                    <a:pt x="3443" y="1"/>
                    <a:pt x="33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82;p45">
              <a:extLst>
                <a:ext uri="{FF2B5EF4-FFF2-40B4-BE49-F238E27FC236}">
                  <a16:creationId xmlns:a16="http://schemas.microsoft.com/office/drawing/2014/main" id="{F2A5A53B-0D91-47DF-958D-03CA4B6F1F1E}"/>
                </a:ext>
              </a:extLst>
            </p:cNvPr>
            <p:cNvSpPr/>
            <p:nvPr/>
          </p:nvSpPr>
          <p:spPr>
            <a:xfrm>
              <a:off x="4295025" y="5070925"/>
              <a:ext cx="4925" cy="112325"/>
            </a:xfrm>
            <a:custGeom>
              <a:avLst/>
              <a:gdLst/>
              <a:ahLst/>
              <a:cxnLst/>
              <a:rect l="l" t="t" r="r" b="b"/>
              <a:pathLst>
                <a:path w="197" h="4493" extrusionOk="0">
                  <a:moveTo>
                    <a:pt x="42" y="0"/>
                  </a:moveTo>
                  <a:cubicBezTo>
                    <a:pt x="42" y="0"/>
                    <a:pt x="42" y="0"/>
                    <a:pt x="42" y="0"/>
                  </a:cubicBezTo>
                  <a:cubicBezTo>
                    <a:pt x="5" y="1"/>
                    <a:pt x="1" y="1007"/>
                    <a:pt x="32" y="2247"/>
                  </a:cubicBezTo>
                  <a:cubicBezTo>
                    <a:pt x="64" y="3487"/>
                    <a:pt x="119" y="4492"/>
                    <a:pt x="155" y="4492"/>
                  </a:cubicBezTo>
                  <a:cubicBezTo>
                    <a:pt x="155" y="4492"/>
                    <a:pt x="155" y="4492"/>
                    <a:pt x="155" y="4492"/>
                  </a:cubicBezTo>
                  <a:cubicBezTo>
                    <a:pt x="192" y="4491"/>
                    <a:pt x="196" y="3485"/>
                    <a:pt x="165" y="2244"/>
                  </a:cubicBezTo>
                  <a:cubicBezTo>
                    <a:pt x="134" y="1004"/>
                    <a:pt x="79"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83;p45">
              <a:extLst>
                <a:ext uri="{FF2B5EF4-FFF2-40B4-BE49-F238E27FC236}">
                  <a16:creationId xmlns:a16="http://schemas.microsoft.com/office/drawing/2014/main" id="{D81F1583-525A-410E-B193-E577B699D775}"/>
                </a:ext>
              </a:extLst>
            </p:cNvPr>
            <p:cNvSpPr/>
            <p:nvPr/>
          </p:nvSpPr>
          <p:spPr>
            <a:xfrm>
              <a:off x="4114800" y="5237875"/>
              <a:ext cx="80075" cy="4875"/>
            </a:xfrm>
            <a:custGeom>
              <a:avLst/>
              <a:gdLst/>
              <a:ahLst/>
              <a:cxnLst/>
              <a:rect l="l" t="t" r="r" b="b"/>
              <a:pathLst>
                <a:path w="3203" h="195" extrusionOk="0">
                  <a:moveTo>
                    <a:pt x="3100" y="1"/>
                  </a:moveTo>
                  <a:cubicBezTo>
                    <a:pt x="2876" y="1"/>
                    <a:pt x="2290" y="44"/>
                    <a:pt x="1600" y="59"/>
                  </a:cubicBezTo>
                  <a:cubicBezTo>
                    <a:pt x="1360" y="64"/>
                    <a:pt x="1131" y="66"/>
                    <a:pt x="927" y="66"/>
                  </a:cubicBezTo>
                  <a:cubicBezTo>
                    <a:pt x="695" y="66"/>
                    <a:pt x="493" y="64"/>
                    <a:pt x="338" y="64"/>
                  </a:cubicBezTo>
                  <a:cubicBezTo>
                    <a:pt x="129" y="64"/>
                    <a:pt x="4" y="67"/>
                    <a:pt x="3" y="84"/>
                  </a:cubicBezTo>
                  <a:cubicBezTo>
                    <a:pt x="0" y="115"/>
                    <a:pt x="583" y="195"/>
                    <a:pt x="1351" y="195"/>
                  </a:cubicBezTo>
                  <a:cubicBezTo>
                    <a:pt x="1433" y="195"/>
                    <a:pt x="1518" y="194"/>
                    <a:pt x="1604" y="192"/>
                  </a:cubicBezTo>
                  <a:cubicBezTo>
                    <a:pt x="2492" y="172"/>
                    <a:pt x="3202" y="47"/>
                    <a:pt x="3198" y="12"/>
                  </a:cubicBezTo>
                  <a:cubicBezTo>
                    <a:pt x="3197" y="4"/>
                    <a:pt x="3162" y="1"/>
                    <a:pt x="3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84;p45">
              <a:extLst>
                <a:ext uri="{FF2B5EF4-FFF2-40B4-BE49-F238E27FC236}">
                  <a16:creationId xmlns:a16="http://schemas.microsoft.com/office/drawing/2014/main" id="{F27F5F15-DBE6-42D9-85FC-3E2D01AD3F04}"/>
                </a:ext>
              </a:extLst>
            </p:cNvPr>
            <p:cNvSpPr/>
            <p:nvPr/>
          </p:nvSpPr>
          <p:spPr>
            <a:xfrm>
              <a:off x="4240000" y="5237325"/>
              <a:ext cx="8975" cy="15750"/>
            </a:xfrm>
            <a:custGeom>
              <a:avLst/>
              <a:gdLst/>
              <a:ahLst/>
              <a:cxnLst/>
              <a:rect l="l" t="t" r="r" b="b"/>
              <a:pathLst>
                <a:path w="359" h="630" extrusionOk="0">
                  <a:moveTo>
                    <a:pt x="321" y="0"/>
                  </a:moveTo>
                  <a:cubicBezTo>
                    <a:pt x="279" y="0"/>
                    <a:pt x="158" y="98"/>
                    <a:pt x="83" y="268"/>
                  </a:cubicBezTo>
                  <a:cubicBezTo>
                    <a:pt x="0" y="457"/>
                    <a:pt x="23" y="630"/>
                    <a:pt x="58" y="630"/>
                  </a:cubicBezTo>
                  <a:cubicBezTo>
                    <a:pt x="59" y="630"/>
                    <a:pt x="59" y="630"/>
                    <a:pt x="59" y="630"/>
                  </a:cubicBezTo>
                  <a:cubicBezTo>
                    <a:pt x="97" y="630"/>
                    <a:pt x="132" y="484"/>
                    <a:pt x="204" y="321"/>
                  </a:cubicBezTo>
                  <a:cubicBezTo>
                    <a:pt x="276" y="156"/>
                    <a:pt x="359" y="31"/>
                    <a:pt x="332" y="4"/>
                  </a:cubicBezTo>
                  <a:cubicBezTo>
                    <a:pt x="329" y="1"/>
                    <a:pt x="326" y="0"/>
                    <a:pt x="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85;p45">
              <a:extLst>
                <a:ext uri="{FF2B5EF4-FFF2-40B4-BE49-F238E27FC236}">
                  <a16:creationId xmlns:a16="http://schemas.microsoft.com/office/drawing/2014/main" id="{C86C9B0D-80A9-4EE3-B537-15B580EAF08F}"/>
                </a:ext>
              </a:extLst>
            </p:cNvPr>
            <p:cNvSpPr/>
            <p:nvPr/>
          </p:nvSpPr>
          <p:spPr>
            <a:xfrm>
              <a:off x="4257400" y="5211925"/>
              <a:ext cx="11450" cy="10775"/>
            </a:xfrm>
            <a:custGeom>
              <a:avLst/>
              <a:gdLst/>
              <a:ahLst/>
              <a:cxnLst/>
              <a:rect l="l" t="t" r="r" b="b"/>
              <a:pathLst>
                <a:path w="458" h="431" extrusionOk="0">
                  <a:moveTo>
                    <a:pt x="416" y="0"/>
                  </a:moveTo>
                  <a:cubicBezTo>
                    <a:pt x="376" y="0"/>
                    <a:pt x="278" y="68"/>
                    <a:pt x="181" y="170"/>
                  </a:cubicBezTo>
                  <a:cubicBezTo>
                    <a:pt x="69" y="286"/>
                    <a:pt x="0" y="401"/>
                    <a:pt x="26" y="426"/>
                  </a:cubicBezTo>
                  <a:cubicBezTo>
                    <a:pt x="30" y="429"/>
                    <a:pt x="35" y="431"/>
                    <a:pt x="41" y="431"/>
                  </a:cubicBezTo>
                  <a:cubicBezTo>
                    <a:pt x="83" y="431"/>
                    <a:pt x="179" y="363"/>
                    <a:pt x="277" y="261"/>
                  </a:cubicBezTo>
                  <a:cubicBezTo>
                    <a:pt x="388" y="145"/>
                    <a:pt x="457" y="30"/>
                    <a:pt x="430" y="5"/>
                  </a:cubicBezTo>
                  <a:cubicBezTo>
                    <a:pt x="427" y="2"/>
                    <a:pt x="422" y="0"/>
                    <a:pt x="4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86;p45">
              <a:extLst>
                <a:ext uri="{FF2B5EF4-FFF2-40B4-BE49-F238E27FC236}">
                  <a16:creationId xmlns:a16="http://schemas.microsoft.com/office/drawing/2014/main" id="{66FEAF35-86CC-4077-BED6-722E51CEFFDE}"/>
                </a:ext>
              </a:extLst>
            </p:cNvPr>
            <p:cNvSpPr/>
            <p:nvPr/>
          </p:nvSpPr>
          <p:spPr>
            <a:xfrm>
              <a:off x="4280775" y="5198700"/>
              <a:ext cx="16325" cy="7050"/>
            </a:xfrm>
            <a:custGeom>
              <a:avLst/>
              <a:gdLst/>
              <a:ahLst/>
              <a:cxnLst/>
              <a:rect l="l" t="t" r="r" b="b"/>
              <a:pathLst>
                <a:path w="653" h="282" extrusionOk="0">
                  <a:moveTo>
                    <a:pt x="468" y="1"/>
                  </a:moveTo>
                  <a:cubicBezTo>
                    <a:pt x="415" y="1"/>
                    <a:pt x="353" y="9"/>
                    <a:pt x="289" y="32"/>
                  </a:cubicBezTo>
                  <a:cubicBezTo>
                    <a:pt x="90" y="102"/>
                    <a:pt x="0" y="259"/>
                    <a:pt x="29" y="278"/>
                  </a:cubicBezTo>
                  <a:cubicBezTo>
                    <a:pt x="32" y="281"/>
                    <a:pt x="37" y="282"/>
                    <a:pt x="42" y="282"/>
                  </a:cubicBezTo>
                  <a:cubicBezTo>
                    <a:pt x="84" y="282"/>
                    <a:pt x="190" y="204"/>
                    <a:pt x="333" y="156"/>
                  </a:cubicBezTo>
                  <a:cubicBezTo>
                    <a:pt x="493" y="98"/>
                    <a:pt x="638" y="98"/>
                    <a:pt x="645" y="60"/>
                  </a:cubicBezTo>
                  <a:cubicBezTo>
                    <a:pt x="653" y="37"/>
                    <a:pt x="578" y="1"/>
                    <a:pt x="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87;p45">
              <a:extLst>
                <a:ext uri="{FF2B5EF4-FFF2-40B4-BE49-F238E27FC236}">
                  <a16:creationId xmlns:a16="http://schemas.microsoft.com/office/drawing/2014/main" id="{802AEC2F-6A92-4CD7-998A-54652C864F25}"/>
                </a:ext>
              </a:extLst>
            </p:cNvPr>
            <p:cNvSpPr/>
            <p:nvPr/>
          </p:nvSpPr>
          <p:spPr>
            <a:xfrm>
              <a:off x="4308875" y="5193925"/>
              <a:ext cx="8875" cy="4525"/>
            </a:xfrm>
            <a:custGeom>
              <a:avLst/>
              <a:gdLst/>
              <a:ahLst/>
              <a:cxnLst/>
              <a:rect l="l" t="t" r="r" b="b"/>
              <a:pathLst>
                <a:path w="355" h="181" extrusionOk="0">
                  <a:moveTo>
                    <a:pt x="280" y="0"/>
                  </a:moveTo>
                  <a:cubicBezTo>
                    <a:pt x="246" y="0"/>
                    <a:pt x="200" y="10"/>
                    <a:pt x="153" y="29"/>
                  </a:cubicBezTo>
                  <a:cubicBezTo>
                    <a:pt x="63" y="65"/>
                    <a:pt x="0" y="122"/>
                    <a:pt x="14" y="156"/>
                  </a:cubicBezTo>
                  <a:cubicBezTo>
                    <a:pt x="21" y="172"/>
                    <a:pt x="43" y="180"/>
                    <a:pt x="75" y="180"/>
                  </a:cubicBezTo>
                  <a:cubicBezTo>
                    <a:pt x="110" y="180"/>
                    <a:pt x="155" y="171"/>
                    <a:pt x="202" y="151"/>
                  </a:cubicBezTo>
                  <a:cubicBezTo>
                    <a:pt x="293" y="116"/>
                    <a:pt x="355" y="58"/>
                    <a:pt x="342" y="25"/>
                  </a:cubicBezTo>
                  <a:cubicBezTo>
                    <a:pt x="335" y="8"/>
                    <a:pt x="312" y="0"/>
                    <a:pt x="2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88;p45">
              <a:extLst>
                <a:ext uri="{FF2B5EF4-FFF2-40B4-BE49-F238E27FC236}">
                  <a16:creationId xmlns:a16="http://schemas.microsoft.com/office/drawing/2014/main" id="{2AEE85D2-D060-4FAB-8267-7EC096E75B2F}"/>
                </a:ext>
              </a:extLst>
            </p:cNvPr>
            <p:cNvSpPr/>
            <p:nvPr/>
          </p:nvSpPr>
          <p:spPr>
            <a:xfrm>
              <a:off x="3866650" y="2303225"/>
              <a:ext cx="1365900" cy="2862100"/>
            </a:xfrm>
            <a:custGeom>
              <a:avLst/>
              <a:gdLst/>
              <a:ahLst/>
              <a:cxnLst/>
              <a:rect l="l" t="t" r="r" b="b"/>
              <a:pathLst>
                <a:path w="54636" h="114484" extrusionOk="0">
                  <a:moveTo>
                    <a:pt x="1" y="0"/>
                  </a:moveTo>
                  <a:lnTo>
                    <a:pt x="5103" y="113401"/>
                  </a:lnTo>
                  <a:lnTo>
                    <a:pt x="22128" y="113758"/>
                  </a:lnTo>
                  <a:lnTo>
                    <a:pt x="19300" y="18821"/>
                  </a:lnTo>
                  <a:lnTo>
                    <a:pt x="38450" y="114483"/>
                  </a:lnTo>
                  <a:lnTo>
                    <a:pt x="54636" y="114483"/>
                  </a:lnTo>
                  <a:lnTo>
                    <a:pt x="330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89;p45">
              <a:extLst>
                <a:ext uri="{FF2B5EF4-FFF2-40B4-BE49-F238E27FC236}">
                  <a16:creationId xmlns:a16="http://schemas.microsoft.com/office/drawing/2014/main" id="{BE481928-C969-465A-A278-0C03AC115030}"/>
                </a:ext>
              </a:extLst>
            </p:cNvPr>
            <p:cNvSpPr/>
            <p:nvPr/>
          </p:nvSpPr>
          <p:spPr>
            <a:xfrm>
              <a:off x="4806800" y="5108750"/>
              <a:ext cx="425750" cy="65550"/>
            </a:xfrm>
            <a:custGeom>
              <a:avLst/>
              <a:gdLst/>
              <a:ahLst/>
              <a:cxnLst/>
              <a:rect l="l" t="t" r="r" b="b"/>
              <a:pathLst>
                <a:path w="17030" h="2622" extrusionOk="0">
                  <a:moveTo>
                    <a:pt x="16778" y="0"/>
                  </a:moveTo>
                  <a:lnTo>
                    <a:pt x="1" y="722"/>
                  </a:lnTo>
                  <a:lnTo>
                    <a:pt x="391" y="2398"/>
                  </a:lnTo>
                  <a:lnTo>
                    <a:pt x="17030" y="2621"/>
                  </a:lnTo>
                  <a:lnTo>
                    <a:pt x="167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90;p45">
              <a:extLst>
                <a:ext uri="{FF2B5EF4-FFF2-40B4-BE49-F238E27FC236}">
                  <a16:creationId xmlns:a16="http://schemas.microsoft.com/office/drawing/2014/main" id="{9CC4F119-E06C-42B9-8DDA-B6778116C250}"/>
                </a:ext>
              </a:extLst>
            </p:cNvPr>
            <p:cNvSpPr/>
            <p:nvPr/>
          </p:nvSpPr>
          <p:spPr>
            <a:xfrm>
              <a:off x="4342250" y="5122450"/>
              <a:ext cx="9550" cy="25325"/>
            </a:xfrm>
            <a:custGeom>
              <a:avLst/>
              <a:gdLst/>
              <a:ahLst/>
              <a:cxnLst/>
              <a:rect l="l" t="t" r="r" b="b"/>
              <a:pathLst>
                <a:path w="382" h="1013" extrusionOk="0">
                  <a:moveTo>
                    <a:pt x="169" y="0"/>
                  </a:moveTo>
                  <a:cubicBezTo>
                    <a:pt x="167" y="0"/>
                    <a:pt x="166" y="0"/>
                    <a:pt x="165" y="0"/>
                  </a:cubicBezTo>
                  <a:cubicBezTo>
                    <a:pt x="69" y="5"/>
                    <a:pt x="1" y="235"/>
                    <a:pt x="16" y="515"/>
                  </a:cubicBezTo>
                  <a:cubicBezTo>
                    <a:pt x="30" y="791"/>
                    <a:pt x="119" y="1012"/>
                    <a:pt x="215" y="1012"/>
                  </a:cubicBezTo>
                  <a:cubicBezTo>
                    <a:pt x="216" y="1012"/>
                    <a:pt x="217" y="1012"/>
                    <a:pt x="218" y="1012"/>
                  </a:cubicBezTo>
                  <a:cubicBezTo>
                    <a:pt x="314" y="1007"/>
                    <a:pt x="381" y="776"/>
                    <a:pt x="367" y="496"/>
                  </a:cubicBezTo>
                  <a:cubicBezTo>
                    <a:pt x="353" y="221"/>
                    <a:pt x="265" y="0"/>
                    <a:pt x="1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91;p45">
              <a:extLst>
                <a:ext uri="{FF2B5EF4-FFF2-40B4-BE49-F238E27FC236}">
                  <a16:creationId xmlns:a16="http://schemas.microsoft.com/office/drawing/2014/main" id="{479FDBC5-8BB3-42DA-981A-68012C079237}"/>
                </a:ext>
              </a:extLst>
            </p:cNvPr>
            <p:cNvSpPr/>
            <p:nvPr/>
          </p:nvSpPr>
          <p:spPr>
            <a:xfrm>
              <a:off x="4338225" y="5019800"/>
              <a:ext cx="9875" cy="51400"/>
            </a:xfrm>
            <a:custGeom>
              <a:avLst/>
              <a:gdLst/>
              <a:ahLst/>
              <a:cxnLst/>
              <a:rect l="l" t="t" r="r" b="b"/>
              <a:pathLst>
                <a:path w="395" h="2056" extrusionOk="0">
                  <a:moveTo>
                    <a:pt x="161" y="0"/>
                  </a:moveTo>
                  <a:cubicBezTo>
                    <a:pt x="160" y="0"/>
                    <a:pt x="160" y="0"/>
                    <a:pt x="160" y="0"/>
                  </a:cubicBezTo>
                  <a:cubicBezTo>
                    <a:pt x="64" y="4"/>
                    <a:pt x="1" y="466"/>
                    <a:pt x="21" y="1034"/>
                  </a:cubicBezTo>
                  <a:cubicBezTo>
                    <a:pt x="43" y="1600"/>
                    <a:pt x="137" y="2055"/>
                    <a:pt x="234" y="2055"/>
                  </a:cubicBezTo>
                  <a:cubicBezTo>
                    <a:pt x="234" y="2055"/>
                    <a:pt x="235" y="2055"/>
                    <a:pt x="235" y="2055"/>
                  </a:cubicBezTo>
                  <a:cubicBezTo>
                    <a:pt x="333" y="2051"/>
                    <a:pt x="394" y="1588"/>
                    <a:pt x="374" y="1021"/>
                  </a:cubicBezTo>
                  <a:cubicBezTo>
                    <a:pt x="352" y="456"/>
                    <a:pt x="258" y="0"/>
                    <a:pt x="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92;p45">
              <a:extLst>
                <a:ext uri="{FF2B5EF4-FFF2-40B4-BE49-F238E27FC236}">
                  <a16:creationId xmlns:a16="http://schemas.microsoft.com/office/drawing/2014/main" id="{983DE4AC-ADB2-4E85-ACCF-9DB67AB6CFDA}"/>
                </a:ext>
              </a:extLst>
            </p:cNvPr>
            <p:cNvSpPr/>
            <p:nvPr/>
          </p:nvSpPr>
          <p:spPr>
            <a:xfrm>
              <a:off x="4335075" y="4917075"/>
              <a:ext cx="9575" cy="51375"/>
            </a:xfrm>
            <a:custGeom>
              <a:avLst/>
              <a:gdLst/>
              <a:ahLst/>
              <a:cxnLst/>
              <a:rect l="l" t="t" r="r" b="b"/>
              <a:pathLst>
                <a:path w="383" h="2055" extrusionOk="0">
                  <a:moveTo>
                    <a:pt x="163" y="0"/>
                  </a:moveTo>
                  <a:cubicBezTo>
                    <a:pt x="163" y="0"/>
                    <a:pt x="163" y="0"/>
                    <a:pt x="162" y="0"/>
                  </a:cubicBezTo>
                  <a:cubicBezTo>
                    <a:pt x="66" y="4"/>
                    <a:pt x="0" y="465"/>
                    <a:pt x="16" y="1032"/>
                  </a:cubicBezTo>
                  <a:cubicBezTo>
                    <a:pt x="32" y="1598"/>
                    <a:pt x="123" y="2055"/>
                    <a:pt x="220" y="2055"/>
                  </a:cubicBezTo>
                  <a:cubicBezTo>
                    <a:pt x="220" y="2055"/>
                    <a:pt x="221" y="2055"/>
                    <a:pt x="221" y="2055"/>
                  </a:cubicBezTo>
                  <a:cubicBezTo>
                    <a:pt x="317" y="2053"/>
                    <a:pt x="383" y="1590"/>
                    <a:pt x="368" y="1023"/>
                  </a:cubicBezTo>
                  <a:cubicBezTo>
                    <a:pt x="352" y="457"/>
                    <a:pt x="260" y="0"/>
                    <a:pt x="16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93;p45">
              <a:extLst>
                <a:ext uri="{FF2B5EF4-FFF2-40B4-BE49-F238E27FC236}">
                  <a16:creationId xmlns:a16="http://schemas.microsoft.com/office/drawing/2014/main" id="{63D974CD-94D7-45F1-AD1C-FE1BB5F4C8E0}"/>
                </a:ext>
              </a:extLst>
            </p:cNvPr>
            <p:cNvSpPr/>
            <p:nvPr/>
          </p:nvSpPr>
          <p:spPr>
            <a:xfrm>
              <a:off x="4332475" y="4814325"/>
              <a:ext cx="9500" cy="51400"/>
            </a:xfrm>
            <a:custGeom>
              <a:avLst/>
              <a:gdLst/>
              <a:ahLst/>
              <a:cxnLst/>
              <a:rect l="l" t="t" r="r" b="b"/>
              <a:pathLst>
                <a:path w="380" h="2056" extrusionOk="0">
                  <a:moveTo>
                    <a:pt x="167" y="0"/>
                  </a:moveTo>
                  <a:cubicBezTo>
                    <a:pt x="167" y="0"/>
                    <a:pt x="166" y="0"/>
                    <a:pt x="166" y="0"/>
                  </a:cubicBezTo>
                  <a:cubicBezTo>
                    <a:pt x="69" y="2"/>
                    <a:pt x="1" y="464"/>
                    <a:pt x="15" y="1031"/>
                  </a:cubicBezTo>
                  <a:cubicBezTo>
                    <a:pt x="28" y="1598"/>
                    <a:pt x="117" y="2056"/>
                    <a:pt x="214" y="2056"/>
                  </a:cubicBezTo>
                  <a:cubicBezTo>
                    <a:pt x="214" y="2056"/>
                    <a:pt x="214" y="2056"/>
                    <a:pt x="215" y="2056"/>
                  </a:cubicBezTo>
                  <a:cubicBezTo>
                    <a:pt x="312" y="2053"/>
                    <a:pt x="380" y="1591"/>
                    <a:pt x="366" y="1024"/>
                  </a:cubicBezTo>
                  <a:cubicBezTo>
                    <a:pt x="353" y="457"/>
                    <a:pt x="263"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94;p45">
              <a:extLst>
                <a:ext uri="{FF2B5EF4-FFF2-40B4-BE49-F238E27FC236}">
                  <a16:creationId xmlns:a16="http://schemas.microsoft.com/office/drawing/2014/main" id="{18714C37-77B8-4B67-9B70-DDEAE6519EF5}"/>
                </a:ext>
              </a:extLst>
            </p:cNvPr>
            <p:cNvSpPr/>
            <p:nvPr/>
          </p:nvSpPr>
          <p:spPr>
            <a:xfrm>
              <a:off x="4330025" y="4711475"/>
              <a:ext cx="9500" cy="51450"/>
            </a:xfrm>
            <a:custGeom>
              <a:avLst/>
              <a:gdLst/>
              <a:ahLst/>
              <a:cxnLst/>
              <a:rect l="l" t="t" r="r" b="b"/>
              <a:pathLst>
                <a:path w="380" h="2058" extrusionOk="0">
                  <a:moveTo>
                    <a:pt x="165" y="1"/>
                  </a:moveTo>
                  <a:cubicBezTo>
                    <a:pt x="165" y="1"/>
                    <a:pt x="165" y="1"/>
                    <a:pt x="165" y="1"/>
                  </a:cubicBezTo>
                  <a:cubicBezTo>
                    <a:pt x="67" y="4"/>
                    <a:pt x="0" y="465"/>
                    <a:pt x="13" y="1034"/>
                  </a:cubicBezTo>
                  <a:cubicBezTo>
                    <a:pt x="27" y="1600"/>
                    <a:pt x="118" y="2057"/>
                    <a:pt x="214" y="2057"/>
                  </a:cubicBezTo>
                  <a:cubicBezTo>
                    <a:pt x="214" y="2057"/>
                    <a:pt x="214" y="2057"/>
                    <a:pt x="214" y="2057"/>
                  </a:cubicBezTo>
                  <a:cubicBezTo>
                    <a:pt x="312" y="2055"/>
                    <a:pt x="380" y="1593"/>
                    <a:pt x="366" y="1025"/>
                  </a:cubicBezTo>
                  <a:cubicBezTo>
                    <a:pt x="352" y="458"/>
                    <a:pt x="262" y="1"/>
                    <a:pt x="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95;p45">
              <a:extLst>
                <a:ext uri="{FF2B5EF4-FFF2-40B4-BE49-F238E27FC236}">
                  <a16:creationId xmlns:a16="http://schemas.microsoft.com/office/drawing/2014/main" id="{5F3F871A-25B8-4C40-8504-FCCB5F134FB8}"/>
                </a:ext>
              </a:extLst>
            </p:cNvPr>
            <p:cNvSpPr/>
            <p:nvPr/>
          </p:nvSpPr>
          <p:spPr>
            <a:xfrm>
              <a:off x="4327150" y="4608650"/>
              <a:ext cx="9700" cy="51425"/>
            </a:xfrm>
            <a:custGeom>
              <a:avLst/>
              <a:gdLst/>
              <a:ahLst/>
              <a:cxnLst/>
              <a:rect l="l" t="t" r="r" b="b"/>
              <a:pathLst>
                <a:path w="388" h="2057" extrusionOk="0">
                  <a:moveTo>
                    <a:pt x="165" y="0"/>
                  </a:moveTo>
                  <a:cubicBezTo>
                    <a:pt x="165" y="0"/>
                    <a:pt x="164" y="0"/>
                    <a:pt x="164" y="0"/>
                  </a:cubicBezTo>
                  <a:cubicBezTo>
                    <a:pt x="67" y="3"/>
                    <a:pt x="1" y="466"/>
                    <a:pt x="18" y="1033"/>
                  </a:cubicBezTo>
                  <a:cubicBezTo>
                    <a:pt x="35" y="1600"/>
                    <a:pt x="127" y="2057"/>
                    <a:pt x="223" y="2057"/>
                  </a:cubicBezTo>
                  <a:cubicBezTo>
                    <a:pt x="224" y="2057"/>
                    <a:pt x="224" y="2057"/>
                    <a:pt x="224" y="2057"/>
                  </a:cubicBezTo>
                  <a:cubicBezTo>
                    <a:pt x="322" y="2054"/>
                    <a:pt x="388" y="1591"/>
                    <a:pt x="370" y="1024"/>
                  </a:cubicBezTo>
                  <a:cubicBezTo>
                    <a:pt x="353" y="457"/>
                    <a:pt x="261" y="0"/>
                    <a:pt x="1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96;p45">
              <a:extLst>
                <a:ext uri="{FF2B5EF4-FFF2-40B4-BE49-F238E27FC236}">
                  <a16:creationId xmlns:a16="http://schemas.microsoft.com/office/drawing/2014/main" id="{3B98FC96-1E10-4C7D-A9D8-1B088118E5F9}"/>
                </a:ext>
              </a:extLst>
            </p:cNvPr>
            <p:cNvSpPr/>
            <p:nvPr/>
          </p:nvSpPr>
          <p:spPr>
            <a:xfrm>
              <a:off x="4323375" y="4505900"/>
              <a:ext cx="10000" cy="51400"/>
            </a:xfrm>
            <a:custGeom>
              <a:avLst/>
              <a:gdLst/>
              <a:ahLst/>
              <a:cxnLst/>
              <a:rect l="l" t="t" r="r" b="b"/>
              <a:pathLst>
                <a:path w="400" h="2056" extrusionOk="0">
                  <a:moveTo>
                    <a:pt x="156" y="1"/>
                  </a:moveTo>
                  <a:cubicBezTo>
                    <a:pt x="156" y="1"/>
                    <a:pt x="155" y="1"/>
                    <a:pt x="155" y="1"/>
                  </a:cubicBezTo>
                  <a:cubicBezTo>
                    <a:pt x="58" y="5"/>
                    <a:pt x="0" y="469"/>
                    <a:pt x="23" y="1035"/>
                  </a:cubicBezTo>
                  <a:cubicBezTo>
                    <a:pt x="47" y="1601"/>
                    <a:pt x="143" y="2056"/>
                    <a:pt x="240" y="2056"/>
                  </a:cubicBezTo>
                  <a:cubicBezTo>
                    <a:pt x="241" y="2056"/>
                    <a:pt x="241" y="2056"/>
                    <a:pt x="241" y="2056"/>
                  </a:cubicBezTo>
                  <a:cubicBezTo>
                    <a:pt x="339" y="2051"/>
                    <a:pt x="399" y="1588"/>
                    <a:pt x="375" y="1020"/>
                  </a:cubicBezTo>
                  <a:cubicBezTo>
                    <a:pt x="352" y="455"/>
                    <a:pt x="253" y="1"/>
                    <a:pt x="1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97;p45">
              <a:extLst>
                <a:ext uri="{FF2B5EF4-FFF2-40B4-BE49-F238E27FC236}">
                  <a16:creationId xmlns:a16="http://schemas.microsoft.com/office/drawing/2014/main" id="{109B5D7E-E3A8-4F8A-A0E6-1DB6CA9E7813}"/>
                </a:ext>
              </a:extLst>
            </p:cNvPr>
            <p:cNvSpPr/>
            <p:nvPr/>
          </p:nvSpPr>
          <p:spPr>
            <a:xfrm>
              <a:off x="4319125" y="4403200"/>
              <a:ext cx="9925" cy="51400"/>
            </a:xfrm>
            <a:custGeom>
              <a:avLst/>
              <a:gdLst/>
              <a:ahLst/>
              <a:cxnLst/>
              <a:rect l="l" t="t" r="r" b="b"/>
              <a:pathLst>
                <a:path w="397" h="2056" extrusionOk="0">
                  <a:moveTo>
                    <a:pt x="160" y="1"/>
                  </a:moveTo>
                  <a:cubicBezTo>
                    <a:pt x="159" y="1"/>
                    <a:pt x="159" y="1"/>
                    <a:pt x="159" y="1"/>
                  </a:cubicBezTo>
                  <a:cubicBezTo>
                    <a:pt x="61" y="4"/>
                    <a:pt x="1" y="467"/>
                    <a:pt x="23" y="1034"/>
                  </a:cubicBezTo>
                  <a:cubicBezTo>
                    <a:pt x="45" y="1600"/>
                    <a:pt x="142" y="2056"/>
                    <a:pt x="239" y="2056"/>
                  </a:cubicBezTo>
                  <a:cubicBezTo>
                    <a:pt x="239" y="2056"/>
                    <a:pt x="239" y="2056"/>
                    <a:pt x="240" y="2056"/>
                  </a:cubicBezTo>
                  <a:cubicBezTo>
                    <a:pt x="336" y="2051"/>
                    <a:pt x="396" y="1588"/>
                    <a:pt x="375" y="1021"/>
                  </a:cubicBezTo>
                  <a:cubicBezTo>
                    <a:pt x="352" y="456"/>
                    <a:pt x="256" y="1"/>
                    <a:pt x="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98;p45">
              <a:extLst>
                <a:ext uri="{FF2B5EF4-FFF2-40B4-BE49-F238E27FC236}">
                  <a16:creationId xmlns:a16="http://schemas.microsoft.com/office/drawing/2014/main" id="{B694C361-CDBC-4B04-BDB7-92EBBE3C0865}"/>
                </a:ext>
              </a:extLst>
            </p:cNvPr>
            <p:cNvSpPr/>
            <p:nvPr/>
          </p:nvSpPr>
          <p:spPr>
            <a:xfrm>
              <a:off x="4315350" y="4300475"/>
              <a:ext cx="9825" cy="51400"/>
            </a:xfrm>
            <a:custGeom>
              <a:avLst/>
              <a:gdLst/>
              <a:ahLst/>
              <a:cxnLst/>
              <a:rect l="l" t="t" r="r" b="b"/>
              <a:pathLst>
                <a:path w="393" h="2056" extrusionOk="0">
                  <a:moveTo>
                    <a:pt x="161" y="1"/>
                  </a:moveTo>
                  <a:cubicBezTo>
                    <a:pt x="161" y="1"/>
                    <a:pt x="161" y="1"/>
                    <a:pt x="160" y="1"/>
                  </a:cubicBezTo>
                  <a:cubicBezTo>
                    <a:pt x="63" y="4"/>
                    <a:pt x="0" y="467"/>
                    <a:pt x="21" y="1034"/>
                  </a:cubicBezTo>
                  <a:cubicBezTo>
                    <a:pt x="40" y="1599"/>
                    <a:pt x="135" y="2055"/>
                    <a:pt x="232" y="2055"/>
                  </a:cubicBezTo>
                  <a:cubicBezTo>
                    <a:pt x="232" y="2055"/>
                    <a:pt x="232" y="2055"/>
                    <a:pt x="233" y="2055"/>
                  </a:cubicBezTo>
                  <a:cubicBezTo>
                    <a:pt x="330" y="2052"/>
                    <a:pt x="393" y="1588"/>
                    <a:pt x="372" y="1022"/>
                  </a:cubicBezTo>
                  <a:cubicBezTo>
                    <a:pt x="353" y="457"/>
                    <a:pt x="258" y="1"/>
                    <a:pt x="1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99;p45">
              <a:extLst>
                <a:ext uri="{FF2B5EF4-FFF2-40B4-BE49-F238E27FC236}">
                  <a16:creationId xmlns:a16="http://schemas.microsoft.com/office/drawing/2014/main" id="{0DE27A87-16AA-4CAB-960E-4B1A8F5092F9}"/>
                </a:ext>
              </a:extLst>
            </p:cNvPr>
            <p:cNvSpPr/>
            <p:nvPr/>
          </p:nvSpPr>
          <p:spPr>
            <a:xfrm>
              <a:off x="4312050" y="4197700"/>
              <a:ext cx="9675" cy="51450"/>
            </a:xfrm>
            <a:custGeom>
              <a:avLst/>
              <a:gdLst/>
              <a:ahLst/>
              <a:cxnLst/>
              <a:rect l="l" t="t" r="r" b="b"/>
              <a:pathLst>
                <a:path w="387" h="2058" extrusionOk="0">
                  <a:moveTo>
                    <a:pt x="164" y="1"/>
                  </a:moveTo>
                  <a:cubicBezTo>
                    <a:pt x="163" y="1"/>
                    <a:pt x="163" y="1"/>
                    <a:pt x="163" y="1"/>
                  </a:cubicBezTo>
                  <a:cubicBezTo>
                    <a:pt x="65" y="4"/>
                    <a:pt x="1" y="466"/>
                    <a:pt x="18" y="1034"/>
                  </a:cubicBezTo>
                  <a:cubicBezTo>
                    <a:pt x="35" y="1601"/>
                    <a:pt x="128" y="2057"/>
                    <a:pt x="224" y="2057"/>
                  </a:cubicBezTo>
                  <a:cubicBezTo>
                    <a:pt x="224" y="2057"/>
                    <a:pt x="224" y="2057"/>
                    <a:pt x="224" y="2057"/>
                  </a:cubicBezTo>
                  <a:cubicBezTo>
                    <a:pt x="322" y="2054"/>
                    <a:pt x="386" y="1591"/>
                    <a:pt x="369" y="1023"/>
                  </a:cubicBezTo>
                  <a:cubicBezTo>
                    <a:pt x="352" y="458"/>
                    <a:pt x="260" y="1"/>
                    <a:pt x="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00;p45">
              <a:extLst>
                <a:ext uri="{FF2B5EF4-FFF2-40B4-BE49-F238E27FC236}">
                  <a16:creationId xmlns:a16="http://schemas.microsoft.com/office/drawing/2014/main" id="{08AAC372-D293-420D-A917-18402F73323D}"/>
                </a:ext>
              </a:extLst>
            </p:cNvPr>
            <p:cNvSpPr/>
            <p:nvPr/>
          </p:nvSpPr>
          <p:spPr>
            <a:xfrm>
              <a:off x="4309225" y="4095000"/>
              <a:ext cx="9575" cy="51425"/>
            </a:xfrm>
            <a:custGeom>
              <a:avLst/>
              <a:gdLst/>
              <a:ahLst/>
              <a:cxnLst/>
              <a:rect l="l" t="t" r="r" b="b"/>
              <a:pathLst>
                <a:path w="383" h="2057" extrusionOk="0">
                  <a:moveTo>
                    <a:pt x="166" y="0"/>
                  </a:moveTo>
                  <a:cubicBezTo>
                    <a:pt x="166" y="0"/>
                    <a:pt x="166" y="0"/>
                    <a:pt x="165" y="0"/>
                  </a:cubicBezTo>
                  <a:cubicBezTo>
                    <a:pt x="68" y="4"/>
                    <a:pt x="0" y="465"/>
                    <a:pt x="15" y="1033"/>
                  </a:cubicBezTo>
                  <a:cubicBezTo>
                    <a:pt x="30" y="1599"/>
                    <a:pt x="121" y="2056"/>
                    <a:pt x="218" y="2056"/>
                  </a:cubicBezTo>
                  <a:cubicBezTo>
                    <a:pt x="218" y="2056"/>
                    <a:pt x="218" y="2056"/>
                    <a:pt x="218" y="2056"/>
                  </a:cubicBezTo>
                  <a:cubicBezTo>
                    <a:pt x="316" y="2054"/>
                    <a:pt x="383" y="1591"/>
                    <a:pt x="368" y="1024"/>
                  </a:cubicBezTo>
                  <a:cubicBezTo>
                    <a:pt x="352" y="458"/>
                    <a:pt x="262" y="0"/>
                    <a:pt x="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01;p45">
              <a:extLst>
                <a:ext uri="{FF2B5EF4-FFF2-40B4-BE49-F238E27FC236}">
                  <a16:creationId xmlns:a16="http://schemas.microsoft.com/office/drawing/2014/main" id="{0E1EBA86-A0D6-4E80-A6CB-AAFD31623F28}"/>
                </a:ext>
              </a:extLst>
            </p:cNvPr>
            <p:cNvSpPr/>
            <p:nvPr/>
          </p:nvSpPr>
          <p:spPr>
            <a:xfrm>
              <a:off x="4306925" y="3992250"/>
              <a:ext cx="9400" cy="51400"/>
            </a:xfrm>
            <a:custGeom>
              <a:avLst/>
              <a:gdLst/>
              <a:ahLst/>
              <a:cxnLst/>
              <a:rect l="l" t="t" r="r" b="b"/>
              <a:pathLst>
                <a:path w="376" h="2056" extrusionOk="0">
                  <a:moveTo>
                    <a:pt x="167" y="0"/>
                  </a:moveTo>
                  <a:cubicBezTo>
                    <a:pt x="167" y="0"/>
                    <a:pt x="167" y="0"/>
                    <a:pt x="167" y="0"/>
                  </a:cubicBezTo>
                  <a:cubicBezTo>
                    <a:pt x="69" y="2"/>
                    <a:pt x="0" y="464"/>
                    <a:pt x="12" y="1031"/>
                  </a:cubicBezTo>
                  <a:cubicBezTo>
                    <a:pt x="24" y="1598"/>
                    <a:pt x="111" y="2056"/>
                    <a:pt x="208" y="2056"/>
                  </a:cubicBezTo>
                  <a:cubicBezTo>
                    <a:pt x="209" y="2056"/>
                    <a:pt x="209" y="2056"/>
                    <a:pt x="209" y="2056"/>
                  </a:cubicBezTo>
                  <a:cubicBezTo>
                    <a:pt x="306" y="2054"/>
                    <a:pt x="375" y="1591"/>
                    <a:pt x="364" y="1024"/>
                  </a:cubicBezTo>
                  <a:cubicBezTo>
                    <a:pt x="353" y="458"/>
                    <a:pt x="264"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02;p45">
              <a:extLst>
                <a:ext uri="{FF2B5EF4-FFF2-40B4-BE49-F238E27FC236}">
                  <a16:creationId xmlns:a16="http://schemas.microsoft.com/office/drawing/2014/main" id="{829DDF8F-A361-4CEA-8F0C-029BB7E24B43}"/>
                </a:ext>
              </a:extLst>
            </p:cNvPr>
            <p:cNvSpPr/>
            <p:nvPr/>
          </p:nvSpPr>
          <p:spPr>
            <a:xfrm>
              <a:off x="4305150" y="3889500"/>
              <a:ext cx="9250" cy="51375"/>
            </a:xfrm>
            <a:custGeom>
              <a:avLst/>
              <a:gdLst/>
              <a:ahLst/>
              <a:cxnLst/>
              <a:rect l="l" t="t" r="r" b="b"/>
              <a:pathLst>
                <a:path w="370" h="2055" extrusionOk="0">
                  <a:moveTo>
                    <a:pt x="170" y="0"/>
                  </a:moveTo>
                  <a:cubicBezTo>
                    <a:pt x="170" y="0"/>
                    <a:pt x="170" y="0"/>
                    <a:pt x="170" y="0"/>
                  </a:cubicBezTo>
                  <a:cubicBezTo>
                    <a:pt x="72" y="0"/>
                    <a:pt x="1" y="463"/>
                    <a:pt x="10" y="1030"/>
                  </a:cubicBezTo>
                  <a:cubicBezTo>
                    <a:pt x="17" y="1596"/>
                    <a:pt x="103" y="2055"/>
                    <a:pt x="200" y="2055"/>
                  </a:cubicBezTo>
                  <a:cubicBezTo>
                    <a:pt x="200" y="2055"/>
                    <a:pt x="201" y="2055"/>
                    <a:pt x="201" y="2055"/>
                  </a:cubicBezTo>
                  <a:cubicBezTo>
                    <a:pt x="298" y="2054"/>
                    <a:pt x="369" y="1592"/>
                    <a:pt x="361" y="1025"/>
                  </a:cubicBezTo>
                  <a:cubicBezTo>
                    <a:pt x="352" y="459"/>
                    <a:pt x="267" y="0"/>
                    <a:pt x="1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03;p45">
              <a:extLst>
                <a:ext uri="{FF2B5EF4-FFF2-40B4-BE49-F238E27FC236}">
                  <a16:creationId xmlns:a16="http://schemas.microsoft.com/office/drawing/2014/main" id="{0E3B3EDA-BB38-4A4F-A8FA-31DD9E7923AE}"/>
                </a:ext>
              </a:extLst>
            </p:cNvPr>
            <p:cNvSpPr/>
            <p:nvPr/>
          </p:nvSpPr>
          <p:spPr>
            <a:xfrm>
              <a:off x="4303900" y="3786675"/>
              <a:ext cx="9125" cy="51425"/>
            </a:xfrm>
            <a:custGeom>
              <a:avLst/>
              <a:gdLst/>
              <a:ahLst/>
              <a:cxnLst/>
              <a:rect l="l" t="t" r="r" b="b"/>
              <a:pathLst>
                <a:path w="365" h="2057" extrusionOk="0">
                  <a:moveTo>
                    <a:pt x="172" y="1"/>
                  </a:moveTo>
                  <a:cubicBezTo>
                    <a:pt x="172" y="1"/>
                    <a:pt x="172" y="1"/>
                    <a:pt x="172" y="1"/>
                  </a:cubicBezTo>
                  <a:cubicBezTo>
                    <a:pt x="75" y="2"/>
                    <a:pt x="0" y="462"/>
                    <a:pt x="7" y="1031"/>
                  </a:cubicBezTo>
                  <a:cubicBezTo>
                    <a:pt x="12" y="1597"/>
                    <a:pt x="95" y="2056"/>
                    <a:pt x="192" y="2056"/>
                  </a:cubicBezTo>
                  <a:cubicBezTo>
                    <a:pt x="192" y="2056"/>
                    <a:pt x="192" y="2056"/>
                    <a:pt x="193" y="2056"/>
                  </a:cubicBezTo>
                  <a:cubicBezTo>
                    <a:pt x="290" y="2055"/>
                    <a:pt x="364" y="1594"/>
                    <a:pt x="358" y="1026"/>
                  </a:cubicBezTo>
                  <a:cubicBezTo>
                    <a:pt x="352" y="460"/>
                    <a:pt x="269" y="1"/>
                    <a:pt x="1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04;p45">
              <a:extLst>
                <a:ext uri="{FF2B5EF4-FFF2-40B4-BE49-F238E27FC236}">
                  <a16:creationId xmlns:a16="http://schemas.microsoft.com/office/drawing/2014/main" id="{4B5EC02D-F42E-47B6-BE0F-5ABC047E53B8}"/>
                </a:ext>
              </a:extLst>
            </p:cNvPr>
            <p:cNvSpPr/>
            <p:nvPr/>
          </p:nvSpPr>
          <p:spPr>
            <a:xfrm>
              <a:off x="4303200" y="3683900"/>
              <a:ext cx="8950" cy="51400"/>
            </a:xfrm>
            <a:custGeom>
              <a:avLst/>
              <a:gdLst/>
              <a:ahLst/>
              <a:cxnLst/>
              <a:rect l="l" t="t" r="r" b="b"/>
              <a:pathLst>
                <a:path w="358" h="2056" extrusionOk="0">
                  <a:moveTo>
                    <a:pt x="174" y="0"/>
                  </a:moveTo>
                  <a:cubicBezTo>
                    <a:pt x="77" y="0"/>
                    <a:pt x="0" y="462"/>
                    <a:pt x="3" y="1029"/>
                  </a:cubicBezTo>
                  <a:cubicBezTo>
                    <a:pt x="7" y="1597"/>
                    <a:pt x="88" y="2056"/>
                    <a:pt x="185" y="2056"/>
                  </a:cubicBezTo>
                  <a:cubicBezTo>
                    <a:pt x="281" y="2055"/>
                    <a:pt x="358" y="1594"/>
                    <a:pt x="356" y="1027"/>
                  </a:cubicBezTo>
                  <a:cubicBezTo>
                    <a:pt x="352" y="460"/>
                    <a:pt x="271" y="0"/>
                    <a:pt x="1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05;p45">
              <a:extLst>
                <a:ext uri="{FF2B5EF4-FFF2-40B4-BE49-F238E27FC236}">
                  <a16:creationId xmlns:a16="http://schemas.microsoft.com/office/drawing/2014/main" id="{E9819FE7-4CB9-451B-AAA0-B9D71ECBCF4D}"/>
                </a:ext>
              </a:extLst>
            </p:cNvPr>
            <p:cNvSpPr/>
            <p:nvPr/>
          </p:nvSpPr>
          <p:spPr>
            <a:xfrm>
              <a:off x="4303050" y="3581125"/>
              <a:ext cx="8825" cy="51400"/>
            </a:xfrm>
            <a:custGeom>
              <a:avLst/>
              <a:gdLst/>
              <a:ahLst/>
              <a:cxnLst/>
              <a:rect l="l" t="t" r="r" b="b"/>
              <a:pathLst>
                <a:path w="353" h="2056" extrusionOk="0">
                  <a:moveTo>
                    <a:pt x="177" y="0"/>
                  </a:moveTo>
                  <a:cubicBezTo>
                    <a:pt x="81" y="0"/>
                    <a:pt x="1" y="460"/>
                    <a:pt x="1" y="1028"/>
                  </a:cubicBezTo>
                  <a:cubicBezTo>
                    <a:pt x="1" y="1595"/>
                    <a:pt x="78" y="2056"/>
                    <a:pt x="176" y="2056"/>
                  </a:cubicBezTo>
                  <a:cubicBezTo>
                    <a:pt x="273" y="2056"/>
                    <a:pt x="353" y="1595"/>
                    <a:pt x="353" y="1028"/>
                  </a:cubicBezTo>
                  <a:cubicBezTo>
                    <a:pt x="353" y="460"/>
                    <a:pt x="274" y="0"/>
                    <a:pt x="1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06;p45">
              <a:extLst>
                <a:ext uri="{FF2B5EF4-FFF2-40B4-BE49-F238E27FC236}">
                  <a16:creationId xmlns:a16="http://schemas.microsoft.com/office/drawing/2014/main" id="{51002694-026F-4BDC-84CD-622A1431D921}"/>
                </a:ext>
              </a:extLst>
            </p:cNvPr>
            <p:cNvSpPr/>
            <p:nvPr/>
          </p:nvSpPr>
          <p:spPr>
            <a:xfrm>
              <a:off x="4303325" y="3478300"/>
              <a:ext cx="9000" cy="51425"/>
            </a:xfrm>
            <a:custGeom>
              <a:avLst/>
              <a:gdLst/>
              <a:ahLst/>
              <a:cxnLst/>
              <a:rect l="l" t="t" r="r" b="b"/>
              <a:pathLst>
                <a:path w="360" h="2057" extrusionOk="0">
                  <a:moveTo>
                    <a:pt x="185" y="1"/>
                  </a:moveTo>
                  <a:cubicBezTo>
                    <a:pt x="89" y="1"/>
                    <a:pt x="7" y="460"/>
                    <a:pt x="4" y="1027"/>
                  </a:cubicBezTo>
                  <a:cubicBezTo>
                    <a:pt x="0" y="1596"/>
                    <a:pt x="76" y="2056"/>
                    <a:pt x="173" y="2056"/>
                  </a:cubicBezTo>
                  <a:cubicBezTo>
                    <a:pt x="173" y="2056"/>
                    <a:pt x="174" y="2056"/>
                    <a:pt x="174" y="2056"/>
                  </a:cubicBezTo>
                  <a:cubicBezTo>
                    <a:pt x="271" y="2056"/>
                    <a:pt x="352" y="1596"/>
                    <a:pt x="355" y="1030"/>
                  </a:cubicBezTo>
                  <a:cubicBezTo>
                    <a:pt x="359" y="462"/>
                    <a:pt x="283" y="1"/>
                    <a:pt x="1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07;p45">
              <a:extLst>
                <a:ext uri="{FF2B5EF4-FFF2-40B4-BE49-F238E27FC236}">
                  <a16:creationId xmlns:a16="http://schemas.microsoft.com/office/drawing/2014/main" id="{25AD8B0B-25F3-4F99-98D8-F9E83CAC9808}"/>
                </a:ext>
              </a:extLst>
            </p:cNvPr>
            <p:cNvSpPr/>
            <p:nvPr/>
          </p:nvSpPr>
          <p:spPr>
            <a:xfrm>
              <a:off x="4304125" y="3375525"/>
              <a:ext cx="9175" cy="51400"/>
            </a:xfrm>
            <a:custGeom>
              <a:avLst/>
              <a:gdLst/>
              <a:ahLst/>
              <a:cxnLst/>
              <a:rect l="l" t="t" r="r" b="b"/>
              <a:pathLst>
                <a:path w="367" h="2056" extrusionOk="0">
                  <a:moveTo>
                    <a:pt x="195" y="0"/>
                  </a:moveTo>
                  <a:cubicBezTo>
                    <a:pt x="98" y="0"/>
                    <a:pt x="14" y="459"/>
                    <a:pt x="7" y="1026"/>
                  </a:cubicBezTo>
                  <a:cubicBezTo>
                    <a:pt x="1" y="1594"/>
                    <a:pt x="74" y="2055"/>
                    <a:pt x="172" y="2056"/>
                  </a:cubicBezTo>
                  <a:cubicBezTo>
                    <a:pt x="172" y="2056"/>
                    <a:pt x="172" y="2056"/>
                    <a:pt x="172" y="2056"/>
                  </a:cubicBezTo>
                  <a:cubicBezTo>
                    <a:pt x="269" y="2056"/>
                    <a:pt x="353" y="1597"/>
                    <a:pt x="360" y="1030"/>
                  </a:cubicBezTo>
                  <a:cubicBezTo>
                    <a:pt x="366" y="463"/>
                    <a:pt x="293" y="1"/>
                    <a:pt x="195" y="0"/>
                  </a:cubicBezTo>
                  <a:cubicBezTo>
                    <a:pt x="195" y="0"/>
                    <a:pt x="195" y="0"/>
                    <a:pt x="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08;p45">
              <a:extLst>
                <a:ext uri="{FF2B5EF4-FFF2-40B4-BE49-F238E27FC236}">
                  <a16:creationId xmlns:a16="http://schemas.microsoft.com/office/drawing/2014/main" id="{E9F06E34-1D0A-41EE-93A8-9F0D1A9B99D7}"/>
                </a:ext>
              </a:extLst>
            </p:cNvPr>
            <p:cNvSpPr/>
            <p:nvPr/>
          </p:nvSpPr>
          <p:spPr>
            <a:xfrm>
              <a:off x="4305550" y="3272775"/>
              <a:ext cx="9275" cy="51375"/>
            </a:xfrm>
            <a:custGeom>
              <a:avLst/>
              <a:gdLst/>
              <a:ahLst/>
              <a:cxnLst/>
              <a:rect l="l" t="t" r="r" b="b"/>
              <a:pathLst>
                <a:path w="371" h="2055" extrusionOk="0">
                  <a:moveTo>
                    <a:pt x="203" y="0"/>
                  </a:moveTo>
                  <a:cubicBezTo>
                    <a:pt x="106" y="0"/>
                    <a:pt x="20" y="458"/>
                    <a:pt x="10" y="1025"/>
                  </a:cubicBezTo>
                  <a:cubicBezTo>
                    <a:pt x="0" y="1592"/>
                    <a:pt x="71" y="2053"/>
                    <a:pt x="168" y="2055"/>
                  </a:cubicBezTo>
                  <a:cubicBezTo>
                    <a:pt x="168" y="2055"/>
                    <a:pt x="168" y="2055"/>
                    <a:pt x="168" y="2055"/>
                  </a:cubicBezTo>
                  <a:cubicBezTo>
                    <a:pt x="265" y="2055"/>
                    <a:pt x="352" y="1596"/>
                    <a:pt x="361" y="1030"/>
                  </a:cubicBezTo>
                  <a:cubicBezTo>
                    <a:pt x="371" y="464"/>
                    <a:pt x="301" y="2"/>
                    <a:pt x="203" y="0"/>
                  </a:cubicBezTo>
                  <a:cubicBezTo>
                    <a:pt x="203" y="0"/>
                    <a:pt x="203" y="0"/>
                    <a:pt x="2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09;p45">
              <a:extLst>
                <a:ext uri="{FF2B5EF4-FFF2-40B4-BE49-F238E27FC236}">
                  <a16:creationId xmlns:a16="http://schemas.microsoft.com/office/drawing/2014/main" id="{A0B192AA-994F-4234-AC15-F29F4FE2D571}"/>
                </a:ext>
              </a:extLst>
            </p:cNvPr>
            <p:cNvSpPr/>
            <p:nvPr/>
          </p:nvSpPr>
          <p:spPr>
            <a:xfrm>
              <a:off x="4307450" y="3169950"/>
              <a:ext cx="9425" cy="51450"/>
            </a:xfrm>
            <a:custGeom>
              <a:avLst/>
              <a:gdLst/>
              <a:ahLst/>
              <a:cxnLst/>
              <a:rect l="l" t="t" r="r" b="b"/>
              <a:pathLst>
                <a:path w="377" h="2058" extrusionOk="0">
                  <a:moveTo>
                    <a:pt x="211" y="1"/>
                  </a:moveTo>
                  <a:cubicBezTo>
                    <a:pt x="114" y="1"/>
                    <a:pt x="26" y="458"/>
                    <a:pt x="13" y="1025"/>
                  </a:cubicBezTo>
                  <a:cubicBezTo>
                    <a:pt x="1" y="1593"/>
                    <a:pt x="70" y="2055"/>
                    <a:pt x="167" y="2057"/>
                  </a:cubicBezTo>
                  <a:cubicBezTo>
                    <a:pt x="167" y="2057"/>
                    <a:pt x="168" y="2057"/>
                    <a:pt x="168" y="2057"/>
                  </a:cubicBezTo>
                  <a:cubicBezTo>
                    <a:pt x="264" y="2057"/>
                    <a:pt x="353" y="1599"/>
                    <a:pt x="365" y="1033"/>
                  </a:cubicBezTo>
                  <a:cubicBezTo>
                    <a:pt x="377" y="465"/>
                    <a:pt x="308" y="3"/>
                    <a:pt x="212" y="1"/>
                  </a:cubicBezTo>
                  <a:cubicBezTo>
                    <a:pt x="211" y="1"/>
                    <a:pt x="211" y="1"/>
                    <a:pt x="2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10;p45">
              <a:extLst>
                <a:ext uri="{FF2B5EF4-FFF2-40B4-BE49-F238E27FC236}">
                  <a16:creationId xmlns:a16="http://schemas.microsoft.com/office/drawing/2014/main" id="{0B8535FD-3D05-4BB3-BAF6-8842CC878D27}"/>
                </a:ext>
              </a:extLst>
            </p:cNvPr>
            <p:cNvSpPr/>
            <p:nvPr/>
          </p:nvSpPr>
          <p:spPr>
            <a:xfrm>
              <a:off x="4310075" y="3067100"/>
              <a:ext cx="9800" cy="51425"/>
            </a:xfrm>
            <a:custGeom>
              <a:avLst/>
              <a:gdLst/>
              <a:ahLst/>
              <a:cxnLst/>
              <a:rect l="l" t="t" r="r" b="b"/>
              <a:pathLst>
                <a:path w="392" h="2057" extrusionOk="0">
                  <a:moveTo>
                    <a:pt x="231" y="0"/>
                  </a:moveTo>
                  <a:cubicBezTo>
                    <a:pt x="135" y="0"/>
                    <a:pt x="41" y="456"/>
                    <a:pt x="21" y="1023"/>
                  </a:cubicBezTo>
                  <a:cubicBezTo>
                    <a:pt x="1" y="1591"/>
                    <a:pt x="63" y="2055"/>
                    <a:pt x="161" y="2057"/>
                  </a:cubicBezTo>
                  <a:cubicBezTo>
                    <a:pt x="161" y="2057"/>
                    <a:pt x="161" y="2057"/>
                    <a:pt x="162" y="2057"/>
                  </a:cubicBezTo>
                  <a:cubicBezTo>
                    <a:pt x="259" y="2057"/>
                    <a:pt x="353" y="1601"/>
                    <a:pt x="372" y="1036"/>
                  </a:cubicBezTo>
                  <a:cubicBezTo>
                    <a:pt x="392" y="468"/>
                    <a:pt x="329" y="5"/>
                    <a:pt x="232" y="0"/>
                  </a:cubicBezTo>
                  <a:cubicBezTo>
                    <a:pt x="232" y="0"/>
                    <a:pt x="231" y="0"/>
                    <a:pt x="2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11;p45">
              <a:extLst>
                <a:ext uri="{FF2B5EF4-FFF2-40B4-BE49-F238E27FC236}">
                  <a16:creationId xmlns:a16="http://schemas.microsoft.com/office/drawing/2014/main" id="{3CAC2FCE-28D0-4D4A-BF6D-BA2CBD5CF499}"/>
                </a:ext>
              </a:extLst>
            </p:cNvPr>
            <p:cNvSpPr/>
            <p:nvPr/>
          </p:nvSpPr>
          <p:spPr>
            <a:xfrm>
              <a:off x="4314525" y="2964400"/>
              <a:ext cx="10525" cy="51350"/>
            </a:xfrm>
            <a:custGeom>
              <a:avLst/>
              <a:gdLst/>
              <a:ahLst/>
              <a:cxnLst/>
              <a:rect l="l" t="t" r="r" b="b"/>
              <a:pathLst>
                <a:path w="421" h="2054" extrusionOk="0">
                  <a:moveTo>
                    <a:pt x="270" y="0"/>
                  </a:moveTo>
                  <a:cubicBezTo>
                    <a:pt x="173" y="0"/>
                    <a:pt x="69" y="453"/>
                    <a:pt x="34" y="1016"/>
                  </a:cubicBezTo>
                  <a:cubicBezTo>
                    <a:pt x="1" y="1585"/>
                    <a:pt x="52" y="2048"/>
                    <a:pt x="149" y="2054"/>
                  </a:cubicBezTo>
                  <a:cubicBezTo>
                    <a:pt x="150" y="2054"/>
                    <a:pt x="150" y="2054"/>
                    <a:pt x="150" y="2054"/>
                  </a:cubicBezTo>
                  <a:cubicBezTo>
                    <a:pt x="247" y="2054"/>
                    <a:pt x="352" y="1600"/>
                    <a:pt x="386" y="1038"/>
                  </a:cubicBezTo>
                  <a:cubicBezTo>
                    <a:pt x="420" y="471"/>
                    <a:pt x="370" y="7"/>
                    <a:pt x="272" y="0"/>
                  </a:cubicBezTo>
                  <a:cubicBezTo>
                    <a:pt x="272" y="0"/>
                    <a:pt x="271" y="0"/>
                    <a:pt x="2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12;p45">
              <a:extLst>
                <a:ext uri="{FF2B5EF4-FFF2-40B4-BE49-F238E27FC236}">
                  <a16:creationId xmlns:a16="http://schemas.microsoft.com/office/drawing/2014/main" id="{A6A804C9-4FC6-48A4-98A3-DA114E8646C5}"/>
                </a:ext>
              </a:extLst>
            </p:cNvPr>
            <p:cNvSpPr/>
            <p:nvPr/>
          </p:nvSpPr>
          <p:spPr>
            <a:xfrm>
              <a:off x="4322050" y="2861975"/>
              <a:ext cx="11550" cy="51175"/>
            </a:xfrm>
            <a:custGeom>
              <a:avLst/>
              <a:gdLst/>
              <a:ahLst/>
              <a:cxnLst/>
              <a:rect l="l" t="t" r="r" b="b"/>
              <a:pathLst>
                <a:path w="462" h="2047" extrusionOk="0">
                  <a:moveTo>
                    <a:pt x="329" y="1"/>
                  </a:moveTo>
                  <a:cubicBezTo>
                    <a:pt x="232" y="1"/>
                    <a:pt x="111" y="447"/>
                    <a:pt x="56" y="1007"/>
                  </a:cubicBezTo>
                  <a:cubicBezTo>
                    <a:pt x="0" y="1573"/>
                    <a:pt x="34" y="2038"/>
                    <a:pt x="130" y="2047"/>
                  </a:cubicBezTo>
                  <a:cubicBezTo>
                    <a:pt x="131" y="2047"/>
                    <a:pt x="132" y="2047"/>
                    <a:pt x="133" y="2047"/>
                  </a:cubicBezTo>
                  <a:cubicBezTo>
                    <a:pt x="230" y="2047"/>
                    <a:pt x="351" y="1600"/>
                    <a:pt x="407" y="1041"/>
                  </a:cubicBezTo>
                  <a:cubicBezTo>
                    <a:pt x="462" y="478"/>
                    <a:pt x="428" y="12"/>
                    <a:pt x="332" y="1"/>
                  </a:cubicBezTo>
                  <a:cubicBezTo>
                    <a:pt x="331" y="1"/>
                    <a:pt x="330" y="1"/>
                    <a:pt x="3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13;p45">
              <a:extLst>
                <a:ext uri="{FF2B5EF4-FFF2-40B4-BE49-F238E27FC236}">
                  <a16:creationId xmlns:a16="http://schemas.microsoft.com/office/drawing/2014/main" id="{97BDBEA7-BA24-427A-B65E-0FEA66725515}"/>
                </a:ext>
              </a:extLst>
            </p:cNvPr>
            <p:cNvSpPr/>
            <p:nvPr/>
          </p:nvSpPr>
          <p:spPr>
            <a:xfrm>
              <a:off x="4333000" y="2785900"/>
              <a:ext cx="10725" cy="25175"/>
            </a:xfrm>
            <a:custGeom>
              <a:avLst/>
              <a:gdLst/>
              <a:ahLst/>
              <a:cxnLst/>
              <a:rect l="l" t="t" r="r" b="b"/>
              <a:pathLst>
                <a:path w="429" h="1007" extrusionOk="0">
                  <a:moveTo>
                    <a:pt x="276" y="1"/>
                  </a:moveTo>
                  <a:cubicBezTo>
                    <a:pt x="182" y="1"/>
                    <a:pt x="78" y="209"/>
                    <a:pt x="40" y="479"/>
                  </a:cubicBezTo>
                  <a:cubicBezTo>
                    <a:pt x="0" y="757"/>
                    <a:pt x="47" y="993"/>
                    <a:pt x="143" y="1006"/>
                  </a:cubicBezTo>
                  <a:cubicBezTo>
                    <a:pt x="146" y="1006"/>
                    <a:pt x="148" y="1006"/>
                    <a:pt x="151" y="1006"/>
                  </a:cubicBezTo>
                  <a:cubicBezTo>
                    <a:pt x="246" y="1006"/>
                    <a:pt x="350" y="798"/>
                    <a:pt x="388" y="529"/>
                  </a:cubicBezTo>
                  <a:cubicBezTo>
                    <a:pt x="428" y="252"/>
                    <a:pt x="382" y="17"/>
                    <a:pt x="285" y="2"/>
                  </a:cubicBezTo>
                  <a:cubicBezTo>
                    <a:pt x="282" y="1"/>
                    <a:pt x="279" y="1"/>
                    <a:pt x="2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914;p45">
              <a:extLst>
                <a:ext uri="{FF2B5EF4-FFF2-40B4-BE49-F238E27FC236}">
                  <a16:creationId xmlns:a16="http://schemas.microsoft.com/office/drawing/2014/main" id="{DED0ED3D-F504-4127-B06D-14571DB78F69}"/>
                </a:ext>
              </a:extLst>
            </p:cNvPr>
            <p:cNvSpPr/>
            <p:nvPr/>
          </p:nvSpPr>
          <p:spPr>
            <a:xfrm>
              <a:off x="3983100" y="5084350"/>
              <a:ext cx="450125" cy="75000"/>
            </a:xfrm>
            <a:custGeom>
              <a:avLst/>
              <a:gdLst/>
              <a:ahLst/>
              <a:cxnLst/>
              <a:rect l="l" t="t" r="r" b="b"/>
              <a:pathLst>
                <a:path w="18005" h="3000" extrusionOk="0">
                  <a:moveTo>
                    <a:pt x="17863" y="0"/>
                  </a:moveTo>
                  <a:lnTo>
                    <a:pt x="0" y="94"/>
                  </a:lnTo>
                  <a:lnTo>
                    <a:pt x="0" y="2707"/>
                  </a:lnTo>
                  <a:lnTo>
                    <a:pt x="18005" y="3000"/>
                  </a:lnTo>
                  <a:lnTo>
                    <a:pt x="1786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915;p45">
              <a:extLst>
                <a:ext uri="{FF2B5EF4-FFF2-40B4-BE49-F238E27FC236}">
                  <a16:creationId xmlns:a16="http://schemas.microsoft.com/office/drawing/2014/main" id="{8061D1D4-58FE-405F-B3EC-C36A37224F62}"/>
                </a:ext>
              </a:extLst>
            </p:cNvPr>
            <p:cNvSpPr/>
            <p:nvPr/>
          </p:nvSpPr>
          <p:spPr>
            <a:xfrm>
              <a:off x="5144275" y="5085625"/>
              <a:ext cx="10950" cy="25075"/>
            </a:xfrm>
            <a:custGeom>
              <a:avLst/>
              <a:gdLst/>
              <a:ahLst/>
              <a:cxnLst/>
              <a:rect l="l" t="t" r="r" b="b"/>
              <a:pathLst>
                <a:path w="438" h="1003" extrusionOk="0">
                  <a:moveTo>
                    <a:pt x="148" y="1"/>
                  </a:moveTo>
                  <a:cubicBezTo>
                    <a:pt x="144" y="1"/>
                    <a:pt x="141" y="1"/>
                    <a:pt x="138" y="1"/>
                  </a:cubicBezTo>
                  <a:cubicBezTo>
                    <a:pt x="42" y="18"/>
                    <a:pt x="1" y="253"/>
                    <a:pt x="46" y="530"/>
                  </a:cubicBezTo>
                  <a:cubicBezTo>
                    <a:pt x="89" y="797"/>
                    <a:pt x="197" y="1003"/>
                    <a:pt x="290" y="1003"/>
                  </a:cubicBezTo>
                  <a:cubicBezTo>
                    <a:pt x="294" y="1003"/>
                    <a:pt x="297" y="1003"/>
                    <a:pt x="300" y="1002"/>
                  </a:cubicBezTo>
                  <a:cubicBezTo>
                    <a:pt x="396" y="987"/>
                    <a:pt x="437" y="750"/>
                    <a:pt x="393" y="474"/>
                  </a:cubicBezTo>
                  <a:cubicBezTo>
                    <a:pt x="349" y="206"/>
                    <a:pt x="242" y="1"/>
                    <a:pt x="1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916;p45">
              <a:extLst>
                <a:ext uri="{FF2B5EF4-FFF2-40B4-BE49-F238E27FC236}">
                  <a16:creationId xmlns:a16="http://schemas.microsoft.com/office/drawing/2014/main" id="{974D2E63-10E9-40C4-8EBF-6895FDD64D01}"/>
                </a:ext>
              </a:extLst>
            </p:cNvPr>
            <p:cNvSpPr/>
            <p:nvPr/>
          </p:nvSpPr>
          <p:spPr>
            <a:xfrm>
              <a:off x="5129075" y="4987100"/>
              <a:ext cx="13150" cy="49300"/>
            </a:xfrm>
            <a:custGeom>
              <a:avLst/>
              <a:gdLst/>
              <a:ahLst/>
              <a:cxnLst/>
              <a:rect l="l" t="t" r="r" b="b"/>
              <a:pathLst>
                <a:path w="526" h="1972" extrusionOk="0">
                  <a:moveTo>
                    <a:pt x="107" y="0"/>
                  </a:moveTo>
                  <a:cubicBezTo>
                    <a:pt x="105" y="0"/>
                    <a:pt x="103" y="0"/>
                    <a:pt x="102" y="1"/>
                  </a:cubicBezTo>
                  <a:cubicBezTo>
                    <a:pt x="6" y="17"/>
                    <a:pt x="0" y="470"/>
                    <a:pt x="90" y="1014"/>
                  </a:cubicBezTo>
                  <a:cubicBezTo>
                    <a:pt x="177" y="1549"/>
                    <a:pt x="324" y="1971"/>
                    <a:pt x="420" y="1971"/>
                  </a:cubicBezTo>
                  <a:cubicBezTo>
                    <a:pt x="422" y="1971"/>
                    <a:pt x="423" y="1971"/>
                    <a:pt x="425" y="1971"/>
                  </a:cubicBezTo>
                  <a:cubicBezTo>
                    <a:pt x="520" y="1956"/>
                    <a:pt x="525" y="1502"/>
                    <a:pt x="437" y="957"/>
                  </a:cubicBezTo>
                  <a:cubicBezTo>
                    <a:pt x="349" y="423"/>
                    <a:pt x="203" y="0"/>
                    <a:pt x="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917;p45">
              <a:extLst>
                <a:ext uri="{FF2B5EF4-FFF2-40B4-BE49-F238E27FC236}">
                  <a16:creationId xmlns:a16="http://schemas.microsoft.com/office/drawing/2014/main" id="{73AE67F9-CEFE-4F8A-A30B-00F87BF53C53}"/>
                </a:ext>
              </a:extLst>
            </p:cNvPr>
            <p:cNvSpPr/>
            <p:nvPr/>
          </p:nvSpPr>
          <p:spPr>
            <a:xfrm>
              <a:off x="5112825" y="4888575"/>
              <a:ext cx="13225" cy="49275"/>
            </a:xfrm>
            <a:custGeom>
              <a:avLst/>
              <a:gdLst/>
              <a:ahLst/>
              <a:cxnLst/>
              <a:rect l="l" t="t" r="r" b="b"/>
              <a:pathLst>
                <a:path w="529" h="1971" extrusionOk="0">
                  <a:moveTo>
                    <a:pt x="107" y="1"/>
                  </a:moveTo>
                  <a:cubicBezTo>
                    <a:pt x="105" y="1"/>
                    <a:pt x="103" y="1"/>
                    <a:pt x="101" y="1"/>
                  </a:cubicBezTo>
                  <a:cubicBezTo>
                    <a:pt x="5" y="17"/>
                    <a:pt x="1" y="470"/>
                    <a:pt x="90" y="1015"/>
                  </a:cubicBezTo>
                  <a:cubicBezTo>
                    <a:pt x="179" y="1549"/>
                    <a:pt x="326" y="1971"/>
                    <a:pt x="422" y="1971"/>
                  </a:cubicBezTo>
                  <a:cubicBezTo>
                    <a:pt x="424" y="1971"/>
                    <a:pt x="426" y="1971"/>
                    <a:pt x="428" y="1970"/>
                  </a:cubicBezTo>
                  <a:cubicBezTo>
                    <a:pt x="523" y="1955"/>
                    <a:pt x="528" y="1501"/>
                    <a:pt x="438" y="958"/>
                  </a:cubicBezTo>
                  <a:cubicBezTo>
                    <a:pt x="349" y="424"/>
                    <a:pt x="203" y="1"/>
                    <a:pt x="1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918;p45">
              <a:extLst>
                <a:ext uri="{FF2B5EF4-FFF2-40B4-BE49-F238E27FC236}">
                  <a16:creationId xmlns:a16="http://schemas.microsoft.com/office/drawing/2014/main" id="{FC23A552-7622-42D3-A8BE-ED485CF9B101}"/>
                </a:ext>
              </a:extLst>
            </p:cNvPr>
            <p:cNvSpPr/>
            <p:nvPr/>
          </p:nvSpPr>
          <p:spPr>
            <a:xfrm>
              <a:off x="5096425" y="4790100"/>
              <a:ext cx="13250" cy="49275"/>
            </a:xfrm>
            <a:custGeom>
              <a:avLst/>
              <a:gdLst/>
              <a:ahLst/>
              <a:cxnLst/>
              <a:rect l="l" t="t" r="r" b="b"/>
              <a:pathLst>
                <a:path w="530" h="1971" extrusionOk="0">
                  <a:moveTo>
                    <a:pt x="105" y="0"/>
                  </a:moveTo>
                  <a:cubicBezTo>
                    <a:pt x="104" y="0"/>
                    <a:pt x="102" y="0"/>
                    <a:pt x="100" y="1"/>
                  </a:cubicBezTo>
                  <a:cubicBezTo>
                    <a:pt x="5" y="17"/>
                    <a:pt x="1" y="470"/>
                    <a:pt x="91" y="1013"/>
                  </a:cubicBezTo>
                  <a:cubicBezTo>
                    <a:pt x="181" y="1549"/>
                    <a:pt x="328" y="1970"/>
                    <a:pt x="425" y="1970"/>
                  </a:cubicBezTo>
                  <a:cubicBezTo>
                    <a:pt x="426" y="1970"/>
                    <a:pt x="428" y="1970"/>
                    <a:pt x="430" y="1970"/>
                  </a:cubicBezTo>
                  <a:cubicBezTo>
                    <a:pt x="525" y="1955"/>
                    <a:pt x="529" y="1501"/>
                    <a:pt x="438" y="956"/>
                  </a:cubicBezTo>
                  <a:cubicBezTo>
                    <a:pt x="349" y="422"/>
                    <a:pt x="202" y="0"/>
                    <a:pt x="1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919;p45">
              <a:extLst>
                <a:ext uri="{FF2B5EF4-FFF2-40B4-BE49-F238E27FC236}">
                  <a16:creationId xmlns:a16="http://schemas.microsoft.com/office/drawing/2014/main" id="{EA22B146-15A7-467C-8E11-5B889AAC040A}"/>
                </a:ext>
              </a:extLst>
            </p:cNvPr>
            <p:cNvSpPr/>
            <p:nvPr/>
          </p:nvSpPr>
          <p:spPr>
            <a:xfrm>
              <a:off x="5079875" y="4691625"/>
              <a:ext cx="13275" cy="49250"/>
            </a:xfrm>
            <a:custGeom>
              <a:avLst/>
              <a:gdLst/>
              <a:ahLst/>
              <a:cxnLst/>
              <a:rect l="l" t="t" r="r" b="b"/>
              <a:pathLst>
                <a:path w="531" h="1970" extrusionOk="0">
                  <a:moveTo>
                    <a:pt x="105" y="1"/>
                  </a:moveTo>
                  <a:cubicBezTo>
                    <a:pt x="103" y="1"/>
                    <a:pt x="101" y="1"/>
                    <a:pt x="100" y="1"/>
                  </a:cubicBezTo>
                  <a:cubicBezTo>
                    <a:pt x="4" y="18"/>
                    <a:pt x="0" y="470"/>
                    <a:pt x="92" y="1014"/>
                  </a:cubicBezTo>
                  <a:cubicBezTo>
                    <a:pt x="182" y="1548"/>
                    <a:pt x="331" y="1970"/>
                    <a:pt x="427" y="1970"/>
                  </a:cubicBezTo>
                  <a:cubicBezTo>
                    <a:pt x="429" y="1970"/>
                    <a:pt x="431" y="1970"/>
                    <a:pt x="432" y="1969"/>
                  </a:cubicBezTo>
                  <a:cubicBezTo>
                    <a:pt x="528" y="1954"/>
                    <a:pt x="531" y="1500"/>
                    <a:pt x="439" y="957"/>
                  </a:cubicBezTo>
                  <a:cubicBezTo>
                    <a:pt x="350" y="422"/>
                    <a:pt x="201" y="1"/>
                    <a:pt x="1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20;p45">
              <a:extLst>
                <a:ext uri="{FF2B5EF4-FFF2-40B4-BE49-F238E27FC236}">
                  <a16:creationId xmlns:a16="http://schemas.microsoft.com/office/drawing/2014/main" id="{2F943AE2-5ACB-4F8E-A5BD-A41726FB4DD1}"/>
                </a:ext>
              </a:extLst>
            </p:cNvPr>
            <p:cNvSpPr/>
            <p:nvPr/>
          </p:nvSpPr>
          <p:spPr>
            <a:xfrm>
              <a:off x="5063175" y="4593200"/>
              <a:ext cx="13325" cy="49225"/>
            </a:xfrm>
            <a:custGeom>
              <a:avLst/>
              <a:gdLst/>
              <a:ahLst/>
              <a:cxnLst/>
              <a:rect l="l" t="t" r="r" b="b"/>
              <a:pathLst>
                <a:path w="533" h="1969" extrusionOk="0">
                  <a:moveTo>
                    <a:pt x="104" y="1"/>
                  </a:moveTo>
                  <a:cubicBezTo>
                    <a:pt x="102" y="1"/>
                    <a:pt x="100" y="1"/>
                    <a:pt x="99" y="1"/>
                  </a:cubicBezTo>
                  <a:cubicBezTo>
                    <a:pt x="3" y="17"/>
                    <a:pt x="0" y="470"/>
                    <a:pt x="93" y="1014"/>
                  </a:cubicBezTo>
                  <a:cubicBezTo>
                    <a:pt x="184" y="1547"/>
                    <a:pt x="333" y="1969"/>
                    <a:pt x="428" y="1969"/>
                  </a:cubicBezTo>
                  <a:cubicBezTo>
                    <a:pt x="430" y="1969"/>
                    <a:pt x="432" y="1968"/>
                    <a:pt x="434" y="1968"/>
                  </a:cubicBezTo>
                  <a:cubicBezTo>
                    <a:pt x="530" y="1953"/>
                    <a:pt x="533" y="1499"/>
                    <a:pt x="440" y="955"/>
                  </a:cubicBezTo>
                  <a:cubicBezTo>
                    <a:pt x="349" y="422"/>
                    <a:pt x="200" y="1"/>
                    <a:pt x="1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21;p45">
              <a:extLst>
                <a:ext uri="{FF2B5EF4-FFF2-40B4-BE49-F238E27FC236}">
                  <a16:creationId xmlns:a16="http://schemas.microsoft.com/office/drawing/2014/main" id="{A5CB3C0A-90B6-4B67-8348-2339DBF54550}"/>
                </a:ext>
              </a:extLst>
            </p:cNvPr>
            <p:cNvSpPr/>
            <p:nvPr/>
          </p:nvSpPr>
          <p:spPr>
            <a:xfrm>
              <a:off x="5046300" y="4494775"/>
              <a:ext cx="13375" cy="49250"/>
            </a:xfrm>
            <a:custGeom>
              <a:avLst/>
              <a:gdLst/>
              <a:ahLst/>
              <a:cxnLst/>
              <a:rect l="l" t="t" r="r" b="b"/>
              <a:pathLst>
                <a:path w="535" h="1970" extrusionOk="0">
                  <a:moveTo>
                    <a:pt x="104" y="0"/>
                  </a:moveTo>
                  <a:cubicBezTo>
                    <a:pt x="103" y="0"/>
                    <a:pt x="101" y="0"/>
                    <a:pt x="99" y="1"/>
                  </a:cubicBezTo>
                  <a:cubicBezTo>
                    <a:pt x="3" y="18"/>
                    <a:pt x="1" y="471"/>
                    <a:pt x="95" y="1015"/>
                  </a:cubicBezTo>
                  <a:cubicBezTo>
                    <a:pt x="186" y="1548"/>
                    <a:pt x="336" y="1969"/>
                    <a:pt x="432" y="1969"/>
                  </a:cubicBezTo>
                  <a:cubicBezTo>
                    <a:pt x="434" y="1969"/>
                    <a:pt x="436" y="1969"/>
                    <a:pt x="437" y="1969"/>
                  </a:cubicBezTo>
                  <a:cubicBezTo>
                    <a:pt x="533" y="1953"/>
                    <a:pt x="535" y="1499"/>
                    <a:pt x="442" y="955"/>
                  </a:cubicBezTo>
                  <a:cubicBezTo>
                    <a:pt x="349" y="422"/>
                    <a:pt x="200" y="0"/>
                    <a:pt x="1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2;p45">
              <a:extLst>
                <a:ext uri="{FF2B5EF4-FFF2-40B4-BE49-F238E27FC236}">
                  <a16:creationId xmlns:a16="http://schemas.microsoft.com/office/drawing/2014/main" id="{94F4E146-6558-4BCE-BABE-6C4086A33203}"/>
                </a:ext>
              </a:extLst>
            </p:cNvPr>
            <p:cNvSpPr/>
            <p:nvPr/>
          </p:nvSpPr>
          <p:spPr>
            <a:xfrm>
              <a:off x="5029300" y="4396400"/>
              <a:ext cx="13400" cy="49225"/>
            </a:xfrm>
            <a:custGeom>
              <a:avLst/>
              <a:gdLst/>
              <a:ahLst/>
              <a:cxnLst/>
              <a:rect l="l" t="t" r="r" b="b"/>
              <a:pathLst>
                <a:path w="536" h="1969" extrusionOk="0">
                  <a:moveTo>
                    <a:pt x="103" y="0"/>
                  </a:moveTo>
                  <a:cubicBezTo>
                    <a:pt x="101" y="0"/>
                    <a:pt x="99" y="0"/>
                    <a:pt x="97" y="1"/>
                  </a:cubicBezTo>
                  <a:cubicBezTo>
                    <a:pt x="2" y="18"/>
                    <a:pt x="1" y="471"/>
                    <a:pt x="95" y="1014"/>
                  </a:cubicBezTo>
                  <a:cubicBezTo>
                    <a:pt x="187" y="1547"/>
                    <a:pt x="338" y="1968"/>
                    <a:pt x="433" y="1968"/>
                  </a:cubicBezTo>
                  <a:cubicBezTo>
                    <a:pt x="435" y="1968"/>
                    <a:pt x="437" y="1968"/>
                    <a:pt x="439" y="1968"/>
                  </a:cubicBezTo>
                  <a:cubicBezTo>
                    <a:pt x="535" y="1951"/>
                    <a:pt x="536" y="1497"/>
                    <a:pt x="442" y="955"/>
                  </a:cubicBezTo>
                  <a:cubicBezTo>
                    <a:pt x="350" y="421"/>
                    <a:pt x="199" y="0"/>
                    <a:pt x="1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23;p45">
              <a:extLst>
                <a:ext uri="{FF2B5EF4-FFF2-40B4-BE49-F238E27FC236}">
                  <a16:creationId xmlns:a16="http://schemas.microsoft.com/office/drawing/2014/main" id="{BC8DC8F9-7E71-4848-B6A1-960BABF2EB85}"/>
                </a:ext>
              </a:extLst>
            </p:cNvPr>
            <p:cNvSpPr/>
            <p:nvPr/>
          </p:nvSpPr>
          <p:spPr>
            <a:xfrm>
              <a:off x="5012125" y="4298050"/>
              <a:ext cx="13450" cy="49175"/>
            </a:xfrm>
            <a:custGeom>
              <a:avLst/>
              <a:gdLst/>
              <a:ahLst/>
              <a:cxnLst/>
              <a:rect l="l" t="t" r="r" b="b"/>
              <a:pathLst>
                <a:path w="538" h="1967" extrusionOk="0">
                  <a:moveTo>
                    <a:pt x="103" y="0"/>
                  </a:moveTo>
                  <a:cubicBezTo>
                    <a:pt x="101" y="0"/>
                    <a:pt x="99" y="0"/>
                    <a:pt x="97" y="1"/>
                  </a:cubicBezTo>
                  <a:cubicBezTo>
                    <a:pt x="2" y="18"/>
                    <a:pt x="1" y="471"/>
                    <a:pt x="96" y="1013"/>
                  </a:cubicBezTo>
                  <a:cubicBezTo>
                    <a:pt x="189" y="1547"/>
                    <a:pt x="340" y="1967"/>
                    <a:pt x="436" y="1967"/>
                  </a:cubicBezTo>
                  <a:cubicBezTo>
                    <a:pt x="438" y="1967"/>
                    <a:pt x="440" y="1967"/>
                    <a:pt x="442" y="1967"/>
                  </a:cubicBezTo>
                  <a:cubicBezTo>
                    <a:pt x="538" y="1950"/>
                    <a:pt x="538" y="1496"/>
                    <a:pt x="443" y="954"/>
                  </a:cubicBezTo>
                  <a:cubicBezTo>
                    <a:pt x="349" y="421"/>
                    <a:pt x="199" y="0"/>
                    <a:pt x="1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24;p45">
              <a:extLst>
                <a:ext uri="{FF2B5EF4-FFF2-40B4-BE49-F238E27FC236}">
                  <a16:creationId xmlns:a16="http://schemas.microsoft.com/office/drawing/2014/main" id="{1C89457A-14A0-4F40-B9B0-97C3713D7367}"/>
                </a:ext>
              </a:extLst>
            </p:cNvPr>
            <p:cNvSpPr/>
            <p:nvPr/>
          </p:nvSpPr>
          <p:spPr>
            <a:xfrm>
              <a:off x="4994800" y="4199725"/>
              <a:ext cx="13525" cy="49175"/>
            </a:xfrm>
            <a:custGeom>
              <a:avLst/>
              <a:gdLst/>
              <a:ahLst/>
              <a:cxnLst/>
              <a:rect l="l" t="t" r="r" b="b"/>
              <a:pathLst>
                <a:path w="541" h="1967" extrusionOk="0">
                  <a:moveTo>
                    <a:pt x="103" y="0"/>
                  </a:moveTo>
                  <a:cubicBezTo>
                    <a:pt x="101" y="0"/>
                    <a:pt x="99" y="0"/>
                    <a:pt x="97" y="1"/>
                  </a:cubicBezTo>
                  <a:cubicBezTo>
                    <a:pt x="1" y="17"/>
                    <a:pt x="1" y="471"/>
                    <a:pt x="97" y="1013"/>
                  </a:cubicBezTo>
                  <a:cubicBezTo>
                    <a:pt x="191" y="1547"/>
                    <a:pt x="342" y="1967"/>
                    <a:pt x="439" y="1967"/>
                  </a:cubicBezTo>
                  <a:cubicBezTo>
                    <a:pt x="440" y="1967"/>
                    <a:pt x="442" y="1967"/>
                    <a:pt x="444" y="1967"/>
                  </a:cubicBezTo>
                  <a:cubicBezTo>
                    <a:pt x="540" y="1950"/>
                    <a:pt x="540" y="1495"/>
                    <a:pt x="444" y="953"/>
                  </a:cubicBezTo>
                  <a:cubicBezTo>
                    <a:pt x="350" y="421"/>
                    <a:pt x="198" y="0"/>
                    <a:pt x="1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25;p45">
              <a:extLst>
                <a:ext uri="{FF2B5EF4-FFF2-40B4-BE49-F238E27FC236}">
                  <a16:creationId xmlns:a16="http://schemas.microsoft.com/office/drawing/2014/main" id="{7DDB116B-4C33-4AD8-A458-6D11CE2D20FE}"/>
                </a:ext>
              </a:extLst>
            </p:cNvPr>
            <p:cNvSpPr/>
            <p:nvPr/>
          </p:nvSpPr>
          <p:spPr>
            <a:xfrm>
              <a:off x="4977325" y="4101400"/>
              <a:ext cx="13550" cy="49225"/>
            </a:xfrm>
            <a:custGeom>
              <a:avLst/>
              <a:gdLst/>
              <a:ahLst/>
              <a:cxnLst/>
              <a:rect l="l" t="t" r="r" b="b"/>
              <a:pathLst>
                <a:path w="542" h="1969" extrusionOk="0">
                  <a:moveTo>
                    <a:pt x="101" y="0"/>
                  </a:moveTo>
                  <a:cubicBezTo>
                    <a:pt x="99" y="0"/>
                    <a:pt x="97" y="0"/>
                    <a:pt x="96" y="1"/>
                  </a:cubicBezTo>
                  <a:cubicBezTo>
                    <a:pt x="1" y="18"/>
                    <a:pt x="2" y="472"/>
                    <a:pt x="98" y="1015"/>
                  </a:cubicBezTo>
                  <a:cubicBezTo>
                    <a:pt x="193" y="1548"/>
                    <a:pt x="345" y="1968"/>
                    <a:pt x="442" y="1968"/>
                  </a:cubicBezTo>
                  <a:cubicBezTo>
                    <a:pt x="443" y="1968"/>
                    <a:pt x="445" y="1968"/>
                    <a:pt x="447" y="1968"/>
                  </a:cubicBezTo>
                  <a:cubicBezTo>
                    <a:pt x="542" y="1950"/>
                    <a:pt x="542" y="1495"/>
                    <a:pt x="445" y="953"/>
                  </a:cubicBezTo>
                  <a:cubicBezTo>
                    <a:pt x="349" y="420"/>
                    <a:pt x="198" y="0"/>
                    <a:pt x="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26;p45">
              <a:extLst>
                <a:ext uri="{FF2B5EF4-FFF2-40B4-BE49-F238E27FC236}">
                  <a16:creationId xmlns:a16="http://schemas.microsoft.com/office/drawing/2014/main" id="{A0925135-D815-45AD-8B68-CA2CED0B4B1F}"/>
                </a:ext>
              </a:extLst>
            </p:cNvPr>
            <p:cNvSpPr/>
            <p:nvPr/>
          </p:nvSpPr>
          <p:spPr>
            <a:xfrm>
              <a:off x="4959675" y="4003125"/>
              <a:ext cx="13650" cy="49200"/>
            </a:xfrm>
            <a:custGeom>
              <a:avLst/>
              <a:gdLst/>
              <a:ahLst/>
              <a:cxnLst/>
              <a:rect l="l" t="t" r="r" b="b"/>
              <a:pathLst>
                <a:path w="546" h="1968" extrusionOk="0">
                  <a:moveTo>
                    <a:pt x="102" y="0"/>
                  </a:moveTo>
                  <a:cubicBezTo>
                    <a:pt x="100" y="0"/>
                    <a:pt x="98" y="0"/>
                    <a:pt x="96" y="1"/>
                  </a:cubicBezTo>
                  <a:cubicBezTo>
                    <a:pt x="1" y="18"/>
                    <a:pt x="2" y="472"/>
                    <a:pt x="100" y="1015"/>
                  </a:cubicBezTo>
                  <a:cubicBezTo>
                    <a:pt x="196" y="1546"/>
                    <a:pt x="348" y="1967"/>
                    <a:pt x="445" y="1967"/>
                  </a:cubicBezTo>
                  <a:cubicBezTo>
                    <a:pt x="447" y="1967"/>
                    <a:pt x="449" y="1967"/>
                    <a:pt x="450" y="1967"/>
                  </a:cubicBezTo>
                  <a:cubicBezTo>
                    <a:pt x="546" y="1949"/>
                    <a:pt x="543" y="1496"/>
                    <a:pt x="446" y="953"/>
                  </a:cubicBezTo>
                  <a:cubicBezTo>
                    <a:pt x="351" y="420"/>
                    <a:pt x="198" y="0"/>
                    <a:pt x="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27;p45">
              <a:extLst>
                <a:ext uri="{FF2B5EF4-FFF2-40B4-BE49-F238E27FC236}">
                  <a16:creationId xmlns:a16="http://schemas.microsoft.com/office/drawing/2014/main" id="{5F59E2FC-D329-434D-ADB8-B52AD767FC04}"/>
                </a:ext>
              </a:extLst>
            </p:cNvPr>
            <p:cNvSpPr/>
            <p:nvPr/>
          </p:nvSpPr>
          <p:spPr>
            <a:xfrm>
              <a:off x="4941875" y="3904875"/>
              <a:ext cx="13725" cy="49150"/>
            </a:xfrm>
            <a:custGeom>
              <a:avLst/>
              <a:gdLst/>
              <a:ahLst/>
              <a:cxnLst/>
              <a:rect l="l" t="t" r="r" b="b"/>
              <a:pathLst>
                <a:path w="549" h="1966" extrusionOk="0">
                  <a:moveTo>
                    <a:pt x="102" y="1"/>
                  </a:moveTo>
                  <a:cubicBezTo>
                    <a:pt x="101" y="1"/>
                    <a:pt x="99" y="1"/>
                    <a:pt x="97" y="1"/>
                  </a:cubicBezTo>
                  <a:cubicBezTo>
                    <a:pt x="1" y="18"/>
                    <a:pt x="4" y="471"/>
                    <a:pt x="102" y="1014"/>
                  </a:cubicBezTo>
                  <a:cubicBezTo>
                    <a:pt x="198" y="1546"/>
                    <a:pt x="351" y="1965"/>
                    <a:pt x="448" y="1965"/>
                  </a:cubicBezTo>
                  <a:cubicBezTo>
                    <a:pt x="450" y="1965"/>
                    <a:pt x="452" y="1965"/>
                    <a:pt x="453" y="1965"/>
                  </a:cubicBezTo>
                  <a:cubicBezTo>
                    <a:pt x="549" y="1949"/>
                    <a:pt x="546" y="1495"/>
                    <a:pt x="448" y="952"/>
                  </a:cubicBezTo>
                  <a:cubicBezTo>
                    <a:pt x="352" y="420"/>
                    <a:pt x="198"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28;p45">
              <a:extLst>
                <a:ext uri="{FF2B5EF4-FFF2-40B4-BE49-F238E27FC236}">
                  <a16:creationId xmlns:a16="http://schemas.microsoft.com/office/drawing/2014/main" id="{1DA9E7CB-0AF5-45DF-B1F7-EB376BE0CB73}"/>
                </a:ext>
              </a:extLst>
            </p:cNvPr>
            <p:cNvSpPr/>
            <p:nvPr/>
          </p:nvSpPr>
          <p:spPr>
            <a:xfrm>
              <a:off x="4923925" y="3806650"/>
              <a:ext cx="13825" cy="49150"/>
            </a:xfrm>
            <a:custGeom>
              <a:avLst/>
              <a:gdLst/>
              <a:ahLst/>
              <a:cxnLst/>
              <a:rect l="l" t="t" r="r" b="b"/>
              <a:pathLst>
                <a:path w="553" h="1966" extrusionOk="0">
                  <a:moveTo>
                    <a:pt x="102" y="1"/>
                  </a:moveTo>
                  <a:cubicBezTo>
                    <a:pt x="100" y="1"/>
                    <a:pt x="98" y="1"/>
                    <a:pt x="96" y="1"/>
                  </a:cubicBezTo>
                  <a:cubicBezTo>
                    <a:pt x="1" y="19"/>
                    <a:pt x="4" y="472"/>
                    <a:pt x="104" y="1014"/>
                  </a:cubicBezTo>
                  <a:cubicBezTo>
                    <a:pt x="201" y="1547"/>
                    <a:pt x="355" y="1966"/>
                    <a:pt x="451" y="1966"/>
                  </a:cubicBezTo>
                  <a:cubicBezTo>
                    <a:pt x="452" y="1966"/>
                    <a:pt x="454" y="1966"/>
                    <a:pt x="456" y="1965"/>
                  </a:cubicBezTo>
                  <a:cubicBezTo>
                    <a:pt x="552" y="1948"/>
                    <a:pt x="549" y="1494"/>
                    <a:pt x="449" y="951"/>
                  </a:cubicBezTo>
                  <a:cubicBezTo>
                    <a:pt x="352" y="420"/>
                    <a:pt x="198"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29;p45">
              <a:extLst>
                <a:ext uri="{FF2B5EF4-FFF2-40B4-BE49-F238E27FC236}">
                  <a16:creationId xmlns:a16="http://schemas.microsoft.com/office/drawing/2014/main" id="{E044B919-6D49-4E9D-9985-E73ACC62F552}"/>
                </a:ext>
              </a:extLst>
            </p:cNvPr>
            <p:cNvSpPr/>
            <p:nvPr/>
          </p:nvSpPr>
          <p:spPr>
            <a:xfrm>
              <a:off x="4905825" y="3708475"/>
              <a:ext cx="13875" cy="49125"/>
            </a:xfrm>
            <a:custGeom>
              <a:avLst/>
              <a:gdLst/>
              <a:ahLst/>
              <a:cxnLst/>
              <a:rect l="l" t="t" r="r" b="b"/>
              <a:pathLst>
                <a:path w="555" h="1965" extrusionOk="0">
                  <a:moveTo>
                    <a:pt x="102" y="0"/>
                  </a:moveTo>
                  <a:cubicBezTo>
                    <a:pt x="100" y="0"/>
                    <a:pt x="98" y="0"/>
                    <a:pt x="96" y="1"/>
                  </a:cubicBezTo>
                  <a:cubicBezTo>
                    <a:pt x="1" y="18"/>
                    <a:pt x="4" y="472"/>
                    <a:pt x="105" y="1014"/>
                  </a:cubicBezTo>
                  <a:cubicBezTo>
                    <a:pt x="203" y="1545"/>
                    <a:pt x="356" y="1964"/>
                    <a:pt x="453" y="1964"/>
                  </a:cubicBezTo>
                  <a:cubicBezTo>
                    <a:pt x="455" y="1964"/>
                    <a:pt x="457" y="1964"/>
                    <a:pt x="459" y="1964"/>
                  </a:cubicBezTo>
                  <a:cubicBezTo>
                    <a:pt x="554" y="1946"/>
                    <a:pt x="551" y="1492"/>
                    <a:pt x="450" y="950"/>
                  </a:cubicBezTo>
                  <a:cubicBezTo>
                    <a:pt x="352" y="420"/>
                    <a:pt x="199" y="0"/>
                    <a:pt x="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930;p45">
              <a:extLst>
                <a:ext uri="{FF2B5EF4-FFF2-40B4-BE49-F238E27FC236}">
                  <a16:creationId xmlns:a16="http://schemas.microsoft.com/office/drawing/2014/main" id="{0B882B18-063D-4399-801B-91DE69B7598E}"/>
                </a:ext>
              </a:extLst>
            </p:cNvPr>
            <p:cNvSpPr/>
            <p:nvPr/>
          </p:nvSpPr>
          <p:spPr>
            <a:xfrm>
              <a:off x="4887575" y="3610300"/>
              <a:ext cx="13950" cy="49100"/>
            </a:xfrm>
            <a:custGeom>
              <a:avLst/>
              <a:gdLst/>
              <a:ahLst/>
              <a:cxnLst/>
              <a:rect l="l" t="t" r="r" b="b"/>
              <a:pathLst>
                <a:path w="558" h="1964" extrusionOk="0">
                  <a:moveTo>
                    <a:pt x="102" y="1"/>
                  </a:moveTo>
                  <a:cubicBezTo>
                    <a:pt x="100" y="1"/>
                    <a:pt x="98" y="1"/>
                    <a:pt x="96" y="1"/>
                  </a:cubicBezTo>
                  <a:cubicBezTo>
                    <a:pt x="0" y="19"/>
                    <a:pt x="6" y="471"/>
                    <a:pt x="106" y="1014"/>
                  </a:cubicBezTo>
                  <a:cubicBezTo>
                    <a:pt x="206" y="1546"/>
                    <a:pt x="360" y="1963"/>
                    <a:pt x="457" y="1963"/>
                  </a:cubicBezTo>
                  <a:cubicBezTo>
                    <a:pt x="459" y="1963"/>
                    <a:pt x="461" y="1963"/>
                    <a:pt x="463" y="1963"/>
                  </a:cubicBezTo>
                  <a:cubicBezTo>
                    <a:pt x="558" y="1946"/>
                    <a:pt x="554" y="1492"/>
                    <a:pt x="452" y="950"/>
                  </a:cubicBezTo>
                  <a:cubicBezTo>
                    <a:pt x="354" y="419"/>
                    <a:pt x="198"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931;p45">
              <a:extLst>
                <a:ext uri="{FF2B5EF4-FFF2-40B4-BE49-F238E27FC236}">
                  <a16:creationId xmlns:a16="http://schemas.microsoft.com/office/drawing/2014/main" id="{7D68CBC9-6716-43E4-8D39-99F94C90F98D}"/>
                </a:ext>
              </a:extLst>
            </p:cNvPr>
            <p:cNvSpPr/>
            <p:nvPr/>
          </p:nvSpPr>
          <p:spPr>
            <a:xfrm>
              <a:off x="4869175" y="3512150"/>
              <a:ext cx="14025" cy="49125"/>
            </a:xfrm>
            <a:custGeom>
              <a:avLst/>
              <a:gdLst/>
              <a:ahLst/>
              <a:cxnLst/>
              <a:rect l="l" t="t" r="r" b="b"/>
              <a:pathLst>
                <a:path w="561" h="1965" extrusionOk="0">
                  <a:moveTo>
                    <a:pt x="101" y="0"/>
                  </a:moveTo>
                  <a:cubicBezTo>
                    <a:pt x="99" y="0"/>
                    <a:pt x="97" y="1"/>
                    <a:pt x="95" y="1"/>
                  </a:cubicBezTo>
                  <a:cubicBezTo>
                    <a:pt x="0" y="19"/>
                    <a:pt x="4" y="473"/>
                    <a:pt x="107" y="1015"/>
                  </a:cubicBezTo>
                  <a:cubicBezTo>
                    <a:pt x="207" y="1545"/>
                    <a:pt x="362" y="1964"/>
                    <a:pt x="458" y="1964"/>
                  </a:cubicBezTo>
                  <a:cubicBezTo>
                    <a:pt x="460" y="1964"/>
                    <a:pt x="462" y="1964"/>
                    <a:pt x="464" y="1964"/>
                  </a:cubicBezTo>
                  <a:cubicBezTo>
                    <a:pt x="560" y="1946"/>
                    <a:pt x="555" y="1492"/>
                    <a:pt x="453" y="950"/>
                  </a:cubicBezTo>
                  <a:cubicBezTo>
                    <a:pt x="353" y="419"/>
                    <a:pt x="198" y="0"/>
                    <a:pt x="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932;p45">
              <a:extLst>
                <a:ext uri="{FF2B5EF4-FFF2-40B4-BE49-F238E27FC236}">
                  <a16:creationId xmlns:a16="http://schemas.microsoft.com/office/drawing/2014/main" id="{78CD7EE6-9577-4AC0-9F9C-9B54F5D93117}"/>
                </a:ext>
              </a:extLst>
            </p:cNvPr>
            <p:cNvSpPr/>
            <p:nvPr/>
          </p:nvSpPr>
          <p:spPr>
            <a:xfrm>
              <a:off x="4850600" y="3414075"/>
              <a:ext cx="14075" cy="49050"/>
            </a:xfrm>
            <a:custGeom>
              <a:avLst/>
              <a:gdLst/>
              <a:ahLst/>
              <a:cxnLst/>
              <a:rect l="l" t="t" r="r" b="b"/>
              <a:pathLst>
                <a:path w="563" h="1962" extrusionOk="0">
                  <a:moveTo>
                    <a:pt x="102" y="0"/>
                  </a:moveTo>
                  <a:cubicBezTo>
                    <a:pt x="100" y="0"/>
                    <a:pt x="98" y="0"/>
                    <a:pt x="96" y="1"/>
                  </a:cubicBezTo>
                  <a:cubicBezTo>
                    <a:pt x="1" y="18"/>
                    <a:pt x="7" y="471"/>
                    <a:pt x="110" y="1013"/>
                  </a:cubicBezTo>
                  <a:cubicBezTo>
                    <a:pt x="209" y="1543"/>
                    <a:pt x="367" y="1962"/>
                    <a:pt x="463" y="1962"/>
                  </a:cubicBezTo>
                  <a:cubicBezTo>
                    <a:pt x="465" y="1962"/>
                    <a:pt x="467" y="1962"/>
                    <a:pt x="469" y="1961"/>
                  </a:cubicBezTo>
                  <a:cubicBezTo>
                    <a:pt x="563" y="1944"/>
                    <a:pt x="557" y="1490"/>
                    <a:pt x="455" y="948"/>
                  </a:cubicBezTo>
                  <a:cubicBezTo>
                    <a:pt x="355" y="418"/>
                    <a:pt x="198" y="0"/>
                    <a:pt x="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33;p45">
              <a:extLst>
                <a:ext uri="{FF2B5EF4-FFF2-40B4-BE49-F238E27FC236}">
                  <a16:creationId xmlns:a16="http://schemas.microsoft.com/office/drawing/2014/main" id="{6EA8C68F-BB48-4359-A526-52F4AB6B2D4D}"/>
                </a:ext>
              </a:extLst>
            </p:cNvPr>
            <p:cNvSpPr/>
            <p:nvPr/>
          </p:nvSpPr>
          <p:spPr>
            <a:xfrm>
              <a:off x="4831875" y="3315975"/>
              <a:ext cx="14200" cy="49075"/>
            </a:xfrm>
            <a:custGeom>
              <a:avLst/>
              <a:gdLst/>
              <a:ahLst/>
              <a:cxnLst/>
              <a:rect l="l" t="t" r="r" b="b"/>
              <a:pathLst>
                <a:path w="568" h="1963" extrusionOk="0">
                  <a:moveTo>
                    <a:pt x="102" y="1"/>
                  </a:moveTo>
                  <a:cubicBezTo>
                    <a:pt x="100" y="1"/>
                    <a:pt x="98" y="1"/>
                    <a:pt x="96" y="1"/>
                  </a:cubicBezTo>
                  <a:cubicBezTo>
                    <a:pt x="1" y="20"/>
                    <a:pt x="7" y="472"/>
                    <a:pt x="111" y="1014"/>
                  </a:cubicBezTo>
                  <a:cubicBezTo>
                    <a:pt x="213" y="1546"/>
                    <a:pt x="369" y="1962"/>
                    <a:pt x="465" y="1962"/>
                  </a:cubicBezTo>
                  <a:cubicBezTo>
                    <a:pt x="467" y="1962"/>
                    <a:pt x="469" y="1962"/>
                    <a:pt x="471" y="1962"/>
                  </a:cubicBezTo>
                  <a:cubicBezTo>
                    <a:pt x="567" y="1944"/>
                    <a:pt x="561" y="1490"/>
                    <a:pt x="457" y="948"/>
                  </a:cubicBezTo>
                  <a:cubicBezTo>
                    <a:pt x="355" y="418"/>
                    <a:pt x="199"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934;p45">
              <a:extLst>
                <a:ext uri="{FF2B5EF4-FFF2-40B4-BE49-F238E27FC236}">
                  <a16:creationId xmlns:a16="http://schemas.microsoft.com/office/drawing/2014/main" id="{5C52F4E7-D0F7-492D-B223-09D665F2B761}"/>
                </a:ext>
              </a:extLst>
            </p:cNvPr>
            <p:cNvSpPr/>
            <p:nvPr/>
          </p:nvSpPr>
          <p:spPr>
            <a:xfrm>
              <a:off x="4813025" y="3217925"/>
              <a:ext cx="14225" cy="49075"/>
            </a:xfrm>
            <a:custGeom>
              <a:avLst/>
              <a:gdLst/>
              <a:ahLst/>
              <a:cxnLst/>
              <a:rect l="l" t="t" r="r" b="b"/>
              <a:pathLst>
                <a:path w="569" h="1963" extrusionOk="0">
                  <a:moveTo>
                    <a:pt x="101" y="1"/>
                  </a:moveTo>
                  <a:cubicBezTo>
                    <a:pt x="99" y="1"/>
                    <a:pt x="97" y="1"/>
                    <a:pt x="95" y="1"/>
                  </a:cubicBezTo>
                  <a:cubicBezTo>
                    <a:pt x="0" y="20"/>
                    <a:pt x="7" y="472"/>
                    <a:pt x="112" y="1014"/>
                  </a:cubicBezTo>
                  <a:cubicBezTo>
                    <a:pt x="214" y="1546"/>
                    <a:pt x="371" y="1962"/>
                    <a:pt x="468" y="1962"/>
                  </a:cubicBezTo>
                  <a:cubicBezTo>
                    <a:pt x="470" y="1962"/>
                    <a:pt x="472" y="1962"/>
                    <a:pt x="474" y="1962"/>
                  </a:cubicBezTo>
                  <a:cubicBezTo>
                    <a:pt x="569" y="1943"/>
                    <a:pt x="561" y="1489"/>
                    <a:pt x="457" y="948"/>
                  </a:cubicBezTo>
                  <a:cubicBezTo>
                    <a:pt x="355" y="418"/>
                    <a:pt x="197" y="1"/>
                    <a:pt x="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35;p45">
              <a:extLst>
                <a:ext uri="{FF2B5EF4-FFF2-40B4-BE49-F238E27FC236}">
                  <a16:creationId xmlns:a16="http://schemas.microsoft.com/office/drawing/2014/main" id="{39CA9036-C3E9-4175-B8FF-4FC70ABE786B}"/>
                </a:ext>
              </a:extLst>
            </p:cNvPr>
            <p:cNvSpPr/>
            <p:nvPr/>
          </p:nvSpPr>
          <p:spPr>
            <a:xfrm>
              <a:off x="4794000" y="3119900"/>
              <a:ext cx="14325" cy="49050"/>
            </a:xfrm>
            <a:custGeom>
              <a:avLst/>
              <a:gdLst/>
              <a:ahLst/>
              <a:cxnLst/>
              <a:rect l="l" t="t" r="r" b="b"/>
              <a:pathLst>
                <a:path w="573" h="1962" extrusionOk="0">
                  <a:moveTo>
                    <a:pt x="102" y="1"/>
                  </a:moveTo>
                  <a:cubicBezTo>
                    <a:pt x="100" y="1"/>
                    <a:pt x="98" y="1"/>
                    <a:pt x="96" y="1"/>
                  </a:cubicBezTo>
                  <a:cubicBezTo>
                    <a:pt x="0" y="19"/>
                    <a:pt x="8" y="472"/>
                    <a:pt x="113" y="1014"/>
                  </a:cubicBezTo>
                  <a:cubicBezTo>
                    <a:pt x="217" y="1545"/>
                    <a:pt x="374" y="1961"/>
                    <a:pt x="471" y="1961"/>
                  </a:cubicBezTo>
                  <a:cubicBezTo>
                    <a:pt x="473" y="1961"/>
                    <a:pt x="475" y="1961"/>
                    <a:pt x="477" y="1961"/>
                  </a:cubicBezTo>
                  <a:cubicBezTo>
                    <a:pt x="572" y="1942"/>
                    <a:pt x="564" y="1487"/>
                    <a:pt x="459" y="947"/>
                  </a:cubicBezTo>
                  <a:cubicBezTo>
                    <a:pt x="356" y="418"/>
                    <a:pt x="197"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36;p45">
              <a:extLst>
                <a:ext uri="{FF2B5EF4-FFF2-40B4-BE49-F238E27FC236}">
                  <a16:creationId xmlns:a16="http://schemas.microsoft.com/office/drawing/2014/main" id="{BC0BF9C0-4091-400A-BC45-E0A310B78300}"/>
                </a:ext>
              </a:extLst>
            </p:cNvPr>
            <p:cNvSpPr/>
            <p:nvPr/>
          </p:nvSpPr>
          <p:spPr>
            <a:xfrm>
              <a:off x="4774825" y="3021925"/>
              <a:ext cx="14400" cy="49025"/>
            </a:xfrm>
            <a:custGeom>
              <a:avLst/>
              <a:gdLst/>
              <a:ahLst/>
              <a:cxnLst/>
              <a:rect l="l" t="t" r="r" b="b"/>
              <a:pathLst>
                <a:path w="576" h="1961" extrusionOk="0">
                  <a:moveTo>
                    <a:pt x="102" y="1"/>
                  </a:moveTo>
                  <a:cubicBezTo>
                    <a:pt x="99" y="1"/>
                    <a:pt x="97" y="1"/>
                    <a:pt x="95" y="1"/>
                  </a:cubicBezTo>
                  <a:cubicBezTo>
                    <a:pt x="0" y="20"/>
                    <a:pt x="9" y="473"/>
                    <a:pt x="115" y="1014"/>
                  </a:cubicBezTo>
                  <a:cubicBezTo>
                    <a:pt x="218" y="1543"/>
                    <a:pt x="378" y="1960"/>
                    <a:pt x="474" y="1960"/>
                  </a:cubicBezTo>
                  <a:cubicBezTo>
                    <a:pt x="476" y="1960"/>
                    <a:pt x="478" y="1960"/>
                    <a:pt x="480" y="1960"/>
                  </a:cubicBezTo>
                  <a:cubicBezTo>
                    <a:pt x="575" y="1941"/>
                    <a:pt x="566" y="1487"/>
                    <a:pt x="461" y="947"/>
                  </a:cubicBezTo>
                  <a:cubicBezTo>
                    <a:pt x="357" y="418"/>
                    <a:pt x="198"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37;p45">
              <a:extLst>
                <a:ext uri="{FF2B5EF4-FFF2-40B4-BE49-F238E27FC236}">
                  <a16:creationId xmlns:a16="http://schemas.microsoft.com/office/drawing/2014/main" id="{DD3BE49E-1A48-4603-BF19-2AEEB9591AB0}"/>
                </a:ext>
              </a:extLst>
            </p:cNvPr>
            <p:cNvSpPr/>
            <p:nvPr/>
          </p:nvSpPr>
          <p:spPr>
            <a:xfrm>
              <a:off x="4755500" y="2923950"/>
              <a:ext cx="14450" cy="49050"/>
            </a:xfrm>
            <a:custGeom>
              <a:avLst/>
              <a:gdLst/>
              <a:ahLst/>
              <a:cxnLst/>
              <a:rect l="l" t="t" r="r" b="b"/>
              <a:pathLst>
                <a:path w="578" h="1962" extrusionOk="0">
                  <a:moveTo>
                    <a:pt x="102" y="1"/>
                  </a:moveTo>
                  <a:cubicBezTo>
                    <a:pt x="99" y="1"/>
                    <a:pt x="97" y="1"/>
                    <a:pt x="95" y="1"/>
                  </a:cubicBezTo>
                  <a:cubicBezTo>
                    <a:pt x="0" y="21"/>
                    <a:pt x="9" y="474"/>
                    <a:pt x="116" y="1015"/>
                  </a:cubicBezTo>
                  <a:cubicBezTo>
                    <a:pt x="221" y="1545"/>
                    <a:pt x="380" y="1961"/>
                    <a:pt x="476" y="1961"/>
                  </a:cubicBezTo>
                  <a:cubicBezTo>
                    <a:pt x="478" y="1961"/>
                    <a:pt x="480" y="1961"/>
                    <a:pt x="482" y="1961"/>
                  </a:cubicBezTo>
                  <a:cubicBezTo>
                    <a:pt x="577" y="1942"/>
                    <a:pt x="569" y="1488"/>
                    <a:pt x="462" y="947"/>
                  </a:cubicBezTo>
                  <a:cubicBezTo>
                    <a:pt x="357" y="418"/>
                    <a:pt x="197"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38;p45">
              <a:extLst>
                <a:ext uri="{FF2B5EF4-FFF2-40B4-BE49-F238E27FC236}">
                  <a16:creationId xmlns:a16="http://schemas.microsoft.com/office/drawing/2014/main" id="{F1408941-E257-481B-9C4B-B5218A3CD692}"/>
                </a:ext>
              </a:extLst>
            </p:cNvPr>
            <p:cNvSpPr/>
            <p:nvPr/>
          </p:nvSpPr>
          <p:spPr>
            <a:xfrm>
              <a:off x="4736025" y="2826025"/>
              <a:ext cx="14525" cy="49025"/>
            </a:xfrm>
            <a:custGeom>
              <a:avLst/>
              <a:gdLst/>
              <a:ahLst/>
              <a:cxnLst/>
              <a:rect l="l" t="t" r="r" b="b"/>
              <a:pathLst>
                <a:path w="581" h="1961" extrusionOk="0">
                  <a:moveTo>
                    <a:pt x="102" y="1"/>
                  </a:moveTo>
                  <a:cubicBezTo>
                    <a:pt x="99" y="1"/>
                    <a:pt x="97" y="1"/>
                    <a:pt x="95" y="2"/>
                  </a:cubicBezTo>
                  <a:cubicBezTo>
                    <a:pt x="0" y="21"/>
                    <a:pt x="10" y="474"/>
                    <a:pt x="118" y="1014"/>
                  </a:cubicBezTo>
                  <a:cubicBezTo>
                    <a:pt x="224" y="1544"/>
                    <a:pt x="383" y="1960"/>
                    <a:pt x="479" y="1960"/>
                  </a:cubicBezTo>
                  <a:cubicBezTo>
                    <a:pt x="481" y="1960"/>
                    <a:pt x="483" y="1960"/>
                    <a:pt x="485" y="1960"/>
                  </a:cubicBezTo>
                  <a:cubicBezTo>
                    <a:pt x="580" y="1940"/>
                    <a:pt x="571" y="1487"/>
                    <a:pt x="463" y="946"/>
                  </a:cubicBezTo>
                  <a:cubicBezTo>
                    <a:pt x="357" y="418"/>
                    <a:pt x="198"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39;p45">
              <a:extLst>
                <a:ext uri="{FF2B5EF4-FFF2-40B4-BE49-F238E27FC236}">
                  <a16:creationId xmlns:a16="http://schemas.microsoft.com/office/drawing/2014/main" id="{868E92AC-14C9-4ED9-990B-313D00B8E55B}"/>
                </a:ext>
              </a:extLst>
            </p:cNvPr>
            <p:cNvSpPr/>
            <p:nvPr/>
          </p:nvSpPr>
          <p:spPr>
            <a:xfrm>
              <a:off x="4716375" y="2728150"/>
              <a:ext cx="14600" cy="48975"/>
            </a:xfrm>
            <a:custGeom>
              <a:avLst/>
              <a:gdLst/>
              <a:ahLst/>
              <a:cxnLst/>
              <a:rect l="l" t="t" r="r" b="b"/>
              <a:pathLst>
                <a:path w="584" h="1959" extrusionOk="0">
                  <a:moveTo>
                    <a:pt x="102" y="0"/>
                  </a:moveTo>
                  <a:cubicBezTo>
                    <a:pt x="100" y="0"/>
                    <a:pt x="98" y="0"/>
                    <a:pt x="95" y="1"/>
                  </a:cubicBezTo>
                  <a:cubicBezTo>
                    <a:pt x="0" y="20"/>
                    <a:pt x="11" y="473"/>
                    <a:pt x="119" y="1014"/>
                  </a:cubicBezTo>
                  <a:cubicBezTo>
                    <a:pt x="226" y="1543"/>
                    <a:pt x="386" y="1959"/>
                    <a:pt x="483" y="1959"/>
                  </a:cubicBezTo>
                  <a:cubicBezTo>
                    <a:pt x="485" y="1959"/>
                    <a:pt x="487" y="1959"/>
                    <a:pt x="489" y="1958"/>
                  </a:cubicBezTo>
                  <a:cubicBezTo>
                    <a:pt x="584" y="1939"/>
                    <a:pt x="573" y="1485"/>
                    <a:pt x="464" y="944"/>
                  </a:cubicBezTo>
                  <a:cubicBezTo>
                    <a:pt x="358" y="416"/>
                    <a:pt x="198" y="0"/>
                    <a:pt x="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40;p45">
              <a:extLst>
                <a:ext uri="{FF2B5EF4-FFF2-40B4-BE49-F238E27FC236}">
                  <a16:creationId xmlns:a16="http://schemas.microsoft.com/office/drawing/2014/main" id="{3CE6C5CC-A7DA-4D84-AE58-E077B9AAAC83}"/>
                </a:ext>
              </a:extLst>
            </p:cNvPr>
            <p:cNvSpPr/>
            <p:nvPr/>
          </p:nvSpPr>
          <p:spPr>
            <a:xfrm>
              <a:off x="4696600" y="2630275"/>
              <a:ext cx="14700" cy="48975"/>
            </a:xfrm>
            <a:custGeom>
              <a:avLst/>
              <a:gdLst/>
              <a:ahLst/>
              <a:cxnLst/>
              <a:rect l="l" t="t" r="r" b="b"/>
              <a:pathLst>
                <a:path w="588" h="1959" extrusionOk="0">
                  <a:moveTo>
                    <a:pt x="102" y="1"/>
                  </a:moveTo>
                  <a:cubicBezTo>
                    <a:pt x="100" y="1"/>
                    <a:pt x="97" y="1"/>
                    <a:pt x="95" y="1"/>
                  </a:cubicBezTo>
                  <a:cubicBezTo>
                    <a:pt x="0" y="21"/>
                    <a:pt x="11" y="474"/>
                    <a:pt x="121" y="1014"/>
                  </a:cubicBezTo>
                  <a:cubicBezTo>
                    <a:pt x="228" y="1542"/>
                    <a:pt x="388" y="1958"/>
                    <a:pt x="484" y="1958"/>
                  </a:cubicBezTo>
                  <a:cubicBezTo>
                    <a:pt x="487" y="1958"/>
                    <a:pt x="489" y="1958"/>
                    <a:pt x="491" y="1957"/>
                  </a:cubicBezTo>
                  <a:cubicBezTo>
                    <a:pt x="587" y="1939"/>
                    <a:pt x="575" y="1485"/>
                    <a:pt x="466" y="945"/>
                  </a:cubicBezTo>
                  <a:cubicBezTo>
                    <a:pt x="358" y="416"/>
                    <a:pt x="198" y="1"/>
                    <a:pt x="1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41;p45">
              <a:extLst>
                <a:ext uri="{FF2B5EF4-FFF2-40B4-BE49-F238E27FC236}">
                  <a16:creationId xmlns:a16="http://schemas.microsoft.com/office/drawing/2014/main" id="{97ADD4CC-21C3-4A8F-AA04-2A529F95AD09}"/>
                </a:ext>
              </a:extLst>
            </p:cNvPr>
            <p:cNvSpPr/>
            <p:nvPr/>
          </p:nvSpPr>
          <p:spPr>
            <a:xfrm>
              <a:off x="4680775" y="2556475"/>
              <a:ext cx="11450" cy="24925"/>
            </a:xfrm>
            <a:custGeom>
              <a:avLst/>
              <a:gdLst/>
              <a:ahLst/>
              <a:cxnLst/>
              <a:rect l="l" t="t" r="r" b="b"/>
              <a:pathLst>
                <a:path w="458" h="997" extrusionOk="0">
                  <a:moveTo>
                    <a:pt x="140" y="0"/>
                  </a:moveTo>
                  <a:cubicBezTo>
                    <a:pt x="136" y="0"/>
                    <a:pt x="132" y="1"/>
                    <a:pt x="127" y="2"/>
                  </a:cubicBezTo>
                  <a:cubicBezTo>
                    <a:pt x="32" y="21"/>
                    <a:pt x="1" y="260"/>
                    <a:pt x="56" y="533"/>
                  </a:cubicBezTo>
                  <a:cubicBezTo>
                    <a:pt x="110" y="796"/>
                    <a:pt x="225" y="996"/>
                    <a:pt x="318" y="996"/>
                  </a:cubicBezTo>
                  <a:cubicBezTo>
                    <a:pt x="322" y="996"/>
                    <a:pt x="326" y="996"/>
                    <a:pt x="331" y="995"/>
                  </a:cubicBezTo>
                  <a:cubicBezTo>
                    <a:pt x="426" y="976"/>
                    <a:pt x="457" y="738"/>
                    <a:pt x="401" y="463"/>
                  </a:cubicBezTo>
                  <a:cubicBezTo>
                    <a:pt x="348" y="202"/>
                    <a:pt x="233" y="0"/>
                    <a:pt x="1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42;p45">
              <a:extLst>
                <a:ext uri="{FF2B5EF4-FFF2-40B4-BE49-F238E27FC236}">
                  <a16:creationId xmlns:a16="http://schemas.microsoft.com/office/drawing/2014/main" id="{25CE3A70-B04E-4BAB-AC0D-55FD1966734E}"/>
                </a:ext>
              </a:extLst>
            </p:cNvPr>
            <p:cNvSpPr/>
            <p:nvPr/>
          </p:nvSpPr>
          <p:spPr>
            <a:xfrm>
              <a:off x="2863625" y="666150"/>
              <a:ext cx="1415400" cy="1426400"/>
            </a:xfrm>
            <a:custGeom>
              <a:avLst/>
              <a:gdLst/>
              <a:ahLst/>
              <a:cxnLst/>
              <a:rect l="l" t="t" r="r" b="b"/>
              <a:pathLst>
                <a:path w="56616" h="57056" extrusionOk="0">
                  <a:moveTo>
                    <a:pt x="27164" y="1"/>
                  </a:moveTo>
                  <a:cubicBezTo>
                    <a:pt x="22768" y="1"/>
                    <a:pt x="17681" y="1420"/>
                    <a:pt x="12391" y="5781"/>
                  </a:cubicBezTo>
                  <a:cubicBezTo>
                    <a:pt x="12391" y="5781"/>
                    <a:pt x="0" y="14967"/>
                    <a:pt x="3846" y="28854"/>
                  </a:cubicBezTo>
                  <a:cubicBezTo>
                    <a:pt x="7691" y="42741"/>
                    <a:pt x="16451" y="44237"/>
                    <a:pt x="20724" y="45946"/>
                  </a:cubicBezTo>
                  <a:cubicBezTo>
                    <a:pt x="24996" y="47655"/>
                    <a:pt x="35251" y="50646"/>
                    <a:pt x="40165" y="57055"/>
                  </a:cubicBezTo>
                  <a:lnTo>
                    <a:pt x="56616" y="44451"/>
                  </a:lnTo>
                  <a:cubicBezTo>
                    <a:pt x="56616" y="44451"/>
                    <a:pt x="51489" y="35906"/>
                    <a:pt x="50207" y="23941"/>
                  </a:cubicBezTo>
                  <a:cubicBezTo>
                    <a:pt x="48925" y="11977"/>
                    <a:pt x="43798" y="6422"/>
                    <a:pt x="39738" y="3858"/>
                  </a:cubicBezTo>
                  <a:cubicBezTo>
                    <a:pt x="37442" y="2408"/>
                    <a:pt x="32890" y="1"/>
                    <a:pt x="27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43;p45">
              <a:extLst>
                <a:ext uri="{FF2B5EF4-FFF2-40B4-BE49-F238E27FC236}">
                  <a16:creationId xmlns:a16="http://schemas.microsoft.com/office/drawing/2014/main" id="{2394BCD8-4895-4270-A5EA-F2D119714EDF}"/>
                </a:ext>
              </a:extLst>
            </p:cNvPr>
            <p:cNvSpPr/>
            <p:nvPr/>
          </p:nvSpPr>
          <p:spPr>
            <a:xfrm>
              <a:off x="3253600" y="1036225"/>
              <a:ext cx="872300" cy="951900"/>
            </a:xfrm>
            <a:custGeom>
              <a:avLst/>
              <a:gdLst/>
              <a:ahLst/>
              <a:cxnLst/>
              <a:rect l="l" t="t" r="r" b="b"/>
              <a:pathLst>
                <a:path w="34892" h="38076" extrusionOk="0">
                  <a:moveTo>
                    <a:pt x="19313" y="305"/>
                  </a:moveTo>
                  <a:cubicBezTo>
                    <a:pt x="19516" y="305"/>
                    <a:pt x="19720" y="318"/>
                    <a:pt x="19923" y="345"/>
                  </a:cubicBezTo>
                  <a:cubicBezTo>
                    <a:pt x="20869" y="483"/>
                    <a:pt x="21781" y="965"/>
                    <a:pt x="22347" y="1768"/>
                  </a:cubicBezTo>
                  <a:cubicBezTo>
                    <a:pt x="22926" y="2556"/>
                    <a:pt x="23197" y="3562"/>
                    <a:pt x="23189" y="4565"/>
                  </a:cubicBezTo>
                  <a:cubicBezTo>
                    <a:pt x="23194" y="5573"/>
                    <a:pt x="22900" y="6572"/>
                    <a:pt x="22426" y="7489"/>
                  </a:cubicBezTo>
                  <a:cubicBezTo>
                    <a:pt x="21959" y="8411"/>
                    <a:pt x="21320" y="9250"/>
                    <a:pt x="20626" y="10047"/>
                  </a:cubicBezTo>
                  <a:cubicBezTo>
                    <a:pt x="19524" y="11288"/>
                    <a:pt x="18315" y="12462"/>
                    <a:pt x="17021" y="13561"/>
                  </a:cubicBezTo>
                  <a:lnTo>
                    <a:pt x="17021" y="13561"/>
                  </a:lnTo>
                  <a:cubicBezTo>
                    <a:pt x="16807" y="13260"/>
                    <a:pt x="16596" y="12952"/>
                    <a:pt x="16390" y="12639"/>
                  </a:cubicBezTo>
                  <a:cubicBezTo>
                    <a:pt x="15477" y="11239"/>
                    <a:pt x="14662" y="9671"/>
                    <a:pt x="14320" y="7928"/>
                  </a:cubicBezTo>
                  <a:cubicBezTo>
                    <a:pt x="13992" y="6202"/>
                    <a:pt x="14136" y="4261"/>
                    <a:pt x="15105" y="2665"/>
                  </a:cubicBezTo>
                  <a:cubicBezTo>
                    <a:pt x="15937" y="1233"/>
                    <a:pt x="17602" y="305"/>
                    <a:pt x="19313" y="305"/>
                  </a:cubicBezTo>
                  <a:close/>
                  <a:moveTo>
                    <a:pt x="4153" y="11150"/>
                  </a:moveTo>
                  <a:cubicBezTo>
                    <a:pt x="4733" y="11150"/>
                    <a:pt x="5312" y="11249"/>
                    <a:pt x="5855" y="11428"/>
                  </a:cubicBezTo>
                  <a:cubicBezTo>
                    <a:pt x="6710" y="11713"/>
                    <a:pt x="7477" y="12210"/>
                    <a:pt x="8158" y="12773"/>
                  </a:cubicBezTo>
                  <a:cubicBezTo>
                    <a:pt x="9522" y="13917"/>
                    <a:pt x="10568" y="15332"/>
                    <a:pt x="11662" y="16615"/>
                  </a:cubicBezTo>
                  <a:cubicBezTo>
                    <a:pt x="11812" y="16796"/>
                    <a:pt x="11962" y="16977"/>
                    <a:pt x="12112" y="17156"/>
                  </a:cubicBezTo>
                  <a:lnTo>
                    <a:pt x="12112" y="17156"/>
                  </a:lnTo>
                  <a:cubicBezTo>
                    <a:pt x="11602" y="17472"/>
                    <a:pt x="11085" y="17771"/>
                    <a:pt x="10560" y="18049"/>
                  </a:cubicBezTo>
                  <a:cubicBezTo>
                    <a:pt x="9104" y="18813"/>
                    <a:pt x="7498" y="19332"/>
                    <a:pt x="5907" y="19332"/>
                  </a:cubicBezTo>
                  <a:cubicBezTo>
                    <a:pt x="5466" y="19332"/>
                    <a:pt x="5026" y="19292"/>
                    <a:pt x="4590" y="19207"/>
                  </a:cubicBezTo>
                  <a:cubicBezTo>
                    <a:pt x="3599" y="19022"/>
                    <a:pt x="2652" y="18611"/>
                    <a:pt x="1909" y="17964"/>
                  </a:cubicBezTo>
                  <a:cubicBezTo>
                    <a:pt x="1159" y="17329"/>
                    <a:pt x="674" y="16429"/>
                    <a:pt x="493" y="15486"/>
                  </a:cubicBezTo>
                  <a:cubicBezTo>
                    <a:pt x="309" y="14546"/>
                    <a:pt x="434" y="13541"/>
                    <a:pt x="927" y="12750"/>
                  </a:cubicBezTo>
                  <a:cubicBezTo>
                    <a:pt x="1413" y="11953"/>
                    <a:pt x="2262" y="11438"/>
                    <a:pt x="3157" y="11252"/>
                  </a:cubicBezTo>
                  <a:cubicBezTo>
                    <a:pt x="3485" y="11183"/>
                    <a:pt x="3819" y="11150"/>
                    <a:pt x="4153" y="11150"/>
                  </a:cubicBezTo>
                  <a:close/>
                  <a:moveTo>
                    <a:pt x="19320" y="0"/>
                  </a:moveTo>
                  <a:cubicBezTo>
                    <a:pt x="17495" y="0"/>
                    <a:pt x="15737" y="992"/>
                    <a:pt x="14854" y="2511"/>
                  </a:cubicBezTo>
                  <a:cubicBezTo>
                    <a:pt x="13839" y="4194"/>
                    <a:pt x="13703" y="6202"/>
                    <a:pt x="14045" y="7979"/>
                  </a:cubicBezTo>
                  <a:cubicBezTo>
                    <a:pt x="14403" y="9777"/>
                    <a:pt x="15241" y="11369"/>
                    <a:pt x="16170" y="12782"/>
                  </a:cubicBezTo>
                  <a:cubicBezTo>
                    <a:pt x="16383" y="13105"/>
                    <a:pt x="16601" y="13420"/>
                    <a:pt x="16822" y="13729"/>
                  </a:cubicBezTo>
                  <a:lnTo>
                    <a:pt x="16822" y="13729"/>
                  </a:lnTo>
                  <a:cubicBezTo>
                    <a:pt x="16526" y="13977"/>
                    <a:pt x="16226" y="14221"/>
                    <a:pt x="15921" y="14461"/>
                  </a:cubicBezTo>
                  <a:cubicBezTo>
                    <a:pt x="14754" y="15368"/>
                    <a:pt x="13563" y="16240"/>
                    <a:pt x="12335" y="17016"/>
                  </a:cubicBezTo>
                  <a:lnTo>
                    <a:pt x="12335" y="17016"/>
                  </a:lnTo>
                  <a:lnTo>
                    <a:pt x="11865" y="16446"/>
                  </a:lnTo>
                  <a:cubicBezTo>
                    <a:pt x="10778" y="15163"/>
                    <a:pt x="9735" y="13739"/>
                    <a:pt x="8337" y="12558"/>
                  </a:cubicBezTo>
                  <a:cubicBezTo>
                    <a:pt x="7638" y="11976"/>
                    <a:pt x="6848" y="11460"/>
                    <a:pt x="5944" y="11156"/>
                  </a:cubicBezTo>
                  <a:cubicBezTo>
                    <a:pt x="5370" y="10966"/>
                    <a:pt x="4759" y="10859"/>
                    <a:pt x="4142" y="10859"/>
                  </a:cubicBezTo>
                  <a:cubicBezTo>
                    <a:pt x="3793" y="10859"/>
                    <a:pt x="3443" y="10893"/>
                    <a:pt x="3095" y="10966"/>
                  </a:cubicBezTo>
                  <a:cubicBezTo>
                    <a:pt x="2140" y="11160"/>
                    <a:pt x="1207" y="11717"/>
                    <a:pt x="673" y="12592"/>
                  </a:cubicBezTo>
                  <a:cubicBezTo>
                    <a:pt x="132" y="13460"/>
                    <a:pt x="0" y="14541"/>
                    <a:pt x="193" y="15543"/>
                  </a:cubicBezTo>
                  <a:cubicBezTo>
                    <a:pt x="385" y="16548"/>
                    <a:pt x="905" y="17515"/>
                    <a:pt x="1707" y="18197"/>
                  </a:cubicBezTo>
                  <a:cubicBezTo>
                    <a:pt x="2498" y="18887"/>
                    <a:pt x="3496" y="19318"/>
                    <a:pt x="4532" y="19513"/>
                  </a:cubicBezTo>
                  <a:cubicBezTo>
                    <a:pt x="4996" y="19601"/>
                    <a:pt x="5469" y="19643"/>
                    <a:pt x="5944" y="19643"/>
                  </a:cubicBezTo>
                  <a:cubicBezTo>
                    <a:pt x="6531" y="19643"/>
                    <a:pt x="7121" y="19578"/>
                    <a:pt x="7698" y="19451"/>
                  </a:cubicBezTo>
                  <a:cubicBezTo>
                    <a:pt x="8744" y="19225"/>
                    <a:pt x="9749" y="18823"/>
                    <a:pt x="10705" y="18330"/>
                  </a:cubicBezTo>
                  <a:cubicBezTo>
                    <a:pt x="11252" y="18040"/>
                    <a:pt x="11789" y="17730"/>
                    <a:pt x="12316" y="17402"/>
                  </a:cubicBezTo>
                  <a:lnTo>
                    <a:pt x="12316" y="17402"/>
                  </a:lnTo>
                  <a:cubicBezTo>
                    <a:pt x="14229" y="19700"/>
                    <a:pt x="16020" y="21852"/>
                    <a:pt x="17671" y="23835"/>
                  </a:cubicBezTo>
                  <a:lnTo>
                    <a:pt x="26388" y="34274"/>
                  </a:lnTo>
                  <a:lnTo>
                    <a:pt x="28770" y="37102"/>
                  </a:lnTo>
                  <a:lnTo>
                    <a:pt x="29396" y="37833"/>
                  </a:lnTo>
                  <a:cubicBezTo>
                    <a:pt x="29539" y="37996"/>
                    <a:pt x="29618" y="38075"/>
                    <a:pt x="29618" y="38075"/>
                  </a:cubicBezTo>
                  <a:cubicBezTo>
                    <a:pt x="29618" y="38075"/>
                    <a:pt x="29555" y="37982"/>
                    <a:pt x="29421" y="37813"/>
                  </a:cubicBezTo>
                  <a:cubicBezTo>
                    <a:pt x="29278" y="37634"/>
                    <a:pt x="29077" y="37383"/>
                    <a:pt x="28820" y="37061"/>
                  </a:cubicBezTo>
                  <a:lnTo>
                    <a:pt x="26483" y="34195"/>
                  </a:lnTo>
                  <a:cubicBezTo>
                    <a:pt x="24435" y="31705"/>
                    <a:pt x="21485" y="28119"/>
                    <a:pt x="17844" y="23691"/>
                  </a:cubicBezTo>
                  <a:lnTo>
                    <a:pt x="12538" y="17263"/>
                  </a:lnTo>
                  <a:lnTo>
                    <a:pt x="12538" y="17263"/>
                  </a:lnTo>
                  <a:cubicBezTo>
                    <a:pt x="13768" y="16484"/>
                    <a:pt x="14951" y="15617"/>
                    <a:pt x="16119" y="14710"/>
                  </a:cubicBezTo>
                  <a:cubicBezTo>
                    <a:pt x="16419" y="14472"/>
                    <a:pt x="16716" y="14231"/>
                    <a:pt x="17009" y="13987"/>
                  </a:cubicBezTo>
                  <a:lnTo>
                    <a:pt x="17009" y="13987"/>
                  </a:lnTo>
                  <a:cubicBezTo>
                    <a:pt x="17701" y="14937"/>
                    <a:pt x="18418" y="15828"/>
                    <a:pt x="19108" y="16698"/>
                  </a:cubicBezTo>
                  <a:cubicBezTo>
                    <a:pt x="20086" y="17925"/>
                    <a:pt x="21062" y="19072"/>
                    <a:pt x="22003" y="20158"/>
                  </a:cubicBezTo>
                  <a:cubicBezTo>
                    <a:pt x="25783" y="24489"/>
                    <a:pt x="29072" y="27780"/>
                    <a:pt x="31334" y="30059"/>
                  </a:cubicBezTo>
                  <a:lnTo>
                    <a:pt x="33959" y="32663"/>
                  </a:lnTo>
                  <a:lnTo>
                    <a:pt x="34649" y="33333"/>
                  </a:lnTo>
                  <a:cubicBezTo>
                    <a:pt x="34806" y="33483"/>
                    <a:pt x="34892" y="33554"/>
                    <a:pt x="34892" y="33554"/>
                  </a:cubicBezTo>
                  <a:cubicBezTo>
                    <a:pt x="34892" y="33554"/>
                    <a:pt x="34822" y="33468"/>
                    <a:pt x="34673" y="33310"/>
                  </a:cubicBezTo>
                  <a:lnTo>
                    <a:pt x="34005" y="32617"/>
                  </a:lnTo>
                  <a:lnTo>
                    <a:pt x="31422" y="29974"/>
                  </a:lnTo>
                  <a:cubicBezTo>
                    <a:pt x="29189" y="27667"/>
                    <a:pt x="25925" y="24355"/>
                    <a:pt x="22172" y="20013"/>
                  </a:cubicBezTo>
                  <a:cubicBezTo>
                    <a:pt x="21241" y="18923"/>
                    <a:pt x="20271" y="17774"/>
                    <a:pt x="19300" y="16547"/>
                  </a:cubicBezTo>
                  <a:cubicBezTo>
                    <a:pt x="18610" y="15671"/>
                    <a:pt x="17894" y="14772"/>
                    <a:pt x="17206" y="13820"/>
                  </a:cubicBezTo>
                  <a:lnTo>
                    <a:pt x="17206" y="13820"/>
                  </a:lnTo>
                  <a:cubicBezTo>
                    <a:pt x="18518" y="12707"/>
                    <a:pt x="19744" y="11518"/>
                    <a:pt x="20863" y="10255"/>
                  </a:cubicBezTo>
                  <a:cubicBezTo>
                    <a:pt x="21568" y="9445"/>
                    <a:pt x="22222" y="8586"/>
                    <a:pt x="22706" y="7631"/>
                  </a:cubicBezTo>
                  <a:cubicBezTo>
                    <a:pt x="23195" y="6684"/>
                    <a:pt x="23507" y="5629"/>
                    <a:pt x="23501" y="4564"/>
                  </a:cubicBezTo>
                  <a:cubicBezTo>
                    <a:pt x="23508" y="3507"/>
                    <a:pt x="23222" y="2436"/>
                    <a:pt x="22595" y="1584"/>
                  </a:cubicBezTo>
                  <a:cubicBezTo>
                    <a:pt x="21982" y="716"/>
                    <a:pt x="20978" y="185"/>
                    <a:pt x="19965" y="42"/>
                  </a:cubicBezTo>
                  <a:cubicBezTo>
                    <a:pt x="19750" y="14"/>
                    <a:pt x="19534" y="0"/>
                    <a:pt x="19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44;p45">
              <a:extLst>
                <a:ext uri="{FF2B5EF4-FFF2-40B4-BE49-F238E27FC236}">
                  <a16:creationId xmlns:a16="http://schemas.microsoft.com/office/drawing/2014/main" id="{547B30F7-BA8E-4C30-9EC9-9C84505F9689}"/>
                </a:ext>
              </a:extLst>
            </p:cNvPr>
            <p:cNvSpPr/>
            <p:nvPr/>
          </p:nvSpPr>
          <p:spPr>
            <a:xfrm>
              <a:off x="3863125" y="1766550"/>
              <a:ext cx="612225" cy="620425"/>
            </a:xfrm>
            <a:custGeom>
              <a:avLst/>
              <a:gdLst/>
              <a:ahLst/>
              <a:cxnLst/>
              <a:rect l="l" t="t" r="r" b="b"/>
              <a:pathLst>
                <a:path w="24489" h="24817" extrusionOk="0">
                  <a:moveTo>
                    <a:pt x="16389" y="1"/>
                  </a:moveTo>
                  <a:lnTo>
                    <a:pt x="0" y="12805"/>
                  </a:lnTo>
                  <a:lnTo>
                    <a:pt x="7617" y="22455"/>
                  </a:lnTo>
                  <a:lnTo>
                    <a:pt x="17869" y="24817"/>
                  </a:lnTo>
                  <a:lnTo>
                    <a:pt x="24024" y="19733"/>
                  </a:lnTo>
                  <a:lnTo>
                    <a:pt x="24489" y="10342"/>
                  </a:lnTo>
                  <a:lnTo>
                    <a:pt x="163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45;p45">
              <a:extLst>
                <a:ext uri="{FF2B5EF4-FFF2-40B4-BE49-F238E27FC236}">
                  <a16:creationId xmlns:a16="http://schemas.microsoft.com/office/drawing/2014/main" id="{F7261AAB-671A-420C-9CE9-39BA37D9F2C0}"/>
                </a:ext>
              </a:extLst>
            </p:cNvPr>
            <p:cNvSpPr/>
            <p:nvPr/>
          </p:nvSpPr>
          <p:spPr>
            <a:xfrm>
              <a:off x="4307425" y="2258400"/>
              <a:ext cx="156300" cy="131075"/>
            </a:xfrm>
            <a:custGeom>
              <a:avLst/>
              <a:gdLst/>
              <a:ahLst/>
              <a:cxnLst/>
              <a:rect l="l" t="t" r="r" b="b"/>
              <a:pathLst>
                <a:path w="6252" h="5243" extrusionOk="0">
                  <a:moveTo>
                    <a:pt x="5437" y="1"/>
                  </a:moveTo>
                  <a:cubicBezTo>
                    <a:pt x="4166" y="1"/>
                    <a:pt x="2868" y="415"/>
                    <a:pt x="1909" y="1228"/>
                  </a:cubicBezTo>
                  <a:cubicBezTo>
                    <a:pt x="745" y="2216"/>
                    <a:pt x="32" y="3716"/>
                    <a:pt x="1" y="5242"/>
                  </a:cubicBezTo>
                  <a:lnTo>
                    <a:pt x="6252" y="59"/>
                  </a:lnTo>
                  <a:cubicBezTo>
                    <a:pt x="5984" y="20"/>
                    <a:pt x="5711" y="1"/>
                    <a:pt x="5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46;p45">
              <a:extLst>
                <a:ext uri="{FF2B5EF4-FFF2-40B4-BE49-F238E27FC236}">
                  <a16:creationId xmlns:a16="http://schemas.microsoft.com/office/drawing/2014/main" id="{B5077F91-A46B-4E82-A664-38FC8ED5CF24}"/>
                </a:ext>
              </a:extLst>
            </p:cNvPr>
            <p:cNvSpPr/>
            <p:nvPr/>
          </p:nvSpPr>
          <p:spPr>
            <a:xfrm>
              <a:off x="4057100" y="2011875"/>
              <a:ext cx="391075" cy="308525"/>
            </a:xfrm>
            <a:custGeom>
              <a:avLst/>
              <a:gdLst/>
              <a:ahLst/>
              <a:cxnLst/>
              <a:rect l="l" t="t" r="r" b="b"/>
              <a:pathLst>
                <a:path w="15643" h="12341" extrusionOk="0">
                  <a:moveTo>
                    <a:pt x="15585" y="0"/>
                  </a:moveTo>
                  <a:cubicBezTo>
                    <a:pt x="15477" y="0"/>
                    <a:pt x="15214" y="24"/>
                    <a:pt x="14819" y="79"/>
                  </a:cubicBezTo>
                  <a:cubicBezTo>
                    <a:pt x="14295" y="152"/>
                    <a:pt x="13539" y="300"/>
                    <a:pt x="12627" y="559"/>
                  </a:cubicBezTo>
                  <a:cubicBezTo>
                    <a:pt x="10805" y="1069"/>
                    <a:pt x="8343" y="2125"/>
                    <a:pt x="6058" y="3931"/>
                  </a:cubicBezTo>
                  <a:cubicBezTo>
                    <a:pt x="3770" y="5735"/>
                    <a:pt x="2173" y="7885"/>
                    <a:pt x="1254" y="9539"/>
                  </a:cubicBezTo>
                  <a:cubicBezTo>
                    <a:pt x="789" y="10367"/>
                    <a:pt x="473" y="11067"/>
                    <a:pt x="278" y="11560"/>
                  </a:cubicBezTo>
                  <a:cubicBezTo>
                    <a:pt x="84" y="12053"/>
                    <a:pt x="0" y="12334"/>
                    <a:pt x="18" y="12341"/>
                  </a:cubicBezTo>
                  <a:cubicBezTo>
                    <a:pt x="18" y="12341"/>
                    <a:pt x="18" y="12341"/>
                    <a:pt x="19" y="12341"/>
                  </a:cubicBezTo>
                  <a:cubicBezTo>
                    <a:pt x="46" y="12341"/>
                    <a:pt x="169" y="12076"/>
                    <a:pt x="392" y="11610"/>
                  </a:cubicBezTo>
                  <a:cubicBezTo>
                    <a:pt x="619" y="11136"/>
                    <a:pt x="964" y="10457"/>
                    <a:pt x="1449" y="9653"/>
                  </a:cubicBezTo>
                  <a:cubicBezTo>
                    <a:pt x="2407" y="8046"/>
                    <a:pt x="4006" y="5955"/>
                    <a:pt x="6256" y="4181"/>
                  </a:cubicBezTo>
                  <a:cubicBezTo>
                    <a:pt x="8503" y="2405"/>
                    <a:pt x="10906" y="1335"/>
                    <a:pt x="12692" y="775"/>
                  </a:cubicBezTo>
                  <a:cubicBezTo>
                    <a:pt x="13587" y="491"/>
                    <a:pt x="14327" y="313"/>
                    <a:pt x="14842" y="201"/>
                  </a:cubicBezTo>
                  <a:cubicBezTo>
                    <a:pt x="15356" y="90"/>
                    <a:pt x="15642" y="32"/>
                    <a:pt x="15639" y="8"/>
                  </a:cubicBezTo>
                  <a:cubicBezTo>
                    <a:pt x="15639" y="3"/>
                    <a:pt x="15620" y="0"/>
                    <a:pt x="155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47;p45">
              <a:extLst>
                <a:ext uri="{FF2B5EF4-FFF2-40B4-BE49-F238E27FC236}">
                  <a16:creationId xmlns:a16="http://schemas.microsoft.com/office/drawing/2014/main" id="{D81273A2-54D8-4BBB-8016-E42C93595FCF}"/>
                </a:ext>
              </a:extLst>
            </p:cNvPr>
            <p:cNvSpPr/>
            <p:nvPr/>
          </p:nvSpPr>
          <p:spPr>
            <a:xfrm>
              <a:off x="4009575" y="1947825"/>
              <a:ext cx="391075" cy="308575"/>
            </a:xfrm>
            <a:custGeom>
              <a:avLst/>
              <a:gdLst/>
              <a:ahLst/>
              <a:cxnLst/>
              <a:rect l="l" t="t" r="r" b="b"/>
              <a:pathLst>
                <a:path w="15643" h="12343" extrusionOk="0">
                  <a:moveTo>
                    <a:pt x="15584" y="1"/>
                  </a:moveTo>
                  <a:cubicBezTo>
                    <a:pt x="15477" y="1"/>
                    <a:pt x="15214" y="24"/>
                    <a:pt x="14819" y="80"/>
                  </a:cubicBezTo>
                  <a:cubicBezTo>
                    <a:pt x="14295" y="153"/>
                    <a:pt x="13539" y="300"/>
                    <a:pt x="12627" y="561"/>
                  </a:cubicBezTo>
                  <a:cubicBezTo>
                    <a:pt x="10805" y="1071"/>
                    <a:pt x="8343" y="2126"/>
                    <a:pt x="6058" y="3932"/>
                  </a:cubicBezTo>
                  <a:cubicBezTo>
                    <a:pt x="3770" y="5737"/>
                    <a:pt x="2173" y="7886"/>
                    <a:pt x="1254" y="9540"/>
                  </a:cubicBezTo>
                  <a:cubicBezTo>
                    <a:pt x="789" y="10368"/>
                    <a:pt x="473" y="11068"/>
                    <a:pt x="278" y="11561"/>
                  </a:cubicBezTo>
                  <a:cubicBezTo>
                    <a:pt x="83" y="12055"/>
                    <a:pt x="0" y="12336"/>
                    <a:pt x="17" y="12342"/>
                  </a:cubicBezTo>
                  <a:cubicBezTo>
                    <a:pt x="18" y="12342"/>
                    <a:pt x="18" y="12342"/>
                    <a:pt x="19" y="12342"/>
                  </a:cubicBezTo>
                  <a:cubicBezTo>
                    <a:pt x="45" y="12342"/>
                    <a:pt x="168" y="12079"/>
                    <a:pt x="391" y="11612"/>
                  </a:cubicBezTo>
                  <a:cubicBezTo>
                    <a:pt x="618" y="11136"/>
                    <a:pt x="964" y="10458"/>
                    <a:pt x="1448" y="9653"/>
                  </a:cubicBezTo>
                  <a:cubicBezTo>
                    <a:pt x="2407" y="8047"/>
                    <a:pt x="4006" y="5957"/>
                    <a:pt x="6256" y="4182"/>
                  </a:cubicBezTo>
                  <a:cubicBezTo>
                    <a:pt x="8503" y="2407"/>
                    <a:pt x="10906" y="1337"/>
                    <a:pt x="12692" y="776"/>
                  </a:cubicBezTo>
                  <a:cubicBezTo>
                    <a:pt x="13587" y="491"/>
                    <a:pt x="14328" y="313"/>
                    <a:pt x="14841" y="202"/>
                  </a:cubicBezTo>
                  <a:cubicBezTo>
                    <a:pt x="15355" y="90"/>
                    <a:pt x="15642" y="33"/>
                    <a:pt x="15638" y="8"/>
                  </a:cubicBezTo>
                  <a:cubicBezTo>
                    <a:pt x="15637" y="4"/>
                    <a:pt x="15619" y="1"/>
                    <a:pt x="15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48;p45">
              <a:extLst>
                <a:ext uri="{FF2B5EF4-FFF2-40B4-BE49-F238E27FC236}">
                  <a16:creationId xmlns:a16="http://schemas.microsoft.com/office/drawing/2014/main" id="{69CA7098-9D85-419F-A5B0-79AE848AC6AE}"/>
                </a:ext>
              </a:extLst>
            </p:cNvPr>
            <p:cNvSpPr/>
            <p:nvPr/>
          </p:nvSpPr>
          <p:spPr>
            <a:xfrm>
              <a:off x="3960625" y="1889750"/>
              <a:ext cx="391100" cy="308550"/>
            </a:xfrm>
            <a:custGeom>
              <a:avLst/>
              <a:gdLst/>
              <a:ahLst/>
              <a:cxnLst/>
              <a:rect l="l" t="t" r="r" b="b"/>
              <a:pathLst>
                <a:path w="15644" h="12342" extrusionOk="0">
                  <a:moveTo>
                    <a:pt x="15585" y="0"/>
                  </a:moveTo>
                  <a:cubicBezTo>
                    <a:pt x="15477" y="0"/>
                    <a:pt x="15215" y="24"/>
                    <a:pt x="14821" y="79"/>
                  </a:cubicBezTo>
                  <a:cubicBezTo>
                    <a:pt x="14295" y="152"/>
                    <a:pt x="13541" y="299"/>
                    <a:pt x="12628" y="559"/>
                  </a:cubicBezTo>
                  <a:cubicBezTo>
                    <a:pt x="10805" y="1070"/>
                    <a:pt x="8345" y="2125"/>
                    <a:pt x="6060" y="3931"/>
                  </a:cubicBezTo>
                  <a:cubicBezTo>
                    <a:pt x="3772" y="5735"/>
                    <a:pt x="2174" y="7885"/>
                    <a:pt x="1256" y="9539"/>
                  </a:cubicBezTo>
                  <a:cubicBezTo>
                    <a:pt x="791" y="10367"/>
                    <a:pt x="473" y="11067"/>
                    <a:pt x="280" y="11560"/>
                  </a:cubicBezTo>
                  <a:cubicBezTo>
                    <a:pt x="85" y="12053"/>
                    <a:pt x="1" y="12334"/>
                    <a:pt x="19" y="12342"/>
                  </a:cubicBezTo>
                  <a:cubicBezTo>
                    <a:pt x="20" y="12342"/>
                    <a:pt x="20" y="12342"/>
                    <a:pt x="20" y="12342"/>
                  </a:cubicBezTo>
                  <a:cubicBezTo>
                    <a:pt x="46" y="12342"/>
                    <a:pt x="170" y="12078"/>
                    <a:pt x="393" y="11610"/>
                  </a:cubicBezTo>
                  <a:cubicBezTo>
                    <a:pt x="619" y="11135"/>
                    <a:pt x="966" y="10457"/>
                    <a:pt x="1450" y="9653"/>
                  </a:cubicBezTo>
                  <a:cubicBezTo>
                    <a:pt x="2409" y="8047"/>
                    <a:pt x="4007" y="5955"/>
                    <a:pt x="6256" y="4182"/>
                  </a:cubicBezTo>
                  <a:cubicBezTo>
                    <a:pt x="8503" y="2406"/>
                    <a:pt x="10908" y="1335"/>
                    <a:pt x="12694" y="775"/>
                  </a:cubicBezTo>
                  <a:cubicBezTo>
                    <a:pt x="13587" y="491"/>
                    <a:pt x="14330" y="312"/>
                    <a:pt x="14843" y="201"/>
                  </a:cubicBezTo>
                  <a:cubicBezTo>
                    <a:pt x="15357" y="90"/>
                    <a:pt x="15643" y="31"/>
                    <a:pt x="15640" y="8"/>
                  </a:cubicBezTo>
                  <a:cubicBezTo>
                    <a:pt x="15639" y="3"/>
                    <a:pt x="15620" y="0"/>
                    <a:pt x="15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49;p45">
              <a:extLst>
                <a:ext uri="{FF2B5EF4-FFF2-40B4-BE49-F238E27FC236}">
                  <a16:creationId xmlns:a16="http://schemas.microsoft.com/office/drawing/2014/main" id="{CCFDBC2B-A42D-4F20-81EF-AAE6A1FAD7EA}"/>
                </a:ext>
              </a:extLst>
            </p:cNvPr>
            <p:cNvSpPr/>
            <p:nvPr/>
          </p:nvSpPr>
          <p:spPr>
            <a:xfrm>
              <a:off x="2991950" y="957375"/>
              <a:ext cx="517550" cy="790975"/>
            </a:xfrm>
            <a:custGeom>
              <a:avLst/>
              <a:gdLst/>
              <a:ahLst/>
              <a:cxnLst/>
              <a:rect l="l" t="t" r="r" b="b"/>
              <a:pathLst>
                <a:path w="20702" h="31639" extrusionOk="0">
                  <a:moveTo>
                    <a:pt x="6262" y="0"/>
                  </a:moveTo>
                  <a:cubicBezTo>
                    <a:pt x="5881" y="0"/>
                    <a:pt x="5335" y="261"/>
                    <a:pt x="4677" y="807"/>
                  </a:cubicBezTo>
                  <a:cubicBezTo>
                    <a:pt x="3782" y="1547"/>
                    <a:pt x="2735" y="2858"/>
                    <a:pt x="1835" y="4720"/>
                  </a:cubicBezTo>
                  <a:cubicBezTo>
                    <a:pt x="932" y="6577"/>
                    <a:pt x="245" y="9007"/>
                    <a:pt x="125" y="11795"/>
                  </a:cubicBezTo>
                  <a:cubicBezTo>
                    <a:pt x="1" y="14574"/>
                    <a:pt x="502" y="17717"/>
                    <a:pt x="1871" y="20729"/>
                  </a:cubicBezTo>
                  <a:cubicBezTo>
                    <a:pt x="3271" y="23725"/>
                    <a:pt x="5336" y="26147"/>
                    <a:pt x="7530" y="27856"/>
                  </a:cubicBezTo>
                  <a:cubicBezTo>
                    <a:pt x="9727" y="29576"/>
                    <a:pt x="12020" y="30631"/>
                    <a:pt x="14019" y="31151"/>
                  </a:cubicBezTo>
                  <a:cubicBezTo>
                    <a:pt x="15334" y="31496"/>
                    <a:pt x="16510" y="31638"/>
                    <a:pt x="17486" y="31638"/>
                  </a:cubicBezTo>
                  <a:cubicBezTo>
                    <a:pt x="17994" y="31638"/>
                    <a:pt x="18449" y="31600"/>
                    <a:pt x="18841" y="31531"/>
                  </a:cubicBezTo>
                  <a:cubicBezTo>
                    <a:pt x="19988" y="31333"/>
                    <a:pt x="20597" y="30950"/>
                    <a:pt x="20632" y="30522"/>
                  </a:cubicBezTo>
                  <a:cubicBezTo>
                    <a:pt x="20701" y="29597"/>
                    <a:pt x="18539" y="28800"/>
                    <a:pt x="15777" y="27004"/>
                  </a:cubicBezTo>
                  <a:cubicBezTo>
                    <a:pt x="14390" y="26118"/>
                    <a:pt x="12861" y="24945"/>
                    <a:pt x="11414" y="23457"/>
                  </a:cubicBezTo>
                  <a:cubicBezTo>
                    <a:pt x="9963" y="21972"/>
                    <a:pt x="8634" y="20142"/>
                    <a:pt x="7654" y="18061"/>
                  </a:cubicBezTo>
                  <a:cubicBezTo>
                    <a:pt x="6708" y="15966"/>
                    <a:pt x="6181" y="13765"/>
                    <a:pt x="5993" y="11699"/>
                  </a:cubicBezTo>
                  <a:cubicBezTo>
                    <a:pt x="5801" y="9630"/>
                    <a:pt x="5903" y="7706"/>
                    <a:pt x="6130" y="6077"/>
                  </a:cubicBezTo>
                  <a:cubicBezTo>
                    <a:pt x="6558" y="2809"/>
                    <a:pt x="7357" y="649"/>
                    <a:pt x="6608" y="101"/>
                  </a:cubicBezTo>
                  <a:cubicBezTo>
                    <a:pt x="6516" y="34"/>
                    <a:pt x="6399" y="0"/>
                    <a:pt x="6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50;p45">
              <a:extLst>
                <a:ext uri="{FF2B5EF4-FFF2-40B4-BE49-F238E27FC236}">
                  <a16:creationId xmlns:a16="http://schemas.microsoft.com/office/drawing/2014/main" id="{1B512B9D-9A0B-474E-83CE-7D2258AB3A64}"/>
                </a:ext>
              </a:extLst>
            </p:cNvPr>
            <p:cNvSpPr/>
            <p:nvPr/>
          </p:nvSpPr>
          <p:spPr>
            <a:xfrm>
              <a:off x="3608475" y="1732325"/>
              <a:ext cx="168975" cy="154425"/>
            </a:xfrm>
            <a:custGeom>
              <a:avLst/>
              <a:gdLst/>
              <a:ahLst/>
              <a:cxnLst/>
              <a:rect l="l" t="t" r="r" b="b"/>
              <a:pathLst>
                <a:path w="6759" h="6177" extrusionOk="0">
                  <a:moveTo>
                    <a:pt x="3109" y="1"/>
                  </a:moveTo>
                  <a:cubicBezTo>
                    <a:pt x="2537" y="1"/>
                    <a:pt x="1973" y="170"/>
                    <a:pt x="1493" y="524"/>
                  </a:cubicBezTo>
                  <a:cubicBezTo>
                    <a:pt x="202" y="1474"/>
                    <a:pt x="0" y="3390"/>
                    <a:pt x="1043" y="4807"/>
                  </a:cubicBezTo>
                  <a:cubicBezTo>
                    <a:pt x="1697" y="5696"/>
                    <a:pt x="2685" y="6177"/>
                    <a:pt x="3650" y="6177"/>
                  </a:cubicBezTo>
                  <a:cubicBezTo>
                    <a:pt x="4222" y="6177"/>
                    <a:pt x="4786" y="6008"/>
                    <a:pt x="5267" y="5654"/>
                  </a:cubicBezTo>
                  <a:cubicBezTo>
                    <a:pt x="6556" y="4705"/>
                    <a:pt x="6758" y="2787"/>
                    <a:pt x="5715" y="1370"/>
                  </a:cubicBezTo>
                  <a:cubicBezTo>
                    <a:pt x="5061" y="481"/>
                    <a:pt x="4073" y="1"/>
                    <a:pt x="3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51;p45">
              <a:extLst>
                <a:ext uri="{FF2B5EF4-FFF2-40B4-BE49-F238E27FC236}">
                  <a16:creationId xmlns:a16="http://schemas.microsoft.com/office/drawing/2014/main" id="{0CEAA3CF-6B26-4302-8391-6BFE974463D4}"/>
                </a:ext>
              </a:extLst>
            </p:cNvPr>
            <p:cNvSpPr/>
            <p:nvPr/>
          </p:nvSpPr>
          <p:spPr>
            <a:xfrm>
              <a:off x="2387300" y="1278675"/>
              <a:ext cx="363475" cy="7975"/>
            </a:xfrm>
            <a:custGeom>
              <a:avLst/>
              <a:gdLst/>
              <a:ahLst/>
              <a:cxnLst/>
              <a:rect l="l" t="t" r="r" b="b"/>
              <a:pathLst>
                <a:path w="14539" h="319" extrusionOk="0">
                  <a:moveTo>
                    <a:pt x="7269" y="0"/>
                  </a:moveTo>
                  <a:cubicBezTo>
                    <a:pt x="3254" y="0"/>
                    <a:pt x="0" y="71"/>
                    <a:pt x="0" y="159"/>
                  </a:cubicBezTo>
                  <a:cubicBezTo>
                    <a:pt x="0" y="248"/>
                    <a:pt x="3255" y="319"/>
                    <a:pt x="7269" y="319"/>
                  </a:cubicBezTo>
                  <a:cubicBezTo>
                    <a:pt x="11283" y="319"/>
                    <a:pt x="14539" y="248"/>
                    <a:pt x="14539" y="159"/>
                  </a:cubicBezTo>
                  <a:cubicBezTo>
                    <a:pt x="14539" y="71"/>
                    <a:pt x="11286" y="0"/>
                    <a:pt x="7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52;p45">
              <a:extLst>
                <a:ext uri="{FF2B5EF4-FFF2-40B4-BE49-F238E27FC236}">
                  <a16:creationId xmlns:a16="http://schemas.microsoft.com/office/drawing/2014/main" id="{3F972453-4B56-488C-9E3E-43643A95A8D5}"/>
                </a:ext>
              </a:extLst>
            </p:cNvPr>
            <p:cNvSpPr/>
            <p:nvPr/>
          </p:nvSpPr>
          <p:spPr>
            <a:xfrm>
              <a:off x="2568675" y="1056025"/>
              <a:ext cx="182425" cy="46075"/>
            </a:xfrm>
            <a:custGeom>
              <a:avLst/>
              <a:gdLst/>
              <a:ahLst/>
              <a:cxnLst/>
              <a:rect l="l" t="t" r="r" b="b"/>
              <a:pathLst>
                <a:path w="7297" h="1843" extrusionOk="0">
                  <a:moveTo>
                    <a:pt x="80" y="0"/>
                  </a:moveTo>
                  <a:cubicBezTo>
                    <a:pt x="44" y="0"/>
                    <a:pt x="24" y="4"/>
                    <a:pt x="22" y="13"/>
                  </a:cubicBezTo>
                  <a:cubicBezTo>
                    <a:pt x="0" y="99"/>
                    <a:pt x="1607" y="574"/>
                    <a:pt x="3610" y="1076"/>
                  </a:cubicBezTo>
                  <a:cubicBezTo>
                    <a:pt x="5406" y="1525"/>
                    <a:pt x="6912" y="1842"/>
                    <a:pt x="7219" y="1842"/>
                  </a:cubicBezTo>
                  <a:cubicBezTo>
                    <a:pt x="7254" y="1842"/>
                    <a:pt x="7274" y="1838"/>
                    <a:pt x="7276" y="1829"/>
                  </a:cubicBezTo>
                  <a:cubicBezTo>
                    <a:pt x="7297" y="1743"/>
                    <a:pt x="5692" y="1268"/>
                    <a:pt x="3688" y="767"/>
                  </a:cubicBezTo>
                  <a:cubicBezTo>
                    <a:pt x="1892" y="318"/>
                    <a:pt x="389"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53;p45">
              <a:extLst>
                <a:ext uri="{FF2B5EF4-FFF2-40B4-BE49-F238E27FC236}">
                  <a16:creationId xmlns:a16="http://schemas.microsoft.com/office/drawing/2014/main" id="{A978A794-D173-4D7C-86CE-92E2DE426199}"/>
                </a:ext>
              </a:extLst>
            </p:cNvPr>
            <p:cNvSpPr/>
            <p:nvPr/>
          </p:nvSpPr>
          <p:spPr>
            <a:xfrm>
              <a:off x="2631650" y="735625"/>
              <a:ext cx="289300" cy="196575"/>
            </a:xfrm>
            <a:custGeom>
              <a:avLst/>
              <a:gdLst/>
              <a:ahLst/>
              <a:cxnLst/>
              <a:rect l="l" t="t" r="r" b="b"/>
              <a:pathLst>
                <a:path w="11572" h="7863" extrusionOk="0">
                  <a:moveTo>
                    <a:pt x="57" y="0"/>
                  </a:moveTo>
                  <a:cubicBezTo>
                    <a:pt x="53" y="0"/>
                    <a:pt x="51" y="1"/>
                    <a:pt x="50" y="3"/>
                  </a:cubicBezTo>
                  <a:cubicBezTo>
                    <a:pt x="1" y="75"/>
                    <a:pt x="2529" y="1894"/>
                    <a:pt x="5696" y="4063"/>
                  </a:cubicBezTo>
                  <a:cubicBezTo>
                    <a:pt x="8798" y="6188"/>
                    <a:pt x="11364" y="7862"/>
                    <a:pt x="11515" y="7862"/>
                  </a:cubicBezTo>
                  <a:cubicBezTo>
                    <a:pt x="11519" y="7862"/>
                    <a:pt x="11521" y="7861"/>
                    <a:pt x="11522" y="7860"/>
                  </a:cubicBezTo>
                  <a:cubicBezTo>
                    <a:pt x="11571" y="7788"/>
                    <a:pt x="9045" y="5971"/>
                    <a:pt x="5876" y="3801"/>
                  </a:cubicBezTo>
                  <a:cubicBezTo>
                    <a:pt x="2773" y="1675"/>
                    <a:pt x="208"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54;p45">
              <a:extLst>
                <a:ext uri="{FF2B5EF4-FFF2-40B4-BE49-F238E27FC236}">
                  <a16:creationId xmlns:a16="http://schemas.microsoft.com/office/drawing/2014/main" id="{0AEE85FA-F0B1-4459-8EC5-0975773FF27E}"/>
                </a:ext>
              </a:extLst>
            </p:cNvPr>
            <p:cNvSpPr/>
            <p:nvPr/>
          </p:nvSpPr>
          <p:spPr>
            <a:xfrm>
              <a:off x="2993600" y="586975"/>
              <a:ext cx="122175" cy="119225"/>
            </a:xfrm>
            <a:custGeom>
              <a:avLst/>
              <a:gdLst/>
              <a:ahLst/>
              <a:cxnLst/>
              <a:rect l="l" t="t" r="r" b="b"/>
              <a:pathLst>
                <a:path w="4887" h="4769" extrusionOk="0">
                  <a:moveTo>
                    <a:pt x="70" y="1"/>
                  </a:moveTo>
                  <a:cubicBezTo>
                    <a:pt x="67" y="1"/>
                    <a:pt x="64" y="1"/>
                    <a:pt x="62" y="3"/>
                  </a:cubicBezTo>
                  <a:cubicBezTo>
                    <a:pt x="1" y="66"/>
                    <a:pt x="1017" y="1182"/>
                    <a:pt x="2332" y="2498"/>
                  </a:cubicBezTo>
                  <a:cubicBezTo>
                    <a:pt x="3608" y="3774"/>
                    <a:pt x="4698" y="4769"/>
                    <a:pt x="4817" y="4769"/>
                  </a:cubicBezTo>
                  <a:cubicBezTo>
                    <a:pt x="4821" y="4769"/>
                    <a:pt x="4824" y="4768"/>
                    <a:pt x="4825" y="4766"/>
                  </a:cubicBezTo>
                  <a:cubicBezTo>
                    <a:pt x="4887" y="4704"/>
                    <a:pt x="3872" y="3588"/>
                    <a:pt x="2557" y="2272"/>
                  </a:cubicBezTo>
                  <a:cubicBezTo>
                    <a:pt x="1280" y="995"/>
                    <a:pt x="190" y="1"/>
                    <a:pt x="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55;p45">
              <a:extLst>
                <a:ext uri="{FF2B5EF4-FFF2-40B4-BE49-F238E27FC236}">
                  <a16:creationId xmlns:a16="http://schemas.microsoft.com/office/drawing/2014/main" id="{FEB4A2D7-30D5-42D2-B93A-79B7033BB4C4}"/>
                </a:ext>
              </a:extLst>
            </p:cNvPr>
            <p:cNvSpPr/>
            <p:nvPr/>
          </p:nvSpPr>
          <p:spPr>
            <a:xfrm>
              <a:off x="3252350" y="241450"/>
              <a:ext cx="151375" cy="371025"/>
            </a:xfrm>
            <a:custGeom>
              <a:avLst/>
              <a:gdLst/>
              <a:ahLst/>
              <a:cxnLst/>
              <a:rect l="l" t="t" r="r" b="b"/>
              <a:pathLst>
                <a:path w="6055" h="14841" extrusionOk="0">
                  <a:moveTo>
                    <a:pt x="84" y="1"/>
                  </a:moveTo>
                  <a:cubicBezTo>
                    <a:pt x="83" y="1"/>
                    <a:pt x="83" y="1"/>
                    <a:pt x="82" y="1"/>
                  </a:cubicBezTo>
                  <a:cubicBezTo>
                    <a:pt x="0" y="33"/>
                    <a:pt x="1253" y="3383"/>
                    <a:pt x="2880" y="7480"/>
                  </a:cubicBezTo>
                  <a:cubicBezTo>
                    <a:pt x="4498" y="11557"/>
                    <a:pt x="5878" y="14840"/>
                    <a:pt x="5972" y="14840"/>
                  </a:cubicBezTo>
                  <a:cubicBezTo>
                    <a:pt x="5973" y="14840"/>
                    <a:pt x="5973" y="14840"/>
                    <a:pt x="5974" y="14840"/>
                  </a:cubicBezTo>
                  <a:cubicBezTo>
                    <a:pt x="6055" y="14808"/>
                    <a:pt x="4803" y="11461"/>
                    <a:pt x="3176" y="7362"/>
                  </a:cubicBezTo>
                  <a:cubicBezTo>
                    <a:pt x="1557" y="3284"/>
                    <a:pt x="177" y="1"/>
                    <a:pt x="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56;p45">
              <a:extLst>
                <a:ext uri="{FF2B5EF4-FFF2-40B4-BE49-F238E27FC236}">
                  <a16:creationId xmlns:a16="http://schemas.microsoft.com/office/drawing/2014/main" id="{8B8AFBF1-26F0-4616-961C-E915AD8E0E4C}"/>
                </a:ext>
              </a:extLst>
            </p:cNvPr>
            <p:cNvSpPr/>
            <p:nvPr/>
          </p:nvSpPr>
          <p:spPr>
            <a:xfrm>
              <a:off x="3650975" y="374000"/>
              <a:ext cx="16925" cy="188000"/>
            </a:xfrm>
            <a:custGeom>
              <a:avLst/>
              <a:gdLst/>
              <a:ahLst/>
              <a:cxnLst/>
              <a:rect l="l" t="t" r="r" b="b"/>
              <a:pathLst>
                <a:path w="677" h="7520" extrusionOk="0">
                  <a:moveTo>
                    <a:pt x="88" y="0"/>
                  </a:moveTo>
                  <a:cubicBezTo>
                    <a:pt x="88" y="0"/>
                    <a:pt x="88" y="0"/>
                    <a:pt x="88" y="0"/>
                  </a:cubicBezTo>
                  <a:cubicBezTo>
                    <a:pt x="0" y="6"/>
                    <a:pt x="41" y="1694"/>
                    <a:pt x="179" y="3770"/>
                  </a:cubicBezTo>
                  <a:cubicBezTo>
                    <a:pt x="318" y="5843"/>
                    <a:pt x="501" y="7519"/>
                    <a:pt x="589" y="7519"/>
                  </a:cubicBezTo>
                  <a:cubicBezTo>
                    <a:pt x="589" y="7519"/>
                    <a:pt x="589" y="7519"/>
                    <a:pt x="589" y="7519"/>
                  </a:cubicBezTo>
                  <a:cubicBezTo>
                    <a:pt x="677" y="7514"/>
                    <a:pt x="636" y="5827"/>
                    <a:pt x="497" y="3750"/>
                  </a:cubicBezTo>
                  <a:cubicBezTo>
                    <a:pt x="359" y="1676"/>
                    <a:pt x="176" y="0"/>
                    <a:pt x="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57;p45">
              <a:extLst>
                <a:ext uri="{FF2B5EF4-FFF2-40B4-BE49-F238E27FC236}">
                  <a16:creationId xmlns:a16="http://schemas.microsoft.com/office/drawing/2014/main" id="{EF96A3A3-5DAF-4F71-8157-4D86AECCFA5D}"/>
                </a:ext>
              </a:extLst>
            </p:cNvPr>
            <p:cNvSpPr/>
            <p:nvPr/>
          </p:nvSpPr>
          <p:spPr>
            <a:xfrm>
              <a:off x="3827800" y="292075"/>
              <a:ext cx="114325" cy="358050"/>
            </a:xfrm>
            <a:custGeom>
              <a:avLst/>
              <a:gdLst/>
              <a:ahLst/>
              <a:cxnLst/>
              <a:rect l="l" t="t" r="r" b="b"/>
              <a:pathLst>
                <a:path w="4573" h="14322" extrusionOk="0">
                  <a:moveTo>
                    <a:pt x="4487" y="0"/>
                  </a:moveTo>
                  <a:cubicBezTo>
                    <a:pt x="4395" y="0"/>
                    <a:pt x="3346" y="3174"/>
                    <a:pt x="2134" y="7114"/>
                  </a:cubicBezTo>
                  <a:cubicBezTo>
                    <a:pt x="918" y="11070"/>
                    <a:pt x="1" y="14296"/>
                    <a:pt x="85" y="14322"/>
                  </a:cubicBezTo>
                  <a:cubicBezTo>
                    <a:pt x="85" y="14322"/>
                    <a:pt x="86" y="14322"/>
                    <a:pt x="86" y="14322"/>
                  </a:cubicBezTo>
                  <a:cubicBezTo>
                    <a:pt x="178" y="14322"/>
                    <a:pt x="1228" y="11146"/>
                    <a:pt x="2439" y="7208"/>
                  </a:cubicBezTo>
                  <a:cubicBezTo>
                    <a:pt x="3655" y="3253"/>
                    <a:pt x="4572" y="26"/>
                    <a:pt x="4488" y="0"/>
                  </a:cubicBezTo>
                  <a:cubicBezTo>
                    <a:pt x="4488" y="0"/>
                    <a:pt x="4487" y="0"/>
                    <a:pt x="4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58;p45">
              <a:extLst>
                <a:ext uri="{FF2B5EF4-FFF2-40B4-BE49-F238E27FC236}">
                  <a16:creationId xmlns:a16="http://schemas.microsoft.com/office/drawing/2014/main" id="{8BB980C1-33F4-4D7F-912F-F8015CC38F00}"/>
                </a:ext>
              </a:extLst>
            </p:cNvPr>
            <p:cNvSpPr/>
            <p:nvPr/>
          </p:nvSpPr>
          <p:spPr>
            <a:xfrm>
              <a:off x="3935875" y="1574825"/>
              <a:ext cx="1164600" cy="739950"/>
            </a:xfrm>
            <a:custGeom>
              <a:avLst/>
              <a:gdLst/>
              <a:ahLst/>
              <a:cxnLst/>
              <a:rect l="l" t="t" r="r" b="b"/>
              <a:pathLst>
                <a:path w="46584" h="29598" extrusionOk="0">
                  <a:moveTo>
                    <a:pt x="41126" y="1"/>
                  </a:moveTo>
                  <a:lnTo>
                    <a:pt x="31342" y="6155"/>
                  </a:lnTo>
                  <a:lnTo>
                    <a:pt x="32928" y="10312"/>
                  </a:lnTo>
                  <a:lnTo>
                    <a:pt x="11036" y="19320"/>
                  </a:lnTo>
                  <a:lnTo>
                    <a:pt x="5043" y="19595"/>
                  </a:lnTo>
                  <a:lnTo>
                    <a:pt x="622" y="18772"/>
                  </a:lnTo>
                  <a:lnTo>
                    <a:pt x="622" y="18772"/>
                  </a:lnTo>
                  <a:cubicBezTo>
                    <a:pt x="622" y="18772"/>
                    <a:pt x="233" y="19285"/>
                    <a:pt x="978" y="20078"/>
                  </a:cubicBezTo>
                  <a:cubicBezTo>
                    <a:pt x="1391" y="20518"/>
                    <a:pt x="2445" y="20908"/>
                    <a:pt x="3304" y="21170"/>
                  </a:cubicBezTo>
                  <a:lnTo>
                    <a:pt x="1" y="24161"/>
                  </a:lnTo>
                  <a:lnTo>
                    <a:pt x="4291" y="29598"/>
                  </a:lnTo>
                  <a:lnTo>
                    <a:pt x="18969" y="26049"/>
                  </a:lnTo>
                  <a:cubicBezTo>
                    <a:pt x="27094" y="24668"/>
                    <a:pt x="46446" y="20789"/>
                    <a:pt x="46519" y="15139"/>
                  </a:cubicBezTo>
                  <a:cubicBezTo>
                    <a:pt x="46584" y="10043"/>
                    <a:pt x="41126" y="1"/>
                    <a:pt x="411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59;p45">
              <a:extLst>
                <a:ext uri="{FF2B5EF4-FFF2-40B4-BE49-F238E27FC236}">
                  <a16:creationId xmlns:a16="http://schemas.microsoft.com/office/drawing/2014/main" id="{ECC34E73-8ACD-48B4-B9E1-1B3047361167}"/>
                </a:ext>
              </a:extLst>
            </p:cNvPr>
            <p:cNvSpPr/>
            <p:nvPr/>
          </p:nvSpPr>
          <p:spPr>
            <a:xfrm>
              <a:off x="2945400" y="1301575"/>
              <a:ext cx="153800" cy="418875"/>
            </a:xfrm>
            <a:custGeom>
              <a:avLst/>
              <a:gdLst/>
              <a:ahLst/>
              <a:cxnLst/>
              <a:rect l="l" t="t" r="r" b="b"/>
              <a:pathLst>
                <a:path w="6152" h="16755" extrusionOk="0">
                  <a:moveTo>
                    <a:pt x="3212" y="0"/>
                  </a:moveTo>
                  <a:cubicBezTo>
                    <a:pt x="2768" y="0"/>
                    <a:pt x="2392" y="406"/>
                    <a:pt x="2215" y="930"/>
                  </a:cubicBezTo>
                  <a:lnTo>
                    <a:pt x="461" y="5863"/>
                  </a:lnTo>
                  <a:cubicBezTo>
                    <a:pt x="288" y="6400"/>
                    <a:pt x="1" y="7408"/>
                    <a:pt x="322" y="8980"/>
                  </a:cubicBezTo>
                  <a:cubicBezTo>
                    <a:pt x="694" y="10803"/>
                    <a:pt x="1884" y="15608"/>
                    <a:pt x="3172" y="16755"/>
                  </a:cubicBezTo>
                  <a:lnTo>
                    <a:pt x="5660" y="14402"/>
                  </a:lnTo>
                  <a:lnTo>
                    <a:pt x="5275" y="13961"/>
                  </a:lnTo>
                  <a:cubicBezTo>
                    <a:pt x="5277" y="13888"/>
                    <a:pt x="5156" y="13674"/>
                    <a:pt x="5196" y="13608"/>
                  </a:cubicBezTo>
                  <a:cubicBezTo>
                    <a:pt x="6009" y="12306"/>
                    <a:pt x="5164" y="9994"/>
                    <a:pt x="4918" y="9261"/>
                  </a:cubicBezTo>
                  <a:lnTo>
                    <a:pt x="6058" y="5436"/>
                  </a:lnTo>
                  <a:cubicBezTo>
                    <a:pt x="6151" y="5145"/>
                    <a:pt x="6136" y="4594"/>
                    <a:pt x="5766" y="4435"/>
                  </a:cubicBezTo>
                  <a:cubicBezTo>
                    <a:pt x="5685" y="4401"/>
                    <a:pt x="5607" y="4383"/>
                    <a:pt x="5532" y="4383"/>
                  </a:cubicBezTo>
                  <a:cubicBezTo>
                    <a:pt x="5251" y="4383"/>
                    <a:pt x="4999" y="4629"/>
                    <a:pt x="4778" y="5211"/>
                  </a:cubicBezTo>
                  <a:lnTo>
                    <a:pt x="3431" y="8448"/>
                  </a:lnTo>
                  <a:lnTo>
                    <a:pt x="5086" y="3269"/>
                  </a:lnTo>
                  <a:cubicBezTo>
                    <a:pt x="5179" y="2978"/>
                    <a:pt x="5169" y="2457"/>
                    <a:pt x="4939" y="2257"/>
                  </a:cubicBezTo>
                  <a:cubicBezTo>
                    <a:pt x="4831" y="2163"/>
                    <a:pt x="4710" y="2121"/>
                    <a:pt x="4587" y="2121"/>
                  </a:cubicBezTo>
                  <a:cubicBezTo>
                    <a:pt x="4233" y="2121"/>
                    <a:pt x="3857" y="2470"/>
                    <a:pt x="3689" y="2965"/>
                  </a:cubicBezTo>
                  <a:lnTo>
                    <a:pt x="1875" y="7376"/>
                  </a:lnTo>
                  <a:lnTo>
                    <a:pt x="1873" y="7370"/>
                  </a:lnTo>
                  <a:lnTo>
                    <a:pt x="3789" y="1131"/>
                  </a:lnTo>
                  <a:cubicBezTo>
                    <a:pt x="3882" y="840"/>
                    <a:pt x="3875" y="412"/>
                    <a:pt x="3591" y="99"/>
                  </a:cubicBezTo>
                  <a:cubicBezTo>
                    <a:pt x="3461" y="31"/>
                    <a:pt x="3334" y="0"/>
                    <a:pt x="3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727;p47">
            <a:extLst>
              <a:ext uri="{FF2B5EF4-FFF2-40B4-BE49-F238E27FC236}">
                <a16:creationId xmlns:a16="http://schemas.microsoft.com/office/drawing/2014/main" id="{7EE3A320-E804-456A-94CA-122737C8042F}"/>
              </a:ext>
            </a:extLst>
          </p:cNvPr>
          <p:cNvGrpSpPr/>
          <p:nvPr/>
        </p:nvGrpSpPr>
        <p:grpSpPr>
          <a:xfrm>
            <a:off x="6722825" y="3536057"/>
            <a:ext cx="1856630" cy="1586345"/>
            <a:chOff x="535250" y="238125"/>
            <a:chExt cx="6547925" cy="5237500"/>
          </a:xfrm>
        </p:grpSpPr>
        <p:sp>
          <p:nvSpPr>
            <p:cNvPr id="231" name="Google Shape;2728;p47">
              <a:extLst>
                <a:ext uri="{FF2B5EF4-FFF2-40B4-BE49-F238E27FC236}">
                  <a16:creationId xmlns:a16="http://schemas.microsoft.com/office/drawing/2014/main" id="{F6407242-8431-4EE5-9B95-3B3802913481}"/>
                </a:ext>
              </a:extLst>
            </p:cNvPr>
            <p:cNvSpPr/>
            <p:nvPr/>
          </p:nvSpPr>
          <p:spPr>
            <a:xfrm>
              <a:off x="4915525" y="1376850"/>
              <a:ext cx="316350" cy="418425"/>
            </a:xfrm>
            <a:custGeom>
              <a:avLst/>
              <a:gdLst/>
              <a:ahLst/>
              <a:cxnLst/>
              <a:rect l="l" t="t" r="r" b="b"/>
              <a:pathLst>
                <a:path w="12654" h="16737" extrusionOk="0">
                  <a:moveTo>
                    <a:pt x="7042" y="1"/>
                  </a:moveTo>
                  <a:cubicBezTo>
                    <a:pt x="6842" y="1"/>
                    <a:pt x="6645" y="83"/>
                    <a:pt x="6500" y="267"/>
                  </a:cubicBezTo>
                  <a:cubicBezTo>
                    <a:pt x="6047" y="843"/>
                    <a:pt x="5916" y="3059"/>
                    <a:pt x="6919" y="5450"/>
                  </a:cubicBezTo>
                  <a:cubicBezTo>
                    <a:pt x="7281" y="6314"/>
                    <a:pt x="7043" y="6615"/>
                    <a:pt x="6529" y="6615"/>
                  </a:cubicBezTo>
                  <a:cubicBezTo>
                    <a:pt x="5619" y="6615"/>
                    <a:pt x="3845" y="5673"/>
                    <a:pt x="2999" y="5240"/>
                  </a:cubicBezTo>
                  <a:cubicBezTo>
                    <a:pt x="2999" y="5240"/>
                    <a:pt x="1531" y="4180"/>
                    <a:pt x="992" y="4180"/>
                  </a:cubicBezTo>
                  <a:cubicBezTo>
                    <a:pt x="984" y="4180"/>
                    <a:pt x="976" y="4180"/>
                    <a:pt x="968" y="4181"/>
                  </a:cubicBezTo>
                  <a:cubicBezTo>
                    <a:pt x="450" y="4214"/>
                    <a:pt x="1" y="5475"/>
                    <a:pt x="1873" y="7208"/>
                  </a:cubicBezTo>
                  <a:cubicBezTo>
                    <a:pt x="1873" y="7208"/>
                    <a:pt x="676" y="7465"/>
                    <a:pt x="922" y="8435"/>
                  </a:cubicBezTo>
                  <a:cubicBezTo>
                    <a:pt x="1102" y="9147"/>
                    <a:pt x="2545" y="10065"/>
                    <a:pt x="2545" y="10065"/>
                  </a:cubicBezTo>
                  <a:cubicBezTo>
                    <a:pt x="2545" y="10065"/>
                    <a:pt x="2515" y="10062"/>
                    <a:pt x="2465" y="10062"/>
                  </a:cubicBezTo>
                  <a:cubicBezTo>
                    <a:pt x="2246" y="10062"/>
                    <a:pt x="1641" y="10116"/>
                    <a:pt x="1431" y="10696"/>
                  </a:cubicBezTo>
                  <a:cubicBezTo>
                    <a:pt x="1052" y="11743"/>
                    <a:pt x="2704" y="12700"/>
                    <a:pt x="2704" y="12700"/>
                  </a:cubicBezTo>
                  <a:cubicBezTo>
                    <a:pt x="2704" y="12700"/>
                    <a:pt x="1278" y="13309"/>
                    <a:pt x="2021" y="14361"/>
                  </a:cubicBezTo>
                  <a:cubicBezTo>
                    <a:pt x="2576" y="15147"/>
                    <a:pt x="3938" y="15455"/>
                    <a:pt x="6339" y="16176"/>
                  </a:cubicBezTo>
                  <a:lnTo>
                    <a:pt x="9025" y="16737"/>
                  </a:lnTo>
                  <a:lnTo>
                    <a:pt x="12654" y="9759"/>
                  </a:lnTo>
                  <a:lnTo>
                    <a:pt x="10716" y="6975"/>
                  </a:lnTo>
                  <a:cubicBezTo>
                    <a:pt x="10324" y="6530"/>
                    <a:pt x="9879" y="5996"/>
                    <a:pt x="9382" y="5341"/>
                  </a:cubicBezTo>
                  <a:cubicBezTo>
                    <a:pt x="8959" y="4779"/>
                    <a:pt x="8634" y="4148"/>
                    <a:pt x="8423" y="3475"/>
                  </a:cubicBezTo>
                  <a:cubicBezTo>
                    <a:pt x="8165" y="2663"/>
                    <a:pt x="7866" y="1567"/>
                    <a:pt x="7889" y="916"/>
                  </a:cubicBezTo>
                  <a:cubicBezTo>
                    <a:pt x="7908" y="370"/>
                    <a:pt x="7468" y="1"/>
                    <a:pt x="704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729;p47">
              <a:extLst>
                <a:ext uri="{FF2B5EF4-FFF2-40B4-BE49-F238E27FC236}">
                  <a16:creationId xmlns:a16="http://schemas.microsoft.com/office/drawing/2014/main" id="{17BDCFA0-044F-4560-9870-B904528E514B}"/>
                </a:ext>
              </a:extLst>
            </p:cNvPr>
            <p:cNvSpPr/>
            <p:nvPr/>
          </p:nvSpPr>
          <p:spPr>
            <a:xfrm>
              <a:off x="4696350" y="5157650"/>
              <a:ext cx="472975" cy="286200"/>
            </a:xfrm>
            <a:custGeom>
              <a:avLst/>
              <a:gdLst/>
              <a:ahLst/>
              <a:cxnLst/>
              <a:rect l="l" t="t" r="r" b="b"/>
              <a:pathLst>
                <a:path w="18919" h="11448" extrusionOk="0">
                  <a:moveTo>
                    <a:pt x="9752" y="0"/>
                  </a:moveTo>
                  <a:lnTo>
                    <a:pt x="7438" y="4879"/>
                  </a:lnTo>
                  <a:cubicBezTo>
                    <a:pt x="7438" y="4879"/>
                    <a:pt x="2962" y="3903"/>
                    <a:pt x="1074" y="3903"/>
                  </a:cubicBezTo>
                  <a:cubicBezTo>
                    <a:pt x="344" y="3903"/>
                    <a:pt x="1" y="4049"/>
                    <a:pt x="452" y="4453"/>
                  </a:cubicBezTo>
                  <a:cubicBezTo>
                    <a:pt x="1904" y="5754"/>
                    <a:pt x="12431" y="10180"/>
                    <a:pt x="15025" y="11220"/>
                  </a:cubicBezTo>
                  <a:lnTo>
                    <a:pt x="15611" y="11448"/>
                  </a:lnTo>
                  <a:lnTo>
                    <a:pt x="18919" y="4273"/>
                  </a:lnTo>
                  <a:lnTo>
                    <a:pt x="9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730;p47">
              <a:extLst>
                <a:ext uri="{FF2B5EF4-FFF2-40B4-BE49-F238E27FC236}">
                  <a16:creationId xmlns:a16="http://schemas.microsoft.com/office/drawing/2014/main" id="{92932BCC-C2A7-429D-895F-60959AFA7B1C}"/>
                </a:ext>
              </a:extLst>
            </p:cNvPr>
            <p:cNvSpPr/>
            <p:nvPr/>
          </p:nvSpPr>
          <p:spPr>
            <a:xfrm>
              <a:off x="5004350" y="5365725"/>
              <a:ext cx="113400" cy="74750"/>
            </a:xfrm>
            <a:custGeom>
              <a:avLst/>
              <a:gdLst/>
              <a:ahLst/>
              <a:cxnLst/>
              <a:rect l="l" t="t" r="r" b="b"/>
              <a:pathLst>
                <a:path w="4536" h="2990" extrusionOk="0">
                  <a:moveTo>
                    <a:pt x="2895" y="1"/>
                  </a:moveTo>
                  <a:cubicBezTo>
                    <a:pt x="2624" y="1"/>
                    <a:pt x="2351" y="32"/>
                    <a:pt x="2082" y="94"/>
                  </a:cubicBezTo>
                  <a:cubicBezTo>
                    <a:pt x="1238" y="290"/>
                    <a:pt x="497" y="792"/>
                    <a:pt x="0" y="1504"/>
                  </a:cubicBezTo>
                  <a:lnTo>
                    <a:pt x="3343" y="2990"/>
                  </a:lnTo>
                  <a:lnTo>
                    <a:pt x="4535" y="427"/>
                  </a:lnTo>
                  <a:cubicBezTo>
                    <a:pt x="4030" y="140"/>
                    <a:pt x="3466" y="1"/>
                    <a:pt x="28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731;p47">
              <a:extLst>
                <a:ext uri="{FF2B5EF4-FFF2-40B4-BE49-F238E27FC236}">
                  <a16:creationId xmlns:a16="http://schemas.microsoft.com/office/drawing/2014/main" id="{8B5066E4-4A2F-4D13-B5A1-278F972178EE}"/>
                </a:ext>
              </a:extLst>
            </p:cNvPr>
            <p:cNvSpPr/>
            <p:nvPr/>
          </p:nvSpPr>
          <p:spPr>
            <a:xfrm>
              <a:off x="4700175" y="5255500"/>
              <a:ext cx="388475" cy="188350"/>
            </a:xfrm>
            <a:custGeom>
              <a:avLst/>
              <a:gdLst/>
              <a:ahLst/>
              <a:cxnLst/>
              <a:rect l="l" t="t" r="r" b="b"/>
              <a:pathLst>
                <a:path w="15539" h="7534" extrusionOk="0">
                  <a:moveTo>
                    <a:pt x="975" y="1"/>
                  </a:moveTo>
                  <a:cubicBezTo>
                    <a:pt x="429" y="1"/>
                    <a:pt x="0" y="73"/>
                    <a:pt x="51" y="307"/>
                  </a:cubicBezTo>
                  <a:cubicBezTo>
                    <a:pt x="182" y="916"/>
                    <a:pt x="10651" y="5788"/>
                    <a:pt x="15458" y="7534"/>
                  </a:cubicBezTo>
                  <a:lnTo>
                    <a:pt x="15538" y="7322"/>
                  </a:lnTo>
                  <a:lnTo>
                    <a:pt x="3278" y="1742"/>
                  </a:lnTo>
                  <a:cubicBezTo>
                    <a:pt x="3278" y="1742"/>
                    <a:pt x="3541" y="455"/>
                    <a:pt x="3018" y="185"/>
                  </a:cubicBezTo>
                  <a:cubicBezTo>
                    <a:pt x="3018" y="185"/>
                    <a:pt x="1847" y="1"/>
                    <a:pt x="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732;p47">
              <a:extLst>
                <a:ext uri="{FF2B5EF4-FFF2-40B4-BE49-F238E27FC236}">
                  <a16:creationId xmlns:a16="http://schemas.microsoft.com/office/drawing/2014/main" id="{D759B01B-F36E-4D5C-8CCD-50789C23A2BF}"/>
                </a:ext>
              </a:extLst>
            </p:cNvPr>
            <p:cNvSpPr/>
            <p:nvPr/>
          </p:nvSpPr>
          <p:spPr>
            <a:xfrm>
              <a:off x="4703100" y="5259275"/>
              <a:ext cx="389275" cy="180850"/>
            </a:xfrm>
            <a:custGeom>
              <a:avLst/>
              <a:gdLst/>
              <a:ahLst/>
              <a:cxnLst/>
              <a:rect l="l" t="t" r="r" b="b"/>
              <a:pathLst>
                <a:path w="15571" h="7234" extrusionOk="0">
                  <a:moveTo>
                    <a:pt x="3" y="1"/>
                  </a:moveTo>
                  <a:cubicBezTo>
                    <a:pt x="2" y="1"/>
                    <a:pt x="2" y="1"/>
                    <a:pt x="2" y="1"/>
                  </a:cubicBezTo>
                  <a:cubicBezTo>
                    <a:pt x="1" y="5"/>
                    <a:pt x="53" y="36"/>
                    <a:pt x="152" y="92"/>
                  </a:cubicBezTo>
                  <a:lnTo>
                    <a:pt x="593" y="328"/>
                  </a:lnTo>
                  <a:lnTo>
                    <a:pt x="2227" y="1175"/>
                  </a:lnTo>
                  <a:cubicBezTo>
                    <a:pt x="3612" y="1877"/>
                    <a:pt x="5539" y="2826"/>
                    <a:pt x="7690" y="3824"/>
                  </a:cubicBezTo>
                  <a:cubicBezTo>
                    <a:pt x="9839" y="4823"/>
                    <a:pt x="11806" y="5684"/>
                    <a:pt x="13238" y="6288"/>
                  </a:cubicBezTo>
                  <a:lnTo>
                    <a:pt x="14937" y="6993"/>
                  </a:lnTo>
                  <a:lnTo>
                    <a:pt x="15402" y="7175"/>
                  </a:lnTo>
                  <a:cubicBezTo>
                    <a:pt x="15501" y="7213"/>
                    <a:pt x="15556" y="7233"/>
                    <a:pt x="15567" y="7233"/>
                  </a:cubicBezTo>
                  <a:cubicBezTo>
                    <a:pt x="15568" y="7233"/>
                    <a:pt x="15568" y="7233"/>
                    <a:pt x="15569" y="7233"/>
                  </a:cubicBezTo>
                  <a:cubicBezTo>
                    <a:pt x="15570" y="7229"/>
                    <a:pt x="15515" y="7201"/>
                    <a:pt x="15412" y="7154"/>
                  </a:cubicBezTo>
                  <a:lnTo>
                    <a:pt x="14956" y="6949"/>
                  </a:lnTo>
                  <a:lnTo>
                    <a:pt x="13272" y="6209"/>
                  </a:lnTo>
                  <a:cubicBezTo>
                    <a:pt x="11850" y="5584"/>
                    <a:pt x="9890" y="4712"/>
                    <a:pt x="7742" y="3713"/>
                  </a:cubicBezTo>
                  <a:cubicBezTo>
                    <a:pt x="5592" y="2714"/>
                    <a:pt x="3660" y="1780"/>
                    <a:pt x="2266" y="1097"/>
                  </a:cubicBezTo>
                  <a:lnTo>
                    <a:pt x="615" y="286"/>
                  </a:lnTo>
                  <a:lnTo>
                    <a:pt x="163" y="69"/>
                  </a:lnTo>
                  <a:cubicBezTo>
                    <a:pt x="65" y="24"/>
                    <a:pt x="11"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733;p47">
              <a:extLst>
                <a:ext uri="{FF2B5EF4-FFF2-40B4-BE49-F238E27FC236}">
                  <a16:creationId xmlns:a16="http://schemas.microsoft.com/office/drawing/2014/main" id="{DC3BC8EC-389C-4114-9C9E-065AFD5F66D6}"/>
                </a:ext>
              </a:extLst>
            </p:cNvPr>
            <p:cNvSpPr/>
            <p:nvPr/>
          </p:nvSpPr>
          <p:spPr>
            <a:xfrm>
              <a:off x="4774425" y="5256525"/>
              <a:ext cx="12300" cy="46175"/>
            </a:xfrm>
            <a:custGeom>
              <a:avLst/>
              <a:gdLst/>
              <a:ahLst/>
              <a:cxnLst/>
              <a:rect l="l" t="t" r="r" b="b"/>
              <a:pathLst>
                <a:path w="492" h="1847" extrusionOk="0">
                  <a:moveTo>
                    <a:pt x="36" y="0"/>
                  </a:moveTo>
                  <a:cubicBezTo>
                    <a:pt x="34" y="0"/>
                    <a:pt x="33" y="1"/>
                    <a:pt x="33" y="2"/>
                  </a:cubicBezTo>
                  <a:cubicBezTo>
                    <a:pt x="0" y="21"/>
                    <a:pt x="248" y="385"/>
                    <a:pt x="303" y="905"/>
                  </a:cubicBezTo>
                  <a:cubicBezTo>
                    <a:pt x="369" y="1424"/>
                    <a:pt x="209" y="1833"/>
                    <a:pt x="244" y="1845"/>
                  </a:cubicBezTo>
                  <a:cubicBezTo>
                    <a:pt x="245" y="1846"/>
                    <a:pt x="246" y="1846"/>
                    <a:pt x="246" y="1846"/>
                  </a:cubicBezTo>
                  <a:cubicBezTo>
                    <a:pt x="279" y="1846"/>
                    <a:pt x="491" y="1435"/>
                    <a:pt x="424" y="890"/>
                  </a:cubicBezTo>
                  <a:cubicBezTo>
                    <a:pt x="366" y="351"/>
                    <a:pt x="72"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734;p47">
              <a:extLst>
                <a:ext uri="{FF2B5EF4-FFF2-40B4-BE49-F238E27FC236}">
                  <a16:creationId xmlns:a16="http://schemas.microsoft.com/office/drawing/2014/main" id="{38CD1917-7D55-478A-9829-8B52CB5E98CB}"/>
                </a:ext>
              </a:extLst>
            </p:cNvPr>
            <p:cNvSpPr/>
            <p:nvPr/>
          </p:nvSpPr>
          <p:spPr>
            <a:xfrm>
              <a:off x="4860100" y="5275075"/>
              <a:ext cx="4900" cy="24725"/>
            </a:xfrm>
            <a:custGeom>
              <a:avLst/>
              <a:gdLst/>
              <a:ahLst/>
              <a:cxnLst/>
              <a:rect l="l" t="t" r="r" b="b"/>
              <a:pathLst>
                <a:path w="196" h="989" extrusionOk="0">
                  <a:moveTo>
                    <a:pt x="34" y="1"/>
                  </a:moveTo>
                  <a:cubicBezTo>
                    <a:pt x="33" y="1"/>
                    <a:pt x="33" y="1"/>
                    <a:pt x="33" y="1"/>
                  </a:cubicBezTo>
                  <a:cubicBezTo>
                    <a:pt x="0" y="5"/>
                    <a:pt x="1" y="230"/>
                    <a:pt x="37" y="503"/>
                  </a:cubicBezTo>
                  <a:cubicBezTo>
                    <a:pt x="72" y="773"/>
                    <a:pt x="127" y="989"/>
                    <a:pt x="161" y="989"/>
                  </a:cubicBezTo>
                  <a:cubicBezTo>
                    <a:pt x="162" y="989"/>
                    <a:pt x="162" y="989"/>
                    <a:pt x="162" y="989"/>
                  </a:cubicBezTo>
                  <a:cubicBezTo>
                    <a:pt x="195" y="985"/>
                    <a:pt x="194" y="760"/>
                    <a:pt x="158" y="487"/>
                  </a:cubicBezTo>
                  <a:cubicBezTo>
                    <a:pt x="123" y="216"/>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735;p47">
              <a:extLst>
                <a:ext uri="{FF2B5EF4-FFF2-40B4-BE49-F238E27FC236}">
                  <a16:creationId xmlns:a16="http://schemas.microsoft.com/office/drawing/2014/main" id="{EEBC3FF9-24A8-4EEC-9DE9-8A4EAC58C246}"/>
                </a:ext>
              </a:extLst>
            </p:cNvPr>
            <p:cNvSpPr/>
            <p:nvPr/>
          </p:nvSpPr>
          <p:spPr>
            <a:xfrm>
              <a:off x="4878175" y="5279100"/>
              <a:ext cx="9875" cy="19575"/>
            </a:xfrm>
            <a:custGeom>
              <a:avLst/>
              <a:gdLst/>
              <a:ahLst/>
              <a:cxnLst/>
              <a:rect l="l" t="t" r="r" b="b"/>
              <a:pathLst>
                <a:path w="395" h="783" extrusionOk="0">
                  <a:moveTo>
                    <a:pt x="35" y="0"/>
                  </a:moveTo>
                  <a:cubicBezTo>
                    <a:pt x="34" y="0"/>
                    <a:pt x="33" y="0"/>
                    <a:pt x="32" y="1"/>
                  </a:cubicBezTo>
                  <a:cubicBezTo>
                    <a:pt x="0" y="14"/>
                    <a:pt x="49" y="200"/>
                    <a:pt x="141" y="416"/>
                  </a:cubicBezTo>
                  <a:cubicBezTo>
                    <a:pt x="230" y="623"/>
                    <a:pt x="326" y="782"/>
                    <a:pt x="361" y="782"/>
                  </a:cubicBezTo>
                  <a:cubicBezTo>
                    <a:pt x="362" y="782"/>
                    <a:pt x="364" y="782"/>
                    <a:pt x="365" y="781"/>
                  </a:cubicBezTo>
                  <a:cubicBezTo>
                    <a:pt x="395" y="768"/>
                    <a:pt x="346" y="582"/>
                    <a:pt x="254" y="368"/>
                  </a:cubicBezTo>
                  <a:cubicBezTo>
                    <a:pt x="166" y="160"/>
                    <a:pt x="70"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736;p47">
              <a:extLst>
                <a:ext uri="{FF2B5EF4-FFF2-40B4-BE49-F238E27FC236}">
                  <a16:creationId xmlns:a16="http://schemas.microsoft.com/office/drawing/2014/main" id="{EB6591EA-9068-44FA-B606-BEE19D27A0BD}"/>
                </a:ext>
              </a:extLst>
            </p:cNvPr>
            <p:cNvSpPr/>
            <p:nvPr/>
          </p:nvSpPr>
          <p:spPr>
            <a:xfrm>
              <a:off x="4884650" y="5271425"/>
              <a:ext cx="24800" cy="11225"/>
            </a:xfrm>
            <a:custGeom>
              <a:avLst/>
              <a:gdLst/>
              <a:ahLst/>
              <a:cxnLst/>
              <a:rect l="l" t="t" r="r" b="b"/>
              <a:pathLst>
                <a:path w="992" h="449" extrusionOk="0">
                  <a:moveTo>
                    <a:pt x="36" y="0"/>
                  </a:moveTo>
                  <a:cubicBezTo>
                    <a:pt x="24" y="0"/>
                    <a:pt x="16" y="3"/>
                    <a:pt x="14" y="7"/>
                  </a:cubicBezTo>
                  <a:cubicBezTo>
                    <a:pt x="1" y="38"/>
                    <a:pt x="205" y="160"/>
                    <a:pt x="470" y="280"/>
                  </a:cubicBezTo>
                  <a:cubicBezTo>
                    <a:pt x="694" y="382"/>
                    <a:pt x="890" y="449"/>
                    <a:pt x="956" y="449"/>
                  </a:cubicBezTo>
                  <a:cubicBezTo>
                    <a:pt x="968" y="449"/>
                    <a:pt x="975" y="446"/>
                    <a:pt x="978" y="441"/>
                  </a:cubicBezTo>
                  <a:cubicBezTo>
                    <a:pt x="991" y="410"/>
                    <a:pt x="787" y="289"/>
                    <a:pt x="521" y="169"/>
                  </a:cubicBezTo>
                  <a:cubicBezTo>
                    <a:pt x="298" y="67"/>
                    <a:pt x="101"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737;p47">
              <a:extLst>
                <a:ext uri="{FF2B5EF4-FFF2-40B4-BE49-F238E27FC236}">
                  <a16:creationId xmlns:a16="http://schemas.microsoft.com/office/drawing/2014/main" id="{868BF267-B0F1-4297-BE76-4B641A764C48}"/>
                </a:ext>
              </a:extLst>
            </p:cNvPr>
            <p:cNvSpPr/>
            <p:nvPr/>
          </p:nvSpPr>
          <p:spPr>
            <a:xfrm>
              <a:off x="4891650" y="5258400"/>
              <a:ext cx="28675" cy="11125"/>
            </a:xfrm>
            <a:custGeom>
              <a:avLst/>
              <a:gdLst/>
              <a:ahLst/>
              <a:cxnLst/>
              <a:rect l="l" t="t" r="r" b="b"/>
              <a:pathLst>
                <a:path w="1147" h="445" extrusionOk="0">
                  <a:moveTo>
                    <a:pt x="32" y="0"/>
                  </a:moveTo>
                  <a:cubicBezTo>
                    <a:pt x="26" y="0"/>
                    <a:pt x="22" y="1"/>
                    <a:pt x="20" y="4"/>
                  </a:cubicBezTo>
                  <a:cubicBezTo>
                    <a:pt x="0" y="29"/>
                    <a:pt x="215" y="212"/>
                    <a:pt x="537" y="333"/>
                  </a:cubicBezTo>
                  <a:cubicBezTo>
                    <a:pt x="753" y="416"/>
                    <a:pt x="952" y="444"/>
                    <a:pt x="1059" y="444"/>
                  </a:cubicBezTo>
                  <a:cubicBezTo>
                    <a:pt x="1111" y="444"/>
                    <a:pt x="1142" y="438"/>
                    <a:pt x="1143" y="427"/>
                  </a:cubicBezTo>
                  <a:cubicBezTo>
                    <a:pt x="1147" y="392"/>
                    <a:pt x="886" y="332"/>
                    <a:pt x="579" y="219"/>
                  </a:cubicBezTo>
                  <a:cubicBezTo>
                    <a:pt x="303" y="118"/>
                    <a:pt x="86"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738;p47">
              <a:extLst>
                <a:ext uri="{FF2B5EF4-FFF2-40B4-BE49-F238E27FC236}">
                  <a16:creationId xmlns:a16="http://schemas.microsoft.com/office/drawing/2014/main" id="{DE482C46-F703-4A98-922B-C054CAE44CDA}"/>
                </a:ext>
              </a:extLst>
            </p:cNvPr>
            <p:cNvSpPr/>
            <p:nvPr/>
          </p:nvSpPr>
          <p:spPr>
            <a:xfrm>
              <a:off x="4827675" y="5239425"/>
              <a:ext cx="38125" cy="39775"/>
            </a:xfrm>
            <a:custGeom>
              <a:avLst/>
              <a:gdLst/>
              <a:ahLst/>
              <a:cxnLst/>
              <a:rect l="l" t="t" r="r" b="b"/>
              <a:pathLst>
                <a:path w="1525" h="1591" extrusionOk="0">
                  <a:moveTo>
                    <a:pt x="321" y="117"/>
                  </a:moveTo>
                  <a:cubicBezTo>
                    <a:pt x="558" y="117"/>
                    <a:pt x="810" y="257"/>
                    <a:pt x="972" y="400"/>
                  </a:cubicBezTo>
                  <a:cubicBezTo>
                    <a:pt x="1141" y="550"/>
                    <a:pt x="1263" y="746"/>
                    <a:pt x="1323" y="963"/>
                  </a:cubicBezTo>
                  <a:cubicBezTo>
                    <a:pt x="1368" y="1127"/>
                    <a:pt x="1375" y="1266"/>
                    <a:pt x="1372" y="1372"/>
                  </a:cubicBezTo>
                  <a:lnTo>
                    <a:pt x="1372" y="1372"/>
                  </a:lnTo>
                  <a:cubicBezTo>
                    <a:pt x="1277" y="1315"/>
                    <a:pt x="1141" y="1233"/>
                    <a:pt x="982" y="1121"/>
                  </a:cubicBezTo>
                  <a:cubicBezTo>
                    <a:pt x="792" y="989"/>
                    <a:pt x="615" y="841"/>
                    <a:pt x="448" y="680"/>
                  </a:cubicBezTo>
                  <a:cubicBezTo>
                    <a:pt x="358" y="590"/>
                    <a:pt x="250" y="493"/>
                    <a:pt x="182" y="385"/>
                  </a:cubicBezTo>
                  <a:cubicBezTo>
                    <a:pt x="107" y="275"/>
                    <a:pt x="122" y="148"/>
                    <a:pt x="247" y="122"/>
                  </a:cubicBezTo>
                  <a:cubicBezTo>
                    <a:pt x="272" y="119"/>
                    <a:pt x="297" y="117"/>
                    <a:pt x="321" y="117"/>
                  </a:cubicBezTo>
                  <a:close/>
                  <a:moveTo>
                    <a:pt x="269" y="1"/>
                  </a:moveTo>
                  <a:cubicBezTo>
                    <a:pt x="252" y="1"/>
                    <a:pt x="236" y="1"/>
                    <a:pt x="219" y="2"/>
                  </a:cubicBezTo>
                  <a:cubicBezTo>
                    <a:pt x="129" y="20"/>
                    <a:pt x="37" y="96"/>
                    <a:pt x="20" y="197"/>
                  </a:cubicBezTo>
                  <a:cubicBezTo>
                    <a:pt x="0" y="297"/>
                    <a:pt x="40" y="381"/>
                    <a:pt x="80" y="447"/>
                  </a:cubicBezTo>
                  <a:cubicBezTo>
                    <a:pt x="168" y="582"/>
                    <a:pt x="273" y="668"/>
                    <a:pt x="370" y="762"/>
                  </a:cubicBezTo>
                  <a:cubicBezTo>
                    <a:pt x="544" y="923"/>
                    <a:pt x="732" y="1068"/>
                    <a:pt x="933" y="1193"/>
                  </a:cubicBezTo>
                  <a:cubicBezTo>
                    <a:pt x="1113" y="1305"/>
                    <a:pt x="1265" y="1380"/>
                    <a:pt x="1369" y="1423"/>
                  </a:cubicBezTo>
                  <a:lnTo>
                    <a:pt x="1369" y="1423"/>
                  </a:lnTo>
                  <a:cubicBezTo>
                    <a:pt x="1362" y="1529"/>
                    <a:pt x="1346" y="1589"/>
                    <a:pt x="1357" y="1590"/>
                  </a:cubicBezTo>
                  <a:cubicBezTo>
                    <a:pt x="1357" y="1590"/>
                    <a:pt x="1357" y="1590"/>
                    <a:pt x="1357" y="1590"/>
                  </a:cubicBezTo>
                  <a:cubicBezTo>
                    <a:pt x="1365" y="1590"/>
                    <a:pt x="1390" y="1540"/>
                    <a:pt x="1413" y="1441"/>
                  </a:cubicBezTo>
                  <a:lnTo>
                    <a:pt x="1413" y="1441"/>
                  </a:lnTo>
                  <a:cubicBezTo>
                    <a:pt x="1468" y="1462"/>
                    <a:pt x="1503" y="1472"/>
                    <a:pt x="1516" y="1472"/>
                  </a:cubicBezTo>
                  <a:cubicBezTo>
                    <a:pt x="1519" y="1472"/>
                    <a:pt x="1520" y="1471"/>
                    <a:pt x="1521" y="1470"/>
                  </a:cubicBezTo>
                  <a:cubicBezTo>
                    <a:pt x="1524" y="1463"/>
                    <a:pt x="1488" y="1441"/>
                    <a:pt x="1421" y="1401"/>
                  </a:cubicBezTo>
                  <a:lnTo>
                    <a:pt x="1421" y="1401"/>
                  </a:lnTo>
                  <a:cubicBezTo>
                    <a:pt x="1447" y="1249"/>
                    <a:pt x="1443" y="1092"/>
                    <a:pt x="1408" y="941"/>
                  </a:cubicBezTo>
                  <a:cubicBezTo>
                    <a:pt x="1336" y="561"/>
                    <a:pt x="937" y="1"/>
                    <a:pt x="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739;p47">
              <a:extLst>
                <a:ext uri="{FF2B5EF4-FFF2-40B4-BE49-F238E27FC236}">
                  <a16:creationId xmlns:a16="http://schemas.microsoft.com/office/drawing/2014/main" id="{5092E97B-93EC-4F27-98ED-448FBBA05260}"/>
                </a:ext>
              </a:extLst>
            </p:cNvPr>
            <p:cNvSpPr/>
            <p:nvPr/>
          </p:nvSpPr>
          <p:spPr>
            <a:xfrm>
              <a:off x="4860825" y="5252000"/>
              <a:ext cx="31775" cy="23675"/>
            </a:xfrm>
            <a:custGeom>
              <a:avLst/>
              <a:gdLst/>
              <a:ahLst/>
              <a:cxnLst/>
              <a:rect l="l" t="t" r="r" b="b"/>
              <a:pathLst>
                <a:path w="1271" h="947" extrusionOk="0">
                  <a:moveTo>
                    <a:pt x="916" y="0"/>
                  </a:moveTo>
                  <a:cubicBezTo>
                    <a:pt x="762" y="0"/>
                    <a:pt x="624" y="74"/>
                    <a:pt x="511" y="129"/>
                  </a:cubicBezTo>
                  <a:cubicBezTo>
                    <a:pt x="364" y="217"/>
                    <a:pt x="241" y="340"/>
                    <a:pt x="151" y="486"/>
                  </a:cubicBezTo>
                  <a:cubicBezTo>
                    <a:pt x="1" y="736"/>
                    <a:pt x="17" y="926"/>
                    <a:pt x="28" y="926"/>
                  </a:cubicBezTo>
                  <a:cubicBezTo>
                    <a:pt x="28" y="926"/>
                    <a:pt x="28" y="926"/>
                    <a:pt x="28" y="926"/>
                  </a:cubicBezTo>
                  <a:cubicBezTo>
                    <a:pt x="29" y="926"/>
                    <a:pt x="29" y="926"/>
                    <a:pt x="29" y="926"/>
                  </a:cubicBezTo>
                  <a:cubicBezTo>
                    <a:pt x="51" y="926"/>
                    <a:pt x="68" y="749"/>
                    <a:pt x="223" y="533"/>
                  </a:cubicBezTo>
                  <a:cubicBezTo>
                    <a:pt x="315" y="408"/>
                    <a:pt x="432" y="303"/>
                    <a:pt x="569" y="228"/>
                  </a:cubicBezTo>
                  <a:cubicBezTo>
                    <a:pt x="669" y="176"/>
                    <a:pt x="805" y="122"/>
                    <a:pt x="926" y="122"/>
                  </a:cubicBezTo>
                  <a:cubicBezTo>
                    <a:pt x="979" y="122"/>
                    <a:pt x="1029" y="133"/>
                    <a:pt x="1072" y="158"/>
                  </a:cubicBezTo>
                  <a:cubicBezTo>
                    <a:pt x="1209" y="254"/>
                    <a:pt x="1049" y="451"/>
                    <a:pt x="910" y="539"/>
                  </a:cubicBezTo>
                  <a:cubicBezTo>
                    <a:pt x="782" y="632"/>
                    <a:pt x="644" y="712"/>
                    <a:pt x="499" y="778"/>
                  </a:cubicBezTo>
                  <a:cubicBezTo>
                    <a:pt x="249" y="888"/>
                    <a:pt x="79" y="920"/>
                    <a:pt x="83" y="940"/>
                  </a:cubicBezTo>
                  <a:cubicBezTo>
                    <a:pt x="83" y="944"/>
                    <a:pt x="96" y="946"/>
                    <a:pt x="120" y="946"/>
                  </a:cubicBezTo>
                  <a:cubicBezTo>
                    <a:pt x="186" y="946"/>
                    <a:pt x="334" y="927"/>
                    <a:pt x="531" y="858"/>
                  </a:cubicBezTo>
                  <a:cubicBezTo>
                    <a:pt x="688" y="801"/>
                    <a:pt x="836" y="724"/>
                    <a:pt x="974" y="630"/>
                  </a:cubicBezTo>
                  <a:cubicBezTo>
                    <a:pt x="1051" y="580"/>
                    <a:pt x="1138" y="513"/>
                    <a:pt x="1197" y="415"/>
                  </a:cubicBezTo>
                  <a:cubicBezTo>
                    <a:pt x="1265" y="325"/>
                    <a:pt x="1270" y="139"/>
                    <a:pt x="1142" y="57"/>
                  </a:cubicBezTo>
                  <a:cubicBezTo>
                    <a:pt x="1064" y="16"/>
                    <a:pt x="988" y="0"/>
                    <a:pt x="9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740;p47">
              <a:extLst>
                <a:ext uri="{FF2B5EF4-FFF2-40B4-BE49-F238E27FC236}">
                  <a16:creationId xmlns:a16="http://schemas.microsoft.com/office/drawing/2014/main" id="{F2F295E8-5D73-477F-BFAD-C802D623AF6E}"/>
                </a:ext>
              </a:extLst>
            </p:cNvPr>
            <p:cNvSpPr/>
            <p:nvPr/>
          </p:nvSpPr>
          <p:spPr>
            <a:xfrm>
              <a:off x="5005175" y="5360825"/>
              <a:ext cx="111750" cy="41350"/>
            </a:xfrm>
            <a:custGeom>
              <a:avLst/>
              <a:gdLst/>
              <a:ahLst/>
              <a:cxnLst/>
              <a:rect l="l" t="t" r="r" b="b"/>
              <a:pathLst>
                <a:path w="4470" h="1654" extrusionOk="0">
                  <a:moveTo>
                    <a:pt x="2702" y="1"/>
                  </a:moveTo>
                  <a:cubicBezTo>
                    <a:pt x="2474" y="1"/>
                    <a:pt x="2233" y="25"/>
                    <a:pt x="1987" y="85"/>
                  </a:cubicBezTo>
                  <a:cubicBezTo>
                    <a:pt x="1277" y="257"/>
                    <a:pt x="732" y="669"/>
                    <a:pt x="422" y="1020"/>
                  </a:cubicBezTo>
                  <a:cubicBezTo>
                    <a:pt x="296" y="1158"/>
                    <a:pt x="186" y="1308"/>
                    <a:pt x="91" y="1468"/>
                  </a:cubicBezTo>
                  <a:cubicBezTo>
                    <a:pt x="27" y="1582"/>
                    <a:pt x="0" y="1649"/>
                    <a:pt x="6" y="1653"/>
                  </a:cubicBezTo>
                  <a:cubicBezTo>
                    <a:pt x="6" y="1653"/>
                    <a:pt x="7" y="1654"/>
                    <a:pt x="7" y="1654"/>
                  </a:cubicBezTo>
                  <a:cubicBezTo>
                    <a:pt x="32" y="1654"/>
                    <a:pt x="170" y="1400"/>
                    <a:pt x="485" y="1080"/>
                  </a:cubicBezTo>
                  <a:cubicBezTo>
                    <a:pt x="803" y="752"/>
                    <a:pt x="1336" y="368"/>
                    <a:pt x="2016" y="204"/>
                  </a:cubicBezTo>
                  <a:cubicBezTo>
                    <a:pt x="2267" y="143"/>
                    <a:pt x="2513" y="119"/>
                    <a:pt x="2746" y="119"/>
                  </a:cubicBezTo>
                  <a:cubicBezTo>
                    <a:pt x="3146" y="119"/>
                    <a:pt x="3505" y="192"/>
                    <a:pt x="3778" y="283"/>
                  </a:cubicBezTo>
                  <a:cubicBezTo>
                    <a:pt x="4191" y="420"/>
                    <a:pt x="4429" y="576"/>
                    <a:pt x="4462" y="576"/>
                  </a:cubicBezTo>
                  <a:cubicBezTo>
                    <a:pt x="4464" y="576"/>
                    <a:pt x="4465" y="576"/>
                    <a:pt x="4466" y="575"/>
                  </a:cubicBezTo>
                  <a:cubicBezTo>
                    <a:pt x="4470" y="568"/>
                    <a:pt x="4415" y="520"/>
                    <a:pt x="4305" y="449"/>
                  </a:cubicBezTo>
                  <a:cubicBezTo>
                    <a:pt x="4148" y="350"/>
                    <a:pt x="3980" y="267"/>
                    <a:pt x="3806" y="201"/>
                  </a:cubicBezTo>
                  <a:cubicBezTo>
                    <a:pt x="3521" y="89"/>
                    <a:pt x="3134" y="1"/>
                    <a:pt x="27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741;p47">
              <a:extLst>
                <a:ext uri="{FF2B5EF4-FFF2-40B4-BE49-F238E27FC236}">
                  <a16:creationId xmlns:a16="http://schemas.microsoft.com/office/drawing/2014/main" id="{D65E1C38-9FDF-41BD-B93C-2982355A25BF}"/>
                </a:ext>
              </a:extLst>
            </p:cNvPr>
            <p:cNvSpPr/>
            <p:nvPr/>
          </p:nvSpPr>
          <p:spPr>
            <a:xfrm>
              <a:off x="5094000" y="5268725"/>
              <a:ext cx="44250" cy="94775"/>
            </a:xfrm>
            <a:custGeom>
              <a:avLst/>
              <a:gdLst/>
              <a:ahLst/>
              <a:cxnLst/>
              <a:rect l="l" t="t" r="r" b="b"/>
              <a:pathLst>
                <a:path w="1770" h="3791" extrusionOk="0">
                  <a:moveTo>
                    <a:pt x="1737" y="1"/>
                  </a:moveTo>
                  <a:cubicBezTo>
                    <a:pt x="1701" y="1"/>
                    <a:pt x="1296" y="832"/>
                    <a:pt x="829" y="1871"/>
                  </a:cubicBezTo>
                  <a:cubicBezTo>
                    <a:pt x="359" y="2917"/>
                    <a:pt x="1" y="3777"/>
                    <a:pt x="32" y="3791"/>
                  </a:cubicBezTo>
                  <a:cubicBezTo>
                    <a:pt x="33" y="3791"/>
                    <a:pt x="33" y="3791"/>
                    <a:pt x="33" y="3791"/>
                  </a:cubicBezTo>
                  <a:cubicBezTo>
                    <a:pt x="70" y="3791"/>
                    <a:pt x="474" y="2958"/>
                    <a:pt x="941" y="1921"/>
                  </a:cubicBezTo>
                  <a:cubicBezTo>
                    <a:pt x="1412" y="874"/>
                    <a:pt x="1770" y="14"/>
                    <a:pt x="1738" y="1"/>
                  </a:cubicBezTo>
                  <a:cubicBezTo>
                    <a:pt x="1738" y="1"/>
                    <a:pt x="1738" y="1"/>
                    <a:pt x="1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742;p47">
              <a:extLst>
                <a:ext uri="{FF2B5EF4-FFF2-40B4-BE49-F238E27FC236}">
                  <a16:creationId xmlns:a16="http://schemas.microsoft.com/office/drawing/2014/main" id="{CD6E6A96-67C2-4B5F-8C44-FD263D1F7A08}"/>
                </a:ext>
              </a:extLst>
            </p:cNvPr>
            <p:cNvSpPr/>
            <p:nvPr/>
          </p:nvSpPr>
          <p:spPr>
            <a:xfrm>
              <a:off x="4918200" y="5336925"/>
              <a:ext cx="68025" cy="30700"/>
            </a:xfrm>
            <a:custGeom>
              <a:avLst/>
              <a:gdLst/>
              <a:ahLst/>
              <a:cxnLst/>
              <a:rect l="l" t="t" r="r" b="b"/>
              <a:pathLst>
                <a:path w="2721" h="1228" extrusionOk="0">
                  <a:moveTo>
                    <a:pt x="24" y="0"/>
                  </a:moveTo>
                  <a:cubicBezTo>
                    <a:pt x="21" y="0"/>
                    <a:pt x="19" y="1"/>
                    <a:pt x="18" y="2"/>
                  </a:cubicBezTo>
                  <a:cubicBezTo>
                    <a:pt x="0" y="30"/>
                    <a:pt x="561" y="393"/>
                    <a:pt x="1309" y="734"/>
                  </a:cubicBezTo>
                  <a:cubicBezTo>
                    <a:pt x="2001" y="1050"/>
                    <a:pt x="2603" y="1227"/>
                    <a:pt x="2697" y="1227"/>
                  </a:cubicBezTo>
                  <a:cubicBezTo>
                    <a:pt x="2704" y="1227"/>
                    <a:pt x="2709" y="1226"/>
                    <a:pt x="2709" y="1224"/>
                  </a:cubicBezTo>
                  <a:cubicBezTo>
                    <a:pt x="2720" y="1191"/>
                    <a:pt x="2101" y="958"/>
                    <a:pt x="1360" y="622"/>
                  </a:cubicBezTo>
                  <a:cubicBezTo>
                    <a:pt x="651" y="302"/>
                    <a:pt x="90"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743;p47">
              <a:extLst>
                <a:ext uri="{FF2B5EF4-FFF2-40B4-BE49-F238E27FC236}">
                  <a16:creationId xmlns:a16="http://schemas.microsoft.com/office/drawing/2014/main" id="{57E79FDF-9F66-413C-846C-5226739CA263}"/>
                </a:ext>
              </a:extLst>
            </p:cNvPr>
            <p:cNvSpPr/>
            <p:nvPr/>
          </p:nvSpPr>
          <p:spPr>
            <a:xfrm>
              <a:off x="5018175" y="5388050"/>
              <a:ext cx="13025" cy="10675"/>
            </a:xfrm>
            <a:custGeom>
              <a:avLst/>
              <a:gdLst/>
              <a:ahLst/>
              <a:cxnLst/>
              <a:rect l="l" t="t" r="r" b="b"/>
              <a:pathLst>
                <a:path w="521" h="427" extrusionOk="0">
                  <a:moveTo>
                    <a:pt x="477" y="1"/>
                  </a:moveTo>
                  <a:cubicBezTo>
                    <a:pt x="422" y="1"/>
                    <a:pt x="305" y="39"/>
                    <a:pt x="195" y="133"/>
                  </a:cubicBezTo>
                  <a:cubicBezTo>
                    <a:pt x="49" y="257"/>
                    <a:pt x="0" y="410"/>
                    <a:pt x="29" y="425"/>
                  </a:cubicBezTo>
                  <a:cubicBezTo>
                    <a:pt x="31" y="426"/>
                    <a:pt x="33" y="427"/>
                    <a:pt x="36" y="427"/>
                  </a:cubicBezTo>
                  <a:cubicBezTo>
                    <a:pt x="73" y="427"/>
                    <a:pt x="159" y="327"/>
                    <a:pt x="276" y="226"/>
                  </a:cubicBezTo>
                  <a:cubicBezTo>
                    <a:pt x="400" y="116"/>
                    <a:pt x="520" y="46"/>
                    <a:pt x="508" y="13"/>
                  </a:cubicBezTo>
                  <a:cubicBezTo>
                    <a:pt x="506" y="5"/>
                    <a:pt x="494" y="1"/>
                    <a:pt x="4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744;p47">
              <a:extLst>
                <a:ext uri="{FF2B5EF4-FFF2-40B4-BE49-F238E27FC236}">
                  <a16:creationId xmlns:a16="http://schemas.microsoft.com/office/drawing/2014/main" id="{0E792E12-C516-4B67-9DEB-BB5509DBA25A}"/>
                </a:ext>
              </a:extLst>
            </p:cNvPr>
            <p:cNvSpPr/>
            <p:nvPr/>
          </p:nvSpPr>
          <p:spPr>
            <a:xfrm>
              <a:off x="5044675" y="5374775"/>
              <a:ext cx="13250" cy="5550"/>
            </a:xfrm>
            <a:custGeom>
              <a:avLst/>
              <a:gdLst/>
              <a:ahLst/>
              <a:cxnLst/>
              <a:rect l="l" t="t" r="r" b="b"/>
              <a:pathLst>
                <a:path w="530" h="222" extrusionOk="0">
                  <a:moveTo>
                    <a:pt x="468" y="1"/>
                  </a:moveTo>
                  <a:cubicBezTo>
                    <a:pt x="418" y="1"/>
                    <a:pt x="335" y="19"/>
                    <a:pt x="243" y="52"/>
                  </a:cubicBezTo>
                  <a:cubicBezTo>
                    <a:pt x="104" y="106"/>
                    <a:pt x="0" y="173"/>
                    <a:pt x="13" y="205"/>
                  </a:cubicBezTo>
                  <a:cubicBezTo>
                    <a:pt x="17" y="216"/>
                    <a:pt x="33" y="221"/>
                    <a:pt x="60" y="221"/>
                  </a:cubicBezTo>
                  <a:cubicBezTo>
                    <a:pt x="110" y="221"/>
                    <a:pt x="195" y="202"/>
                    <a:pt x="287" y="168"/>
                  </a:cubicBezTo>
                  <a:cubicBezTo>
                    <a:pt x="426" y="117"/>
                    <a:pt x="530" y="48"/>
                    <a:pt x="518" y="17"/>
                  </a:cubicBezTo>
                  <a:cubicBezTo>
                    <a:pt x="513" y="6"/>
                    <a:pt x="496" y="1"/>
                    <a:pt x="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745;p47">
              <a:extLst>
                <a:ext uri="{FF2B5EF4-FFF2-40B4-BE49-F238E27FC236}">
                  <a16:creationId xmlns:a16="http://schemas.microsoft.com/office/drawing/2014/main" id="{B534F283-47FA-49AD-9DC1-0EE56EC20A8A}"/>
                </a:ext>
              </a:extLst>
            </p:cNvPr>
            <p:cNvSpPr/>
            <p:nvPr/>
          </p:nvSpPr>
          <p:spPr>
            <a:xfrm>
              <a:off x="5070925" y="5372575"/>
              <a:ext cx="15975" cy="4450"/>
            </a:xfrm>
            <a:custGeom>
              <a:avLst/>
              <a:gdLst/>
              <a:ahLst/>
              <a:cxnLst/>
              <a:rect l="l" t="t" r="r" b="b"/>
              <a:pathLst>
                <a:path w="639" h="178" extrusionOk="0">
                  <a:moveTo>
                    <a:pt x="273" y="1"/>
                  </a:moveTo>
                  <a:cubicBezTo>
                    <a:pt x="110" y="1"/>
                    <a:pt x="0" y="79"/>
                    <a:pt x="16" y="105"/>
                  </a:cubicBezTo>
                  <a:cubicBezTo>
                    <a:pt x="22" y="117"/>
                    <a:pt x="46" y="120"/>
                    <a:pt x="83" y="120"/>
                  </a:cubicBezTo>
                  <a:cubicBezTo>
                    <a:pt x="112" y="120"/>
                    <a:pt x="149" y="119"/>
                    <a:pt x="191" y="119"/>
                  </a:cubicBezTo>
                  <a:cubicBezTo>
                    <a:pt x="230" y="119"/>
                    <a:pt x="273" y="120"/>
                    <a:pt x="318" y="125"/>
                  </a:cubicBezTo>
                  <a:cubicBezTo>
                    <a:pt x="444" y="138"/>
                    <a:pt x="548" y="178"/>
                    <a:pt x="594" y="178"/>
                  </a:cubicBezTo>
                  <a:cubicBezTo>
                    <a:pt x="605" y="178"/>
                    <a:pt x="613" y="176"/>
                    <a:pt x="617" y="170"/>
                  </a:cubicBezTo>
                  <a:cubicBezTo>
                    <a:pt x="639" y="146"/>
                    <a:pt x="524" y="26"/>
                    <a:pt x="330" y="4"/>
                  </a:cubicBezTo>
                  <a:cubicBezTo>
                    <a:pt x="310" y="2"/>
                    <a:pt x="291" y="1"/>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46;p47">
              <a:extLst>
                <a:ext uri="{FF2B5EF4-FFF2-40B4-BE49-F238E27FC236}">
                  <a16:creationId xmlns:a16="http://schemas.microsoft.com/office/drawing/2014/main" id="{20C87D07-4EB2-49B2-91F9-ED62931753B3}"/>
                </a:ext>
              </a:extLst>
            </p:cNvPr>
            <p:cNvSpPr/>
            <p:nvPr/>
          </p:nvSpPr>
          <p:spPr>
            <a:xfrm>
              <a:off x="5097500" y="5378475"/>
              <a:ext cx="8275" cy="3175"/>
            </a:xfrm>
            <a:custGeom>
              <a:avLst/>
              <a:gdLst/>
              <a:ahLst/>
              <a:cxnLst/>
              <a:rect l="l" t="t" r="r" b="b"/>
              <a:pathLst>
                <a:path w="331" h="127" extrusionOk="0">
                  <a:moveTo>
                    <a:pt x="148" y="1"/>
                  </a:moveTo>
                  <a:cubicBezTo>
                    <a:pt x="68" y="1"/>
                    <a:pt x="4" y="22"/>
                    <a:pt x="3" y="53"/>
                  </a:cubicBezTo>
                  <a:cubicBezTo>
                    <a:pt x="0" y="87"/>
                    <a:pt x="71" y="120"/>
                    <a:pt x="161" y="126"/>
                  </a:cubicBezTo>
                  <a:cubicBezTo>
                    <a:pt x="168" y="126"/>
                    <a:pt x="176" y="126"/>
                    <a:pt x="183" y="126"/>
                  </a:cubicBezTo>
                  <a:cubicBezTo>
                    <a:pt x="263" y="126"/>
                    <a:pt x="325" y="105"/>
                    <a:pt x="328" y="74"/>
                  </a:cubicBezTo>
                  <a:cubicBezTo>
                    <a:pt x="330" y="40"/>
                    <a:pt x="259" y="7"/>
                    <a:pt x="169" y="1"/>
                  </a:cubicBezTo>
                  <a:cubicBezTo>
                    <a:pt x="162" y="1"/>
                    <a:pt x="155"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747;p47">
              <a:extLst>
                <a:ext uri="{FF2B5EF4-FFF2-40B4-BE49-F238E27FC236}">
                  <a16:creationId xmlns:a16="http://schemas.microsoft.com/office/drawing/2014/main" id="{3453B8B8-9660-4EA9-983C-4B8D9CB4E037}"/>
                </a:ext>
              </a:extLst>
            </p:cNvPr>
            <p:cNvSpPr/>
            <p:nvPr/>
          </p:nvSpPr>
          <p:spPr>
            <a:xfrm>
              <a:off x="6652600" y="5115650"/>
              <a:ext cx="420225" cy="358950"/>
            </a:xfrm>
            <a:custGeom>
              <a:avLst/>
              <a:gdLst/>
              <a:ahLst/>
              <a:cxnLst/>
              <a:rect l="l" t="t" r="r" b="b"/>
              <a:pathLst>
                <a:path w="16809" h="14358" extrusionOk="0">
                  <a:moveTo>
                    <a:pt x="13389" y="0"/>
                  </a:moveTo>
                  <a:lnTo>
                    <a:pt x="4253" y="4339"/>
                  </a:lnTo>
                  <a:lnTo>
                    <a:pt x="6539" y="9231"/>
                  </a:lnTo>
                  <a:cubicBezTo>
                    <a:pt x="6539" y="9231"/>
                    <a:pt x="0" y="14358"/>
                    <a:pt x="1593" y="14358"/>
                  </a:cubicBezTo>
                  <a:cubicBezTo>
                    <a:pt x="1640" y="14358"/>
                    <a:pt x="1695" y="14353"/>
                    <a:pt x="1757" y="14344"/>
                  </a:cubicBezTo>
                  <a:cubicBezTo>
                    <a:pt x="3685" y="14053"/>
                    <a:pt x="13805" y="8763"/>
                    <a:pt x="16259" y="7426"/>
                  </a:cubicBezTo>
                  <a:lnTo>
                    <a:pt x="16809" y="7121"/>
                  </a:lnTo>
                  <a:lnTo>
                    <a:pt x="133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748;p47">
              <a:extLst>
                <a:ext uri="{FF2B5EF4-FFF2-40B4-BE49-F238E27FC236}">
                  <a16:creationId xmlns:a16="http://schemas.microsoft.com/office/drawing/2014/main" id="{FAA822AA-A526-4388-83E1-4616510F16FE}"/>
                </a:ext>
              </a:extLst>
            </p:cNvPr>
            <p:cNvSpPr/>
            <p:nvPr/>
          </p:nvSpPr>
          <p:spPr>
            <a:xfrm>
              <a:off x="6983350" y="5226700"/>
              <a:ext cx="87700" cy="104525"/>
            </a:xfrm>
            <a:custGeom>
              <a:avLst/>
              <a:gdLst/>
              <a:ahLst/>
              <a:cxnLst/>
              <a:rect l="l" t="t" r="r" b="b"/>
              <a:pathLst>
                <a:path w="3508" h="4181" extrusionOk="0">
                  <a:moveTo>
                    <a:pt x="2293" y="0"/>
                  </a:moveTo>
                  <a:cubicBezTo>
                    <a:pt x="1492" y="305"/>
                    <a:pt x="859" y="913"/>
                    <a:pt x="472" y="1679"/>
                  </a:cubicBezTo>
                  <a:cubicBezTo>
                    <a:pt x="86" y="2454"/>
                    <a:pt x="0" y="3346"/>
                    <a:pt x="232" y="4181"/>
                  </a:cubicBezTo>
                  <a:lnTo>
                    <a:pt x="3508" y="2553"/>
                  </a:lnTo>
                  <a:lnTo>
                    <a:pt x="2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749;p47">
              <a:extLst>
                <a:ext uri="{FF2B5EF4-FFF2-40B4-BE49-F238E27FC236}">
                  <a16:creationId xmlns:a16="http://schemas.microsoft.com/office/drawing/2014/main" id="{6087828D-1B8E-4AD5-B288-3FD56DAF1B8D}"/>
                </a:ext>
              </a:extLst>
            </p:cNvPr>
            <p:cNvSpPr/>
            <p:nvPr/>
          </p:nvSpPr>
          <p:spPr>
            <a:xfrm>
              <a:off x="6674300" y="5288725"/>
              <a:ext cx="398525" cy="186900"/>
            </a:xfrm>
            <a:custGeom>
              <a:avLst/>
              <a:gdLst/>
              <a:ahLst/>
              <a:cxnLst/>
              <a:rect l="l" t="t" r="r" b="b"/>
              <a:pathLst>
                <a:path w="15941" h="7476" extrusionOk="0">
                  <a:moveTo>
                    <a:pt x="15829" y="1"/>
                  </a:moveTo>
                  <a:lnTo>
                    <a:pt x="3715" y="5891"/>
                  </a:lnTo>
                  <a:cubicBezTo>
                    <a:pt x="3715" y="5891"/>
                    <a:pt x="3049" y="5066"/>
                    <a:pt x="2521" y="5066"/>
                  </a:cubicBezTo>
                  <a:cubicBezTo>
                    <a:pt x="2462" y="5066"/>
                    <a:pt x="2404" y="5076"/>
                    <a:pt x="2349" y="5099"/>
                  </a:cubicBezTo>
                  <a:cubicBezTo>
                    <a:pt x="2349" y="5099"/>
                    <a:pt x="0" y="7177"/>
                    <a:pt x="553" y="7463"/>
                  </a:cubicBezTo>
                  <a:cubicBezTo>
                    <a:pt x="568" y="7471"/>
                    <a:pt x="591" y="7475"/>
                    <a:pt x="622" y="7475"/>
                  </a:cubicBezTo>
                  <a:cubicBezTo>
                    <a:pt x="1681" y="7475"/>
                    <a:pt x="11655" y="2717"/>
                    <a:pt x="15941" y="198"/>
                  </a:cubicBezTo>
                  <a:lnTo>
                    <a:pt x="158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750;p47">
              <a:extLst>
                <a:ext uri="{FF2B5EF4-FFF2-40B4-BE49-F238E27FC236}">
                  <a16:creationId xmlns:a16="http://schemas.microsoft.com/office/drawing/2014/main" id="{CCE3B1E3-231F-42BF-96DC-663D5C7FB2C6}"/>
                </a:ext>
              </a:extLst>
            </p:cNvPr>
            <p:cNvSpPr/>
            <p:nvPr/>
          </p:nvSpPr>
          <p:spPr>
            <a:xfrm>
              <a:off x="6686175" y="5286875"/>
              <a:ext cx="387450" cy="184675"/>
            </a:xfrm>
            <a:custGeom>
              <a:avLst/>
              <a:gdLst/>
              <a:ahLst/>
              <a:cxnLst/>
              <a:rect l="l" t="t" r="r" b="b"/>
              <a:pathLst>
                <a:path w="15498" h="7387" extrusionOk="0">
                  <a:moveTo>
                    <a:pt x="15493" y="0"/>
                  </a:moveTo>
                  <a:cubicBezTo>
                    <a:pt x="15485" y="0"/>
                    <a:pt x="15431" y="25"/>
                    <a:pt x="15335" y="69"/>
                  </a:cubicBezTo>
                  <a:lnTo>
                    <a:pt x="14886" y="292"/>
                  </a:lnTo>
                  <a:lnTo>
                    <a:pt x="13242" y="1117"/>
                  </a:lnTo>
                  <a:cubicBezTo>
                    <a:pt x="11855" y="1816"/>
                    <a:pt x="9934" y="2769"/>
                    <a:pt x="7794" y="3788"/>
                  </a:cubicBezTo>
                  <a:cubicBezTo>
                    <a:pt x="5654" y="4808"/>
                    <a:pt x="3704" y="5700"/>
                    <a:pt x="2289" y="6339"/>
                  </a:cubicBezTo>
                  <a:lnTo>
                    <a:pt x="611" y="7095"/>
                  </a:lnTo>
                  <a:lnTo>
                    <a:pt x="157" y="7305"/>
                  </a:lnTo>
                  <a:cubicBezTo>
                    <a:pt x="53" y="7354"/>
                    <a:pt x="0" y="7382"/>
                    <a:pt x="3" y="7386"/>
                  </a:cubicBezTo>
                  <a:cubicBezTo>
                    <a:pt x="3" y="7386"/>
                    <a:pt x="3" y="7386"/>
                    <a:pt x="4" y="7386"/>
                  </a:cubicBezTo>
                  <a:cubicBezTo>
                    <a:pt x="14" y="7386"/>
                    <a:pt x="69" y="7366"/>
                    <a:pt x="167" y="7327"/>
                  </a:cubicBezTo>
                  <a:lnTo>
                    <a:pt x="631" y="7140"/>
                  </a:lnTo>
                  <a:lnTo>
                    <a:pt x="2323" y="6419"/>
                  </a:lnTo>
                  <a:cubicBezTo>
                    <a:pt x="3749" y="5801"/>
                    <a:pt x="5708" y="4920"/>
                    <a:pt x="7848" y="3899"/>
                  </a:cubicBezTo>
                  <a:cubicBezTo>
                    <a:pt x="9987" y="2879"/>
                    <a:pt x="11904" y="1912"/>
                    <a:pt x="13282" y="1195"/>
                  </a:cubicBezTo>
                  <a:lnTo>
                    <a:pt x="14908" y="334"/>
                  </a:lnTo>
                  <a:lnTo>
                    <a:pt x="15346" y="92"/>
                  </a:lnTo>
                  <a:cubicBezTo>
                    <a:pt x="15445" y="36"/>
                    <a:pt x="15497" y="5"/>
                    <a:pt x="15494" y="1"/>
                  </a:cubicBezTo>
                  <a:cubicBezTo>
                    <a:pt x="15494" y="1"/>
                    <a:pt x="15494" y="0"/>
                    <a:pt x="154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751;p47">
              <a:extLst>
                <a:ext uri="{FF2B5EF4-FFF2-40B4-BE49-F238E27FC236}">
                  <a16:creationId xmlns:a16="http://schemas.microsoft.com/office/drawing/2014/main" id="{52432EC1-9312-42C6-836D-75E5EB82F57F}"/>
                </a:ext>
              </a:extLst>
            </p:cNvPr>
            <p:cNvSpPr/>
            <p:nvPr/>
          </p:nvSpPr>
          <p:spPr>
            <a:xfrm>
              <a:off x="6729900" y="5413850"/>
              <a:ext cx="39800" cy="25700"/>
            </a:xfrm>
            <a:custGeom>
              <a:avLst/>
              <a:gdLst/>
              <a:ahLst/>
              <a:cxnLst/>
              <a:rect l="l" t="t" r="r" b="b"/>
              <a:pathLst>
                <a:path w="1592" h="1028" extrusionOk="0">
                  <a:moveTo>
                    <a:pt x="93" y="1"/>
                  </a:moveTo>
                  <a:cubicBezTo>
                    <a:pt x="36" y="1"/>
                    <a:pt x="4" y="7"/>
                    <a:pt x="6" y="15"/>
                  </a:cubicBezTo>
                  <a:cubicBezTo>
                    <a:pt x="1" y="53"/>
                    <a:pt x="439" y="93"/>
                    <a:pt x="874" y="382"/>
                  </a:cubicBezTo>
                  <a:cubicBezTo>
                    <a:pt x="1304" y="656"/>
                    <a:pt x="1518" y="1027"/>
                    <a:pt x="1558" y="1027"/>
                  </a:cubicBezTo>
                  <a:cubicBezTo>
                    <a:pt x="1559" y="1027"/>
                    <a:pt x="1560" y="1027"/>
                    <a:pt x="1561" y="1027"/>
                  </a:cubicBezTo>
                  <a:cubicBezTo>
                    <a:pt x="1592" y="1021"/>
                    <a:pt x="1413" y="582"/>
                    <a:pt x="941" y="279"/>
                  </a:cubicBezTo>
                  <a:cubicBezTo>
                    <a:pt x="597" y="53"/>
                    <a:pt x="250" y="1"/>
                    <a:pt x="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752;p47">
              <a:extLst>
                <a:ext uri="{FF2B5EF4-FFF2-40B4-BE49-F238E27FC236}">
                  <a16:creationId xmlns:a16="http://schemas.microsoft.com/office/drawing/2014/main" id="{1039DF48-92C9-438C-AA3C-7EF11E8A0DD5}"/>
                </a:ext>
              </a:extLst>
            </p:cNvPr>
            <p:cNvSpPr/>
            <p:nvPr/>
          </p:nvSpPr>
          <p:spPr>
            <a:xfrm>
              <a:off x="6798475" y="5359875"/>
              <a:ext cx="22050" cy="13550"/>
            </a:xfrm>
            <a:custGeom>
              <a:avLst/>
              <a:gdLst/>
              <a:ahLst/>
              <a:cxnLst/>
              <a:rect l="l" t="t" r="r" b="b"/>
              <a:pathLst>
                <a:path w="882" h="542" extrusionOk="0">
                  <a:moveTo>
                    <a:pt x="33" y="1"/>
                  </a:moveTo>
                  <a:cubicBezTo>
                    <a:pt x="26" y="1"/>
                    <a:pt x="21" y="2"/>
                    <a:pt x="19" y="6"/>
                  </a:cubicBezTo>
                  <a:cubicBezTo>
                    <a:pt x="1" y="34"/>
                    <a:pt x="176" y="176"/>
                    <a:pt x="408" y="324"/>
                  </a:cubicBezTo>
                  <a:cubicBezTo>
                    <a:pt x="613" y="452"/>
                    <a:pt x="795" y="542"/>
                    <a:pt x="848" y="542"/>
                  </a:cubicBezTo>
                  <a:cubicBezTo>
                    <a:pt x="855" y="542"/>
                    <a:pt x="860" y="540"/>
                    <a:pt x="862" y="537"/>
                  </a:cubicBezTo>
                  <a:cubicBezTo>
                    <a:pt x="881" y="508"/>
                    <a:pt x="706" y="366"/>
                    <a:pt x="473" y="220"/>
                  </a:cubicBezTo>
                  <a:cubicBezTo>
                    <a:pt x="268" y="90"/>
                    <a:pt x="85"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753;p47">
              <a:extLst>
                <a:ext uri="{FF2B5EF4-FFF2-40B4-BE49-F238E27FC236}">
                  <a16:creationId xmlns:a16="http://schemas.microsoft.com/office/drawing/2014/main" id="{70BE90CD-E5A0-4DA4-8012-83AA85DD506A}"/>
                </a:ext>
              </a:extLst>
            </p:cNvPr>
            <p:cNvSpPr/>
            <p:nvPr/>
          </p:nvSpPr>
          <p:spPr>
            <a:xfrm>
              <a:off x="6813300" y="5348350"/>
              <a:ext cx="20875" cy="6725"/>
            </a:xfrm>
            <a:custGeom>
              <a:avLst/>
              <a:gdLst/>
              <a:ahLst/>
              <a:cxnLst/>
              <a:rect l="l" t="t" r="r" b="b"/>
              <a:pathLst>
                <a:path w="835" h="269" extrusionOk="0">
                  <a:moveTo>
                    <a:pt x="57" y="1"/>
                  </a:moveTo>
                  <a:cubicBezTo>
                    <a:pt x="29" y="1"/>
                    <a:pt x="12" y="5"/>
                    <a:pt x="10" y="14"/>
                  </a:cubicBezTo>
                  <a:cubicBezTo>
                    <a:pt x="0" y="46"/>
                    <a:pt x="175" y="127"/>
                    <a:pt x="399" y="194"/>
                  </a:cubicBezTo>
                  <a:cubicBezTo>
                    <a:pt x="560" y="241"/>
                    <a:pt x="704" y="269"/>
                    <a:pt x="775" y="269"/>
                  </a:cubicBezTo>
                  <a:cubicBezTo>
                    <a:pt x="803" y="269"/>
                    <a:pt x="820" y="264"/>
                    <a:pt x="823" y="255"/>
                  </a:cubicBezTo>
                  <a:cubicBezTo>
                    <a:pt x="834" y="224"/>
                    <a:pt x="658" y="142"/>
                    <a:pt x="434" y="75"/>
                  </a:cubicBezTo>
                  <a:cubicBezTo>
                    <a:pt x="272" y="28"/>
                    <a:pt x="129"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754;p47">
              <a:extLst>
                <a:ext uri="{FF2B5EF4-FFF2-40B4-BE49-F238E27FC236}">
                  <a16:creationId xmlns:a16="http://schemas.microsoft.com/office/drawing/2014/main" id="{1FFB1E2B-492A-4E5F-AB01-414E5C1F1688}"/>
                </a:ext>
              </a:extLst>
            </p:cNvPr>
            <p:cNvSpPr/>
            <p:nvPr/>
          </p:nvSpPr>
          <p:spPr>
            <a:xfrm>
              <a:off x="6811200" y="5327425"/>
              <a:ext cx="24500" cy="11975"/>
            </a:xfrm>
            <a:custGeom>
              <a:avLst/>
              <a:gdLst/>
              <a:ahLst/>
              <a:cxnLst/>
              <a:rect l="l" t="t" r="r" b="b"/>
              <a:pathLst>
                <a:path w="980" h="479" extrusionOk="0">
                  <a:moveTo>
                    <a:pt x="946" y="1"/>
                  </a:moveTo>
                  <a:cubicBezTo>
                    <a:pt x="884" y="1"/>
                    <a:pt x="687" y="75"/>
                    <a:pt x="462" y="185"/>
                  </a:cubicBezTo>
                  <a:cubicBezTo>
                    <a:pt x="200" y="313"/>
                    <a:pt x="1" y="441"/>
                    <a:pt x="16" y="472"/>
                  </a:cubicBezTo>
                  <a:cubicBezTo>
                    <a:pt x="18" y="477"/>
                    <a:pt x="24" y="479"/>
                    <a:pt x="34" y="479"/>
                  </a:cubicBezTo>
                  <a:cubicBezTo>
                    <a:pt x="95" y="479"/>
                    <a:pt x="292" y="405"/>
                    <a:pt x="517" y="295"/>
                  </a:cubicBezTo>
                  <a:cubicBezTo>
                    <a:pt x="779" y="167"/>
                    <a:pt x="979" y="38"/>
                    <a:pt x="964" y="7"/>
                  </a:cubicBezTo>
                  <a:cubicBezTo>
                    <a:pt x="962" y="3"/>
                    <a:pt x="956" y="1"/>
                    <a:pt x="9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755;p47">
              <a:extLst>
                <a:ext uri="{FF2B5EF4-FFF2-40B4-BE49-F238E27FC236}">
                  <a16:creationId xmlns:a16="http://schemas.microsoft.com/office/drawing/2014/main" id="{2E6D7C6F-CE02-451C-AA27-8E6D155C28A8}"/>
                </a:ext>
              </a:extLst>
            </p:cNvPr>
            <p:cNvSpPr/>
            <p:nvPr/>
          </p:nvSpPr>
          <p:spPr>
            <a:xfrm>
              <a:off x="6805850" y="5310425"/>
              <a:ext cx="26850" cy="15200"/>
            </a:xfrm>
            <a:custGeom>
              <a:avLst/>
              <a:gdLst/>
              <a:ahLst/>
              <a:cxnLst/>
              <a:rect l="l" t="t" r="r" b="b"/>
              <a:pathLst>
                <a:path w="1074" h="608" extrusionOk="0">
                  <a:moveTo>
                    <a:pt x="1042" y="1"/>
                  </a:moveTo>
                  <a:cubicBezTo>
                    <a:pt x="995" y="1"/>
                    <a:pt x="793" y="153"/>
                    <a:pt x="530" y="304"/>
                  </a:cubicBezTo>
                  <a:cubicBezTo>
                    <a:pt x="248" y="467"/>
                    <a:pt x="1" y="567"/>
                    <a:pt x="7" y="598"/>
                  </a:cubicBezTo>
                  <a:cubicBezTo>
                    <a:pt x="9" y="604"/>
                    <a:pt x="19" y="607"/>
                    <a:pt x="38" y="607"/>
                  </a:cubicBezTo>
                  <a:cubicBezTo>
                    <a:pt x="119" y="607"/>
                    <a:pt x="348" y="549"/>
                    <a:pt x="592" y="411"/>
                  </a:cubicBezTo>
                  <a:cubicBezTo>
                    <a:pt x="891" y="241"/>
                    <a:pt x="1073" y="25"/>
                    <a:pt x="1050" y="3"/>
                  </a:cubicBezTo>
                  <a:cubicBezTo>
                    <a:pt x="1048" y="1"/>
                    <a:pt x="1046" y="1"/>
                    <a:pt x="10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756;p47">
              <a:extLst>
                <a:ext uri="{FF2B5EF4-FFF2-40B4-BE49-F238E27FC236}">
                  <a16:creationId xmlns:a16="http://schemas.microsoft.com/office/drawing/2014/main" id="{495C952E-432C-439A-8A5B-7A7430B1CB7D}"/>
                </a:ext>
              </a:extLst>
            </p:cNvPr>
            <p:cNvSpPr/>
            <p:nvPr/>
          </p:nvSpPr>
          <p:spPr>
            <a:xfrm>
              <a:off x="6752700" y="5347500"/>
              <a:ext cx="50200" cy="21150"/>
            </a:xfrm>
            <a:custGeom>
              <a:avLst/>
              <a:gdLst/>
              <a:ahLst/>
              <a:cxnLst/>
              <a:rect l="l" t="t" r="r" b="b"/>
              <a:pathLst>
                <a:path w="2008" h="846" extrusionOk="0">
                  <a:moveTo>
                    <a:pt x="1009" y="109"/>
                  </a:moveTo>
                  <a:cubicBezTo>
                    <a:pt x="1173" y="109"/>
                    <a:pt x="1336" y="143"/>
                    <a:pt x="1487" y="210"/>
                  </a:cubicBezTo>
                  <a:cubicBezTo>
                    <a:pt x="1642" y="280"/>
                    <a:pt x="1755" y="364"/>
                    <a:pt x="1834" y="434"/>
                  </a:cubicBezTo>
                  <a:lnTo>
                    <a:pt x="1834" y="434"/>
                  </a:lnTo>
                  <a:cubicBezTo>
                    <a:pt x="1729" y="471"/>
                    <a:pt x="1579" y="523"/>
                    <a:pt x="1391" y="574"/>
                  </a:cubicBezTo>
                  <a:cubicBezTo>
                    <a:pt x="1169" y="636"/>
                    <a:pt x="941" y="679"/>
                    <a:pt x="711" y="705"/>
                  </a:cubicBezTo>
                  <a:cubicBezTo>
                    <a:pt x="617" y="713"/>
                    <a:pt x="514" y="728"/>
                    <a:pt x="415" y="728"/>
                  </a:cubicBezTo>
                  <a:cubicBezTo>
                    <a:pt x="380" y="728"/>
                    <a:pt x="347" y="726"/>
                    <a:pt x="314" y="722"/>
                  </a:cubicBezTo>
                  <a:cubicBezTo>
                    <a:pt x="182" y="709"/>
                    <a:pt x="93" y="617"/>
                    <a:pt x="153" y="503"/>
                  </a:cubicBezTo>
                  <a:cubicBezTo>
                    <a:pt x="291" y="284"/>
                    <a:pt x="594" y="159"/>
                    <a:pt x="830" y="123"/>
                  </a:cubicBezTo>
                  <a:cubicBezTo>
                    <a:pt x="890" y="113"/>
                    <a:pt x="950" y="109"/>
                    <a:pt x="1009" y="109"/>
                  </a:cubicBezTo>
                  <a:close/>
                  <a:moveTo>
                    <a:pt x="967" y="1"/>
                  </a:moveTo>
                  <a:cubicBezTo>
                    <a:pt x="649" y="1"/>
                    <a:pt x="295" y="118"/>
                    <a:pt x="43" y="450"/>
                  </a:cubicBezTo>
                  <a:cubicBezTo>
                    <a:pt x="0" y="529"/>
                    <a:pt x="0" y="648"/>
                    <a:pt x="66" y="727"/>
                  </a:cubicBezTo>
                  <a:cubicBezTo>
                    <a:pt x="131" y="806"/>
                    <a:pt x="221" y="830"/>
                    <a:pt x="298" y="840"/>
                  </a:cubicBezTo>
                  <a:cubicBezTo>
                    <a:pt x="334" y="844"/>
                    <a:pt x="369" y="846"/>
                    <a:pt x="403" y="846"/>
                  </a:cubicBezTo>
                  <a:cubicBezTo>
                    <a:pt x="518" y="846"/>
                    <a:pt x="622" y="828"/>
                    <a:pt x="725" y="817"/>
                  </a:cubicBezTo>
                  <a:cubicBezTo>
                    <a:pt x="960" y="786"/>
                    <a:pt x="1192" y="733"/>
                    <a:pt x="1416" y="658"/>
                  </a:cubicBezTo>
                  <a:cubicBezTo>
                    <a:pt x="1618" y="590"/>
                    <a:pt x="1772" y="521"/>
                    <a:pt x="1872" y="468"/>
                  </a:cubicBezTo>
                  <a:lnTo>
                    <a:pt x="1872" y="468"/>
                  </a:lnTo>
                  <a:cubicBezTo>
                    <a:pt x="1943" y="536"/>
                    <a:pt x="1978" y="585"/>
                    <a:pt x="1989" y="585"/>
                  </a:cubicBezTo>
                  <a:cubicBezTo>
                    <a:pt x="1990" y="585"/>
                    <a:pt x="1991" y="584"/>
                    <a:pt x="1992" y="584"/>
                  </a:cubicBezTo>
                  <a:cubicBezTo>
                    <a:pt x="1998" y="580"/>
                    <a:pt x="1975" y="527"/>
                    <a:pt x="1913" y="446"/>
                  </a:cubicBezTo>
                  <a:lnTo>
                    <a:pt x="1913" y="446"/>
                  </a:lnTo>
                  <a:cubicBezTo>
                    <a:pt x="1976" y="411"/>
                    <a:pt x="2007" y="387"/>
                    <a:pt x="2005" y="382"/>
                  </a:cubicBezTo>
                  <a:cubicBezTo>
                    <a:pt x="2004" y="381"/>
                    <a:pt x="2003" y="380"/>
                    <a:pt x="2000" y="380"/>
                  </a:cubicBezTo>
                  <a:cubicBezTo>
                    <a:pt x="1986" y="380"/>
                    <a:pt x="1947" y="393"/>
                    <a:pt x="1887" y="415"/>
                  </a:cubicBezTo>
                  <a:lnTo>
                    <a:pt x="1887" y="415"/>
                  </a:lnTo>
                  <a:cubicBezTo>
                    <a:pt x="1786" y="297"/>
                    <a:pt x="1663" y="201"/>
                    <a:pt x="1523" y="132"/>
                  </a:cubicBezTo>
                  <a:cubicBezTo>
                    <a:pt x="1384" y="55"/>
                    <a:pt x="1184" y="1"/>
                    <a:pt x="9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757;p47">
              <a:extLst>
                <a:ext uri="{FF2B5EF4-FFF2-40B4-BE49-F238E27FC236}">
                  <a16:creationId xmlns:a16="http://schemas.microsoft.com/office/drawing/2014/main" id="{46A8D662-FD04-41A6-BB6E-5755310524EC}"/>
                </a:ext>
              </a:extLst>
            </p:cNvPr>
            <p:cNvSpPr/>
            <p:nvPr/>
          </p:nvSpPr>
          <p:spPr>
            <a:xfrm>
              <a:off x="6791050" y="5324025"/>
              <a:ext cx="18025" cy="35600"/>
            </a:xfrm>
            <a:custGeom>
              <a:avLst/>
              <a:gdLst/>
              <a:ahLst/>
              <a:cxnLst/>
              <a:rect l="l" t="t" r="r" b="b"/>
              <a:pathLst>
                <a:path w="721" h="1424" extrusionOk="0">
                  <a:moveTo>
                    <a:pt x="437" y="1"/>
                  </a:moveTo>
                  <a:cubicBezTo>
                    <a:pt x="416" y="1"/>
                    <a:pt x="395" y="4"/>
                    <a:pt x="373" y="11"/>
                  </a:cubicBezTo>
                  <a:cubicBezTo>
                    <a:pt x="116" y="120"/>
                    <a:pt x="69" y="363"/>
                    <a:pt x="28" y="543"/>
                  </a:cubicBezTo>
                  <a:cubicBezTo>
                    <a:pt x="0" y="712"/>
                    <a:pt x="15" y="886"/>
                    <a:pt x="71" y="1048"/>
                  </a:cubicBezTo>
                  <a:cubicBezTo>
                    <a:pt x="166" y="1314"/>
                    <a:pt x="314" y="1424"/>
                    <a:pt x="331" y="1424"/>
                  </a:cubicBezTo>
                  <a:cubicBezTo>
                    <a:pt x="331" y="1424"/>
                    <a:pt x="332" y="1424"/>
                    <a:pt x="332" y="1423"/>
                  </a:cubicBezTo>
                  <a:cubicBezTo>
                    <a:pt x="350" y="1410"/>
                    <a:pt x="223" y="1283"/>
                    <a:pt x="153" y="1023"/>
                  </a:cubicBezTo>
                  <a:cubicBezTo>
                    <a:pt x="115" y="872"/>
                    <a:pt x="110" y="715"/>
                    <a:pt x="138" y="562"/>
                  </a:cubicBezTo>
                  <a:cubicBezTo>
                    <a:pt x="172" y="402"/>
                    <a:pt x="253" y="185"/>
                    <a:pt x="406" y="129"/>
                  </a:cubicBezTo>
                  <a:cubicBezTo>
                    <a:pt x="418" y="126"/>
                    <a:pt x="430" y="124"/>
                    <a:pt x="442" y="124"/>
                  </a:cubicBezTo>
                  <a:cubicBezTo>
                    <a:pt x="574" y="124"/>
                    <a:pt x="616" y="347"/>
                    <a:pt x="595" y="497"/>
                  </a:cubicBezTo>
                  <a:cubicBezTo>
                    <a:pt x="586" y="656"/>
                    <a:pt x="560" y="813"/>
                    <a:pt x="518" y="966"/>
                  </a:cubicBezTo>
                  <a:cubicBezTo>
                    <a:pt x="444" y="1229"/>
                    <a:pt x="361" y="1381"/>
                    <a:pt x="377" y="1390"/>
                  </a:cubicBezTo>
                  <a:cubicBezTo>
                    <a:pt x="377" y="1391"/>
                    <a:pt x="378" y="1391"/>
                    <a:pt x="378" y="1391"/>
                  </a:cubicBezTo>
                  <a:cubicBezTo>
                    <a:pt x="395" y="1391"/>
                    <a:pt x="504" y="1253"/>
                    <a:pt x="599" y="992"/>
                  </a:cubicBezTo>
                  <a:cubicBezTo>
                    <a:pt x="657" y="835"/>
                    <a:pt x="692" y="671"/>
                    <a:pt x="709" y="506"/>
                  </a:cubicBezTo>
                  <a:cubicBezTo>
                    <a:pt x="717" y="415"/>
                    <a:pt x="721" y="304"/>
                    <a:pt x="683" y="196"/>
                  </a:cubicBezTo>
                  <a:cubicBezTo>
                    <a:pt x="662" y="103"/>
                    <a:pt x="557" y="1"/>
                    <a:pt x="4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758;p47">
              <a:extLst>
                <a:ext uri="{FF2B5EF4-FFF2-40B4-BE49-F238E27FC236}">
                  <a16:creationId xmlns:a16="http://schemas.microsoft.com/office/drawing/2014/main" id="{28E8E518-8F30-4BB5-9242-3DEA5C415746}"/>
                </a:ext>
              </a:extLst>
            </p:cNvPr>
            <p:cNvSpPr/>
            <p:nvPr/>
          </p:nvSpPr>
          <p:spPr>
            <a:xfrm>
              <a:off x="6981475" y="5226575"/>
              <a:ext cx="57875" cy="103200"/>
            </a:xfrm>
            <a:custGeom>
              <a:avLst/>
              <a:gdLst/>
              <a:ahLst/>
              <a:cxnLst/>
              <a:rect l="l" t="t" r="r" b="b"/>
              <a:pathLst>
                <a:path w="2315" h="4128" extrusionOk="0">
                  <a:moveTo>
                    <a:pt x="2301" y="1"/>
                  </a:moveTo>
                  <a:cubicBezTo>
                    <a:pt x="2279" y="1"/>
                    <a:pt x="2212" y="15"/>
                    <a:pt x="2107" y="46"/>
                  </a:cubicBezTo>
                  <a:cubicBezTo>
                    <a:pt x="1931" y="104"/>
                    <a:pt x="1761" y="180"/>
                    <a:pt x="1600" y="273"/>
                  </a:cubicBezTo>
                  <a:cubicBezTo>
                    <a:pt x="1190" y="499"/>
                    <a:pt x="670" y="944"/>
                    <a:pt x="351" y="1601"/>
                  </a:cubicBezTo>
                  <a:cubicBezTo>
                    <a:pt x="32" y="2257"/>
                    <a:pt x="0" y="2941"/>
                    <a:pt x="74" y="3402"/>
                  </a:cubicBezTo>
                  <a:cubicBezTo>
                    <a:pt x="100" y="3587"/>
                    <a:pt x="145" y="3768"/>
                    <a:pt x="208" y="3943"/>
                  </a:cubicBezTo>
                  <a:cubicBezTo>
                    <a:pt x="253" y="4063"/>
                    <a:pt x="288" y="4127"/>
                    <a:pt x="296" y="4127"/>
                  </a:cubicBezTo>
                  <a:cubicBezTo>
                    <a:pt x="296" y="4127"/>
                    <a:pt x="296" y="4127"/>
                    <a:pt x="296" y="4127"/>
                  </a:cubicBezTo>
                  <a:cubicBezTo>
                    <a:pt x="318" y="4120"/>
                    <a:pt x="206" y="3850"/>
                    <a:pt x="160" y="3393"/>
                  </a:cubicBezTo>
                  <a:cubicBezTo>
                    <a:pt x="111" y="2940"/>
                    <a:pt x="153" y="2283"/>
                    <a:pt x="461" y="1654"/>
                  </a:cubicBezTo>
                  <a:cubicBezTo>
                    <a:pt x="769" y="1026"/>
                    <a:pt x="1257" y="587"/>
                    <a:pt x="1645" y="348"/>
                  </a:cubicBezTo>
                  <a:cubicBezTo>
                    <a:pt x="2035" y="102"/>
                    <a:pt x="2315" y="25"/>
                    <a:pt x="2308" y="3"/>
                  </a:cubicBezTo>
                  <a:cubicBezTo>
                    <a:pt x="2308" y="2"/>
                    <a:pt x="2305" y="1"/>
                    <a:pt x="2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759;p47">
              <a:extLst>
                <a:ext uri="{FF2B5EF4-FFF2-40B4-BE49-F238E27FC236}">
                  <a16:creationId xmlns:a16="http://schemas.microsoft.com/office/drawing/2014/main" id="{0836AA38-A7FA-4AC1-BA52-7B9F8B91B8F3}"/>
                </a:ext>
              </a:extLst>
            </p:cNvPr>
            <p:cNvSpPr/>
            <p:nvPr/>
          </p:nvSpPr>
          <p:spPr>
            <a:xfrm>
              <a:off x="6969525" y="5142850"/>
              <a:ext cx="47375" cy="93325"/>
            </a:xfrm>
            <a:custGeom>
              <a:avLst/>
              <a:gdLst/>
              <a:ahLst/>
              <a:cxnLst/>
              <a:rect l="l" t="t" r="r" b="b"/>
              <a:pathLst>
                <a:path w="1895" h="3733" extrusionOk="0">
                  <a:moveTo>
                    <a:pt x="31" y="1"/>
                  </a:moveTo>
                  <a:cubicBezTo>
                    <a:pt x="31" y="1"/>
                    <a:pt x="31" y="1"/>
                    <a:pt x="31" y="1"/>
                  </a:cubicBezTo>
                  <a:cubicBezTo>
                    <a:pt x="1" y="16"/>
                    <a:pt x="385" y="864"/>
                    <a:pt x="892" y="1894"/>
                  </a:cubicBezTo>
                  <a:cubicBezTo>
                    <a:pt x="1395" y="2915"/>
                    <a:pt x="1826" y="3733"/>
                    <a:pt x="1864" y="3733"/>
                  </a:cubicBezTo>
                  <a:cubicBezTo>
                    <a:pt x="1864" y="3733"/>
                    <a:pt x="1865" y="3733"/>
                    <a:pt x="1865" y="3732"/>
                  </a:cubicBezTo>
                  <a:cubicBezTo>
                    <a:pt x="1895" y="3717"/>
                    <a:pt x="1509" y="2870"/>
                    <a:pt x="1002" y="1840"/>
                  </a:cubicBezTo>
                  <a:cubicBezTo>
                    <a:pt x="500" y="818"/>
                    <a:pt x="70"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760;p47">
              <a:extLst>
                <a:ext uri="{FF2B5EF4-FFF2-40B4-BE49-F238E27FC236}">
                  <a16:creationId xmlns:a16="http://schemas.microsoft.com/office/drawing/2014/main" id="{0E40A418-BB5B-4A53-B913-9537069BBA35}"/>
                </a:ext>
              </a:extLst>
            </p:cNvPr>
            <p:cNvSpPr/>
            <p:nvPr/>
          </p:nvSpPr>
          <p:spPr>
            <a:xfrm>
              <a:off x="6883100" y="5322550"/>
              <a:ext cx="67175" cy="32525"/>
            </a:xfrm>
            <a:custGeom>
              <a:avLst/>
              <a:gdLst/>
              <a:ahLst/>
              <a:cxnLst/>
              <a:rect l="l" t="t" r="r" b="b"/>
              <a:pathLst>
                <a:path w="2687" h="1301" extrusionOk="0">
                  <a:moveTo>
                    <a:pt x="2665" y="1"/>
                  </a:moveTo>
                  <a:cubicBezTo>
                    <a:pt x="2602" y="1"/>
                    <a:pt x="2045" y="317"/>
                    <a:pt x="1345" y="661"/>
                  </a:cubicBezTo>
                  <a:cubicBezTo>
                    <a:pt x="613" y="1018"/>
                    <a:pt x="1" y="1264"/>
                    <a:pt x="13" y="1298"/>
                  </a:cubicBezTo>
                  <a:cubicBezTo>
                    <a:pt x="13" y="1300"/>
                    <a:pt x="17" y="1301"/>
                    <a:pt x="23" y="1301"/>
                  </a:cubicBezTo>
                  <a:cubicBezTo>
                    <a:pt x="107" y="1301"/>
                    <a:pt x="709" y="1105"/>
                    <a:pt x="1399" y="770"/>
                  </a:cubicBezTo>
                  <a:cubicBezTo>
                    <a:pt x="2138" y="411"/>
                    <a:pt x="2686" y="30"/>
                    <a:pt x="2670" y="3"/>
                  </a:cubicBezTo>
                  <a:cubicBezTo>
                    <a:pt x="2669" y="2"/>
                    <a:pt x="2667" y="1"/>
                    <a:pt x="26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761;p47">
              <a:extLst>
                <a:ext uri="{FF2B5EF4-FFF2-40B4-BE49-F238E27FC236}">
                  <a16:creationId xmlns:a16="http://schemas.microsoft.com/office/drawing/2014/main" id="{A54738B3-CD8A-4D3A-B3D1-55333B8FFA08}"/>
                </a:ext>
              </a:extLst>
            </p:cNvPr>
            <p:cNvSpPr/>
            <p:nvPr/>
          </p:nvSpPr>
          <p:spPr>
            <a:xfrm>
              <a:off x="6991750" y="5301225"/>
              <a:ext cx="3925" cy="15875"/>
            </a:xfrm>
            <a:custGeom>
              <a:avLst/>
              <a:gdLst/>
              <a:ahLst/>
              <a:cxnLst/>
              <a:rect l="l" t="t" r="r" b="b"/>
              <a:pathLst>
                <a:path w="157" h="635" extrusionOk="0">
                  <a:moveTo>
                    <a:pt x="108" y="1"/>
                  </a:moveTo>
                  <a:cubicBezTo>
                    <a:pt x="75" y="1"/>
                    <a:pt x="0" y="136"/>
                    <a:pt x="4" y="319"/>
                  </a:cubicBezTo>
                  <a:cubicBezTo>
                    <a:pt x="8" y="503"/>
                    <a:pt x="86" y="634"/>
                    <a:pt x="120" y="634"/>
                  </a:cubicBezTo>
                  <a:cubicBezTo>
                    <a:pt x="121" y="634"/>
                    <a:pt x="123" y="634"/>
                    <a:pt x="124" y="633"/>
                  </a:cubicBezTo>
                  <a:cubicBezTo>
                    <a:pt x="157" y="620"/>
                    <a:pt x="132" y="483"/>
                    <a:pt x="128" y="317"/>
                  </a:cubicBezTo>
                  <a:cubicBezTo>
                    <a:pt x="123" y="152"/>
                    <a:pt x="145" y="14"/>
                    <a:pt x="112" y="1"/>
                  </a:cubicBezTo>
                  <a:cubicBezTo>
                    <a:pt x="111" y="1"/>
                    <a:pt x="109" y="1"/>
                    <a:pt x="1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762;p47">
              <a:extLst>
                <a:ext uri="{FF2B5EF4-FFF2-40B4-BE49-F238E27FC236}">
                  <a16:creationId xmlns:a16="http://schemas.microsoft.com/office/drawing/2014/main" id="{AD608A35-4E85-4BDC-98B9-FE19BAB3F98C}"/>
                </a:ext>
              </a:extLst>
            </p:cNvPr>
            <p:cNvSpPr/>
            <p:nvPr/>
          </p:nvSpPr>
          <p:spPr>
            <a:xfrm>
              <a:off x="6996200" y="5272225"/>
              <a:ext cx="6025" cy="12800"/>
            </a:xfrm>
            <a:custGeom>
              <a:avLst/>
              <a:gdLst/>
              <a:ahLst/>
              <a:cxnLst/>
              <a:rect l="l" t="t" r="r" b="b"/>
              <a:pathLst>
                <a:path w="241" h="512" extrusionOk="0">
                  <a:moveTo>
                    <a:pt x="205" y="1"/>
                  </a:moveTo>
                  <a:cubicBezTo>
                    <a:pt x="171" y="1"/>
                    <a:pt x="109" y="102"/>
                    <a:pt x="62" y="236"/>
                  </a:cubicBezTo>
                  <a:cubicBezTo>
                    <a:pt x="14" y="377"/>
                    <a:pt x="1" y="500"/>
                    <a:pt x="32" y="510"/>
                  </a:cubicBezTo>
                  <a:cubicBezTo>
                    <a:pt x="34" y="511"/>
                    <a:pt x="36" y="511"/>
                    <a:pt x="37" y="511"/>
                  </a:cubicBezTo>
                  <a:cubicBezTo>
                    <a:pt x="70" y="511"/>
                    <a:pt x="132" y="410"/>
                    <a:pt x="178" y="276"/>
                  </a:cubicBezTo>
                  <a:cubicBezTo>
                    <a:pt x="227" y="135"/>
                    <a:pt x="241" y="12"/>
                    <a:pt x="210" y="1"/>
                  </a:cubicBezTo>
                  <a:cubicBezTo>
                    <a:pt x="208" y="1"/>
                    <a:pt x="206" y="1"/>
                    <a:pt x="2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763;p47">
              <a:extLst>
                <a:ext uri="{FF2B5EF4-FFF2-40B4-BE49-F238E27FC236}">
                  <a16:creationId xmlns:a16="http://schemas.microsoft.com/office/drawing/2014/main" id="{39F50C47-C01F-41B8-A5C8-72DF9CE30358}"/>
                </a:ext>
              </a:extLst>
            </p:cNvPr>
            <p:cNvSpPr/>
            <p:nvPr/>
          </p:nvSpPr>
          <p:spPr>
            <a:xfrm>
              <a:off x="7009350" y="5250775"/>
              <a:ext cx="11850" cy="10975"/>
            </a:xfrm>
            <a:custGeom>
              <a:avLst/>
              <a:gdLst/>
              <a:ahLst/>
              <a:cxnLst/>
              <a:rect l="l" t="t" r="r" b="b"/>
              <a:pathLst>
                <a:path w="474" h="439" extrusionOk="0">
                  <a:moveTo>
                    <a:pt x="426" y="1"/>
                  </a:moveTo>
                  <a:cubicBezTo>
                    <a:pt x="367" y="1"/>
                    <a:pt x="255" y="35"/>
                    <a:pt x="156" y="131"/>
                  </a:cubicBezTo>
                  <a:cubicBezTo>
                    <a:pt x="15" y="266"/>
                    <a:pt x="0" y="432"/>
                    <a:pt x="33" y="438"/>
                  </a:cubicBezTo>
                  <a:cubicBezTo>
                    <a:pt x="34" y="438"/>
                    <a:pt x="36" y="438"/>
                    <a:pt x="37" y="438"/>
                  </a:cubicBezTo>
                  <a:cubicBezTo>
                    <a:pt x="72" y="438"/>
                    <a:pt x="131" y="323"/>
                    <a:pt x="240" y="218"/>
                  </a:cubicBezTo>
                  <a:cubicBezTo>
                    <a:pt x="352" y="107"/>
                    <a:pt x="474" y="50"/>
                    <a:pt x="466" y="16"/>
                  </a:cubicBezTo>
                  <a:cubicBezTo>
                    <a:pt x="464" y="6"/>
                    <a:pt x="450" y="1"/>
                    <a:pt x="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764;p47">
              <a:extLst>
                <a:ext uri="{FF2B5EF4-FFF2-40B4-BE49-F238E27FC236}">
                  <a16:creationId xmlns:a16="http://schemas.microsoft.com/office/drawing/2014/main" id="{B60D3499-3F60-4ED5-B0D7-9BF980941278}"/>
                </a:ext>
              </a:extLst>
            </p:cNvPr>
            <p:cNvSpPr/>
            <p:nvPr/>
          </p:nvSpPr>
          <p:spPr>
            <a:xfrm>
              <a:off x="7029825" y="5238300"/>
              <a:ext cx="6850" cy="6325"/>
            </a:xfrm>
            <a:custGeom>
              <a:avLst/>
              <a:gdLst/>
              <a:ahLst/>
              <a:cxnLst/>
              <a:rect l="l" t="t" r="r" b="b"/>
              <a:pathLst>
                <a:path w="274" h="253" extrusionOk="0">
                  <a:moveTo>
                    <a:pt x="228" y="1"/>
                  </a:moveTo>
                  <a:cubicBezTo>
                    <a:pt x="195" y="1"/>
                    <a:pt x="140" y="32"/>
                    <a:pt x="92" y="84"/>
                  </a:cubicBezTo>
                  <a:cubicBezTo>
                    <a:pt x="30" y="149"/>
                    <a:pt x="0" y="222"/>
                    <a:pt x="25" y="245"/>
                  </a:cubicBezTo>
                  <a:cubicBezTo>
                    <a:pt x="30" y="250"/>
                    <a:pt x="37" y="252"/>
                    <a:pt x="46" y="252"/>
                  </a:cubicBezTo>
                  <a:cubicBezTo>
                    <a:pt x="78" y="252"/>
                    <a:pt x="132" y="220"/>
                    <a:pt x="180" y="168"/>
                  </a:cubicBezTo>
                  <a:cubicBezTo>
                    <a:pt x="243" y="103"/>
                    <a:pt x="273" y="30"/>
                    <a:pt x="248" y="7"/>
                  </a:cubicBezTo>
                  <a:cubicBezTo>
                    <a:pt x="243" y="3"/>
                    <a:pt x="236"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765;p47">
              <a:extLst>
                <a:ext uri="{FF2B5EF4-FFF2-40B4-BE49-F238E27FC236}">
                  <a16:creationId xmlns:a16="http://schemas.microsoft.com/office/drawing/2014/main" id="{8BB58D33-2625-4C32-990E-44A03FD4EBC9}"/>
                </a:ext>
              </a:extLst>
            </p:cNvPr>
            <p:cNvSpPr/>
            <p:nvPr/>
          </p:nvSpPr>
          <p:spPr>
            <a:xfrm>
              <a:off x="5878350" y="2752650"/>
              <a:ext cx="1204825" cy="2595675"/>
            </a:xfrm>
            <a:custGeom>
              <a:avLst/>
              <a:gdLst/>
              <a:ahLst/>
              <a:cxnLst/>
              <a:rect l="l" t="t" r="r" b="b"/>
              <a:pathLst>
                <a:path w="48193" h="103827" extrusionOk="0">
                  <a:moveTo>
                    <a:pt x="0" y="1"/>
                  </a:moveTo>
                  <a:lnTo>
                    <a:pt x="0" y="1"/>
                  </a:lnTo>
                  <a:cubicBezTo>
                    <a:pt x="1" y="1"/>
                    <a:pt x="3337" y="43979"/>
                    <a:pt x="6803" y="56471"/>
                  </a:cubicBezTo>
                  <a:lnTo>
                    <a:pt x="33371" y="103827"/>
                  </a:lnTo>
                  <a:lnTo>
                    <a:pt x="48192" y="96951"/>
                  </a:lnTo>
                  <a:lnTo>
                    <a:pt x="26828" y="49310"/>
                  </a:lnTo>
                  <a:cubicBezTo>
                    <a:pt x="22178" y="33039"/>
                    <a:pt x="19217" y="1468"/>
                    <a:pt x="19217" y="1468"/>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766;p47">
              <a:extLst>
                <a:ext uri="{FF2B5EF4-FFF2-40B4-BE49-F238E27FC236}">
                  <a16:creationId xmlns:a16="http://schemas.microsoft.com/office/drawing/2014/main" id="{B7AF3C54-FBA2-4078-9AE7-B3C09016BC02}"/>
                </a:ext>
              </a:extLst>
            </p:cNvPr>
            <p:cNvSpPr/>
            <p:nvPr/>
          </p:nvSpPr>
          <p:spPr>
            <a:xfrm>
              <a:off x="6653925" y="5057575"/>
              <a:ext cx="376250" cy="174975"/>
            </a:xfrm>
            <a:custGeom>
              <a:avLst/>
              <a:gdLst/>
              <a:ahLst/>
              <a:cxnLst/>
              <a:rect l="l" t="t" r="r" b="b"/>
              <a:pathLst>
                <a:path w="15050" h="6999" extrusionOk="0">
                  <a:moveTo>
                    <a:pt x="15029" y="1"/>
                  </a:moveTo>
                  <a:cubicBezTo>
                    <a:pt x="14978" y="1"/>
                    <a:pt x="14766" y="77"/>
                    <a:pt x="14421" y="217"/>
                  </a:cubicBezTo>
                  <a:cubicBezTo>
                    <a:pt x="14033" y="374"/>
                    <a:pt x="13475" y="613"/>
                    <a:pt x="12788" y="916"/>
                  </a:cubicBezTo>
                  <a:cubicBezTo>
                    <a:pt x="11414" y="1519"/>
                    <a:pt x="9526" y="2375"/>
                    <a:pt x="7451" y="3341"/>
                  </a:cubicBezTo>
                  <a:cubicBezTo>
                    <a:pt x="5376" y="4306"/>
                    <a:pt x="3505" y="5197"/>
                    <a:pt x="2158" y="5859"/>
                  </a:cubicBezTo>
                  <a:cubicBezTo>
                    <a:pt x="1485" y="6189"/>
                    <a:pt x="943" y="6462"/>
                    <a:pt x="572" y="6658"/>
                  </a:cubicBezTo>
                  <a:cubicBezTo>
                    <a:pt x="201" y="6854"/>
                    <a:pt x="0" y="6973"/>
                    <a:pt x="11" y="6995"/>
                  </a:cubicBezTo>
                  <a:cubicBezTo>
                    <a:pt x="12" y="6997"/>
                    <a:pt x="16" y="6998"/>
                    <a:pt x="22" y="6998"/>
                  </a:cubicBezTo>
                  <a:cubicBezTo>
                    <a:pt x="72" y="6998"/>
                    <a:pt x="286" y="6922"/>
                    <a:pt x="631" y="6782"/>
                  </a:cubicBezTo>
                  <a:cubicBezTo>
                    <a:pt x="1020" y="6623"/>
                    <a:pt x="1578" y="6383"/>
                    <a:pt x="2264" y="6082"/>
                  </a:cubicBezTo>
                  <a:cubicBezTo>
                    <a:pt x="3639" y="5478"/>
                    <a:pt x="5524" y="4623"/>
                    <a:pt x="7599" y="3658"/>
                  </a:cubicBezTo>
                  <a:cubicBezTo>
                    <a:pt x="9674" y="2693"/>
                    <a:pt x="11544" y="1802"/>
                    <a:pt x="12891" y="1141"/>
                  </a:cubicBezTo>
                  <a:cubicBezTo>
                    <a:pt x="13562" y="810"/>
                    <a:pt x="14104" y="537"/>
                    <a:pt x="14477" y="341"/>
                  </a:cubicBezTo>
                  <a:cubicBezTo>
                    <a:pt x="14849" y="145"/>
                    <a:pt x="15050" y="26"/>
                    <a:pt x="15040" y="4"/>
                  </a:cubicBezTo>
                  <a:cubicBezTo>
                    <a:pt x="15039" y="2"/>
                    <a:pt x="15035" y="1"/>
                    <a:pt x="15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67;p47">
              <a:extLst>
                <a:ext uri="{FF2B5EF4-FFF2-40B4-BE49-F238E27FC236}">
                  <a16:creationId xmlns:a16="http://schemas.microsoft.com/office/drawing/2014/main" id="{C6A74048-DC8A-46F6-8E04-E8CDFF378B22}"/>
                </a:ext>
              </a:extLst>
            </p:cNvPr>
            <p:cNvSpPr/>
            <p:nvPr/>
          </p:nvSpPr>
          <p:spPr>
            <a:xfrm>
              <a:off x="4834400" y="2310125"/>
              <a:ext cx="1851025" cy="3060475"/>
            </a:xfrm>
            <a:custGeom>
              <a:avLst/>
              <a:gdLst/>
              <a:ahLst/>
              <a:cxnLst/>
              <a:rect l="l" t="t" r="r" b="b"/>
              <a:pathLst>
                <a:path w="74041" h="122419" extrusionOk="0">
                  <a:moveTo>
                    <a:pt x="69750" y="0"/>
                  </a:moveTo>
                  <a:lnTo>
                    <a:pt x="40129" y="11285"/>
                  </a:lnTo>
                  <a:lnTo>
                    <a:pt x="21037" y="60096"/>
                  </a:lnTo>
                  <a:lnTo>
                    <a:pt x="0" y="114181"/>
                  </a:lnTo>
                  <a:lnTo>
                    <a:pt x="14388" y="122419"/>
                  </a:lnTo>
                  <a:cubicBezTo>
                    <a:pt x="14388" y="122419"/>
                    <a:pt x="36787" y="79936"/>
                    <a:pt x="42864" y="67021"/>
                  </a:cubicBezTo>
                  <a:cubicBezTo>
                    <a:pt x="45826" y="60725"/>
                    <a:pt x="56435" y="36760"/>
                    <a:pt x="66907" y="24406"/>
                  </a:cubicBezTo>
                  <a:cubicBezTo>
                    <a:pt x="66907" y="24406"/>
                    <a:pt x="69874" y="20147"/>
                    <a:pt x="70255" y="19371"/>
                  </a:cubicBezTo>
                  <a:cubicBezTo>
                    <a:pt x="74041" y="11650"/>
                    <a:pt x="70106" y="20"/>
                    <a:pt x="697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68;p47">
              <a:extLst>
                <a:ext uri="{FF2B5EF4-FFF2-40B4-BE49-F238E27FC236}">
                  <a16:creationId xmlns:a16="http://schemas.microsoft.com/office/drawing/2014/main" id="{15EF4A52-EACF-492D-94E4-190F6DD8326C}"/>
                </a:ext>
              </a:extLst>
            </p:cNvPr>
            <p:cNvSpPr/>
            <p:nvPr/>
          </p:nvSpPr>
          <p:spPr>
            <a:xfrm>
              <a:off x="5595850" y="3481800"/>
              <a:ext cx="333625" cy="193675"/>
            </a:xfrm>
            <a:custGeom>
              <a:avLst/>
              <a:gdLst/>
              <a:ahLst/>
              <a:cxnLst/>
              <a:rect l="l" t="t" r="r" b="b"/>
              <a:pathLst>
                <a:path w="13345" h="7747" extrusionOk="0">
                  <a:moveTo>
                    <a:pt x="2783" y="0"/>
                  </a:moveTo>
                  <a:lnTo>
                    <a:pt x="0" y="3082"/>
                  </a:lnTo>
                  <a:cubicBezTo>
                    <a:pt x="0" y="3082"/>
                    <a:pt x="10304" y="6924"/>
                    <a:pt x="11801" y="7734"/>
                  </a:cubicBezTo>
                  <a:cubicBezTo>
                    <a:pt x="11816" y="7743"/>
                    <a:pt x="11832" y="7746"/>
                    <a:pt x="11848" y="7746"/>
                  </a:cubicBezTo>
                  <a:cubicBezTo>
                    <a:pt x="12388" y="7746"/>
                    <a:pt x="13345" y="3101"/>
                    <a:pt x="13345" y="3101"/>
                  </a:cubicBezTo>
                  <a:lnTo>
                    <a:pt x="27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69;p47">
              <a:extLst>
                <a:ext uri="{FF2B5EF4-FFF2-40B4-BE49-F238E27FC236}">
                  <a16:creationId xmlns:a16="http://schemas.microsoft.com/office/drawing/2014/main" id="{C771438A-92BF-411E-8179-2E0BB58DCFC4}"/>
                </a:ext>
              </a:extLst>
            </p:cNvPr>
            <p:cNvSpPr/>
            <p:nvPr/>
          </p:nvSpPr>
          <p:spPr>
            <a:xfrm>
              <a:off x="5551650" y="3570750"/>
              <a:ext cx="301825" cy="271900"/>
            </a:xfrm>
            <a:custGeom>
              <a:avLst/>
              <a:gdLst/>
              <a:ahLst/>
              <a:cxnLst/>
              <a:rect l="l" t="t" r="r" b="b"/>
              <a:pathLst>
                <a:path w="12073" h="10876" extrusionOk="0">
                  <a:moveTo>
                    <a:pt x="3123" y="0"/>
                  </a:moveTo>
                  <a:lnTo>
                    <a:pt x="1" y="7826"/>
                  </a:lnTo>
                  <a:cubicBezTo>
                    <a:pt x="1" y="7826"/>
                    <a:pt x="5180" y="10424"/>
                    <a:pt x="7661" y="10858"/>
                  </a:cubicBezTo>
                  <a:cubicBezTo>
                    <a:pt x="7728" y="10870"/>
                    <a:pt x="7793" y="10876"/>
                    <a:pt x="7859" y="10876"/>
                  </a:cubicBezTo>
                  <a:cubicBezTo>
                    <a:pt x="10244" y="10876"/>
                    <a:pt x="12072" y="3366"/>
                    <a:pt x="12072" y="3366"/>
                  </a:cubicBezTo>
                  <a:lnTo>
                    <a:pt x="3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70;p47">
              <a:extLst>
                <a:ext uri="{FF2B5EF4-FFF2-40B4-BE49-F238E27FC236}">
                  <a16:creationId xmlns:a16="http://schemas.microsoft.com/office/drawing/2014/main" id="{20E92070-3F1D-452E-8918-828CCF1E1B7C}"/>
                </a:ext>
              </a:extLst>
            </p:cNvPr>
            <p:cNvSpPr/>
            <p:nvPr/>
          </p:nvSpPr>
          <p:spPr>
            <a:xfrm>
              <a:off x="5603275" y="3560175"/>
              <a:ext cx="287625" cy="125600"/>
            </a:xfrm>
            <a:custGeom>
              <a:avLst/>
              <a:gdLst/>
              <a:ahLst/>
              <a:cxnLst/>
              <a:rect l="l" t="t" r="r" b="b"/>
              <a:pathLst>
                <a:path w="11505" h="5024" extrusionOk="0">
                  <a:moveTo>
                    <a:pt x="1" y="0"/>
                  </a:moveTo>
                  <a:lnTo>
                    <a:pt x="555" y="1687"/>
                  </a:lnTo>
                  <a:lnTo>
                    <a:pt x="9666" y="5024"/>
                  </a:lnTo>
                  <a:lnTo>
                    <a:pt x="11504" y="4599"/>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71;p47">
              <a:extLst>
                <a:ext uri="{FF2B5EF4-FFF2-40B4-BE49-F238E27FC236}">
                  <a16:creationId xmlns:a16="http://schemas.microsoft.com/office/drawing/2014/main" id="{DFDD4340-2662-4308-850F-2C925DD4AAC3}"/>
                </a:ext>
              </a:extLst>
            </p:cNvPr>
            <p:cNvSpPr/>
            <p:nvPr/>
          </p:nvSpPr>
          <p:spPr>
            <a:xfrm>
              <a:off x="5980400" y="3075700"/>
              <a:ext cx="410000" cy="749500"/>
            </a:xfrm>
            <a:custGeom>
              <a:avLst/>
              <a:gdLst/>
              <a:ahLst/>
              <a:cxnLst/>
              <a:rect l="l" t="t" r="r" b="b"/>
              <a:pathLst>
                <a:path w="16400" h="29980" extrusionOk="0">
                  <a:moveTo>
                    <a:pt x="16389" y="0"/>
                  </a:moveTo>
                  <a:cubicBezTo>
                    <a:pt x="16374" y="0"/>
                    <a:pt x="16292" y="86"/>
                    <a:pt x="16147" y="252"/>
                  </a:cubicBezTo>
                  <a:lnTo>
                    <a:pt x="15500" y="1013"/>
                  </a:lnTo>
                  <a:cubicBezTo>
                    <a:pt x="14954" y="1689"/>
                    <a:pt x="14198" y="2693"/>
                    <a:pt x="13326" y="3977"/>
                  </a:cubicBezTo>
                  <a:cubicBezTo>
                    <a:pt x="11582" y="6546"/>
                    <a:pt x="9412" y="10250"/>
                    <a:pt x="7239" y="14454"/>
                  </a:cubicBezTo>
                  <a:cubicBezTo>
                    <a:pt x="5056" y="18653"/>
                    <a:pt x="3254" y="22541"/>
                    <a:pt x="1977" y="25365"/>
                  </a:cubicBezTo>
                  <a:cubicBezTo>
                    <a:pt x="1341" y="26777"/>
                    <a:pt x="837" y="27927"/>
                    <a:pt x="501" y="28725"/>
                  </a:cubicBezTo>
                  <a:lnTo>
                    <a:pt x="122" y="29648"/>
                  </a:lnTo>
                  <a:cubicBezTo>
                    <a:pt x="39" y="29861"/>
                    <a:pt x="1" y="29975"/>
                    <a:pt x="11" y="29979"/>
                  </a:cubicBezTo>
                  <a:cubicBezTo>
                    <a:pt x="12" y="29979"/>
                    <a:pt x="12" y="29979"/>
                    <a:pt x="12" y="29979"/>
                  </a:cubicBezTo>
                  <a:cubicBezTo>
                    <a:pt x="24" y="29979"/>
                    <a:pt x="85" y="29876"/>
                    <a:pt x="186" y="29678"/>
                  </a:cubicBezTo>
                  <a:cubicBezTo>
                    <a:pt x="304" y="29436"/>
                    <a:pt x="450" y="29140"/>
                    <a:pt x="626" y="28781"/>
                  </a:cubicBezTo>
                  <a:cubicBezTo>
                    <a:pt x="1020" y="27951"/>
                    <a:pt x="1554" y="26831"/>
                    <a:pt x="2202" y="25469"/>
                  </a:cubicBezTo>
                  <a:cubicBezTo>
                    <a:pt x="3535" y="22672"/>
                    <a:pt x="5371" y="18807"/>
                    <a:pt x="7551" y="14615"/>
                  </a:cubicBezTo>
                  <a:cubicBezTo>
                    <a:pt x="9718" y="10419"/>
                    <a:pt x="11848" y="6707"/>
                    <a:pt x="13534" y="4114"/>
                  </a:cubicBezTo>
                  <a:cubicBezTo>
                    <a:pt x="14374" y="2817"/>
                    <a:pt x="15096" y="1794"/>
                    <a:pt x="15608" y="1096"/>
                  </a:cubicBezTo>
                  <a:lnTo>
                    <a:pt x="16202" y="295"/>
                  </a:lnTo>
                  <a:cubicBezTo>
                    <a:pt x="16334" y="110"/>
                    <a:pt x="16400" y="9"/>
                    <a:pt x="16390" y="0"/>
                  </a:cubicBezTo>
                  <a:cubicBezTo>
                    <a:pt x="16390" y="0"/>
                    <a:pt x="16389" y="0"/>
                    <a:pt x="163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72;p47">
              <a:extLst>
                <a:ext uri="{FF2B5EF4-FFF2-40B4-BE49-F238E27FC236}">
                  <a16:creationId xmlns:a16="http://schemas.microsoft.com/office/drawing/2014/main" id="{7C72F1FD-8162-4DD8-813A-AC95E103E87B}"/>
                </a:ext>
              </a:extLst>
            </p:cNvPr>
            <p:cNvSpPr/>
            <p:nvPr/>
          </p:nvSpPr>
          <p:spPr>
            <a:xfrm>
              <a:off x="4860200" y="5101700"/>
              <a:ext cx="377400" cy="188475"/>
            </a:xfrm>
            <a:custGeom>
              <a:avLst/>
              <a:gdLst/>
              <a:ahLst/>
              <a:cxnLst/>
              <a:rect l="l" t="t" r="r" b="b"/>
              <a:pathLst>
                <a:path w="15096" h="7539" extrusionOk="0">
                  <a:moveTo>
                    <a:pt x="54" y="1"/>
                  </a:moveTo>
                  <a:cubicBezTo>
                    <a:pt x="48" y="1"/>
                    <a:pt x="45" y="2"/>
                    <a:pt x="44" y="4"/>
                  </a:cubicBezTo>
                  <a:cubicBezTo>
                    <a:pt x="0" y="90"/>
                    <a:pt x="3323" y="1845"/>
                    <a:pt x="7470" y="3926"/>
                  </a:cubicBezTo>
                  <a:cubicBezTo>
                    <a:pt x="11507" y="5952"/>
                    <a:pt x="14832" y="7538"/>
                    <a:pt x="15042" y="7538"/>
                  </a:cubicBezTo>
                  <a:cubicBezTo>
                    <a:pt x="15048" y="7538"/>
                    <a:pt x="15051" y="7537"/>
                    <a:pt x="15052" y="7535"/>
                  </a:cubicBezTo>
                  <a:cubicBezTo>
                    <a:pt x="15096" y="7449"/>
                    <a:pt x="11770" y="5692"/>
                    <a:pt x="7626" y="3612"/>
                  </a:cubicBezTo>
                  <a:cubicBezTo>
                    <a:pt x="3589" y="1588"/>
                    <a:pt x="262" y="1"/>
                    <a:pt x="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73;p47">
              <a:extLst>
                <a:ext uri="{FF2B5EF4-FFF2-40B4-BE49-F238E27FC236}">
                  <a16:creationId xmlns:a16="http://schemas.microsoft.com/office/drawing/2014/main" id="{CC5EF160-F4ED-405F-ADD1-1E59761AC163}"/>
                </a:ext>
              </a:extLst>
            </p:cNvPr>
            <p:cNvSpPr/>
            <p:nvPr/>
          </p:nvSpPr>
          <p:spPr>
            <a:xfrm>
              <a:off x="5146525" y="1613900"/>
              <a:ext cx="144300" cy="252300"/>
            </a:xfrm>
            <a:custGeom>
              <a:avLst/>
              <a:gdLst/>
              <a:ahLst/>
              <a:cxnLst/>
              <a:rect l="l" t="t" r="r" b="b"/>
              <a:pathLst>
                <a:path w="5772" h="10092" extrusionOk="0">
                  <a:moveTo>
                    <a:pt x="5684" y="0"/>
                  </a:moveTo>
                  <a:cubicBezTo>
                    <a:pt x="5576" y="0"/>
                    <a:pt x="4264" y="2202"/>
                    <a:pt x="2733" y="4961"/>
                  </a:cubicBezTo>
                  <a:cubicBezTo>
                    <a:pt x="1185" y="7748"/>
                    <a:pt x="0" y="10045"/>
                    <a:pt x="85" y="10091"/>
                  </a:cubicBezTo>
                  <a:cubicBezTo>
                    <a:pt x="86" y="10091"/>
                    <a:pt x="87" y="10092"/>
                    <a:pt x="88" y="10092"/>
                  </a:cubicBezTo>
                  <a:cubicBezTo>
                    <a:pt x="195" y="10092"/>
                    <a:pt x="1508" y="7888"/>
                    <a:pt x="3038" y="5131"/>
                  </a:cubicBezTo>
                  <a:cubicBezTo>
                    <a:pt x="4586" y="2344"/>
                    <a:pt x="5772" y="48"/>
                    <a:pt x="5687" y="1"/>
                  </a:cubicBezTo>
                  <a:cubicBezTo>
                    <a:pt x="5687" y="1"/>
                    <a:pt x="5686" y="0"/>
                    <a:pt x="56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4;p47">
              <a:extLst>
                <a:ext uri="{FF2B5EF4-FFF2-40B4-BE49-F238E27FC236}">
                  <a16:creationId xmlns:a16="http://schemas.microsoft.com/office/drawing/2014/main" id="{3B6337CF-1A00-4D3D-9445-78F6D7135CF6}"/>
                </a:ext>
              </a:extLst>
            </p:cNvPr>
            <p:cNvSpPr/>
            <p:nvPr/>
          </p:nvSpPr>
          <p:spPr>
            <a:xfrm>
              <a:off x="5103225" y="1102400"/>
              <a:ext cx="950375" cy="1266925"/>
            </a:xfrm>
            <a:custGeom>
              <a:avLst/>
              <a:gdLst/>
              <a:ahLst/>
              <a:cxnLst/>
              <a:rect l="l" t="t" r="r" b="b"/>
              <a:pathLst>
                <a:path w="38015" h="50677" extrusionOk="0">
                  <a:moveTo>
                    <a:pt x="34601" y="0"/>
                  </a:moveTo>
                  <a:cubicBezTo>
                    <a:pt x="34601" y="0"/>
                    <a:pt x="34601" y="0"/>
                    <a:pt x="34600" y="0"/>
                  </a:cubicBezTo>
                  <a:cubicBezTo>
                    <a:pt x="27546" y="54"/>
                    <a:pt x="22927" y="8324"/>
                    <a:pt x="23161" y="12951"/>
                  </a:cubicBezTo>
                  <a:cubicBezTo>
                    <a:pt x="23469" y="19047"/>
                    <a:pt x="21855" y="32275"/>
                    <a:pt x="21855" y="32275"/>
                  </a:cubicBezTo>
                  <a:lnTo>
                    <a:pt x="5657" y="19203"/>
                  </a:lnTo>
                  <a:lnTo>
                    <a:pt x="0" y="29134"/>
                  </a:lnTo>
                  <a:cubicBezTo>
                    <a:pt x="0" y="29134"/>
                    <a:pt x="20094" y="50677"/>
                    <a:pt x="29525" y="50677"/>
                  </a:cubicBezTo>
                  <a:cubicBezTo>
                    <a:pt x="30184" y="50677"/>
                    <a:pt x="30790" y="50572"/>
                    <a:pt x="31334" y="50347"/>
                  </a:cubicBezTo>
                  <a:cubicBezTo>
                    <a:pt x="32888" y="49706"/>
                    <a:pt x="33978" y="48462"/>
                    <a:pt x="34715" y="46769"/>
                  </a:cubicBezTo>
                  <a:cubicBezTo>
                    <a:pt x="37939" y="39377"/>
                    <a:pt x="38015" y="27626"/>
                    <a:pt x="37117" y="15982"/>
                  </a:cubicBezTo>
                  <a:cubicBezTo>
                    <a:pt x="36326" y="5721"/>
                    <a:pt x="35386" y="0"/>
                    <a:pt x="34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75;p47">
              <a:extLst>
                <a:ext uri="{FF2B5EF4-FFF2-40B4-BE49-F238E27FC236}">
                  <a16:creationId xmlns:a16="http://schemas.microsoft.com/office/drawing/2014/main" id="{C9AEDA1E-026C-491F-B94C-0315996F095C}"/>
                </a:ext>
              </a:extLst>
            </p:cNvPr>
            <p:cNvSpPr/>
            <p:nvPr/>
          </p:nvSpPr>
          <p:spPr>
            <a:xfrm>
              <a:off x="5730875" y="1101525"/>
              <a:ext cx="950025" cy="1603600"/>
            </a:xfrm>
            <a:custGeom>
              <a:avLst/>
              <a:gdLst/>
              <a:ahLst/>
              <a:cxnLst/>
              <a:rect l="l" t="t" r="r" b="b"/>
              <a:pathLst>
                <a:path w="38001" h="64144" extrusionOk="0">
                  <a:moveTo>
                    <a:pt x="13993" y="0"/>
                  </a:moveTo>
                  <a:cubicBezTo>
                    <a:pt x="11439" y="0"/>
                    <a:pt x="7580" y="268"/>
                    <a:pt x="4719" y="1391"/>
                  </a:cubicBezTo>
                  <a:cubicBezTo>
                    <a:pt x="2920" y="2096"/>
                    <a:pt x="1" y="64143"/>
                    <a:pt x="1" y="64143"/>
                  </a:cubicBezTo>
                  <a:lnTo>
                    <a:pt x="36162" y="62006"/>
                  </a:lnTo>
                  <a:cubicBezTo>
                    <a:pt x="36162" y="62006"/>
                    <a:pt x="38000" y="13264"/>
                    <a:pt x="34363" y="7735"/>
                  </a:cubicBezTo>
                  <a:cubicBezTo>
                    <a:pt x="30726" y="2207"/>
                    <a:pt x="16661" y="151"/>
                    <a:pt x="16661" y="151"/>
                  </a:cubicBezTo>
                  <a:cubicBezTo>
                    <a:pt x="16468" y="86"/>
                    <a:pt x="15440" y="0"/>
                    <a:pt x="13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76;p47">
              <a:extLst>
                <a:ext uri="{FF2B5EF4-FFF2-40B4-BE49-F238E27FC236}">
                  <a16:creationId xmlns:a16="http://schemas.microsoft.com/office/drawing/2014/main" id="{ED28B82E-40A7-4DD5-9042-712D561E7089}"/>
                </a:ext>
              </a:extLst>
            </p:cNvPr>
            <p:cNvSpPr/>
            <p:nvPr/>
          </p:nvSpPr>
          <p:spPr>
            <a:xfrm>
              <a:off x="3714050" y="589850"/>
              <a:ext cx="1979425" cy="1573950"/>
            </a:xfrm>
            <a:custGeom>
              <a:avLst/>
              <a:gdLst/>
              <a:ahLst/>
              <a:cxnLst/>
              <a:rect l="l" t="t" r="r" b="b"/>
              <a:pathLst>
                <a:path w="79177" h="62958" extrusionOk="0">
                  <a:moveTo>
                    <a:pt x="19604" y="1"/>
                  </a:moveTo>
                  <a:cubicBezTo>
                    <a:pt x="17816" y="1"/>
                    <a:pt x="16367" y="1451"/>
                    <a:pt x="16367" y="3238"/>
                  </a:cubicBezTo>
                  <a:lnTo>
                    <a:pt x="16367" y="24228"/>
                  </a:lnTo>
                  <a:lnTo>
                    <a:pt x="14946" y="24228"/>
                  </a:lnTo>
                  <a:cubicBezTo>
                    <a:pt x="14284" y="24228"/>
                    <a:pt x="13639" y="24059"/>
                    <a:pt x="13044" y="23771"/>
                  </a:cubicBezTo>
                  <a:cubicBezTo>
                    <a:pt x="11900" y="23218"/>
                    <a:pt x="10620" y="22904"/>
                    <a:pt x="9265" y="22904"/>
                  </a:cubicBezTo>
                  <a:cubicBezTo>
                    <a:pt x="8771" y="22904"/>
                    <a:pt x="8267" y="22946"/>
                    <a:pt x="7756" y="23033"/>
                  </a:cubicBezTo>
                  <a:cubicBezTo>
                    <a:pt x="3960" y="23677"/>
                    <a:pt x="997" y="26829"/>
                    <a:pt x="578" y="30658"/>
                  </a:cubicBezTo>
                  <a:cubicBezTo>
                    <a:pt x="0" y="35927"/>
                    <a:pt x="4111" y="40383"/>
                    <a:pt x="9263" y="40383"/>
                  </a:cubicBezTo>
                  <a:cubicBezTo>
                    <a:pt x="9266" y="40383"/>
                    <a:pt x="9270" y="40383"/>
                    <a:pt x="9273" y="40383"/>
                  </a:cubicBezTo>
                  <a:cubicBezTo>
                    <a:pt x="10482" y="40383"/>
                    <a:pt x="11675" y="40131"/>
                    <a:pt x="12780" y="39642"/>
                  </a:cubicBezTo>
                  <a:cubicBezTo>
                    <a:pt x="13337" y="39395"/>
                    <a:pt x="13933" y="39253"/>
                    <a:pt x="14542" y="39253"/>
                  </a:cubicBezTo>
                  <a:lnTo>
                    <a:pt x="16367" y="39253"/>
                  </a:lnTo>
                  <a:lnTo>
                    <a:pt x="16367" y="59722"/>
                  </a:lnTo>
                  <a:cubicBezTo>
                    <a:pt x="16367" y="61510"/>
                    <a:pt x="17816" y="62958"/>
                    <a:pt x="19604" y="62958"/>
                  </a:cubicBezTo>
                  <a:lnTo>
                    <a:pt x="76541" y="62958"/>
                  </a:lnTo>
                  <a:cubicBezTo>
                    <a:pt x="77998" y="62958"/>
                    <a:pt x="79177" y="61779"/>
                    <a:pt x="79177" y="60323"/>
                  </a:cubicBezTo>
                  <a:lnTo>
                    <a:pt x="79177" y="2637"/>
                  </a:lnTo>
                  <a:cubicBezTo>
                    <a:pt x="79177" y="1181"/>
                    <a:pt x="77998" y="1"/>
                    <a:pt x="76541" y="1"/>
                  </a:cubicBezTo>
                  <a:lnTo>
                    <a:pt x="55965" y="1"/>
                  </a:lnTo>
                  <a:lnTo>
                    <a:pt x="55965" y="2336"/>
                  </a:lnTo>
                  <a:cubicBezTo>
                    <a:pt x="55966" y="2875"/>
                    <a:pt x="56071" y="3410"/>
                    <a:pt x="56274" y="3909"/>
                  </a:cubicBezTo>
                  <a:cubicBezTo>
                    <a:pt x="56693" y="4942"/>
                    <a:pt x="56909" y="6048"/>
                    <a:pt x="56909" y="7163"/>
                  </a:cubicBezTo>
                  <a:cubicBezTo>
                    <a:pt x="56909" y="11990"/>
                    <a:pt x="52996" y="15903"/>
                    <a:pt x="48169" y="15903"/>
                  </a:cubicBezTo>
                  <a:cubicBezTo>
                    <a:pt x="48051" y="15903"/>
                    <a:pt x="47931" y="15901"/>
                    <a:pt x="47811" y="15896"/>
                  </a:cubicBezTo>
                  <a:cubicBezTo>
                    <a:pt x="43415" y="15721"/>
                    <a:pt x="39756" y="12169"/>
                    <a:pt x="39451" y="7780"/>
                  </a:cubicBezTo>
                  <a:cubicBezTo>
                    <a:pt x="39346" y="6300"/>
                    <a:pt x="39621" y="4818"/>
                    <a:pt x="40252" y="3477"/>
                  </a:cubicBezTo>
                  <a:cubicBezTo>
                    <a:pt x="40523" y="2899"/>
                    <a:pt x="40679" y="2276"/>
                    <a:pt x="40679" y="1638"/>
                  </a:cubicBezTo>
                  <a:lnTo>
                    <a:pt x="40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777;p47">
              <a:extLst>
                <a:ext uri="{FF2B5EF4-FFF2-40B4-BE49-F238E27FC236}">
                  <a16:creationId xmlns:a16="http://schemas.microsoft.com/office/drawing/2014/main" id="{97655805-F909-4EF6-8867-FC673B64D82F}"/>
                </a:ext>
              </a:extLst>
            </p:cNvPr>
            <p:cNvSpPr/>
            <p:nvPr/>
          </p:nvSpPr>
          <p:spPr>
            <a:xfrm>
              <a:off x="5754050" y="1364425"/>
              <a:ext cx="42600" cy="995875"/>
            </a:xfrm>
            <a:custGeom>
              <a:avLst/>
              <a:gdLst/>
              <a:ahLst/>
              <a:cxnLst/>
              <a:rect l="l" t="t" r="r" b="b"/>
              <a:pathLst>
                <a:path w="1704" h="39835" extrusionOk="0">
                  <a:moveTo>
                    <a:pt x="1526" y="1"/>
                  </a:moveTo>
                  <a:cubicBezTo>
                    <a:pt x="1514" y="1"/>
                    <a:pt x="1503" y="140"/>
                    <a:pt x="1490" y="405"/>
                  </a:cubicBezTo>
                  <a:cubicBezTo>
                    <a:pt x="1481" y="709"/>
                    <a:pt x="1469" y="1094"/>
                    <a:pt x="1455" y="1568"/>
                  </a:cubicBezTo>
                  <a:cubicBezTo>
                    <a:pt x="1440" y="2624"/>
                    <a:pt x="1419" y="4072"/>
                    <a:pt x="1394" y="5842"/>
                  </a:cubicBezTo>
                  <a:cubicBezTo>
                    <a:pt x="1350" y="9452"/>
                    <a:pt x="1353" y="14439"/>
                    <a:pt x="1243" y="19943"/>
                  </a:cubicBezTo>
                  <a:cubicBezTo>
                    <a:pt x="1137" y="25449"/>
                    <a:pt x="860" y="30426"/>
                    <a:pt x="555" y="34019"/>
                  </a:cubicBezTo>
                  <a:cubicBezTo>
                    <a:pt x="399" y="35817"/>
                    <a:pt x="253" y="37269"/>
                    <a:pt x="147" y="38272"/>
                  </a:cubicBezTo>
                  <a:cubicBezTo>
                    <a:pt x="99" y="38743"/>
                    <a:pt x="61" y="39126"/>
                    <a:pt x="29" y="39428"/>
                  </a:cubicBezTo>
                  <a:cubicBezTo>
                    <a:pt x="6" y="39693"/>
                    <a:pt x="1" y="39833"/>
                    <a:pt x="13" y="39835"/>
                  </a:cubicBezTo>
                  <a:cubicBezTo>
                    <a:pt x="13" y="39835"/>
                    <a:pt x="13" y="39835"/>
                    <a:pt x="13" y="39835"/>
                  </a:cubicBezTo>
                  <a:cubicBezTo>
                    <a:pt x="24" y="39835"/>
                    <a:pt x="54" y="39698"/>
                    <a:pt x="99" y="39438"/>
                  </a:cubicBezTo>
                  <a:cubicBezTo>
                    <a:pt x="147" y="39137"/>
                    <a:pt x="208" y="38757"/>
                    <a:pt x="282" y="38288"/>
                  </a:cubicBezTo>
                  <a:cubicBezTo>
                    <a:pt x="431" y="37289"/>
                    <a:pt x="615" y="35839"/>
                    <a:pt x="802" y="34043"/>
                  </a:cubicBezTo>
                  <a:cubicBezTo>
                    <a:pt x="1172" y="30449"/>
                    <a:pt x="1488" y="25464"/>
                    <a:pt x="1592" y="19951"/>
                  </a:cubicBezTo>
                  <a:cubicBezTo>
                    <a:pt x="1704" y="14442"/>
                    <a:pt x="1662" y="9453"/>
                    <a:pt x="1641" y="5843"/>
                  </a:cubicBezTo>
                  <a:cubicBezTo>
                    <a:pt x="1621" y="4073"/>
                    <a:pt x="1604" y="2624"/>
                    <a:pt x="1592" y="1569"/>
                  </a:cubicBezTo>
                  <a:cubicBezTo>
                    <a:pt x="1580" y="1095"/>
                    <a:pt x="1569" y="711"/>
                    <a:pt x="1561" y="406"/>
                  </a:cubicBezTo>
                  <a:cubicBezTo>
                    <a:pt x="1550" y="140"/>
                    <a:pt x="1539" y="1"/>
                    <a:pt x="1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778;p47">
              <a:extLst>
                <a:ext uri="{FF2B5EF4-FFF2-40B4-BE49-F238E27FC236}">
                  <a16:creationId xmlns:a16="http://schemas.microsoft.com/office/drawing/2014/main" id="{84A854BF-719D-4022-AEFA-58FFFCBEE508}"/>
                </a:ext>
              </a:extLst>
            </p:cNvPr>
            <p:cNvSpPr/>
            <p:nvPr/>
          </p:nvSpPr>
          <p:spPr>
            <a:xfrm>
              <a:off x="6215175" y="530700"/>
              <a:ext cx="184575" cy="393975"/>
            </a:xfrm>
            <a:custGeom>
              <a:avLst/>
              <a:gdLst/>
              <a:ahLst/>
              <a:cxnLst/>
              <a:rect l="l" t="t" r="r" b="b"/>
              <a:pathLst>
                <a:path w="7383" h="15759" extrusionOk="0">
                  <a:moveTo>
                    <a:pt x="4594" y="0"/>
                  </a:moveTo>
                  <a:lnTo>
                    <a:pt x="1502" y="2952"/>
                  </a:lnTo>
                  <a:lnTo>
                    <a:pt x="1" y="15729"/>
                  </a:lnTo>
                  <a:cubicBezTo>
                    <a:pt x="153" y="15749"/>
                    <a:pt x="292" y="15759"/>
                    <a:pt x="420" y="15759"/>
                  </a:cubicBezTo>
                  <a:cubicBezTo>
                    <a:pt x="1681" y="15759"/>
                    <a:pt x="1741" y="14829"/>
                    <a:pt x="1698" y="14386"/>
                  </a:cubicBezTo>
                  <a:lnTo>
                    <a:pt x="1698" y="14386"/>
                  </a:lnTo>
                  <a:cubicBezTo>
                    <a:pt x="1849" y="14906"/>
                    <a:pt x="2428" y="15245"/>
                    <a:pt x="2996" y="15245"/>
                  </a:cubicBezTo>
                  <a:cubicBezTo>
                    <a:pt x="3186" y="15245"/>
                    <a:pt x="3374" y="15207"/>
                    <a:pt x="3545" y="15126"/>
                  </a:cubicBezTo>
                  <a:cubicBezTo>
                    <a:pt x="4300" y="14764"/>
                    <a:pt x="4648" y="13836"/>
                    <a:pt x="4570" y="13004"/>
                  </a:cubicBezTo>
                  <a:lnTo>
                    <a:pt x="4570" y="13004"/>
                  </a:lnTo>
                  <a:cubicBezTo>
                    <a:pt x="4861" y="13341"/>
                    <a:pt x="5306" y="13536"/>
                    <a:pt x="5750" y="13536"/>
                  </a:cubicBezTo>
                  <a:cubicBezTo>
                    <a:pt x="5847" y="13536"/>
                    <a:pt x="5943" y="13526"/>
                    <a:pt x="6038" y="13507"/>
                  </a:cubicBezTo>
                  <a:cubicBezTo>
                    <a:pt x="6571" y="13399"/>
                    <a:pt x="7029" y="12990"/>
                    <a:pt x="7197" y="12474"/>
                  </a:cubicBezTo>
                  <a:cubicBezTo>
                    <a:pt x="7383" y="11900"/>
                    <a:pt x="7213" y="11264"/>
                    <a:pt x="6917" y="10738"/>
                  </a:cubicBezTo>
                  <a:cubicBezTo>
                    <a:pt x="6620" y="10213"/>
                    <a:pt x="6204" y="9768"/>
                    <a:pt x="5840" y="9286"/>
                  </a:cubicBezTo>
                  <a:cubicBezTo>
                    <a:pt x="4044" y="6895"/>
                    <a:pt x="4012" y="3675"/>
                    <a:pt x="45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779;p47">
              <a:extLst>
                <a:ext uri="{FF2B5EF4-FFF2-40B4-BE49-F238E27FC236}">
                  <a16:creationId xmlns:a16="http://schemas.microsoft.com/office/drawing/2014/main" id="{FD2D8D98-1D80-4230-91BE-01A62C2DEE0B}"/>
                </a:ext>
              </a:extLst>
            </p:cNvPr>
            <p:cNvSpPr/>
            <p:nvPr/>
          </p:nvSpPr>
          <p:spPr>
            <a:xfrm>
              <a:off x="5830375" y="428825"/>
              <a:ext cx="448600" cy="807850"/>
            </a:xfrm>
            <a:custGeom>
              <a:avLst/>
              <a:gdLst/>
              <a:ahLst/>
              <a:cxnLst/>
              <a:rect l="l" t="t" r="r" b="b"/>
              <a:pathLst>
                <a:path w="17944" h="32314" extrusionOk="0">
                  <a:moveTo>
                    <a:pt x="7271" y="1"/>
                  </a:moveTo>
                  <a:cubicBezTo>
                    <a:pt x="5087" y="1"/>
                    <a:pt x="2890" y="438"/>
                    <a:pt x="815" y="1330"/>
                  </a:cubicBezTo>
                  <a:cubicBezTo>
                    <a:pt x="815" y="1330"/>
                    <a:pt x="1" y="12134"/>
                    <a:pt x="58" y="16838"/>
                  </a:cubicBezTo>
                  <a:cubicBezTo>
                    <a:pt x="117" y="21543"/>
                    <a:pt x="4822" y="22276"/>
                    <a:pt x="4822" y="22276"/>
                  </a:cubicBezTo>
                  <a:cubicBezTo>
                    <a:pt x="4822" y="22276"/>
                    <a:pt x="4652" y="23829"/>
                    <a:pt x="4453" y="25740"/>
                  </a:cubicBezTo>
                  <a:cubicBezTo>
                    <a:pt x="4084" y="29254"/>
                    <a:pt x="6840" y="32314"/>
                    <a:pt x="10372" y="32314"/>
                  </a:cubicBezTo>
                  <a:cubicBezTo>
                    <a:pt x="13494" y="32314"/>
                    <a:pt x="16086" y="29901"/>
                    <a:pt x="16310" y="26785"/>
                  </a:cubicBezTo>
                  <a:lnTo>
                    <a:pt x="17943" y="3932"/>
                  </a:lnTo>
                  <a:lnTo>
                    <a:pt x="17246" y="3395"/>
                  </a:lnTo>
                  <a:cubicBezTo>
                    <a:pt x="14338" y="1156"/>
                    <a:pt x="10821" y="1"/>
                    <a:pt x="72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780;p47">
              <a:extLst>
                <a:ext uri="{FF2B5EF4-FFF2-40B4-BE49-F238E27FC236}">
                  <a16:creationId xmlns:a16="http://schemas.microsoft.com/office/drawing/2014/main" id="{843B4EB0-94AD-4B09-9F70-1F00F2CB1DBC}"/>
                </a:ext>
              </a:extLst>
            </p:cNvPr>
            <p:cNvSpPr/>
            <p:nvPr/>
          </p:nvSpPr>
          <p:spPr>
            <a:xfrm>
              <a:off x="5852050" y="644825"/>
              <a:ext cx="36800" cy="34150"/>
            </a:xfrm>
            <a:custGeom>
              <a:avLst/>
              <a:gdLst/>
              <a:ahLst/>
              <a:cxnLst/>
              <a:rect l="l" t="t" r="r" b="b"/>
              <a:pathLst>
                <a:path w="1472" h="1366" extrusionOk="0">
                  <a:moveTo>
                    <a:pt x="735" y="1"/>
                  </a:moveTo>
                  <a:cubicBezTo>
                    <a:pt x="472" y="1"/>
                    <a:pt x="232" y="152"/>
                    <a:pt x="119" y="392"/>
                  </a:cubicBezTo>
                  <a:cubicBezTo>
                    <a:pt x="0" y="640"/>
                    <a:pt x="44" y="936"/>
                    <a:pt x="230" y="1141"/>
                  </a:cubicBezTo>
                  <a:cubicBezTo>
                    <a:pt x="364" y="1290"/>
                    <a:pt x="549" y="1365"/>
                    <a:pt x="735" y="1365"/>
                  </a:cubicBezTo>
                  <a:cubicBezTo>
                    <a:pt x="899" y="1365"/>
                    <a:pt x="1063" y="1307"/>
                    <a:pt x="1194" y="1188"/>
                  </a:cubicBezTo>
                  <a:cubicBezTo>
                    <a:pt x="1399" y="1002"/>
                    <a:pt x="1471" y="713"/>
                    <a:pt x="1377" y="452"/>
                  </a:cubicBezTo>
                  <a:cubicBezTo>
                    <a:pt x="1285" y="193"/>
                    <a:pt x="1044" y="15"/>
                    <a:pt x="769" y="2"/>
                  </a:cubicBezTo>
                  <a:cubicBezTo>
                    <a:pt x="757" y="1"/>
                    <a:pt x="746" y="1"/>
                    <a:pt x="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781;p47">
              <a:extLst>
                <a:ext uri="{FF2B5EF4-FFF2-40B4-BE49-F238E27FC236}">
                  <a16:creationId xmlns:a16="http://schemas.microsoft.com/office/drawing/2014/main" id="{ABEE978B-E050-45DB-8561-BBE2B7DE980B}"/>
                </a:ext>
              </a:extLst>
            </p:cNvPr>
            <p:cNvSpPr/>
            <p:nvPr/>
          </p:nvSpPr>
          <p:spPr>
            <a:xfrm>
              <a:off x="5848400" y="620650"/>
              <a:ext cx="61125" cy="17025"/>
            </a:xfrm>
            <a:custGeom>
              <a:avLst/>
              <a:gdLst/>
              <a:ahLst/>
              <a:cxnLst/>
              <a:rect l="l" t="t" r="r" b="b"/>
              <a:pathLst>
                <a:path w="2445" h="681" extrusionOk="0">
                  <a:moveTo>
                    <a:pt x="1236" y="1"/>
                  </a:moveTo>
                  <a:cubicBezTo>
                    <a:pt x="1229" y="1"/>
                    <a:pt x="1222" y="1"/>
                    <a:pt x="1215" y="1"/>
                  </a:cubicBezTo>
                  <a:cubicBezTo>
                    <a:pt x="811" y="5"/>
                    <a:pt x="470" y="163"/>
                    <a:pt x="272" y="323"/>
                  </a:cubicBezTo>
                  <a:cubicBezTo>
                    <a:pt x="70" y="484"/>
                    <a:pt x="0" y="633"/>
                    <a:pt x="36" y="668"/>
                  </a:cubicBezTo>
                  <a:cubicBezTo>
                    <a:pt x="43" y="677"/>
                    <a:pt x="55" y="681"/>
                    <a:pt x="71" y="681"/>
                  </a:cubicBezTo>
                  <a:cubicBezTo>
                    <a:pt x="207" y="681"/>
                    <a:pt x="639" y="394"/>
                    <a:pt x="1220" y="391"/>
                  </a:cubicBezTo>
                  <a:cubicBezTo>
                    <a:pt x="1232" y="391"/>
                    <a:pt x="1243" y="391"/>
                    <a:pt x="1254" y="391"/>
                  </a:cubicBezTo>
                  <a:cubicBezTo>
                    <a:pt x="1816" y="391"/>
                    <a:pt x="2237" y="653"/>
                    <a:pt x="2373" y="653"/>
                  </a:cubicBezTo>
                  <a:cubicBezTo>
                    <a:pt x="2390" y="653"/>
                    <a:pt x="2403" y="649"/>
                    <a:pt x="2410" y="640"/>
                  </a:cubicBezTo>
                  <a:cubicBezTo>
                    <a:pt x="2445" y="603"/>
                    <a:pt x="2371" y="457"/>
                    <a:pt x="2166" y="300"/>
                  </a:cubicBezTo>
                  <a:cubicBezTo>
                    <a:pt x="1968" y="147"/>
                    <a:pt x="1631" y="1"/>
                    <a:pt x="1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782;p47">
              <a:extLst>
                <a:ext uri="{FF2B5EF4-FFF2-40B4-BE49-F238E27FC236}">
                  <a16:creationId xmlns:a16="http://schemas.microsoft.com/office/drawing/2014/main" id="{F6715A19-1339-4478-9D68-24C14C912006}"/>
                </a:ext>
              </a:extLst>
            </p:cNvPr>
            <p:cNvSpPr/>
            <p:nvPr/>
          </p:nvSpPr>
          <p:spPr>
            <a:xfrm>
              <a:off x="6026950" y="659250"/>
              <a:ext cx="36125" cy="34125"/>
            </a:xfrm>
            <a:custGeom>
              <a:avLst/>
              <a:gdLst/>
              <a:ahLst/>
              <a:cxnLst/>
              <a:rect l="l" t="t" r="r" b="b"/>
              <a:pathLst>
                <a:path w="1445" h="1365" extrusionOk="0">
                  <a:moveTo>
                    <a:pt x="717" y="1"/>
                  </a:moveTo>
                  <a:cubicBezTo>
                    <a:pt x="595" y="1"/>
                    <a:pt x="472" y="33"/>
                    <a:pt x="360" y="101"/>
                  </a:cubicBezTo>
                  <a:cubicBezTo>
                    <a:pt x="126" y="246"/>
                    <a:pt x="0" y="519"/>
                    <a:pt x="44" y="791"/>
                  </a:cubicBezTo>
                  <a:cubicBezTo>
                    <a:pt x="87" y="1064"/>
                    <a:pt x="292" y="1282"/>
                    <a:pt x="560" y="1346"/>
                  </a:cubicBezTo>
                  <a:cubicBezTo>
                    <a:pt x="613" y="1359"/>
                    <a:pt x="666" y="1365"/>
                    <a:pt x="718" y="1365"/>
                  </a:cubicBezTo>
                  <a:cubicBezTo>
                    <a:pt x="934" y="1365"/>
                    <a:pt x="1140" y="1263"/>
                    <a:pt x="1271" y="1083"/>
                  </a:cubicBezTo>
                  <a:cubicBezTo>
                    <a:pt x="1433" y="860"/>
                    <a:pt x="1444" y="561"/>
                    <a:pt x="1299" y="327"/>
                  </a:cubicBezTo>
                  <a:cubicBezTo>
                    <a:pt x="1171" y="116"/>
                    <a:pt x="947" y="1"/>
                    <a:pt x="7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783;p47">
              <a:extLst>
                <a:ext uri="{FF2B5EF4-FFF2-40B4-BE49-F238E27FC236}">
                  <a16:creationId xmlns:a16="http://schemas.microsoft.com/office/drawing/2014/main" id="{1D3D8C20-10CA-4F7B-9DC3-477AB235B4FA}"/>
                </a:ext>
              </a:extLst>
            </p:cNvPr>
            <p:cNvSpPr/>
            <p:nvPr/>
          </p:nvSpPr>
          <p:spPr>
            <a:xfrm>
              <a:off x="6024350" y="634925"/>
              <a:ext cx="61175" cy="17025"/>
            </a:xfrm>
            <a:custGeom>
              <a:avLst/>
              <a:gdLst/>
              <a:ahLst/>
              <a:cxnLst/>
              <a:rect l="l" t="t" r="r" b="b"/>
              <a:pathLst>
                <a:path w="2447" h="681" extrusionOk="0">
                  <a:moveTo>
                    <a:pt x="1236" y="0"/>
                  </a:moveTo>
                  <a:cubicBezTo>
                    <a:pt x="1229" y="0"/>
                    <a:pt x="1222" y="0"/>
                    <a:pt x="1215" y="0"/>
                  </a:cubicBezTo>
                  <a:cubicBezTo>
                    <a:pt x="811" y="5"/>
                    <a:pt x="470" y="163"/>
                    <a:pt x="272" y="323"/>
                  </a:cubicBezTo>
                  <a:cubicBezTo>
                    <a:pt x="71" y="484"/>
                    <a:pt x="0" y="632"/>
                    <a:pt x="37" y="668"/>
                  </a:cubicBezTo>
                  <a:cubicBezTo>
                    <a:pt x="45" y="676"/>
                    <a:pt x="57" y="680"/>
                    <a:pt x="72" y="680"/>
                  </a:cubicBezTo>
                  <a:cubicBezTo>
                    <a:pt x="208" y="680"/>
                    <a:pt x="639" y="393"/>
                    <a:pt x="1221" y="391"/>
                  </a:cubicBezTo>
                  <a:cubicBezTo>
                    <a:pt x="1232" y="391"/>
                    <a:pt x="1243" y="390"/>
                    <a:pt x="1255" y="390"/>
                  </a:cubicBezTo>
                  <a:cubicBezTo>
                    <a:pt x="1816" y="390"/>
                    <a:pt x="2237" y="652"/>
                    <a:pt x="2373" y="652"/>
                  </a:cubicBezTo>
                  <a:cubicBezTo>
                    <a:pt x="2390" y="652"/>
                    <a:pt x="2403" y="648"/>
                    <a:pt x="2411" y="639"/>
                  </a:cubicBezTo>
                  <a:cubicBezTo>
                    <a:pt x="2446" y="602"/>
                    <a:pt x="2372" y="456"/>
                    <a:pt x="2166" y="299"/>
                  </a:cubicBezTo>
                  <a:cubicBezTo>
                    <a:pt x="1969" y="148"/>
                    <a:pt x="1631" y="0"/>
                    <a:pt x="1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784;p47">
              <a:extLst>
                <a:ext uri="{FF2B5EF4-FFF2-40B4-BE49-F238E27FC236}">
                  <a16:creationId xmlns:a16="http://schemas.microsoft.com/office/drawing/2014/main" id="{F7DDE262-6B86-4763-A29E-8FAF93460733}"/>
                </a:ext>
              </a:extLst>
            </p:cNvPr>
            <p:cNvSpPr/>
            <p:nvPr/>
          </p:nvSpPr>
          <p:spPr>
            <a:xfrm>
              <a:off x="5916800" y="644425"/>
              <a:ext cx="55400" cy="142125"/>
            </a:xfrm>
            <a:custGeom>
              <a:avLst/>
              <a:gdLst/>
              <a:ahLst/>
              <a:cxnLst/>
              <a:rect l="l" t="t" r="r" b="b"/>
              <a:pathLst>
                <a:path w="2216" h="5685" extrusionOk="0">
                  <a:moveTo>
                    <a:pt x="2117" y="1"/>
                  </a:moveTo>
                  <a:cubicBezTo>
                    <a:pt x="2009" y="1"/>
                    <a:pt x="1365" y="1478"/>
                    <a:pt x="665" y="3333"/>
                  </a:cubicBezTo>
                  <a:cubicBezTo>
                    <a:pt x="499" y="3790"/>
                    <a:pt x="338" y="4228"/>
                    <a:pt x="181" y="4659"/>
                  </a:cubicBezTo>
                  <a:cubicBezTo>
                    <a:pt x="118" y="4856"/>
                    <a:pt x="1" y="5085"/>
                    <a:pt x="88" y="5363"/>
                  </a:cubicBezTo>
                  <a:cubicBezTo>
                    <a:pt x="134" y="5504"/>
                    <a:pt x="268" y="5605"/>
                    <a:pt x="380" y="5635"/>
                  </a:cubicBezTo>
                  <a:cubicBezTo>
                    <a:pt x="492" y="5669"/>
                    <a:pt x="587" y="5669"/>
                    <a:pt x="669" y="5672"/>
                  </a:cubicBezTo>
                  <a:cubicBezTo>
                    <a:pt x="893" y="5680"/>
                    <a:pt x="1087" y="5684"/>
                    <a:pt x="1247" y="5684"/>
                  </a:cubicBezTo>
                  <a:cubicBezTo>
                    <a:pt x="1558" y="5684"/>
                    <a:pt x="1737" y="5668"/>
                    <a:pt x="1741" y="5635"/>
                  </a:cubicBezTo>
                  <a:cubicBezTo>
                    <a:pt x="1745" y="5583"/>
                    <a:pt x="1344" y="5503"/>
                    <a:pt x="693" y="5413"/>
                  </a:cubicBezTo>
                  <a:cubicBezTo>
                    <a:pt x="523" y="5395"/>
                    <a:pt x="390" y="5355"/>
                    <a:pt x="377" y="5265"/>
                  </a:cubicBezTo>
                  <a:cubicBezTo>
                    <a:pt x="347" y="5163"/>
                    <a:pt x="413" y="4981"/>
                    <a:pt x="499" y="4779"/>
                  </a:cubicBezTo>
                  <a:cubicBezTo>
                    <a:pt x="665" y="4351"/>
                    <a:pt x="834" y="3917"/>
                    <a:pt x="1011" y="3462"/>
                  </a:cubicBezTo>
                  <a:cubicBezTo>
                    <a:pt x="1719" y="1586"/>
                    <a:pt x="2216" y="37"/>
                    <a:pt x="2120" y="1"/>
                  </a:cubicBezTo>
                  <a:cubicBezTo>
                    <a:pt x="2119" y="1"/>
                    <a:pt x="2118" y="1"/>
                    <a:pt x="2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785;p47">
              <a:extLst>
                <a:ext uri="{FF2B5EF4-FFF2-40B4-BE49-F238E27FC236}">
                  <a16:creationId xmlns:a16="http://schemas.microsoft.com/office/drawing/2014/main" id="{AD918D11-0708-42B9-B5D8-ED99FF79EB5C}"/>
                </a:ext>
              </a:extLst>
            </p:cNvPr>
            <p:cNvSpPr/>
            <p:nvPr/>
          </p:nvSpPr>
          <p:spPr>
            <a:xfrm>
              <a:off x="5933475" y="801350"/>
              <a:ext cx="88075" cy="45750"/>
            </a:xfrm>
            <a:custGeom>
              <a:avLst/>
              <a:gdLst/>
              <a:ahLst/>
              <a:cxnLst/>
              <a:rect l="l" t="t" r="r" b="b"/>
              <a:pathLst>
                <a:path w="3523" h="1830" extrusionOk="0">
                  <a:moveTo>
                    <a:pt x="3289" y="0"/>
                  </a:moveTo>
                  <a:cubicBezTo>
                    <a:pt x="3233" y="0"/>
                    <a:pt x="1259" y="999"/>
                    <a:pt x="92" y="999"/>
                  </a:cubicBezTo>
                  <a:cubicBezTo>
                    <a:pt x="61" y="999"/>
                    <a:pt x="31" y="999"/>
                    <a:pt x="1" y="997"/>
                  </a:cubicBezTo>
                  <a:lnTo>
                    <a:pt x="1" y="997"/>
                  </a:lnTo>
                  <a:cubicBezTo>
                    <a:pt x="1" y="997"/>
                    <a:pt x="521" y="1829"/>
                    <a:pt x="1473" y="1829"/>
                  </a:cubicBezTo>
                  <a:cubicBezTo>
                    <a:pt x="1669" y="1829"/>
                    <a:pt x="1882" y="1794"/>
                    <a:pt x="2114" y="1710"/>
                  </a:cubicBezTo>
                  <a:cubicBezTo>
                    <a:pt x="3522" y="1194"/>
                    <a:pt x="3178" y="73"/>
                    <a:pt x="3178" y="73"/>
                  </a:cubicBezTo>
                  <a:cubicBezTo>
                    <a:pt x="3264" y="22"/>
                    <a:pt x="3298" y="0"/>
                    <a:pt x="3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786;p47">
              <a:extLst>
                <a:ext uri="{FF2B5EF4-FFF2-40B4-BE49-F238E27FC236}">
                  <a16:creationId xmlns:a16="http://schemas.microsoft.com/office/drawing/2014/main" id="{5A10B6C9-75B6-4D9D-8B02-6C4F067ED2CE}"/>
                </a:ext>
              </a:extLst>
            </p:cNvPr>
            <p:cNvSpPr/>
            <p:nvPr/>
          </p:nvSpPr>
          <p:spPr>
            <a:xfrm>
              <a:off x="5950450" y="940400"/>
              <a:ext cx="153625" cy="75025"/>
            </a:xfrm>
            <a:custGeom>
              <a:avLst/>
              <a:gdLst/>
              <a:ahLst/>
              <a:cxnLst/>
              <a:rect l="l" t="t" r="r" b="b"/>
              <a:pathLst>
                <a:path w="6145" h="3001" extrusionOk="0">
                  <a:moveTo>
                    <a:pt x="6145" y="0"/>
                  </a:moveTo>
                  <a:lnTo>
                    <a:pt x="6145" y="0"/>
                  </a:lnTo>
                  <a:cubicBezTo>
                    <a:pt x="3602" y="1597"/>
                    <a:pt x="1182" y="1754"/>
                    <a:pt x="332" y="1754"/>
                  </a:cubicBezTo>
                  <a:cubicBezTo>
                    <a:pt x="125" y="1754"/>
                    <a:pt x="11" y="1745"/>
                    <a:pt x="11" y="1745"/>
                  </a:cubicBezTo>
                  <a:lnTo>
                    <a:pt x="0" y="2963"/>
                  </a:lnTo>
                  <a:cubicBezTo>
                    <a:pt x="277" y="2988"/>
                    <a:pt x="542" y="3000"/>
                    <a:pt x="797" y="3000"/>
                  </a:cubicBezTo>
                  <a:cubicBezTo>
                    <a:pt x="4860" y="3000"/>
                    <a:pt x="6144" y="1"/>
                    <a:pt x="6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787;p47">
              <a:extLst>
                <a:ext uri="{FF2B5EF4-FFF2-40B4-BE49-F238E27FC236}">
                  <a16:creationId xmlns:a16="http://schemas.microsoft.com/office/drawing/2014/main" id="{893B423D-B585-4A65-8ADB-7D2DC7E8F54C}"/>
                </a:ext>
              </a:extLst>
            </p:cNvPr>
            <p:cNvSpPr/>
            <p:nvPr/>
          </p:nvSpPr>
          <p:spPr>
            <a:xfrm>
              <a:off x="6243275" y="640600"/>
              <a:ext cx="121600" cy="155825"/>
            </a:xfrm>
            <a:custGeom>
              <a:avLst/>
              <a:gdLst/>
              <a:ahLst/>
              <a:cxnLst/>
              <a:rect l="l" t="t" r="r" b="b"/>
              <a:pathLst>
                <a:path w="4864" h="6233" extrusionOk="0">
                  <a:moveTo>
                    <a:pt x="1662" y="0"/>
                  </a:moveTo>
                  <a:cubicBezTo>
                    <a:pt x="1535" y="0"/>
                    <a:pt x="1453" y="9"/>
                    <a:pt x="1438" y="14"/>
                  </a:cubicBezTo>
                  <a:cubicBezTo>
                    <a:pt x="1438" y="14"/>
                    <a:pt x="15" y="5572"/>
                    <a:pt x="5" y="5687"/>
                  </a:cubicBezTo>
                  <a:cubicBezTo>
                    <a:pt x="1" y="5744"/>
                    <a:pt x="932" y="6233"/>
                    <a:pt x="1944" y="6233"/>
                  </a:cubicBezTo>
                  <a:cubicBezTo>
                    <a:pt x="2977" y="6233"/>
                    <a:pt x="4094" y="5722"/>
                    <a:pt x="4379" y="3718"/>
                  </a:cubicBezTo>
                  <a:cubicBezTo>
                    <a:pt x="4864" y="315"/>
                    <a:pt x="2430" y="0"/>
                    <a:pt x="16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788;p47">
              <a:extLst>
                <a:ext uri="{FF2B5EF4-FFF2-40B4-BE49-F238E27FC236}">
                  <a16:creationId xmlns:a16="http://schemas.microsoft.com/office/drawing/2014/main" id="{1EEFC2CC-68A6-40A5-9521-1CEDA374CF1D}"/>
                </a:ext>
              </a:extLst>
            </p:cNvPr>
            <p:cNvSpPr/>
            <p:nvPr/>
          </p:nvSpPr>
          <p:spPr>
            <a:xfrm>
              <a:off x="6278375" y="676325"/>
              <a:ext cx="51300" cy="86300"/>
            </a:xfrm>
            <a:custGeom>
              <a:avLst/>
              <a:gdLst/>
              <a:ahLst/>
              <a:cxnLst/>
              <a:rect l="l" t="t" r="r" b="b"/>
              <a:pathLst>
                <a:path w="2052" h="3452" extrusionOk="0">
                  <a:moveTo>
                    <a:pt x="1125" y="1"/>
                  </a:moveTo>
                  <a:cubicBezTo>
                    <a:pt x="1031" y="1"/>
                    <a:pt x="943" y="24"/>
                    <a:pt x="872" y="67"/>
                  </a:cubicBezTo>
                  <a:cubicBezTo>
                    <a:pt x="785" y="117"/>
                    <a:pt x="717" y="198"/>
                    <a:pt x="681" y="292"/>
                  </a:cubicBezTo>
                  <a:cubicBezTo>
                    <a:pt x="629" y="445"/>
                    <a:pt x="684" y="531"/>
                    <a:pt x="700" y="531"/>
                  </a:cubicBezTo>
                  <a:cubicBezTo>
                    <a:pt x="701" y="531"/>
                    <a:pt x="701" y="531"/>
                    <a:pt x="702" y="531"/>
                  </a:cubicBezTo>
                  <a:cubicBezTo>
                    <a:pt x="724" y="527"/>
                    <a:pt x="710" y="443"/>
                    <a:pt x="778" y="340"/>
                  </a:cubicBezTo>
                  <a:cubicBezTo>
                    <a:pt x="828" y="261"/>
                    <a:pt x="935" y="182"/>
                    <a:pt x="1073" y="182"/>
                  </a:cubicBezTo>
                  <a:cubicBezTo>
                    <a:pt x="1117" y="182"/>
                    <a:pt x="1164" y="190"/>
                    <a:pt x="1213" y="209"/>
                  </a:cubicBezTo>
                  <a:cubicBezTo>
                    <a:pt x="1418" y="277"/>
                    <a:pt x="1578" y="506"/>
                    <a:pt x="1657" y="813"/>
                  </a:cubicBezTo>
                  <a:cubicBezTo>
                    <a:pt x="1750" y="1144"/>
                    <a:pt x="1768" y="1492"/>
                    <a:pt x="1709" y="1830"/>
                  </a:cubicBezTo>
                  <a:cubicBezTo>
                    <a:pt x="1589" y="2542"/>
                    <a:pt x="1141" y="3158"/>
                    <a:pt x="700" y="3252"/>
                  </a:cubicBezTo>
                  <a:cubicBezTo>
                    <a:pt x="650" y="3264"/>
                    <a:pt x="598" y="3269"/>
                    <a:pt x="547" y="3269"/>
                  </a:cubicBezTo>
                  <a:cubicBezTo>
                    <a:pt x="421" y="3269"/>
                    <a:pt x="296" y="3235"/>
                    <a:pt x="186" y="3168"/>
                  </a:cubicBezTo>
                  <a:cubicBezTo>
                    <a:pt x="84" y="3103"/>
                    <a:pt x="41" y="3038"/>
                    <a:pt x="20" y="3038"/>
                  </a:cubicBezTo>
                  <a:cubicBezTo>
                    <a:pt x="18" y="3038"/>
                    <a:pt x="17" y="3038"/>
                    <a:pt x="15" y="3039"/>
                  </a:cubicBezTo>
                  <a:cubicBezTo>
                    <a:pt x="0" y="3045"/>
                    <a:pt x="8" y="3136"/>
                    <a:pt x="116" y="3251"/>
                  </a:cubicBezTo>
                  <a:cubicBezTo>
                    <a:pt x="211" y="3349"/>
                    <a:pt x="393" y="3452"/>
                    <a:pt x="633" y="3452"/>
                  </a:cubicBezTo>
                  <a:cubicBezTo>
                    <a:pt x="666" y="3452"/>
                    <a:pt x="700" y="3450"/>
                    <a:pt x="734" y="3446"/>
                  </a:cubicBezTo>
                  <a:cubicBezTo>
                    <a:pt x="1331" y="3363"/>
                    <a:pt x="1847" y="2672"/>
                    <a:pt x="1986" y="1876"/>
                  </a:cubicBezTo>
                  <a:cubicBezTo>
                    <a:pt x="2051" y="1496"/>
                    <a:pt x="2023" y="1105"/>
                    <a:pt x="1904" y="737"/>
                  </a:cubicBezTo>
                  <a:cubicBezTo>
                    <a:pt x="1807" y="405"/>
                    <a:pt x="1572" y="85"/>
                    <a:pt x="1269" y="19"/>
                  </a:cubicBezTo>
                  <a:cubicBezTo>
                    <a:pt x="1221" y="7"/>
                    <a:pt x="1172" y="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789;p47">
              <a:extLst>
                <a:ext uri="{FF2B5EF4-FFF2-40B4-BE49-F238E27FC236}">
                  <a16:creationId xmlns:a16="http://schemas.microsoft.com/office/drawing/2014/main" id="{AF001816-A77A-441A-B92B-1FDD09C6B7A3}"/>
                </a:ext>
              </a:extLst>
            </p:cNvPr>
            <p:cNvSpPr/>
            <p:nvPr/>
          </p:nvSpPr>
          <p:spPr>
            <a:xfrm>
              <a:off x="5816500" y="238125"/>
              <a:ext cx="660875" cy="492300"/>
            </a:xfrm>
            <a:custGeom>
              <a:avLst/>
              <a:gdLst/>
              <a:ahLst/>
              <a:cxnLst/>
              <a:rect l="l" t="t" r="r" b="b"/>
              <a:pathLst>
                <a:path w="26435" h="19692" extrusionOk="0">
                  <a:moveTo>
                    <a:pt x="3201" y="0"/>
                  </a:moveTo>
                  <a:cubicBezTo>
                    <a:pt x="2872" y="0"/>
                    <a:pt x="2554" y="83"/>
                    <a:pt x="2290" y="281"/>
                  </a:cubicBezTo>
                  <a:cubicBezTo>
                    <a:pt x="1710" y="718"/>
                    <a:pt x="1598" y="1580"/>
                    <a:pt x="1834" y="2267"/>
                  </a:cubicBezTo>
                  <a:cubicBezTo>
                    <a:pt x="2072" y="2953"/>
                    <a:pt x="2581" y="3506"/>
                    <a:pt x="3075" y="4037"/>
                  </a:cubicBezTo>
                  <a:cubicBezTo>
                    <a:pt x="2799" y="3844"/>
                    <a:pt x="2470" y="3755"/>
                    <a:pt x="2137" y="3755"/>
                  </a:cubicBezTo>
                  <a:cubicBezTo>
                    <a:pt x="1408" y="3755"/>
                    <a:pt x="659" y="4182"/>
                    <a:pt x="405" y="4878"/>
                  </a:cubicBezTo>
                  <a:cubicBezTo>
                    <a:pt x="59" y="5826"/>
                    <a:pt x="736" y="6987"/>
                    <a:pt x="1705" y="7210"/>
                  </a:cubicBezTo>
                  <a:lnTo>
                    <a:pt x="1705" y="7210"/>
                  </a:lnTo>
                  <a:cubicBezTo>
                    <a:pt x="1676" y="7208"/>
                    <a:pt x="1647" y="7207"/>
                    <a:pt x="1618" y="7207"/>
                  </a:cubicBezTo>
                  <a:cubicBezTo>
                    <a:pt x="926" y="7207"/>
                    <a:pt x="268" y="7803"/>
                    <a:pt x="142" y="8504"/>
                  </a:cubicBezTo>
                  <a:cubicBezTo>
                    <a:pt x="0" y="9302"/>
                    <a:pt x="431" y="10127"/>
                    <a:pt x="1072" y="10621"/>
                  </a:cubicBezTo>
                  <a:cubicBezTo>
                    <a:pt x="1713" y="11116"/>
                    <a:pt x="2541" y="11257"/>
                    <a:pt x="3334" y="11423"/>
                  </a:cubicBezTo>
                  <a:cubicBezTo>
                    <a:pt x="4127" y="11589"/>
                    <a:pt x="4886" y="11659"/>
                    <a:pt x="5612" y="11659"/>
                  </a:cubicBezTo>
                  <a:cubicBezTo>
                    <a:pt x="9375" y="11659"/>
                    <a:pt x="12267" y="9785"/>
                    <a:pt x="14407" y="9700"/>
                  </a:cubicBezTo>
                  <a:cubicBezTo>
                    <a:pt x="14451" y="9698"/>
                    <a:pt x="14493" y="9697"/>
                    <a:pt x="14536" y="9697"/>
                  </a:cubicBezTo>
                  <a:cubicBezTo>
                    <a:pt x="16947" y="9697"/>
                    <a:pt x="16569" y="12531"/>
                    <a:pt x="16569" y="12531"/>
                  </a:cubicBezTo>
                  <a:lnTo>
                    <a:pt x="16002" y="19522"/>
                  </a:lnTo>
                  <a:lnTo>
                    <a:pt x="18088" y="19691"/>
                  </a:lnTo>
                  <a:lnTo>
                    <a:pt x="18864" y="16366"/>
                  </a:lnTo>
                  <a:lnTo>
                    <a:pt x="18964" y="15565"/>
                  </a:lnTo>
                  <a:cubicBezTo>
                    <a:pt x="19421" y="14347"/>
                    <a:pt x="20464" y="13002"/>
                    <a:pt x="20540" y="11703"/>
                  </a:cubicBezTo>
                  <a:cubicBezTo>
                    <a:pt x="20584" y="10959"/>
                    <a:pt x="20477" y="10189"/>
                    <a:pt x="20200" y="9502"/>
                  </a:cubicBezTo>
                  <a:lnTo>
                    <a:pt x="20200" y="9502"/>
                  </a:lnTo>
                  <a:cubicBezTo>
                    <a:pt x="20620" y="9598"/>
                    <a:pt x="21051" y="9646"/>
                    <a:pt x="21482" y="9646"/>
                  </a:cubicBezTo>
                  <a:cubicBezTo>
                    <a:pt x="22812" y="9646"/>
                    <a:pt x="24145" y="9193"/>
                    <a:pt x="25145" y="8312"/>
                  </a:cubicBezTo>
                  <a:cubicBezTo>
                    <a:pt x="25861" y="7680"/>
                    <a:pt x="26435" y="6702"/>
                    <a:pt x="26134" y="5796"/>
                  </a:cubicBezTo>
                  <a:cubicBezTo>
                    <a:pt x="25919" y="5145"/>
                    <a:pt x="25305" y="4704"/>
                    <a:pt x="24673" y="4440"/>
                  </a:cubicBezTo>
                  <a:cubicBezTo>
                    <a:pt x="24107" y="4203"/>
                    <a:pt x="23489" y="4079"/>
                    <a:pt x="22875" y="4079"/>
                  </a:cubicBezTo>
                  <a:cubicBezTo>
                    <a:pt x="22002" y="4079"/>
                    <a:pt x="21138" y="4328"/>
                    <a:pt x="20445" y="4853"/>
                  </a:cubicBezTo>
                  <a:cubicBezTo>
                    <a:pt x="19480" y="5585"/>
                    <a:pt x="18960" y="6876"/>
                    <a:pt x="19153" y="8049"/>
                  </a:cubicBezTo>
                  <a:cubicBezTo>
                    <a:pt x="18228" y="7299"/>
                    <a:pt x="16989" y="7100"/>
                    <a:pt x="15764" y="7100"/>
                  </a:cubicBezTo>
                  <a:cubicBezTo>
                    <a:pt x="15471" y="7100"/>
                    <a:pt x="15179" y="7112"/>
                    <a:pt x="14893" y="7130"/>
                  </a:cubicBezTo>
                  <a:cubicBezTo>
                    <a:pt x="15035" y="5926"/>
                    <a:pt x="14475" y="4699"/>
                    <a:pt x="13578" y="3883"/>
                  </a:cubicBezTo>
                  <a:cubicBezTo>
                    <a:pt x="12682" y="3068"/>
                    <a:pt x="11482" y="2635"/>
                    <a:pt x="10276" y="2508"/>
                  </a:cubicBezTo>
                  <a:cubicBezTo>
                    <a:pt x="9185" y="2392"/>
                    <a:pt x="8041" y="2504"/>
                    <a:pt x="7030" y="2080"/>
                  </a:cubicBezTo>
                  <a:cubicBezTo>
                    <a:pt x="6030" y="1661"/>
                    <a:pt x="5295" y="772"/>
                    <a:pt x="4327" y="285"/>
                  </a:cubicBezTo>
                  <a:cubicBezTo>
                    <a:pt x="3983" y="113"/>
                    <a:pt x="3584" y="0"/>
                    <a:pt x="3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790;p47">
              <a:extLst>
                <a:ext uri="{FF2B5EF4-FFF2-40B4-BE49-F238E27FC236}">
                  <a16:creationId xmlns:a16="http://schemas.microsoft.com/office/drawing/2014/main" id="{F8F3D4E7-8DE7-4A97-ADEE-161B82807E2D}"/>
                </a:ext>
              </a:extLst>
            </p:cNvPr>
            <p:cNvSpPr/>
            <p:nvPr/>
          </p:nvSpPr>
          <p:spPr>
            <a:xfrm>
              <a:off x="6310950" y="432450"/>
              <a:ext cx="194825" cy="112625"/>
            </a:xfrm>
            <a:custGeom>
              <a:avLst/>
              <a:gdLst/>
              <a:ahLst/>
              <a:cxnLst/>
              <a:rect l="l" t="t" r="r" b="b"/>
              <a:pathLst>
                <a:path w="7793" h="4505" extrusionOk="0">
                  <a:moveTo>
                    <a:pt x="37" y="1"/>
                  </a:moveTo>
                  <a:cubicBezTo>
                    <a:pt x="36" y="1"/>
                    <a:pt x="35" y="1"/>
                    <a:pt x="35" y="1"/>
                  </a:cubicBezTo>
                  <a:cubicBezTo>
                    <a:pt x="1" y="4"/>
                    <a:pt x="18" y="586"/>
                    <a:pt x="406" y="1427"/>
                  </a:cubicBezTo>
                  <a:cubicBezTo>
                    <a:pt x="781" y="2258"/>
                    <a:pt x="1603" y="3334"/>
                    <a:pt x="2890" y="3965"/>
                  </a:cubicBezTo>
                  <a:cubicBezTo>
                    <a:pt x="3699" y="4360"/>
                    <a:pt x="4533" y="4504"/>
                    <a:pt x="5261" y="4504"/>
                  </a:cubicBezTo>
                  <a:cubicBezTo>
                    <a:pt x="5693" y="4504"/>
                    <a:pt x="6087" y="4454"/>
                    <a:pt x="6418" y="4375"/>
                  </a:cubicBezTo>
                  <a:cubicBezTo>
                    <a:pt x="7320" y="4167"/>
                    <a:pt x="7792" y="3824"/>
                    <a:pt x="7772" y="3795"/>
                  </a:cubicBezTo>
                  <a:cubicBezTo>
                    <a:pt x="7769" y="3790"/>
                    <a:pt x="7762" y="3787"/>
                    <a:pt x="7751" y="3787"/>
                  </a:cubicBezTo>
                  <a:cubicBezTo>
                    <a:pt x="7647" y="3787"/>
                    <a:pt x="7160" y="4009"/>
                    <a:pt x="6371" y="4132"/>
                  </a:cubicBezTo>
                  <a:cubicBezTo>
                    <a:pt x="6110" y="4175"/>
                    <a:pt x="5812" y="4202"/>
                    <a:pt x="5490" y="4202"/>
                  </a:cubicBezTo>
                  <a:cubicBezTo>
                    <a:pt x="4749" y="4202"/>
                    <a:pt x="3881" y="4061"/>
                    <a:pt x="3044" y="3652"/>
                  </a:cubicBezTo>
                  <a:cubicBezTo>
                    <a:pt x="1844" y="3061"/>
                    <a:pt x="1040" y="2082"/>
                    <a:pt x="627" y="1315"/>
                  </a:cubicBezTo>
                  <a:cubicBezTo>
                    <a:pt x="205" y="551"/>
                    <a:pt x="97"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791;p47">
              <a:extLst>
                <a:ext uri="{FF2B5EF4-FFF2-40B4-BE49-F238E27FC236}">
                  <a16:creationId xmlns:a16="http://schemas.microsoft.com/office/drawing/2014/main" id="{423F22B4-E045-4932-BEF6-A6BB45C4064F}"/>
                </a:ext>
              </a:extLst>
            </p:cNvPr>
            <p:cNvSpPr/>
            <p:nvPr/>
          </p:nvSpPr>
          <p:spPr>
            <a:xfrm>
              <a:off x="6313275" y="460250"/>
              <a:ext cx="71950" cy="164100"/>
            </a:xfrm>
            <a:custGeom>
              <a:avLst/>
              <a:gdLst/>
              <a:ahLst/>
              <a:cxnLst/>
              <a:rect l="l" t="t" r="r" b="b"/>
              <a:pathLst>
                <a:path w="2878" h="6564" extrusionOk="0">
                  <a:moveTo>
                    <a:pt x="44" y="1"/>
                  </a:moveTo>
                  <a:cubicBezTo>
                    <a:pt x="43" y="1"/>
                    <a:pt x="42" y="1"/>
                    <a:pt x="41" y="1"/>
                  </a:cubicBezTo>
                  <a:cubicBezTo>
                    <a:pt x="0" y="11"/>
                    <a:pt x="48" y="426"/>
                    <a:pt x="314" y="1037"/>
                  </a:cubicBezTo>
                  <a:cubicBezTo>
                    <a:pt x="569" y="1652"/>
                    <a:pt x="1069" y="2421"/>
                    <a:pt x="1588" y="3256"/>
                  </a:cubicBezTo>
                  <a:cubicBezTo>
                    <a:pt x="2103" y="4091"/>
                    <a:pt x="2450" y="4906"/>
                    <a:pt x="2566" y="5530"/>
                  </a:cubicBezTo>
                  <a:cubicBezTo>
                    <a:pt x="2692" y="6151"/>
                    <a:pt x="2630" y="6553"/>
                    <a:pt x="2689" y="6563"/>
                  </a:cubicBezTo>
                  <a:cubicBezTo>
                    <a:pt x="2689" y="6563"/>
                    <a:pt x="2690" y="6563"/>
                    <a:pt x="2690" y="6563"/>
                  </a:cubicBezTo>
                  <a:cubicBezTo>
                    <a:pt x="2728" y="6563"/>
                    <a:pt x="2878" y="6160"/>
                    <a:pt x="2810" y="5493"/>
                  </a:cubicBezTo>
                  <a:cubicBezTo>
                    <a:pt x="2753" y="4817"/>
                    <a:pt x="2417" y="3929"/>
                    <a:pt x="1886" y="3075"/>
                  </a:cubicBezTo>
                  <a:cubicBezTo>
                    <a:pt x="1357" y="2220"/>
                    <a:pt x="838" y="1496"/>
                    <a:pt x="537" y="928"/>
                  </a:cubicBezTo>
                  <a:cubicBezTo>
                    <a:pt x="230" y="377"/>
                    <a:pt x="98"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792;p47">
              <a:extLst>
                <a:ext uri="{FF2B5EF4-FFF2-40B4-BE49-F238E27FC236}">
                  <a16:creationId xmlns:a16="http://schemas.microsoft.com/office/drawing/2014/main" id="{EEE1B85B-72E6-4DC8-A3DA-BA0B672CBC61}"/>
                </a:ext>
              </a:extLst>
            </p:cNvPr>
            <p:cNvSpPr/>
            <p:nvPr/>
          </p:nvSpPr>
          <p:spPr>
            <a:xfrm>
              <a:off x="5263100" y="1238000"/>
              <a:ext cx="434200" cy="412375"/>
            </a:xfrm>
            <a:custGeom>
              <a:avLst/>
              <a:gdLst/>
              <a:ahLst/>
              <a:cxnLst/>
              <a:rect l="l" t="t" r="r" b="b"/>
              <a:pathLst>
                <a:path w="17368" h="16495" extrusionOk="0">
                  <a:moveTo>
                    <a:pt x="5770" y="1"/>
                  </a:moveTo>
                  <a:cubicBezTo>
                    <a:pt x="5765" y="1"/>
                    <a:pt x="5760" y="1"/>
                    <a:pt x="5756" y="1"/>
                  </a:cubicBezTo>
                  <a:cubicBezTo>
                    <a:pt x="5012" y="72"/>
                    <a:pt x="4949" y="903"/>
                    <a:pt x="5867" y="1845"/>
                  </a:cubicBezTo>
                  <a:cubicBezTo>
                    <a:pt x="6796" y="2799"/>
                    <a:pt x="9343" y="5811"/>
                    <a:pt x="8823" y="6274"/>
                  </a:cubicBezTo>
                  <a:cubicBezTo>
                    <a:pt x="8800" y="6294"/>
                    <a:pt x="8770" y="6303"/>
                    <a:pt x="8734" y="6303"/>
                  </a:cubicBezTo>
                  <a:cubicBezTo>
                    <a:pt x="7926" y="6303"/>
                    <a:pt x="3810" y="1752"/>
                    <a:pt x="3810" y="1752"/>
                  </a:cubicBezTo>
                  <a:cubicBezTo>
                    <a:pt x="3810" y="1752"/>
                    <a:pt x="3267" y="917"/>
                    <a:pt x="2731" y="917"/>
                  </a:cubicBezTo>
                  <a:cubicBezTo>
                    <a:pt x="2618" y="917"/>
                    <a:pt x="2506" y="954"/>
                    <a:pt x="2399" y="1043"/>
                  </a:cubicBezTo>
                  <a:cubicBezTo>
                    <a:pt x="1285" y="1968"/>
                    <a:pt x="6449" y="6895"/>
                    <a:pt x="6952" y="7352"/>
                  </a:cubicBezTo>
                  <a:cubicBezTo>
                    <a:pt x="7217" y="7593"/>
                    <a:pt x="6966" y="7952"/>
                    <a:pt x="6673" y="7952"/>
                  </a:cubicBezTo>
                  <a:cubicBezTo>
                    <a:pt x="6580" y="7952"/>
                    <a:pt x="6483" y="7916"/>
                    <a:pt x="6398" y="7830"/>
                  </a:cubicBezTo>
                  <a:cubicBezTo>
                    <a:pt x="6062" y="7492"/>
                    <a:pt x="2711" y="3569"/>
                    <a:pt x="1250" y="3569"/>
                  </a:cubicBezTo>
                  <a:cubicBezTo>
                    <a:pt x="1105" y="3569"/>
                    <a:pt x="980" y="3607"/>
                    <a:pt x="877" y="3690"/>
                  </a:cubicBezTo>
                  <a:cubicBezTo>
                    <a:pt x="1" y="4405"/>
                    <a:pt x="5089" y="7785"/>
                    <a:pt x="5393" y="9234"/>
                  </a:cubicBezTo>
                  <a:cubicBezTo>
                    <a:pt x="5436" y="9441"/>
                    <a:pt x="5394" y="9528"/>
                    <a:pt x="5287" y="9528"/>
                  </a:cubicBezTo>
                  <a:cubicBezTo>
                    <a:pt x="4701" y="9528"/>
                    <a:pt x="2182" y="6907"/>
                    <a:pt x="1214" y="6907"/>
                  </a:cubicBezTo>
                  <a:cubicBezTo>
                    <a:pt x="1119" y="6907"/>
                    <a:pt x="1040" y="6932"/>
                    <a:pt x="978" y="6986"/>
                  </a:cubicBezTo>
                  <a:cubicBezTo>
                    <a:pt x="676" y="7254"/>
                    <a:pt x="487" y="7495"/>
                    <a:pt x="3088" y="9698"/>
                  </a:cubicBezTo>
                  <a:cubicBezTo>
                    <a:pt x="4485" y="10883"/>
                    <a:pt x="7403" y="12795"/>
                    <a:pt x="9863" y="14345"/>
                  </a:cubicBezTo>
                  <a:lnTo>
                    <a:pt x="13403" y="16495"/>
                  </a:lnTo>
                  <a:lnTo>
                    <a:pt x="17368" y="11471"/>
                  </a:lnTo>
                  <a:lnTo>
                    <a:pt x="15786" y="7123"/>
                  </a:lnTo>
                  <a:cubicBezTo>
                    <a:pt x="15634" y="6716"/>
                    <a:pt x="15473" y="6262"/>
                    <a:pt x="15310" y="5742"/>
                  </a:cubicBezTo>
                  <a:cubicBezTo>
                    <a:pt x="15123" y="5138"/>
                    <a:pt x="15037" y="4509"/>
                    <a:pt x="15056" y="3879"/>
                  </a:cubicBezTo>
                  <a:cubicBezTo>
                    <a:pt x="15076" y="3113"/>
                    <a:pt x="15146" y="2098"/>
                    <a:pt x="15352" y="1554"/>
                  </a:cubicBezTo>
                  <a:cubicBezTo>
                    <a:pt x="15556" y="1014"/>
                    <a:pt x="15160" y="493"/>
                    <a:pt x="14717" y="493"/>
                  </a:cubicBezTo>
                  <a:cubicBezTo>
                    <a:pt x="14609" y="493"/>
                    <a:pt x="14498" y="524"/>
                    <a:pt x="14392" y="594"/>
                  </a:cubicBezTo>
                  <a:cubicBezTo>
                    <a:pt x="13853" y="947"/>
                    <a:pt x="13107" y="2784"/>
                    <a:pt x="13246" y="5106"/>
                  </a:cubicBezTo>
                  <a:cubicBezTo>
                    <a:pt x="13286" y="5771"/>
                    <a:pt x="13116" y="6024"/>
                    <a:pt x="12832" y="6024"/>
                  </a:cubicBezTo>
                  <a:cubicBezTo>
                    <a:pt x="12125" y="6024"/>
                    <a:pt x="10712" y="4458"/>
                    <a:pt x="10073" y="3769"/>
                  </a:cubicBezTo>
                  <a:cubicBezTo>
                    <a:pt x="9184" y="2813"/>
                    <a:pt x="6313" y="1"/>
                    <a:pt x="5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793;p47">
              <a:extLst>
                <a:ext uri="{FF2B5EF4-FFF2-40B4-BE49-F238E27FC236}">
                  <a16:creationId xmlns:a16="http://schemas.microsoft.com/office/drawing/2014/main" id="{2B5ACD90-8D0F-4E2D-B8E0-C98A58B306F3}"/>
                </a:ext>
              </a:extLst>
            </p:cNvPr>
            <p:cNvSpPr/>
            <p:nvPr/>
          </p:nvSpPr>
          <p:spPr>
            <a:xfrm>
              <a:off x="5489900" y="1211425"/>
              <a:ext cx="1146500" cy="1177825"/>
            </a:xfrm>
            <a:custGeom>
              <a:avLst/>
              <a:gdLst/>
              <a:ahLst/>
              <a:cxnLst/>
              <a:rect l="l" t="t" r="r" b="b"/>
              <a:pathLst>
                <a:path w="45860" h="47113" extrusionOk="0">
                  <a:moveTo>
                    <a:pt x="36738" y="0"/>
                  </a:moveTo>
                  <a:cubicBezTo>
                    <a:pt x="33396" y="0"/>
                    <a:pt x="31253" y="1970"/>
                    <a:pt x="30617" y="7570"/>
                  </a:cubicBezTo>
                  <a:cubicBezTo>
                    <a:pt x="29462" y="17726"/>
                    <a:pt x="31545" y="28001"/>
                    <a:pt x="30184" y="29192"/>
                  </a:cubicBezTo>
                  <a:cubicBezTo>
                    <a:pt x="30168" y="29207"/>
                    <a:pt x="30145" y="29214"/>
                    <a:pt x="30116" y="29214"/>
                  </a:cubicBezTo>
                  <a:cubicBezTo>
                    <a:pt x="28527" y="29214"/>
                    <a:pt x="8143" y="8471"/>
                    <a:pt x="8143" y="8471"/>
                  </a:cubicBezTo>
                  <a:lnTo>
                    <a:pt x="0" y="17144"/>
                  </a:lnTo>
                  <a:cubicBezTo>
                    <a:pt x="0" y="17144"/>
                    <a:pt x="18196" y="38537"/>
                    <a:pt x="28468" y="45178"/>
                  </a:cubicBezTo>
                  <a:cubicBezTo>
                    <a:pt x="30557" y="46529"/>
                    <a:pt x="32828" y="47113"/>
                    <a:pt x="34906" y="47113"/>
                  </a:cubicBezTo>
                  <a:cubicBezTo>
                    <a:pt x="36452" y="47113"/>
                    <a:pt x="37890" y="46790"/>
                    <a:pt x="39069" y="46219"/>
                  </a:cubicBezTo>
                  <a:cubicBezTo>
                    <a:pt x="45171" y="43267"/>
                    <a:pt x="45860" y="23418"/>
                    <a:pt x="45798" y="14476"/>
                  </a:cubicBezTo>
                  <a:cubicBezTo>
                    <a:pt x="45719" y="3229"/>
                    <a:pt x="40758" y="660"/>
                    <a:pt x="39924" y="453"/>
                  </a:cubicBezTo>
                  <a:cubicBezTo>
                    <a:pt x="38767" y="165"/>
                    <a:pt x="37703" y="0"/>
                    <a:pt x="3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794;p47">
              <a:extLst>
                <a:ext uri="{FF2B5EF4-FFF2-40B4-BE49-F238E27FC236}">
                  <a16:creationId xmlns:a16="http://schemas.microsoft.com/office/drawing/2014/main" id="{FEFE71E5-C753-4E97-9BF8-AA67A7298861}"/>
                </a:ext>
              </a:extLst>
            </p:cNvPr>
            <p:cNvSpPr/>
            <p:nvPr/>
          </p:nvSpPr>
          <p:spPr>
            <a:xfrm>
              <a:off x="5491650" y="1430950"/>
              <a:ext cx="1143300" cy="943650"/>
            </a:xfrm>
            <a:custGeom>
              <a:avLst/>
              <a:gdLst/>
              <a:ahLst/>
              <a:cxnLst/>
              <a:rect l="l" t="t" r="r" b="b"/>
              <a:pathLst>
                <a:path w="45732" h="37746" extrusionOk="0">
                  <a:moveTo>
                    <a:pt x="8067" y="1"/>
                  </a:moveTo>
                  <a:cubicBezTo>
                    <a:pt x="8060" y="1"/>
                    <a:pt x="8004" y="43"/>
                    <a:pt x="7905" y="128"/>
                  </a:cubicBezTo>
                  <a:lnTo>
                    <a:pt x="7446" y="528"/>
                  </a:lnTo>
                  <a:cubicBezTo>
                    <a:pt x="7048" y="887"/>
                    <a:pt x="6464" y="1425"/>
                    <a:pt x="5736" y="2149"/>
                  </a:cubicBezTo>
                  <a:cubicBezTo>
                    <a:pt x="4284" y="3597"/>
                    <a:pt x="2244" y="5793"/>
                    <a:pt x="57" y="8824"/>
                  </a:cubicBezTo>
                  <a:lnTo>
                    <a:pt x="0" y="8904"/>
                  </a:lnTo>
                  <a:lnTo>
                    <a:pt x="70" y="8975"/>
                  </a:lnTo>
                  <a:cubicBezTo>
                    <a:pt x="5772" y="14845"/>
                    <a:pt x="14083" y="23425"/>
                    <a:pt x="23414" y="32909"/>
                  </a:cubicBezTo>
                  <a:cubicBezTo>
                    <a:pt x="25723" y="35061"/>
                    <a:pt x="28479" y="36641"/>
                    <a:pt x="31375" y="37392"/>
                  </a:cubicBezTo>
                  <a:cubicBezTo>
                    <a:pt x="32254" y="37617"/>
                    <a:pt x="33156" y="37746"/>
                    <a:pt x="34049" y="37746"/>
                  </a:cubicBezTo>
                  <a:cubicBezTo>
                    <a:pt x="34624" y="37746"/>
                    <a:pt x="35196" y="37692"/>
                    <a:pt x="35755" y="37576"/>
                  </a:cubicBezTo>
                  <a:cubicBezTo>
                    <a:pt x="37184" y="37279"/>
                    <a:pt x="38458" y="36568"/>
                    <a:pt x="39502" y="35674"/>
                  </a:cubicBezTo>
                  <a:cubicBezTo>
                    <a:pt x="41607" y="33859"/>
                    <a:pt x="42806" y="31428"/>
                    <a:pt x="43557" y="29138"/>
                  </a:cubicBezTo>
                  <a:cubicBezTo>
                    <a:pt x="44327" y="26825"/>
                    <a:pt x="44551" y="24559"/>
                    <a:pt x="44817" y="22531"/>
                  </a:cubicBezTo>
                  <a:cubicBezTo>
                    <a:pt x="45335" y="18456"/>
                    <a:pt x="45581" y="15138"/>
                    <a:pt x="45670" y="12844"/>
                  </a:cubicBezTo>
                  <a:cubicBezTo>
                    <a:pt x="45716" y="11696"/>
                    <a:pt x="45728" y="10805"/>
                    <a:pt x="45731" y="10200"/>
                  </a:cubicBezTo>
                  <a:cubicBezTo>
                    <a:pt x="45728" y="9912"/>
                    <a:pt x="45726" y="9686"/>
                    <a:pt x="45724" y="9512"/>
                  </a:cubicBezTo>
                  <a:cubicBezTo>
                    <a:pt x="45722" y="9357"/>
                    <a:pt x="45716" y="9278"/>
                    <a:pt x="45711" y="9278"/>
                  </a:cubicBezTo>
                  <a:cubicBezTo>
                    <a:pt x="45704" y="9278"/>
                    <a:pt x="45697" y="9357"/>
                    <a:pt x="45689" y="9512"/>
                  </a:cubicBezTo>
                  <a:cubicBezTo>
                    <a:pt x="45682" y="9684"/>
                    <a:pt x="45672" y="9911"/>
                    <a:pt x="45660" y="10199"/>
                  </a:cubicBezTo>
                  <a:cubicBezTo>
                    <a:pt x="45636" y="10802"/>
                    <a:pt x="45601" y="11692"/>
                    <a:pt x="45533" y="12837"/>
                  </a:cubicBezTo>
                  <a:cubicBezTo>
                    <a:pt x="45404" y="15126"/>
                    <a:pt x="45120" y="18434"/>
                    <a:pt x="44570" y="22498"/>
                  </a:cubicBezTo>
                  <a:cubicBezTo>
                    <a:pt x="44289" y="24529"/>
                    <a:pt x="44051" y="26773"/>
                    <a:pt x="43280" y="29048"/>
                  </a:cubicBezTo>
                  <a:cubicBezTo>
                    <a:pt x="42529" y="31304"/>
                    <a:pt x="41337" y="33680"/>
                    <a:pt x="39293" y="35427"/>
                  </a:cubicBezTo>
                  <a:cubicBezTo>
                    <a:pt x="38282" y="36289"/>
                    <a:pt x="37043" y="36972"/>
                    <a:pt x="35686" y="37249"/>
                  </a:cubicBezTo>
                  <a:cubicBezTo>
                    <a:pt x="35159" y="37357"/>
                    <a:pt x="34617" y="37408"/>
                    <a:pt x="34068" y="37408"/>
                  </a:cubicBezTo>
                  <a:cubicBezTo>
                    <a:pt x="33202" y="37408"/>
                    <a:pt x="32320" y="37281"/>
                    <a:pt x="31457" y="37059"/>
                  </a:cubicBezTo>
                  <a:cubicBezTo>
                    <a:pt x="28635" y="36325"/>
                    <a:pt x="25919" y="34766"/>
                    <a:pt x="23653" y="32654"/>
                  </a:cubicBezTo>
                  <a:lnTo>
                    <a:pt x="306" y="8880"/>
                  </a:lnTo>
                  <a:lnTo>
                    <a:pt x="306" y="8880"/>
                  </a:lnTo>
                  <a:cubicBezTo>
                    <a:pt x="2435" y="5885"/>
                    <a:pt x="4420" y="3699"/>
                    <a:pt x="5828" y="2239"/>
                  </a:cubicBezTo>
                  <a:cubicBezTo>
                    <a:pt x="6539" y="1502"/>
                    <a:pt x="7106" y="951"/>
                    <a:pt x="7490" y="577"/>
                  </a:cubicBezTo>
                  <a:lnTo>
                    <a:pt x="7927" y="153"/>
                  </a:lnTo>
                  <a:cubicBezTo>
                    <a:pt x="8024" y="57"/>
                    <a:pt x="8071" y="5"/>
                    <a:pt x="8067" y="1"/>
                  </a:cubicBezTo>
                  <a:cubicBezTo>
                    <a:pt x="8067" y="1"/>
                    <a:pt x="8067" y="1"/>
                    <a:pt x="8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795;p47">
              <a:extLst>
                <a:ext uri="{FF2B5EF4-FFF2-40B4-BE49-F238E27FC236}">
                  <a16:creationId xmlns:a16="http://schemas.microsoft.com/office/drawing/2014/main" id="{D3F3F78C-BEA4-4FDF-A435-EDCD28628DBC}"/>
                </a:ext>
              </a:extLst>
            </p:cNvPr>
            <p:cNvSpPr/>
            <p:nvPr/>
          </p:nvSpPr>
          <p:spPr>
            <a:xfrm>
              <a:off x="5693350" y="1209950"/>
              <a:ext cx="794675" cy="735400"/>
            </a:xfrm>
            <a:custGeom>
              <a:avLst/>
              <a:gdLst/>
              <a:ahLst/>
              <a:cxnLst/>
              <a:rect l="l" t="t" r="r" b="b"/>
              <a:pathLst>
                <a:path w="31787" h="29416" extrusionOk="0">
                  <a:moveTo>
                    <a:pt x="29672" y="1"/>
                  </a:moveTo>
                  <a:cubicBezTo>
                    <a:pt x="29557" y="1"/>
                    <a:pt x="29438" y="4"/>
                    <a:pt x="29315" y="12"/>
                  </a:cubicBezTo>
                  <a:cubicBezTo>
                    <a:pt x="28496" y="74"/>
                    <a:pt x="27485" y="333"/>
                    <a:pt x="26492" y="976"/>
                  </a:cubicBezTo>
                  <a:cubicBezTo>
                    <a:pt x="25508" y="1621"/>
                    <a:pt x="24580" y="2646"/>
                    <a:pt x="23910" y="3963"/>
                  </a:cubicBezTo>
                  <a:cubicBezTo>
                    <a:pt x="23224" y="5275"/>
                    <a:pt x="22809" y="6864"/>
                    <a:pt x="22604" y="8575"/>
                  </a:cubicBezTo>
                  <a:cubicBezTo>
                    <a:pt x="22398" y="10291"/>
                    <a:pt x="22365" y="12125"/>
                    <a:pt x="22227" y="14048"/>
                  </a:cubicBezTo>
                  <a:cubicBezTo>
                    <a:pt x="21997" y="17901"/>
                    <a:pt x="21744" y="22131"/>
                    <a:pt x="21480" y="26575"/>
                  </a:cubicBezTo>
                  <a:cubicBezTo>
                    <a:pt x="21437" y="27304"/>
                    <a:pt x="21395" y="28028"/>
                    <a:pt x="21355" y="28716"/>
                  </a:cubicBezTo>
                  <a:lnTo>
                    <a:pt x="21355" y="28716"/>
                  </a:lnTo>
                  <a:cubicBezTo>
                    <a:pt x="19854" y="27485"/>
                    <a:pt x="18446" y="26164"/>
                    <a:pt x="17077" y="24933"/>
                  </a:cubicBezTo>
                  <a:cubicBezTo>
                    <a:pt x="15645" y="23608"/>
                    <a:pt x="14268" y="22332"/>
                    <a:pt x="12958" y="21120"/>
                  </a:cubicBezTo>
                  <a:cubicBezTo>
                    <a:pt x="10351" y="18683"/>
                    <a:pt x="8041" y="16474"/>
                    <a:pt x="6123" y="14607"/>
                  </a:cubicBezTo>
                  <a:cubicBezTo>
                    <a:pt x="4206" y="12740"/>
                    <a:pt x="2678" y="11219"/>
                    <a:pt x="1636" y="10160"/>
                  </a:cubicBezTo>
                  <a:cubicBezTo>
                    <a:pt x="1129" y="9645"/>
                    <a:pt x="729" y="9238"/>
                    <a:pt x="436" y="8941"/>
                  </a:cubicBezTo>
                  <a:lnTo>
                    <a:pt x="121" y="8628"/>
                  </a:lnTo>
                  <a:cubicBezTo>
                    <a:pt x="52" y="8564"/>
                    <a:pt x="13" y="8530"/>
                    <a:pt x="6" y="8530"/>
                  </a:cubicBezTo>
                  <a:cubicBezTo>
                    <a:pt x="5" y="8530"/>
                    <a:pt x="5" y="8530"/>
                    <a:pt x="5" y="8530"/>
                  </a:cubicBezTo>
                  <a:cubicBezTo>
                    <a:pt x="1" y="8534"/>
                    <a:pt x="31" y="8575"/>
                    <a:pt x="96" y="8653"/>
                  </a:cubicBezTo>
                  <a:lnTo>
                    <a:pt x="387" y="8989"/>
                  </a:lnTo>
                  <a:cubicBezTo>
                    <a:pt x="649" y="9277"/>
                    <a:pt x="1030" y="9711"/>
                    <a:pt x="1541" y="10251"/>
                  </a:cubicBezTo>
                  <a:cubicBezTo>
                    <a:pt x="2557" y="11339"/>
                    <a:pt x="4058" y="12888"/>
                    <a:pt x="5955" y="14778"/>
                  </a:cubicBezTo>
                  <a:cubicBezTo>
                    <a:pt x="7854" y="16667"/>
                    <a:pt x="10148" y="18895"/>
                    <a:pt x="12742" y="21349"/>
                  </a:cubicBezTo>
                  <a:cubicBezTo>
                    <a:pt x="14052" y="22572"/>
                    <a:pt x="15421" y="23850"/>
                    <a:pt x="16849" y="25182"/>
                  </a:cubicBezTo>
                  <a:cubicBezTo>
                    <a:pt x="18301" y="26496"/>
                    <a:pt x="19763" y="27880"/>
                    <a:pt x="21407" y="29208"/>
                  </a:cubicBezTo>
                  <a:lnTo>
                    <a:pt x="21664" y="29415"/>
                  </a:lnTo>
                  <a:lnTo>
                    <a:pt x="21684" y="29074"/>
                  </a:lnTo>
                  <a:cubicBezTo>
                    <a:pt x="21731" y="28284"/>
                    <a:pt x="21780" y="27440"/>
                    <a:pt x="21830" y="26590"/>
                  </a:cubicBezTo>
                  <a:cubicBezTo>
                    <a:pt x="22086" y="22148"/>
                    <a:pt x="22327" y="17916"/>
                    <a:pt x="22550" y="14061"/>
                  </a:cubicBezTo>
                  <a:cubicBezTo>
                    <a:pt x="22678" y="12137"/>
                    <a:pt x="22700" y="10301"/>
                    <a:pt x="22893" y="8608"/>
                  </a:cubicBezTo>
                  <a:cubicBezTo>
                    <a:pt x="23083" y="6917"/>
                    <a:pt x="23475" y="5362"/>
                    <a:pt x="24130" y="4075"/>
                  </a:cubicBezTo>
                  <a:cubicBezTo>
                    <a:pt x="24770" y="2783"/>
                    <a:pt x="25659" y="1780"/>
                    <a:pt x="26602" y="1138"/>
                  </a:cubicBezTo>
                  <a:cubicBezTo>
                    <a:pt x="27415" y="590"/>
                    <a:pt x="28351" y="250"/>
                    <a:pt x="29327" y="147"/>
                  </a:cubicBezTo>
                  <a:cubicBezTo>
                    <a:pt x="29502" y="132"/>
                    <a:pt x="29669" y="125"/>
                    <a:pt x="29827" y="125"/>
                  </a:cubicBezTo>
                  <a:cubicBezTo>
                    <a:pt x="30395" y="125"/>
                    <a:pt x="30849" y="214"/>
                    <a:pt x="31167" y="307"/>
                  </a:cubicBezTo>
                  <a:cubicBezTo>
                    <a:pt x="31544" y="412"/>
                    <a:pt x="31744" y="514"/>
                    <a:pt x="31781" y="514"/>
                  </a:cubicBezTo>
                  <a:cubicBezTo>
                    <a:pt x="31784" y="514"/>
                    <a:pt x="31786" y="514"/>
                    <a:pt x="31786" y="512"/>
                  </a:cubicBezTo>
                  <a:cubicBezTo>
                    <a:pt x="31786" y="512"/>
                    <a:pt x="31598" y="379"/>
                    <a:pt x="31189" y="240"/>
                  </a:cubicBezTo>
                  <a:cubicBezTo>
                    <a:pt x="30841" y="120"/>
                    <a:pt x="30327" y="1"/>
                    <a:pt x="29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796;p47">
              <a:extLst>
                <a:ext uri="{FF2B5EF4-FFF2-40B4-BE49-F238E27FC236}">
                  <a16:creationId xmlns:a16="http://schemas.microsoft.com/office/drawing/2014/main" id="{8F98F726-87D2-4ABA-A203-ABEB649FE73C}"/>
                </a:ext>
              </a:extLst>
            </p:cNvPr>
            <p:cNvSpPr/>
            <p:nvPr/>
          </p:nvSpPr>
          <p:spPr>
            <a:xfrm>
              <a:off x="5578850" y="1502725"/>
              <a:ext cx="199350" cy="227225"/>
            </a:xfrm>
            <a:custGeom>
              <a:avLst/>
              <a:gdLst/>
              <a:ahLst/>
              <a:cxnLst/>
              <a:rect l="l" t="t" r="r" b="b"/>
              <a:pathLst>
                <a:path w="7974" h="9089" extrusionOk="0">
                  <a:moveTo>
                    <a:pt x="7933" y="0"/>
                  </a:moveTo>
                  <a:cubicBezTo>
                    <a:pt x="7870" y="0"/>
                    <a:pt x="7388" y="459"/>
                    <a:pt x="6656" y="1219"/>
                  </a:cubicBezTo>
                  <a:cubicBezTo>
                    <a:pt x="5900" y="2005"/>
                    <a:pt x="4880" y="3116"/>
                    <a:pt x="3789" y="4372"/>
                  </a:cubicBezTo>
                  <a:cubicBezTo>
                    <a:pt x="2697" y="5627"/>
                    <a:pt x="1739" y="6790"/>
                    <a:pt x="1066" y="7649"/>
                  </a:cubicBezTo>
                  <a:cubicBezTo>
                    <a:pt x="392" y="8507"/>
                    <a:pt x="0" y="9057"/>
                    <a:pt x="37" y="9087"/>
                  </a:cubicBezTo>
                  <a:cubicBezTo>
                    <a:pt x="38" y="9088"/>
                    <a:pt x="40" y="9088"/>
                    <a:pt x="42" y="9088"/>
                  </a:cubicBezTo>
                  <a:cubicBezTo>
                    <a:pt x="103" y="9088"/>
                    <a:pt x="556" y="8599"/>
                    <a:pt x="1256" y="7807"/>
                  </a:cubicBezTo>
                  <a:cubicBezTo>
                    <a:pt x="2052" y="6894"/>
                    <a:pt x="3003" y="5805"/>
                    <a:pt x="4052" y="4601"/>
                  </a:cubicBezTo>
                  <a:lnTo>
                    <a:pt x="6839" y="1386"/>
                  </a:lnTo>
                  <a:cubicBezTo>
                    <a:pt x="7548" y="558"/>
                    <a:pt x="7974" y="33"/>
                    <a:pt x="7938" y="2"/>
                  </a:cubicBezTo>
                  <a:cubicBezTo>
                    <a:pt x="7937" y="1"/>
                    <a:pt x="7935" y="0"/>
                    <a:pt x="7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797;p47">
              <a:extLst>
                <a:ext uri="{FF2B5EF4-FFF2-40B4-BE49-F238E27FC236}">
                  <a16:creationId xmlns:a16="http://schemas.microsoft.com/office/drawing/2014/main" id="{050D1EA4-ACA5-41F7-BF81-3566D6A5122F}"/>
                </a:ext>
              </a:extLst>
            </p:cNvPr>
            <p:cNvSpPr/>
            <p:nvPr/>
          </p:nvSpPr>
          <p:spPr>
            <a:xfrm>
              <a:off x="6228825" y="1933475"/>
              <a:ext cx="52950" cy="129225"/>
            </a:xfrm>
            <a:custGeom>
              <a:avLst/>
              <a:gdLst/>
              <a:ahLst/>
              <a:cxnLst/>
              <a:rect l="l" t="t" r="r" b="b"/>
              <a:pathLst>
                <a:path w="2118" h="5169" extrusionOk="0">
                  <a:moveTo>
                    <a:pt x="96" y="1"/>
                  </a:moveTo>
                  <a:cubicBezTo>
                    <a:pt x="94" y="1"/>
                    <a:pt x="92" y="1"/>
                    <a:pt x="91" y="2"/>
                  </a:cubicBezTo>
                  <a:cubicBezTo>
                    <a:pt x="1" y="46"/>
                    <a:pt x="474" y="1184"/>
                    <a:pt x="1004" y="2606"/>
                  </a:cubicBezTo>
                  <a:cubicBezTo>
                    <a:pt x="1533" y="4010"/>
                    <a:pt x="1922" y="5168"/>
                    <a:pt x="2024" y="5168"/>
                  </a:cubicBezTo>
                  <a:cubicBezTo>
                    <a:pt x="2025" y="5168"/>
                    <a:pt x="2026" y="5168"/>
                    <a:pt x="2027" y="5168"/>
                  </a:cubicBezTo>
                  <a:cubicBezTo>
                    <a:pt x="2117" y="5145"/>
                    <a:pt x="1873" y="3919"/>
                    <a:pt x="1333" y="2482"/>
                  </a:cubicBezTo>
                  <a:cubicBezTo>
                    <a:pt x="805" y="1071"/>
                    <a:pt x="197" y="1"/>
                    <a:pt x="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798;p47">
              <a:extLst>
                <a:ext uri="{FF2B5EF4-FFF2-40B4-BE49-F238E27FC236}">
                  <a16:creationId xmlns:a16="http://schemas.microsoft.com/office/drawing/2014/main" id="{0733F875-9727-4823-A1C2-B813EC925B49}"/>
                </a:ext>
              </a:extLst>
            </p:cNvPr>
            <p:cNvSpPr/>
            <p:nvPr/>
          </p:nvSpPr>
          <p:spPr>
            <a:xfrm>
              <a:off x="6221275" y="1933350"/>
              <a:ext cx="105675" cy="93575"/>
            </a:xfrm>
            <a:custGeom>
              <a:avLst/>
              <a:gdLst/>
              <a:ahLst/>
              <a:cxnLst/>
              <a:rect l="l" t="t" r="r" b="b"/>
              <a:pathLst>
                <a:path w="4227" h="3743" extrusionOk="0">
                  <a:moveTo>
                    <a:pt x="80" y="1"/>
                  </a:moveTo>
                  <a:cubicBezTo>
                    <a:pt x="74" y="1"/>
                    <a:pt x="69" y="3"/>
                    <a:pt x="66" y="6"/>
                  </a:cubicBezTo>
                  <a:cubicBezTo>
                    <a:pt x="1" y="78"/>
                    <a:pt x="865" y="972"/>
                    <a:pt x="1996" y="2002"/>
                  </a:cubicBezTo>
                  <a:cubicBezTo>
                    <a:pt x="3078" y="2988"/>
                    <a:pt x="4013" y="3743"/>
                    <a:pt x="4148" y="3743"/>
                  </a:cubicBezTo>
                  <a:cubicBezTo>
                    <a:pt x="4154" y="3743"/>
                    <a:pt x="4158" y="3741"/>
                    <a:pt x="4161" y="3738"/>
                  </a:cubicBezTo>
                  <a:cubicBezTo>
                    <a:pt x="4226" y="3667"/>
                    <a:pt x="3362" y="2773"/>
                    <a:pt x="2231" y="1743"/>
                  </a:cubicBezTo>
                  <a:cubicBezTo>
                    <a:pt x="1150" y="756"/>
                    <a:pt x="216"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799;p47">
              <a:extLst>
                <a:ext uri="{FF2B5EF4-FFF2-40B4-BE49-F238E27FC236}">
                  <a16:creationId xmlns:a16="http://schemas.microsoft.com/office/drawing/2014/main" id="{C9AE1D9D-1211-4C5F-9CD9-70CEA44D560C}"/>
                </a:ext>
              </a:extLst>
            </p:cNvPr>
            <p:cNvSpPr/>
            <p:nvPr/>
          </p:nvSpPr>
          <p:spPr>
            <a:xfrm>
              <a:off x="603575" y="4242625"/>
              <a:ext cx="687950" cy="775425"/>
            </a:xfrm>
            <a:custGeom>
              <a:avLst/>
              <a:gdLst/>
              <a:ahLst/>
              <a:cxnLst/>
              <a:rect l="l" t="t" r="r" b="b"/>
              <a:pathLst>
                <a:path w="27518" h="31017" extrusionOk="0">
                  <a:moveTo>
                    <a:pt x="18929" y="0"/>
                  </a:moveTo>
                  <a:lnTo>
                    <a:pt x="1" y="23446"/>
                  </a:lnTo>
                  <a:lnTo>
                    <a:pt x="5921" y="31016"/>
                  </a:lnTo>
                  <a:lnTo>
                    <a:pt x="27517" y="11523"/>
                  </a:lnTo>
                  <a:lnTo>
                    <a:pt x="18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800;p47">
              <a:extLst>
                <a:ext uri="{FF2B5EF4-FFF2-40B4-BE49-F238E27FC236}">
                  <a16:creationId xmlns:a16="http://schemas.microsoft.com/office/drawing/2014/main" id="{E59B9875-8F04-4240-98AC-C3D058A44430}"/>
                </a:ext>
              </a:extLst>
            </p:cNvPr>
            <p:cNvSpPr/>
            <p:nvPr/>
          </p:nvSpPr>
          <p:spPr>
            <a:xfrm>
              <a:off x="535250" y="4810200"/>
              <a:ext cx="326200" cy="404000"/>
            </a:xfrm>
            <a:custGeom>
              <a:avLst/>
              <a:gdLst/>
              <a:ahLst/>
              <a:cxnLst/>
              <a:rect l="l" t="t" r="r" b="b"/>
              <a:pathLst>
                <a:path w="13048" h="16160" extrusionOk="0">
                  <a:moveTo>
                    <a:pt x="3075" y="1"/>
                  </a:moveTo>
                  <a:lnTo>
                    <a:pt x="0" y="2691"/>
                  </a:lnTo>
                  <a:lnTo>
                    <a:pt x="409" y="3219"/>
                  </a:lnTo>
                  <a:cubicBezTo>
                    <a:pt x="2248" y="5551"/>
                    <a:pt x="9919" y="14948"/>
                    <a:pt x="11680" y="16037"/>
                  </a:cubicBezTo>
                  <a:cubicBezTo>
                    <a:pt x="11815" y="16120"/>
                    <a:pt x="11920" y="16159"/>
                    <a:pt x="11997" y="16159"/>
                  </a:cubicBezTo>
                  <a:cubicBezTo>
                    <a:pt x="13047" y="16159"/>
                    <a:pt x="9147" y="9044"/>
                    <a:pt x="9147" y="9044"/>
                  </a:cubicBezTo>
                  <a:lnTo>
                    <a:pt x="9891" y="8390"/>
                  </a:lnTo>
                  <a:lnTo>
                    <a:pt x="3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801;p47">
              <a:extLst>
                <a:ext uri="{FF2B5EF4-FFF2-40B4-BE49-F238E27FC236}">
                  <a16:creationId xmlns:a16="http://schemas.microsoft.com/office/drawing/2014/main" id="{63F212DB-E194-4735-B29D-DF538B20A3C9}"/>
                </a:ext>
              </a:extLst>
            </p:cNvPr>
            <p:cNvSpPr/>
            <p:nvPr/>
          </p:nvSpPr>
          <p:spPr>
            <a:xfrm>
              <a:off x="538300" y="4825475"/>
              <a:ext cx="84575" cy="123625"/>
            </a:xfrm>
            <a:custGeom>
              <a:avLst/>
              <a:gdLst/>
              <a:ahLst/>
              <a:cxnLst/>
              <a:rect l="l" t="t" r="r" b="b"/>
              <a:pathLst>
                <a:path w="3383" h="4945" extrusionOk="0">
                  <a:moveTo>
                    <a:pt x="2254" y="1"/>
                  </a:moveTo>
                  <a:lnTo>
                    <a:pt x="1" y="1985"/>
                  </a:lnTo>
                  <a:lnTo>
                    <a:pt x="2519" y="4944"/>
                  </a:lnTo>
                  <a:cubicBezTo>
                    <a:pt x="3093" y="4226"/>
                    <a:pt x="3383" y="3320"/>
                    <a:pt x="3330" y="2400"/>
                  </a:cubicBezTo>
                  <a:cubicBezTo>
                    <a:pt x="3274" y="1493"/>
                    <a:pt x="2909" y="633"/>
                    <a:pt x="2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802;p47">
              <a:extLst>
                <a:ext uri="{FF2B5EF4-FFF2-40B4-BE49-F238E27FC236}">
                  <a16:creationId xmlns:a16="http://schemas.microsoft.com/office/drawing/2014/main" id="{6E760E2F-E0DB-41A8-AC20-FEF3A96B9E8E}"/>
                </a:ext>
              </a:extLst>
            </p:cNvPr>
            <p:cNvSpPr/>
            <p:nvPr/>
          </p:nvSpPr>
          <p:spPr>
            <a:xfrm>
              <a:off x="535250" y="4873775"/>
              <a:ext cx="316275" cy="341900"/>
            </a:xfrm>
            <a:custGeom>
              <a:avLst/>
              <a:gdLst/>
              <a:ahLst/>
              <a:cxnLst/>
              <a:rect l="l" t="t" r="r" b="b"/>
              <a:pathLst>
                <a:path w="12651" h="13676" extrusionOk="0">
                  <a:moveTo>
                    <a:pt x="191" y="0"/>
                  </a:moveTo>
                  <a:lnTo>
                    <a:pt x="0" y="146"/>
                  </a:lnTo>
                  <a:cubicBezTo>
                    <a:pt x="3214" y="4509"/>
                    <a:pt x="11289" y="13675"/>
                    <a:pt x="11986" y="13675"/>
                  </a:cubicBezTo>
                  <a:cubicBezTo>
                    <a:pt x="11987" y="13675"/>
                    <a:pt x="11989" y="13675"/>
                    <a:pt x="11991" y="13675"/>
                  </a:cubicBezTo>
                  <a:cubicBezTo>
                    <a:pt x="12650" y="13625"/>
                    <a:pt x="11225" y="10615"/>
                    <a:pt x="11225" y="10615"/>
                  </a:cubicBezTo>
                  <a:cubicBezTo>
                    <a:pt x="11114" y="10500"/>
                    <a:pt x="10950" y="10457"/>
                    <a:pt x="10768" y="10457"/>
                  </a:cubicBezTo>
                  <a:cubicBezTo>
                    <a:pt x="10240" y="10457"/>
                    <a:pt x="9559" y="10816"/>
                    <a:pt x="9559" y="10816"/>
                  </a:cubicBezTo>
                  <a:lnTo>
                    <a:pt x="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803;p47">
              <a:extLst>
                <a:ext uri="{FF2B5EF4-FFF2-40B4-BE49-F238E27FC236}">
                  <a16:creationId xmlns:a16="http://schemas.microsoft.com/office/drawing/2014/main" id="{2EDA4A32-C0B1-4185-9C48-32B936BBC508}"/>
                </a:ext>
              </a:extLst>
            </p:cNvPr>
            <p:cNvSpPr/>
            <p:nvPr/>
          </p:nvSpPr>
          <p:spPr>
            <a:xfrm>
              <a:off x="537275" y="4870525"/>
              <a:ext cx="301275" cy="342250"/>
            </a:xfrm>
            <a:custGeom>
              <a:avLst/>
              <a:gdLst/>
              <a:ahLst/>
              <a:cxnLst/>
              <a:rect l="l" t="t" r="r" b="b"/>
              <a:pathLst>
                <a:path w="12051" h="13690" extrusionOk="0">
                  <a:moveTo>
                    <a:pt x="5" y="0"/>
                  </a:moveTo>
                  <a:cubicBezTo>
                    <a:pt x="5" y="0"/>
                    <a:pt x="5" y="0"/>
                    <a:pt x="5" y="0"/>
                  </a:cubicBezTo>
                  <a:cubicBezTo>
                    <a:pt x="1" y="3"/>
                    <a:pt x="39" y="55"/>
                    <a:pt x="111" y="152"/>
                  </a:cubicBezTo>
                  <a:lnTo>
                    <a:pt x="438" y="571"/>
                  </a:lnTo>
                  <a:lnTo>
                    <a:pt x="1666" y="2091"/>
                  </a:lnTo>
                  <a:cubicBezTo>
                    <a:pt x="2713" y="3369"/>
                    <a:pt x="4181" y="5113"/>
                    <a:pt x="5844" y="7005"/>
                  </a:cubicBezTo>
                  <a:cubicBezTo>
                    <a:pt x="7507" y="8895"/>
                    <a:pt x="9051" y="10575"/>
                    <a:pt x="10185" y="11774"/>
                  </a:cubicBezTo>
                  <a:cubicBezTo>
                    <a:pt x="10717" y="12331"/>
                    <a:pt x="11168" y="12801"/>
                    <a:pt x="11536" y="13186"/>
                  </a:cubicBezTo>
                  <a:lnTo>
                    <a:pt x="11910" y="13564"/>
                  </a:lnTo>
                  <a:cubicBezTo>
                    <a:pt x="11995" y="13646"/>
                    <a:pt x="12041" y="13689"/>
                    <a:pt x="12046" y="13689"/>
                  </a:cubicBezTo>
                  <a:cubicBezTo>
                    <a:pt x="12046" y="13689"/>
                    <a:pt x="12046" y="13689"/>
                    <a:pt x="12046" y="13689"/>
                  </a:cubicBezTo>
                  <a:cubicBezTo>
                    <a:pt x="12051" y="13685"/>
                    <a:pt x="12010" y="13636"/>
                    <a:pt x="11929" y="13545"/>
                  </a:cubicBezTo>
                  <a:lnTo>
                    <a:pt x="11573" y="13152"/>
                  </a:lnTo>
                  <a:cubicBezTo>
                    <a:pt x="11214" y="12760"/>
                    <a:pt x="10773" y="12279"/>
                    <a:pt x="10252" y="11712"/>
                  </a:cubicBezTo>
                  <a:cubicBezTo>
                    <a:pt x="9137" y="10496"/>
                    <a:pt x="7604" y="8809"/>
                    <a:pt x="5942" y="6917"/>
                  </a:cubicBezTo>
                  <a:cubicBezTo>
                    <a:pt x="4278" y="5027"/>
                    <a:pt x="2800" y="3294"/>
                    <a:pt x="1737" y="2033"/>
                  </a:cubicBezTo>
                  <a:lnTo>
                    <a:pt x="477" y="538"/>
                  </a:lnTo>
                  <a:cubicBezTo>
                    <a:pt x="349" y="388"/>
                    <a:pt x="236" y="256"/>
                    <a:pt x="132" y="136"/>
                  </a:cubicBezTo>
                  <a:cubicBezTo>
                    <a:pt x="54" y="47"/>
                    <a:pt x="10"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804;p47">
              <a:extLst>
                <a:ext uri="{FF2B5EF4-FFF2-40B4-BE49-F238E27FC236}">
                  <a16:creationId xmlns:a16="http://schemas.microsoft.com/office/drawing/2014/main" id="{57E93156-B013-4F98-A427-06E713F84EF1}"/>
                </a:ext>
              </a:extLst>
            </p:cNvPr>
            <p:cNvSpPr/>
            <p:nvPr/>
          </p:nvSpPr>
          <p:spPr>
            <a:xfrm>
              <a:off x="770350" y="5134400"/>
              <a:ext cx="49650" cy="12575"/>
            </a:xfrm>
            <a:custGeom>
              <a:avLst/>
              <a:gdLst/>
              <a:ahLst/>
              <a:cxnLst/>
              <a:rect l="l" t="t" r="r" b="b"/>
              <a:pathLst>
                <a:path w="1986" h="503" extrusionOk="0">
                  <a:moveTo>
                    <a:pt x="1274" y="0"/>
                  </a:moveTo>
                  <a:cubicBezTo>
                    <a:pt x="1172" y="0"/>
                    <a:pt x="1062" y="9"/>
                    <a:pt x="946" y="29"/>
                  </a:cubicBezTo>
                  <a:cubicBezTo>
                    <a:pt x="360" y="129"/>
                    <a:pt x="1" y="481"/>
                    <a:pt x="28" y="500"/>
                  </a:cubicBezTo>
                  <a:cubicBezTo>
                    <a:pt x="29" y="502"/>
                    <a:pt x="32" y="503"/>
                    <a:pt x="35" y="503"/>
                  </a:cubicBezTo>
                  <a:cubicBezTo>
                    <a:pt x="92" y="503"/>
                    <a:pt x="452" y="243"/>
                    <a:pt x="968" y="158"/>
                  </a:cubicBezTo>
                  <a:cubicBezTo>
                    <a:pt x="1114" y="131"/>
                    <a:pt x="1252" y="122"/>
                    <a:pt x="1376" y="122"/>
                  </a:cubicBezTo>
                  <a:cubicBezTo>
                    <a:pt x="1661" y="122"/>
                    <a:pt x="1876" y="170"/>
                    <a:pt x="1946" y="170"/>
                  </a:cubicBezTo>
                  <a:cubicBezTo>
                    <a:pt x="1960" y="170"/>
                    <a:pt x="1969" y="168"/>
                    <a:pt x="1970" y="163"/>
                  </a:cubicBezTo>
                  <a:cubicBezTo>
                    <a:pt x="1985" y="141"/>
                    <a:pt x="1693" y="0"/>
                    <a:pt x="1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805;p47">
              <a:extLst>
                <a:ext uri="{FF2B5EF4-FFF2-40B4-BE49-F238E27FC236}">
                  <a16:creationId xmlns:a16="http://schemas.microsoft.com/office/drawing/2014/main" id="{CE634171-7FBB-4174-80CD-35336C9D2B64}"/>
                </a:ext>
              </a:extLst>
            </p:cNvPr>
            <p:cNvSpPr/>
            <p:nvPr/>
          </p:nvSpPr>
          <p:spPr>
            <a:xfrm>
              <a:off x="748700" y="5056175"/>
              <a:ext cx="26425" cy="5275"/>
            </a:xfrm>
            <a:custGeom>
              <a:avLst/>
              <a:gdLst/>
              <a:ahLst/>
              <a:cxnLst/>
              <a:rect l="l" t="t" r="r" b="b"/>
              <a:pathLst>
                <a:path w="1057" h="211" extrusionOk="0">
                  <a:moveTo>
                    <a:pt x="936" y="0"/>
                  </a:moveTo>
                  <a:cubicBezTo>
                    <a:pt x="837" y="0"/>
                    <a:pt x="686" y="14"/>
                    <a:pt x="517" y="41"/>
                  </a:cubicBezTo>
                  <a:cubicBezTo>
                    <a:pt x="229" y="86"/>
                    <a:pt x="0" y="152"/>
                    <a:pt x="6" y="189"/>
                  </a:cubicBezTo>
                  <a:cubicBezTo>
                    <a:pt x="8" y="203"/>
                    <a:pt x="50" y="210"/>
                    <a:pt x="118" y="210"/>
                  </a:cubicBezTo>
                  <a:cubicBezTo>
                    <a:pt x="216" y="210"/>
                    <a:pt x="368" y="196"/>
                    <a:pt x="538" y="169"/>
                  </a:cubicBezTo>
                  <a:cubicBezTo>
                    <a:pt x="827" y="124"/>
                    <a:pt x="1056" y="58"/>
                    <a:pt x="1051" y="22"/>
                  </a:cubicBezTo>
                  <a:cubicBezTo>
                    <a:pt x="1049" y="7"/>
                    <a:pt x="1006" y="0"/>
                    <a:pt x="9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806;p47">
              <a:extLst>
                <a:ext uri="{FF2B5EF4-FFF2-40B4-BE49-F238E27FC236}">
                  <a16:creationId xmlns:a16="http://schemas.microsoft.com/office/drawing/2014/main" id="{36FA09B2-4B18-4FF0-B9B5-357986EC7653}"/>
                </a:ext>
              </a:extLst>
            </p:cNvPr>
            <p:cNvSpPr/>
            <p:nvPr/>
          </p:nvSpPr>
          <p:spPr>
            <a:xfrm>
              <a:off x="742950" y="5036150"/>
              <a:ext cx="22625" cy="4200"/>
            </a:xfrm>
            <a:custGeom>
              <a:avLst/>
              <a:gdLst/>
              <a:ahLst/>
              <a:cxnLst/>
              <a:rect l="l" t="t" r="r" b="b"/>
              <a:pathLst>
                <a:path w="905" h="168" extrusionOk="0">
                  <a:moveTo>
                    <a:pt x="177" y="1"/>
                  </a:moveTo>
                  <a:cubicBezTo>
                    <a:pt x="74" y="1"/>
                    <a:pt x="7" y="11"/>
                    <a:pt x="5" y="32"/>
                  </a:cubicBezTo>
                  <a:cubicBezTo>
                    <a:pt x="1" y="68"/>
                    <a:pt x="199" y="120"/>
                    <a:pt x="446" y="149"/>
                  </a:cubicBezTo>
                  <a:cubicBezTo>
                    <a:pt x="552" y="161"/>
                    <a:pt x="651" y="167"/>
                    <a:pt x="728" y="167"/>
                  </a:cubicBezTo>
                  <a:cubicBezTo>
                    <a:pt x="831" y="167"/>
                    <a:pt x="898" y="157"/>
                    <a:pt x="900" y="137"/>
                  </a:cubicBezTo>
                  <a:cubicBezTo>
                    <a:pt x="904" y="101"/>
                    <a:pt x="708" y="49"/>
                    <a:pt x="461" y="19"/>
                  </a:cubicBezTo>
                  <a:cubicBezTo>
                    <a:pt x="354" y="7"/>
                    <a:pt x="256" y="1"/>
                    <a:pt x="1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807;p47">
              <a:extLst>
                <a:ext uri="{FF2B5EF4-FFF2-40B4-BE49-F238E27FC236}">
                  <a16:creationId xmlns:a16="http://schemas.microsoft.com/office/drawing/2014/main" id="{80CCDC27-7C72-4E06-8680-7C4DB62E039C}"/>
                </a:ext>
              </a:extLst>
            </p:cNvPr>
            <p:cNvSpPr/>
            <p:nvPr/>
          </p:nvSpPr>
          <p:spPr>
            <a:xfrm>
              <a:off x="752300" y="5009825"/>
              <a:ext cx="19725" cy="21375"/>
            </a:xfrm>
            <a:custGeom>
              <a:avLst/>
              <a:gdLst/>
              <a:ahLst/>
              <a:cxnLst/>
              <a:rect l="l" t="t" r="r" b="b"/>
              <a:pathLst>
                <a:path w="789" h="855" extrusionOk="0">
                  <a:moveTo>
                    <a:pt x="35" y="0"/>
                  </a:moveTo>
                  <a:cubicBezTo>
                    <a:pt x="32" y="0"/>
                    <a:pt x="30" y="1"/>
                    <a:pt x="28" y="2"/>
                  </a:cubicBezTo>
                  <a:cubicBezTo>
                    <a:pt x="1" y="25"/>
                    <a:pt x="143" y="236"/>
                    <a:pt x="346" y="470"/>
                  </a:cubicBezTo>
                  <a:cubicBezTo>
                    <a:pt x="536" y="691"/>
                    <a:pt x="711" y="855"/>
                    <a:pt x="754" y="855"/>
                  </a:cubicBezTo>
                  <a:cubicBezTo>
                    <a:pt x="757" y="855"/>
                    <a:pt x="759" y="854"/>
                    <a:pt x="761" y="852"/>
                  </a:cubicBezTo>
                  <a:cubicBezTo>
                    <a:pt x="788" y="829"/>
                    <a:pt x="646" y="620"/>
                    <a:pt x="444" y="384"/>
                  </a:cubicBezTo>
                  <a:cubicBezTo>
                    <a:pt x="253" y="164"/>
                    <a:pt x="78"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808;p47">
              <a:extLst>
                <a:ext uri="{FF2B5EF4-FFF2-40B4-BE49-F238E27FC236}">
                  <a16:creationId xmlns:a16="http://schemas.microsoft.com/office/drawing/2014/main" id="{B37CD228-1D0B-4144-A8B5-C8BDF7867F56}"/>
                </a:ext>
              </a:extLst>
            </p:cNvPr>
            <p:cNvSpPr/>
            <p:nvPr/>
          </p:nvSpPr>
          <p:spPr>
            <a:xfrm>
              <a:off x="762500" y="4994500"/>
              <a:ext cx="20650" cy="25525"/>
            </a:xfrm>
            <a:custGeom>
              <a:avLst/>
              <a:gdLst/>
              <a:ahLst/>
              <a:cxnLst/>
              <a:rect l="l" t="t" r="r" b="b"/>
              <a:pathLst>
                <a:path w="826" h="1021" extrusionOk="0">
                  <a:moveTo>
                    <a:pt x="35" y="0"/>
                  </a:moveTo>
                  <a:cubicBezTo>
                    <a:pt x="34" y="0"/>
                    <a:pt x="33" y="1"/>
                    <a:pt x="32" y="1"/>
                  </a:cubicBezTo>
                  <a:cubicBezTo>
                    <a:pt x="1" y="13"/>
                    <a:pt x="88" y="300"/>
                    <a:pt x="309" y="591"/>
                  </a:cubicBezTo>
                  <a:cubicBezTo>
                    <a:pt x="514" y="860"/>
                    <a:pt x="744" y="1021"/>
                    <a:pt x="793" y="1021"/>
                  </a:cubicBezTo>
                  <a:cubicBezTo>
                    <a:pt x="796" y="1021"/>
                    <a:pt x="799" y="1020"/>
                    <a:pt x="801" y="1018"/>
                  </a:cubicBezTo>
                  <a:cubicBezTo>
                    <a:pt x="825" y="989"/>
                    <a:pt x="622" y="790"/>
                    <a:pt x="413" y="512"/>
                  </a:cubicBezTo>
                  <a:cubicBezTo>
                    <a:pt x="212" y="242"/>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809;p47">
              <a:extLst>
                <a:ext uri="{FF2B5EF4-FFF2-40B4-BE49-F238E27FC236}">
                  <a16:creationId xmlns:a16="http://schemas.microsoft.com/office/drawing/2014/main" id="{D3B6AE04-F9BD-4D77-B557-62D2C0AF8AFC}"/>
                </a:ext>
              </a:extLst>
            </p:cNvPr>
            <p:cNvSpPr/>
            <p:nvPr/>
          </p:nvSpPr>
          <p:spPr>
            <a:xfrm>
              <a:off x="770500" y="5050975"/>
              <a:ext cx="49350" cy="30750"/>
            </a:xfrm>
            <a:custGeom>
              <a:avLst/>
              <a:gdLst/>
              <a:ahLst/>
              <a:cxnLst/>
              <a:rect l="l" t="t" r="r" b="b"/>
              <a:pathLst>
                <a:path w="1974" h="1230" extrusionOk="0">
                  <a:moveTo>
                    <a:pt x="668" y="96"/>
                  </a:moveTo>
                  <a:cubicBezTo>
                    <a:pt x="902" y="96"/>
                    <a:pt x="1133" y="162"/>
                    <a:pt x="1332" y="286"/>
                  </a:cubicBezTo>
                  <a:cubicBezTo>
                    <a:pt x="1546" y="421"/>
                    <a:pt x="1791" y="668"/>
                    <a:pt x="1833" y="941"/>
                  </a:cubicBezTo>
                  <a:cubicBezTo>
                    <a:pt x="1842" y="1046"/>
                    <a:pt x="1771" y="1101"/>
                    <a:pt x="1675" y="1101"/>
                  </a:cubicBezTo>
                  <a:cubicBezTo>
                    <a:pt x="1647" y="1101"/>
                    <a:pt x="1616" y="1096"/>
                    <a:pt x="1585" y="1086"/>
                  </a:cubicBezTo>
                  <a:cubicBezTo>
                    <a:pt x="1455" y="1049"/>
                    <a:pt x="1324" y="968"/>
                    <a:pt x="1204" y="904"/>
                  </a:cubicBezTo>
                  <a:cubicBezTo>
                    <a:pt x="991" y="783"/>
                    <a:pt x="788" y="646"/>
                    <a:pt x="595" y="493"/>
                  </a:cubicBezTo>
                  <a:cubicBezTo>
                    <a:pt x="433" y="364"/>
                    <a:pt x="308" y="251"/>
                    <a:pt x="222" y="171"/>
                  </a:cubicBezTo>
                  <a:lnTo>
                    <a:pt x="222" y="171"/>
                  </a:lnTo>
                  <a:cubicBezTo>
                    <a:pt x="328" y="135"/>
                    <a:pt x="473" y="100"/>
                    <a:pt x="654" y="96"/>
                  </a:cubicBezTo>
                  <a:cubicBezTo>
                    <a:pt x="659" y="96"/>
                    <a:pt x="663" y="96"/>
                    <a:pt x="668" y="96"/>
                  </a:cubicBezTo>
                  <a:close/>
                  <a:moveTo>
                    <a:pt x="744" y="0"/>
                  </a:moveTo>
                  <a:cubicBezTo>
                    <a:pt x="712" y="0"/>
                    <a:pt x="681" y="2"/>
                    <a:pt x="651" y="5"/>
                  </a:cubicBezTo>
                  <a:cubicBezTo>
                    <a:pt x="486" y="14"/>
                    <a:pt x="326" y="57"/>
                    <a:pt x="177" y="129"/>
                  </a:cubicBezTo>
                  <a:lnTo>
                    <a:pt x="177" y="129"/>
                  </a:lnTo>
                  <a:cubicBezTo>
                    <a:pt x="123" y="78"/>
                    <a:pt x="90" y="49"/>
                    <a:pt x="80" y="49"/>
                  </a:cubicBezTo>
                  <a:cubicBezTo>
                    <a:pt x="79" y="49"/>
                    <a:pt x="78" y="49"/>
                    <a:pt x="78" y="50"/>
                  </a:cubicBezTo>
                  <a:cubicBezTo>
                    <a:pt x="73" y="53"/>
                    <a:pt x="94" y="89"/>
                    <a:pt x="139" y="149"/>
                  </a:cubicBezTo>
                  <a:lnTo>
                    <a:pt x="139" y="149"/>
                  </a:lnTo>
                  <a:cubicBezTo>
                    <a:pt x="44" y="202"/>
                    <a:pt x="0" y="244"/>
                    <a:pt x="4" y="251"/>
                  </a:cubicBezTo>
                  <a:cubicBezTo>
                    <a:pt x="5" y="252"/>
                    <a:pt x="7" y="253"/>
                    <a:pt x="9" y="253"/>
                  </a:cubicBezTo>
                  <a:cubicBezTo>
                    <a:pt x="25" y="253"/>
                    <a:pt x="80" y="223"/>
                    <a:pt x="171" y="189"/>
                  </a:cubicBezTo>
                  <a:lnTo>
                    <a:pt x="171" y="189"/>
                  </a:lnTo>
                  <a:cubicBezTo>
                    <a:pt x="246" y="282"/>
                    <a:pt x="368" y="414"/>
                    <a:pt x="537" y="564"/>
                  </a:cubicBezTo>
                  <a:cubicBezTo>
                    <a:pt x="725" y="731"/>
                    <a:pt x="928" y="880"/>
                    <a:pt x="1144" y="1008"/>
                  </a:cubicBezTo>
                  <a:cubicBezTo>
                    <a:pt x="1269" y="1078"/>
                    <a:pt x="1390" y="1159"/>
                    <a:pt x="1553" y="1210"/>
                  </a:cubicBezTo>
                  <a:cubicBezTo>
                    <a:pt x="1593" y="1220"/>
                    <a:pt x="1638" y="1229"/>
                    <a:pt x="1685" y="1229"/>
                  </a:cubicBezTo>
                  <a:cubicBezTo>
                    <a:pt x="1731" y="1229"/>
                    <a:pt x="1779" y="1221"/>
                    <a:pt x="1826" y="1196"/>
                  </a:cubicBezTo>
                  <a:cubicBezTo>
                    <a:pt x="1923" y="1147"/>
                    <a:pt x="1974" y="1031"/>
                    <a:pt x="1964" y="934"/>
                  </a:cubicBezTo>
                  <a:cubicBezTo>
                    <a:pt x="1798" y="265"/>
                    <a:pt x="1167" y="0"/>
                    <a:pt x="7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810;p47">
              <a:extLst>
                <a:ext uri="{FF2B5EF4-FFF2-40B4-BE49-F238E27FC236}">
                  <a16:creationId xmlns:a16="http://schemas.microsoft.com/office/drawing/2014/main" id="{CFFDD5D5-73BA-4E56-A780-A80C6EC57F9D}"/>
                </a:ext>
              </a:extLst>
            </p:cNvPr>
            <p:cNvSpPr/>
            <p:nvPr/>
          </p:nvSpPr>
          <p:spPr>
            <a:xfrm>
              <a:off x="772325" y="5019825"/>
              <a:ext cx="21325" cy="36375"/>
            </a:xfrm>
            <a:custGeom>
              <a:avLst/>
              <a:gdLst/>
              <a:ahLst/>
              <a:cxnLst/>
              <a:rect l="l" t="t" r="r" b="b"/>
              <a:pathLst>
                <a:path w="853" h="1455" extrusionOk="0">
                  <a:moveTo>
                    <a:pt x="493" y="1"/>
                  </a:moveTo>
                  <a:cubicBezTo>
                    <a:pt x="402" y="1"/>
                    <a:pt x="312" y="47"/>
                    <a:pt x="267" y="107"/>
                  </a:cubicBezTo>
                  <a:cubicBezTo>
                    <a:pt x="185" y="197"/>
                    <a:pt x="143" y="306"/>
                    <a:pt x="114" y="399"/>
                  </a:cubicBezTo>
                  <a:cubicBezTo>
                    <a:pt x="60" y="569"/>
                    <a:pt x="25" y="743"/>
                    <a:pt x="16" y="921"/>
                  </a:cubicBezTo>
                  <a:cubicBezTo>
                    <a:pt x="1" y="1220"/>
                    <a:pt x="52" y="1402"/>
                    <a:pt x="66" y="1402"/>
                  </a:cubicBezTo>
                  <a:cubicBezTo>
                    <a:pt x="66" y="1402"/>
                    <a:pt x="66" y="1402"/>
                    <a:pt x="66" y="1402"/>
                  </a:cubicBezTo>
                  <a:cubicBezTo>
                    <a:pt x="88" y="1400"/>
                    <a:pt x="69" y="1217"/>
                    <a:pt x="107" y="929"/>
                  </a:cubicBezTo>
                  <a:cubicBezTo>
                    <a:pt x="129" y="762"/>
                    <a:pt x="170" y="597"/>
                    <a:pt x="226" y="439"/>
                  </a:cubicBezTo>
                  <a:cubicBezTo>
                    <a:pt x="265" y="302"/>
                    <a:pt x="374" y="129"/>
                    <a:pt x="487" y="129"/>
                  </a:cubicBezTo>
                  <a:cubicBezTo>
                    <a:pt x="513" y="129"/>
                    <a:pt x="539" y="138"/>
                    <a:pt x="565" y="158"/>
                  </a:cubicBezTo>
                  <a:cubicBezTo>
                    <a:pt x="691" y="278"/>
                    <a:pt x="679" y="523"/>
                    <a:pt x="646" y="693"/>
                  </a:cubicBezTo>
                  <a:cubicBezTo>
                    <a:pt x="610" y="854"/>
                    <a:pt x="539" y="1005"/>
                    <a:pt x="438" y="1136"/>
                  </a:cubicBezTo>
                  <a:cubicBezTo>
                    <a:pt x="263" y="1361"/>
                    <a:pt x="85" y="1432"/>
                    <a:pt x="96" y="1453"/>
                  </a:cubicBezTo>
                  <a:cubicBezTo>
                    <a:pt x="97" y="1454"/>
                    <a:pt x="99" y="1455"/>
                    <a:pt x="103" y="1455"/>
                  </a:cubicBezTo>
                  <a:cubicBezTo>
                    <a:pt x="139" y="1455"/>
                    <a:pt x="319" y="1401"/>
                    <a:pt x="509" y="1195"/>
                  </a:cubicBezTo>
                  <a:cubicBezTo>
                    <a:pt x="631" y="1060"/>
                    <a:pt x="717" y="897"/>
                    <a:pt x="762" y="720"/>
                  </a:cubicBezTo>
                  <a:cubicBezTo>
                    <a:pt x="797" y="528"/>
                    <a:pt x="852" y="271"/>
                    <a:pt x="646" y="57"/>
                  </a:cubicBezTo>
                  <a:cubicBezTo>
                    <a:pt x="602" y="17"/>
                    <a:pt x="548" y="1"/>
                    <a:pt x="4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811;p47">
              <a:extLst>
                <a:ext uri="{FF2B5EF4-FFF2-40B4-BE49-F238E27FC236}">
                  <a16:creationId xmlns:a16="http://schemas.microsoft.com/office/drawing/2014/main" id="{CFB9AAE6-6958-4AC6-8A0B-2B7670032C45}"/>
                </a:ext>
              </a:extLst>
            </p:cNvPr>
            <p:cNvSpPr/>
            <p:nvPr/>
          </p:nvSpPr>
          <p:spPr>
            <a:xfrm>
              <a:off x="595700" y="4826025"/>
              <a:ext cx="32475" cy="121775"/>
            </a:xfrm>
            <a:custGeom>
              <a:avLst/>
              <a:gdLst/>
              <a:ahLst/>
              <a:cxnLst/>
              <a:rect l="l" t="t" r="r" b="b"/>
              <a:pathLst>
                <a:path w="1299" h="4871" extrusionOk="0">
                  <a:moveTo>
                    <a:pt x="19" y="0"/>
                  </a:moveTo>
                  <a:cubicBezTo>
                    <a:pt x="19" y="0"/>
                    <a:pt x="18" y="0"/>
                    <a:pt x="18" y="1"/>
                  </a:cubicBezTo>
                  <a:cubicBezTo>
                    <a:pt x="0" y="19"/>
                    <a:pt x="243" y="212"/>
                    <a:pt x="522" y="615"/>
                  </a:cubicBezTo>
                  <a:cubicBezTo>
                    <a:pt x="799" y="1012"/>
                    <a:pt x="1094" y="1644"/>
                    <a:pt x="1130" y="2386"/>
                  </a:cubicBezTo>
                  <a:cubicBezTo>
                    <a:pt x="1167" y="3129"/>
                    <a:pt x="937" y="3788"/>
                    <a:pt x="699" y="4210"/>
                  </a:cubicBezTo>
                  <a:cubicBezTo>
                    <a:pt x="462" y="4637"/>
                    <a:pt x="239" y="4854"/>
                    <a:pt x="258" y="4870"/>
                  </a:cubicBezTo>
                  <a:cubicBezTo>
                    <a:pt x="259" y="4871"/>
                    <a:pt x="259" y="4871"/>
                    <a:pt x="260" y="4871"/>
                  </a:cubicBezTo>
                  <a:cubicBezTo>
                    <a:pt x="270" y="4871"/>
                    <a:pt x="329" y="4823"/>
                    <a:pt x="421" y="4727"/>
                  </a:cubicBezTo>
                  <a:cubicBezTo>
                    <a:pt x="556" y="4582"/>
                    <a:pt x="676" y="4425"/>
                    <a:pt x="778" y="4256"/>
                  </a:cubicBezTo>
                  <a:cubicBezTo>
                    <a:pt x="1043" y="3836"/>
                    <a:pt x="1298" y="3155"/>
                    <a:pt x="1260" y="2380"/>
                  </a:cubicBezTo>
                  <a:cubicBezTo>
                    <a:pt x="1223" y="1604"/>
                    <a:pt x="901" y="953"/>
                    <a:pt x="595" y="560"/>
                  </a:cubicBezTo>
                  <a:cubicBezTo>
                    <a:pt x="477" y="402"/>
                    <a:pt x="342" y="257"/>
                    <a:pt x="193" y="128"/>
                  </a:cubicBezTo>
                  <a:cubicBezTo>
                    <a:pt x="94" y="43"/>
                    <a:pt x="30"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812;p47">
              <a:extLst>
                <a:ext uri="{FF2B5EF4-FFF2-40B4-BE49-F238E27FC236}">
                  <a16:creationId xmlns:a16="http://schemas.microsoft.com/office/drawing/2014/main" id="{861BEA8D-975B-4EAD-9FA2-29CC666FEE53}"/>
                </a:ext>
              </a:extLst>
            </p:cNvPr>
            <p:cNvSpPr/>
            <p:nvPr/>
          </p:nvSpPr>
          <p:spPr>
            <a:xfrm>
              <a:off x="642300" y="4957300"/>
              <a:ext cx="53150" cy="59075"/>
            </a:xfrm>
            <a:custGeom>
              <a:avLst/>
              <a:gdLst/>
              <a:ahLst/>
              <a:cxnLst/>
              <a:rect l="l" t="t" r="r" b="b"/>
              <a:pathLst>
                <a:path w="2126" h="2363" extrusionOk="0">
                  <a:moveTo>
                    <a:pt x="31" y="1"/>
                  </a:moveTo>
                  <a:cubicBezTo>
                    <a:pt x="31" y="1"/>
                    <a:pt x="30" y="1"/>
                    <a:pt x="29" y="1"/>
                  </a:cubicBezTo>
                  <a:cubicBezTo>
                    <a:pt x="1" y="21"/>
                    <a:pt x="381" y="618"/>
                    <a:pt x="959" y="1273"/>
                  </a:cubicBezTo>
                  <a:cubicBezTo>
                    <a:pt x="1521" y="1912"/>
                    <a:pt x="2050" y="2362"/>
                    <a:pt x="2097" y="2362"/>
                  </a:cubicBezTo>
                  <a:cubicBezTo>
                    <a:pt x="2098" y="2362"/>
                    <a:pt x="2099" y="2362"/>
                    <a:pt x="2100" y="2361"/>
                  </a:cubicBezTo>
                  <a:cubicBezTo>
                    <a:pt x="2126" y="2333"/>
                    <a:pt x="1626" y="1838"/>
                    <a:pt x="1057" y="1187"/>
                  </a:cubicBezTo>
                  <a:cubicBezTo>
                    <a:pt x="497" y="549"/>
                    <a:pt x="7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813;p47">
              <a:extLst>
                <a:ext uri="{FF2B5EF4-FFF2-40B4-BE49-F238E27FC236}">
                  <a16:creationId xmlns:a16="http://schemas.microsoft.com/office/drawing/2014/main" id="{8BE17158-445C-43FB-8169-873403D3C58C}"/>
                </a:ext>
              </a:extLst>
            </p:cNvPr>
            <p:cNvSpPr/>
            <p:nvPr/>
          </p:nvSpPr>
          <p:spPr>
            <a:xfrm>
              <a:off x="600950" y="4917575"/>
              <a:ext cx="8925" cy="15425"/>
            </a:xfrm>
            <a:custGeom>
              <a:avLst/>
              <a:gdLst/>
              <a:ahLst/>
              <a:cxnLst/>
              <a:rect l="l" t="t" r="r" b="b"/>
              <a:pathLst>
                <a:path w="357" h="617" extrusionOk="0">
                  <a:moveTo>
                    <a:pt x="301" y="0"/>
                  </a:moveTo>
                  <a:cubicBezTo>
                    <a:pt x="265" y="0"/>
                    <a:pt x="228" y="144"/>
                    <a:pt x="155" y="302"/>
                  </a:cubicBezTo>
                  <a:cubicBezTo>
                    <a:pt x="82" y="462"/>
                    <a:pt x="1" y="586"/>
                    <a:pt x="26" y="612"/>
                  </a:cubicBezTo>
                  <a:cubicBezTo>
                    <a:pt x="29" y="615"/>
                    <a:pt x="33" y="616"/>
                    <a:pt x="38" y="616"/>
                  </a:cubicBezTo>
                  <a:cubicBezTo>
                    <a:pt x="79" y="616"/>
                    <a:pt x="201" y="521"/>
                    <a:pt x="275" y="355"/>
                  </a:cubicBezTo>
                  <a:cubicBezTo>
                    <a:pt x="357" y="170"/>
                    <a:pt x="338" y="1"/>
                    <a:pt x="302" y="1"/>
                  </a:cubicBezTo>
                  <a:cubicBezTo>
                    <a:pt x="302" y="0"/>
                    <a:pt x="301" y="0"/>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814;p47">
              <a:extLst>
                <a:ext uri="{FF2B5EF4-FFF2-40B4-BE49-F238E27FC236}">
                  <a16:creationId xmlns:a16="http://schemas.microsoft.com/office/drawing/2014/main" id="{A5CBD373-D489-4486-B65F-CABF0ED5FF7C}"/>
                </a:ext>
              </a:extLst>
            </p:cNvPr>
            <p:cNvSpPr/>
            <p:nvPr/>
          </p:nvSpPr>
          <p:spPr>
            <a:xfrm>
              <a:off x="611500" y="4886350"/>
              <a:ext cx="3850" cy="14325"/>
            </a:xfrm>
            <a:custGeom>
              <a:avLst/>
              <a:gdLst/>
              <a:ahLst/>
              <a:cxnLst/>
              <a:rect l="l" t="t" r="r" b="b"/>
              <a:pathLst>
                <a:path w="154" h="573" extrusionOk="0">
                  <a:moveTo>
                    <a:pt x="96" y="1"/>
                  </a:moveTo>
                  <a:cubicBezTo>
                    <a:pt x="60" y="1"/>
                    <a:pt x="23" y="127"/>
                    <a:pt x="11" y="282"/>
                  </a:cubicBezTo>
                  <a:cubicBezTo>
                    <a:pt x="0" y="440"/>
                    <a:pt x="21" y="570"/>
                    <a:pt x="56" y="573"/>
                  </a:cubicBezTo>
                  <a:cubicBezTo>
                    <a:pt x="56" y="573"/>
                    <a:pt x="57" y="573"/>
                    <a:pt x="57" y="573"/>
                  </a:cubicBezTo>
                  <a:cubicBezTo>
                    <a:pt x="93" y="573"/>
                    <a:pt x="130" y="448"/>
                    <a:pt x="142" y="291"/>
                  </a:cubicBezTo>
                  <a:cubicBezTo>
                    <a:pt x="153" y="133"/>
                    <a:pt x="133" y="3"/>
                    <a:pt x="97" y="1"/>
                  </a:cubicBezTo>
                  <a:cubicBezTo>
                    <a:pt x="97" y="1"/>
                    <a:pt x="96" y="1"/>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815;p47">
              <a:extLst>
                <a:ext uri="{FF2B5EF4-FFF2-40B4-BE49-F238E27FC236}">
                  <a16:creationId xmlns:a16="http://schemas.microsoft.com/office/drawing/2014/main" id="{09AA537A-6975-4131-985C-5B0D1CDA2075}"/>
                </a:ext>
              </a:extLst>
            </p:cNvPr>
            <p:cNvSpPr/>
            <p:nvPr/>
          </p:nvSpPr>
          <p:spPr>
            <a:xfrm>
              <a:off x="603025" y="4857450"/>
              <a:ext cx="8950" cy="14975"/>
            </a:xfrm>
            <a:custGeom>
              <a:avLst/>
              <a:gdLst/>
              <a:ahLst/>
              <a:cxnLst/>
              <a:rect l="l" t="t" r="r" b="b"/>
              <a:pathLst>
                <a:path w="358" h="599" extrusionOk="0">
                  <a:moveTo>
                    <a:pt x="38" y="0"/>
                  </a:moveTo>
                  <a:cubicBezTo>
                    <a:pt x="31" y="0"/>
                    <a:pt x="26" y="2"/>
                    <a:pt x="24" y="6"/>
                  </a:cubicBezTo>
                  <a:cubicBezTo>
                    <a:pt x="1" y="36"/>
                    <a:pt x="96" y="143"/>
                    <a:pt x="159" y="298"/>
                  </a:cubicBezTo>
                  <a:cubicBezTo>
                    <a:pt x="226" y="451"/>
                    <a:pt x="234" y="594"/>
                    <a:pt x="271" y="599"/>
                  </a:cubicBezTo>
                  <a:cubicBezTo>
                    <a:pt x="272" y="599"/>
                    <a:pt x="273" y="599"/>
                    <a:pt x="274" y="599"/>
                  </a:cubicBezTo>
                  <a:cubicBezTo>
                    <a:pt x="308" y="599"/>
                    <a:pt x="358" y="434"/>
                    <a:pt x="279" y="248"/>
                  </a:cubicBezTo>
                  <a:cubicBezTo>
                    <a:pt x="210" y="83"/>
                    <a:pt x="83"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816;p47">
              <a:extLst>
                <a:ext uri="{FF2B5EF4-FFF2-40B4-BE49-F238E27FC236}">
                  <a16:creationId xmlns:a16="http://schemas.microsoft.com/office/drawing/2014/main" id="{1B1691C9-C031-413E-B382-EB49BA45491B}"/>
                </a:ext>
              </a:extLst>
            </p:cNvPr>
            <p:cNvSpPr/>
            <p:nvPr/>
          </p:nvSpPr>
          <p:spPr>
            <a:xfrm>
              <a:off x="593375" y="4838900"/>
              <a:ext cx="4725" cy="8225"/>
            </a:xfrm>
            <a:custGeom>
              <a:avLst/>
              <a:gdLst/>
              <a:ahLst/>
              <a:cxnLst/>
              <a:rect l="l" t="t" r="r" b="b"/>
              <a:pathLst>
                <a:path w="189" h="329" extrusionOk="0">
                  <a:moveTo>
                    <a:pt x="44" y="0"/>
                  </a:moveTo>
                  <a:cubicBezTo>
                    <a:pt x="41" y="0"/>
                    <a:pt x="38" y="1"/>
                    <a:pt x="35" y="2"/>
                  </a:cubicBezTo>
                  <a:cubicBezTo>
                    <a:pt x="1" y="14"/>
                    <a:pt x="1" y="97"/>
                    <a:pt x="33" y="186"/>
                  </a:cubicBezTo>
                  <a:cubicBezTo>
                    <a:pt x="63" y="268"/>
                    <a:pt x="112" y="328"/>
                    <a:pt x="146" y="328"/>
                  </a:cubicBezTo>
                  <a:cubicBezTo>
                    <a:pt x="149" y="328"/>
                    <a:pt x="152" y="328"/>
                    <a:pt x="155" y="326"/>
                  </a:cubicBezTo>
                  <a:cubicBezTo>
                    <a:pt x="189" y="314"/>
                    <a:pt x="189" y="231"/>
                    <a:pt x="156" y="141"/>
                  </a:cubicBezTo>
                  <a:cubicBezTo>
                    <a:pt x="126" y="60"/>
                    <a:pt x="78"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817;p47">
              <a:extLst>
                <a:ext uri="{FF2B5EF4-FFF2-40B4-BE49-F238E27FC236}">
                  <a16:creationId xmlns:a16="http://schemas.microsoft.com/office/drawing/2014/main" id="{915ACAF9-A25F-4223-AEC4-98C31C878643}"/>
                </a:ext>
              </a:extLst>
            </p:cNvPr>
            <p:cNvSpPr/>
            <p:nvPr/>
          </p:nvSpPr>
          <p:spPr>
            <a:xfrm>
              <a:off x="1915850" y="4525600"/>
              <a:ext cx="400925" cy="736050"/>
            </a:xfrm>
            <a:custGeom>
              <a:avLst/>
              <a:gdLst/>
              <a:ahLst/>
              <a:cxnLst/>
              <a:rect l="l" t="t" r="r" b="b"/>
              <a:pathLst>
                <a:path w="16037" h="29442" extrusionOk="0">
                  <a:moveTo>
                    <a:pt x="0" y="1"/>
                  </a:moveTo>
                  <a:lnTo>
                    <a:pt x="4907" y="29442"/>
                  </a:lnTo>
                  <a:lnTo>
                    <a:pt x="16037" y="29442"/>
                  </a:lnTo>
                  <a:lnTo>
                    <a:pt x="134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818;p47">
              <a:extLst>
                <a:ext uri="{FF2B5EF4-FFF2-40B4-BE49-F238E27FC236}">
                  <a16:creationId xmlns:a16="http://schemas.microsoft.com/office/drawing/2014/main" id="{C0A5E554-64FF-46EE-A42A-389841E09FA9}"/>
                </a:ext>
              </a:extLst>
            </p:cNvPr>
            <p:cNvSpPr/>
            <p:nvPr/>
          </p:nvSpPr>
          <p:spPr>
            <a:xfrm>
              <a:off x="2036800" y="5242625"/>
              <a:ext cx="501000" cy="103250"/>
            </a:xfrm>
            <a:custGeom>
              <a:avLst/>
              <a:gdLst/>
              <a:ahLst/>
              <a:cxnLst/>
              <a:rect l="l" t="t" r="r" b="b"/>
              <a:pathLst>
                <a:path w="20040" h="4130" extrusionOk="0">
                  <a:moveTo>
                    <a:pt x="1" y="1"/>
                  </a:moveTo>
                  <a:lnTo>
                    <a:pt x="130" y="4083"/>
                  </a:lnTo>
                  <a:lnTo>
                    <a:pt x="798" y="4102"/>
                  </a:lnTo>
                  <a:cubicBezTo>
                    <a:pt x="1547" y="4116"/>
                    <a:pt x="2882" y="4129"/>
                    <a:pt x="4489" y="4129"/>
                  </a:cubicBezTo>
                  <a:cubicBezTo>
                    <a:pt x="9245" y="4129"/>
                    <a:pt x="16391" y="4018"/>
                    <a:pt x="17855" y="3516"/>
                  </a:cubicBezTo>
                  <a:cubicBezTo>
                    <a:pt x="20040" y="2767"/>
                    <a:pt x="10844" y="1041"/>
                    <a:pt x="10844" y="1041"/>
                  </a:cubicBezTo>
                  <a:lnTo>
                    <a:pt x="10810" y="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819;p47">
              <a:extLst>
                <a:ext uri="{FF2B5EF4-FFF2-40B4-BE49-F238E27FC236}">
                  <a16:creationId xmlns:a16="http://schemas.microsoft.com/office/drawing/2014/main" id="{55E139CA-FDF6-4AF6-958C-3B46F425B8C9}"/>
                </a:ext>
              </a:extLst>
            </p:cNvPr>
            <p:cNvSpPr/>
            <p:nvPr/>
          </p:nvSpPr>
          <p:spPr>
            <a:xfrm>
              <a:off x="2037525" y="5265250"/>
              <a:ext cx="99775" cy="75625"/>
            </a:xfrm>
            <a:custGeom>
              <a:avLst/>
              <a:gdLst/>
              <a:ahLst/>
              <a:cxnLst/>
              <a:rect l="l" t="t" r="r" b="b"/>
              <a:pathLst>
                <a:path w="3991" h="3025" extrusionOk="0">
                  <a:moveTo>
                    <a:pt x="395" y="1"/>
                  </a:moveTo>
                  <a:cubicBezTo>
                    <a:pt x="264" y="1"/>
                    <a:pt x="132" y="8"/>
                    <a:pt x="0" y="24"/>
                  </a:cubicBezTo>
                  <a:lnTo>
                    <a:pt x="107" y="3025"/>
                  </a:lnTo>
                  <a:lnTo>
                    <a:pt x="3991" y="2954"/>
                  </a:lnTo>
                  <a:cubicBezTo>
                    <a:pt x="3800" y="2053"/>
                    <a:pt x="3283" y="1255"/>
                    <a:pt x="2539" y="714"/>
                  </a:cubicBezTo>
                  <a:cubicBezTo>
                    <a:pt x="1908" y="259"/>
                    <a:pt x="1163"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820;p47">
              <a:extLst>
                <a:ext uri="{FF2B5EF4-FFF2-40B4-BE49-F238E27FC236}">
                  <a16:creationId xmlns:a16="http://schemas.microsoft.com/office/drawing/2014/main" id="{676424C1-5C28-405F-BEFA-B7738449E014}"/>
                </a:ext>
              </a:extLst>
            </p:cNvPr>
            <p:cNvSpPr/>
            <p:nvPr/>
          </p:nvSpPr>
          <p:spPr>
            <a:xfrm>
              <a:off x="2040000" y="5293700"/>
              <a:ext cx="461125" cy="53225"/>
            </a:xfrm>
            <a:custGeom>
              <a:avLst/>
              <a:gdLst/>
              <a:ahLst/>
              <a:cxnLst/>
              <a:rect l="l" t="t" r="r" b="b"/>
              <a:pathLst>
                <a:path w="18445" h="2129" extrusionOk="0">
                  <a:moveTo>
                    <a:pt x="15214" y="1"/>
                  </a:moveTo>
                  <a:cubicBezTo>
                    <a:pt x="14590" y="49"/>
                    <a:pt x="14313" y="1416"/>
                    <a:pt x="14313" y="1416"/>
                  </a:cubicBezTo>
                  <a:lnTo>
                    <a:pt x="10" y="1800"/>
                  </a:lnTo>
                  <a:lnTo>
                    <a:pt x="1" y="2040"/>
                  </a:lnTo>
                  <a:cubicBezTo>
                    <a:pt x="1182" y="2101"/>
                    <a:pt x="2686" y="2129"/>
                    <a:pt x="4321" y="2129"/>
                  </a:cubicBezTo>
                  <a:cubicBezTo>
                    <a:pt x="10199" y="2129"/>
                    <a:pt x="17767" y="1772"/>
                    <a:pt x="18065" y="1349"/>
                  </a:cubicBezTo>
                  <a:cubicBezTo>
                    <a:pt x="18445" y="807"/>
                    <a:pt x="15214" y="1"/>
                    <a:pt x="15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821;p47">
              <a:extLst>
                <a:ext uri="{FF2B5EF4-FFF2-40B4-BE49-F238E27FC236}">
                  <a16:creationId xmlns:a16="http://schemas.microsoft.com/office/drawing/2014/main" id="{B45CFCE1-7C19-42C6-9F03-C2E71C024962}"/>
                </a:ext>
              </a:extLst>
            </p:cNvPr>
            <p:cNvSpPr/>
            <p:nvPr/>
          </p:nvSpPr>
          <p:spPr>
            <a:xfrm>
              <a:off x="2036025" y="5322850"/>
              <a:ext cx="455550" cy="16875"/>
            </a:xfrm>
            <a:custGeom>
              <a:avLst/>
              <a:gdLst/>
              <a:ahLst/>
              <a:cxnLst/>
              <a:rect l="l" t="t" r="r" b="b"/>
              <a:pathLst>
                <a:path w="18222" h="675" extrusionOk="0">
                  <a:moveTo>
                    <a:pt x="18174" y="0"/>
                  </a:moveTo>
                  <a:cubicBezTo>
                    <a:pt x="18143" y="0"/>
                    <a:pt x="18096" y="1"/>
                    <a:pt x="18036" y="3"/>
                  </a:cubicBezTo>
                  <a:lnTo>
                    <a:pt x="17505" y="29"/>
                  </a:lnTo>
                  <a:lnTo>
                    <a:pt x="15555" y="138"/>
                  </a:lnTo>
                  <a:cubicBezTo>
                    <a:pt x="13907" y="230"/>
                    <a:pt x="11631" y="343"/>
                    <a:pt x="9114" y="430"/>
                  </a:cubicBezTo>
                  <a:cubicBezTo>
                    <a:pt x="6599" y="519"/>
                    <a:pt x="4321" y="560"/>
                    <a:pt x="2671" y="583"/>
                  </a:cubicBezTo>
                  <a:lnTo>
                    <a:pt x="717" y="609"/>
                  </a:lnTo>
                  <a:lnTo>
                    <a:pt x="186" y="620"/>
                  </a:lnTo>
                  <a:cubicBezTo>
                    <a:pt x="64" y="624"/>
                    <a:pt x="0" y="630"/>
                    <a:pt x="0" y="632"/>
                  </a:cubicBezTo>
                  <a:cubicBezTo>
                    <a:pt x="0" y="638"/>
                    <a:pt x="64" y="642"/>
                    <a:pt x="186" y="646"/>
                  </a:cubicBezTo>
                  <a:lnTo>
                    <a:pt x="717" y="660"/>
                  </a:lnTo>
                  <a:lnTo>
                    <a:pt x="2672" y="675"/>
                  </a:lnTo>
                  <a:cubicBezTo>
                    <a:pt x="2710" y="675"/>
                    <a:pt x="2747" y="675"/>
                    <a:pt x="2785" y="675"/>
                  </a:cubicBezTo>
                  <a:cubicBezTo>
                    <a:pt x="4425" y="675"/>
                    <a:pt x="6658" y="645"/>
                    <a:pt x="9120" y="560"/>
                  </a:cubicBezTo>
                  <a:cubicBezTo>
                    <a:pt x="11636" y="474"/>
                    <a:pt x="13913" y="344"/>
                    <a:pt x="15560" y="230"/>
                  </a:cubicBezTo>
                  <a:lnTo>
                    <a:pt x="17509" y="80"/>
                  </a:lnTo>
                  <a:lnTo>
                    <a:pt x="18037" y="30"/>
                  </a:lnTo>
                  <a:cubicBezTo>
                    <a:pt x="18159" y="17"/>
                    <a:pt x="18221" y="7"/>
                    <a:pt x="18221" y="3"/>
                  </a:cubicBezTo>
                  <a:cubicBezTo>
                    <a:pt x="18221" y="1"/>
                    <a:pt x="18205" y="0"/>
                    <a:pt x="181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822;p47">
              <a:extLst>
                <a:ext uri="{FF2B5EF4-FFF2-40B4-BE49-F238E27FC236}">
                  <a16:creationId xmlns:a16="http://schemas.microsoft.com/office/drawing/2014/main" id="{8C58CC92-F041-4997-9B13-5BC2AE1F87F1}"/>
                </a:ext>
              </a:extLst>
            </p:cNvPr>
            <p:cNvSpPr/>
            <p:nvPr/>
          </p:nvSpPr>
          <p:spPr>
            <a:xfrm>
              <a:off x="2396050" y="5290325"/>
              <a:ext cx="26725" cy="43000"/>
            </a:xfrm>
            <a:custGeom>
              <a:avLst/>
              <a:gdLst/>
              <a:ahLst/>
              <a:cxnLst/>
              <a:rect l="l" t="t" r="r" b="b"/>
              <a:pathLst>
                <a:path w="1069" h="1720" extrusionOk="0">
                  <a:moveTo>
                    <a:pt x="1039" y="1"/>
                  </a:moveTo>
                  <a:cubicBezTo>
                    <a:pt x="982" y="1"/>
                    <a:pt x="566" y="223"/>
                    <a:pt x="294" y="710"/>
                  </a:cubicBezTo>
                  <a:cubicBezTo>
                    <a:pt x="0" y="1222"/>
                    <a:pt x="43" y="1719"/>
                    <a:pt x="75" y="1719"/>
                  </a:cubicBezTo>
                  <a:cubicBezTo>
                    <a:pt x="75" y="1719"/>
                    <a:pt x="75" y="1719"/>
                    <a:pt x="75" y="1719"/>
                  </a:cubicBezTo>
                  <a:cubicBezTo>
                    <a:pt x="76" y="1719"/>
                    <a:pt x="76" y="1719"/>
                    <a:pt x="76" y="1719"/>
                  </a:cubicBezTo>
                  <a:cubicBezTo>
                    <a:pt x="115" y="1719"/>
                    <a:pt x="129" y="1254"/>
                    <a:pt x="407" y="775"/>
                  </a:cubicBezTo>
                  <a:cubicBezTo>
                    <a:pt x="676" y="289"/>
                    <a:pt x="1069" y="36"/>
                    <a:pt x="1046" y="3"/>
                  </a:cubicBezTo>
                  <a:cubicBezTo>
                    <a:pt x="1045" y="2"/>
                    <a:pt x="1043" y="1"/>
                    <a:pt x="10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823;p47">
              <a:extLst>
                <a:ext uri="{FF2B5EF4-FFF2-40B4-BE49-F238E27FC236}">
                  <a16:creationId xmlns:a16="http://schemas.microsoft.com/office/drawing/2014/main" id="{47024AB1-566D-4844-A706-CF884FB71C71}"/>
                </a:ext>
              </a:extLst>
            </p:cNvPr>
            <p:cNvSpPr/>
            <p:nvPr/>
          </p:nvSpPr>
          <p:spPr>
            <a:xfrm>
              <a:off x="2316525" y="5273050"/>
              <a:ext cx="14950" cy="22925"/>
            </a:xfrm>
            <a:custGeom>
              <a:avLst/>
              <a:gdLst/>
              <a:ahLst/>
              <a:cxnLst/>
              <a:rect l="l" t="t" r="r" b="b"/>
              <a:pathLst>
                <a:path w="598" h="917" extrusionOk="0">
                  <a:moveTo>
                    <a:pt x="563" y="0"/>
                  </a:moveTo>
                  <a:cubicBezTo>
                    <a:pt x="524" y="0"/>
                    <a:pt x="385" y="184"/>
                    <a:pt x="243" y="426"/>
                  </a:cubicBezTo>
                  <a:cubicBezTo>
                    <a:pt x="96" y="678"/>
                    <a:pt x="0" y="896"/>
                    <a:pt x="31" y="916"/>
                  </a:cubicBezTo>
                  <a:cubicBezTo>
                    <a:pt x="33" y="916"/>
                    <a:pt x="34" y="917"/>
                    <a:pt x="36" y="917"/>
                  </a:cubicBezTo>
                  <a:cubicBezTo>
                    <a:pt x="75" y="917"/>
                    <a:pt x="214" y="733"/>
                    <a:pt x="356" y="491"/>
                  </a:cubicBezTo>
                  <a:cubicBezTo>
                    <a:pt x="504" y="239"/>
                    <a:pt x="598" y="19"/>
                    <a:pt x="568" y="1"/>
                  </a:cubicBezTo>
                  <a:cubicBezTo>
                    <a:pt x="566" y="0"/>
                    <a:pt x="565" y="0"/>
                    <a:pt x="5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824;p47">
              <a:extLst>
                <a:ext uri="{FF2B5EF4-FFF2-40B4-BE49-F238E27FC236}">
                  <a16:creationId xmlns:a16="http://schemas.microsoft.com/office/drawing/2014/main" id="{5A888D3D-22D8-4189-BEA9-B728FE798207}"/>
                </a:ext>
              </a:extLst>
            </p:cNvPr>
            <p:cNvSpPr/>
            <p:nvPr/>
          </p:nvSpPr>
          <p:spPr>
            <a:xfrm>
              <a:off x="2294550" y="5269425"/>
              <a:ext cx="17475" cy="15875"/>
            </a:xfrm>
            <a:custGeom>
              <a:avLst/>
              <a:gdLst/>
              <a:ahLst/>
              <a:cxnLst/>
              <a:rect l="l" t="t" r="r" b="b"/>
              <a:pathLst>
                <a:path w="699" h="635" extrusionOk="0">
                  <a:moveTo>
                    <a:pt x="663" y="1"/>
                  </a:moveTo>
                  <a:cubicBezTo>
                    <a:pt x="618" y="1"/>
                    <a:pt x="467" y="113"/>
                    <a:pt x="304" y="270"/>
                  </a:cubicBezTo>
                  <a:cubicBezTo>
                    <a:pt x="126" y="444"/>
                    <a:pt x="0" y="605"/>
                    <a:pt x="25" y="631"/>
                  </a:cubicBezTo>
                  <a:cubicBezTo>
                    <a:pt x="27" y="633"/>
                    <a:pt x="31" y="634"/>
                    <a:pt x="35" y="634"/>
                  </a:cubicBezTo>
                  <a:cubicBezTo>
                    <a:pt x="81" y="634"/>
                    <a:pt x="232" y="521"/>
                    <a:pt x="395" y="365"/>
                  </a:cubicBezTo>
                  <a:cubicBezTo>
                    <a:pt x="573" y="191"/>
                    <a:pt x="699" y="30"/>
                    <a:pt x="673" y="4"/>
                  </a:cubicBezTo>
                  <a:cubicBezTo>
                    <a:pt x="671" y="2"/>
                    <a:pt x="667" y="1"/>
                    <a:pt x="6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825;p47">
              <a:extLst>
                <a:ext uri="{FF2B5EF4-FFF2-40B4-BE49-F238E27FC236}">
                  <a16:creationId xmlns:a16="http://schemas.microsoft.com/office/drawing/2014/main" id="{C694954A-635A-41BB-AD63-860ED27ABEFF}"/>
                </a:ext>
              </a:extLst>
            </p:cNvPr>
            <p:cNvSpPr/>
            <p:nvPr/>
          </p:nvSpPr>
          <p:spPr>
            <a:xfrm>
              <a:off x="2280525" y="5258325"/>
              <a:ext cx="28125" cy="3350"/>
            </a:xfrm>
            <a:custGeom>
              <a:avLst/>
              <a:gdLst/>
              <a:ahLst/>
              <a:cxnLst/>
              <a:rect l="l" t="t" r="r" b="b"/>
              <a:pathLst>
                <a:path w="1125" h="134" extrusionOk="0">
                  <a:moveTo>
                    <a:pt x="683" y="0"/>
                  </a:moveTo>
                  <a:cubicBezTo>
                    <a:pt x="643" y="0"/>
                    <a:pt x="602" y="1"/>
                    <a:pt x="560" y="2"/>
                  </a:cubicBezTo>
                  <a:cubicBezTo>
                    <a:pt x="250" y="9"/>
                    <a:pt x="0" y="44"/>
                    <a:pt x="0" y="80"/>
                  </a:cubicBezTo>
                  <a:cubicBezTo>
                    <a:pt x="1" y="112"/>
                    <a:pt x="190" y="133"/>
                    <a:pt x="441" y="133"/>
                  </a:cubicBezTo>
                  <a:cubicBezTo>
                    <a:pt x="481" y="133"/>
                    <a:pt x="522" y="133"/>
                    <a:pt x="564" y="132"/>
                  </a:cubicBezTo>
                  <a:cubicBezTo>
                    <a:pt x="874" y="123"/>
                    <a:pt x="1125" y="88"/>
                    <a:pt x="1123" y="52"/>
                  </a:cubicBezTo>
                  <a:cubicBezTo>
                    <a:pt x="1122" y="22"/>
                    <a:pt x="935" y="0"/>
                    <a:pt x="6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826;p47">
              <a:extLst>
                <a:ext uri="{FF2B5EF4-FFF2-40B4-BE49-F238E27FC236}">
                  <a16:creationId xmlns:a16="http://schemas.microsoft.com/office/drawing/2014/main" id="{2B6DEF13-9071-4CCF-8F46-3DFE5615BBCD}"/>
                </a:ext>
              </a:extLst>
            </p:cNvPr>
            <p:cNvSpPr/>
            <p:nvPr/>
          </p:nvSpPr>
          <p:spPr>
            <a:xfrm>
              <a:off x="2274925" y="5242300"/>
              <a:ext cx="32325" cy="4350"/>
            </a:xfrm>
            <a:custGeom>
              <a:avLst/>
              <a:gdLst/>
              <a:ahLst/>
              <a:cxnLst/>
              <a:rect l="l" t="t" r="r" b="b"/>
              <a:pathLst>
                <a:path w="1293" h="174" extrusionOk="0">
                  <a:moveTo>
                    <a:pt x="66" y="0"/>
                  </a:moveTo>
                  <a:cubicBezTo>
                    <a:pt x="33" y="0"/>
                    <a:pt x="14" y="4"/>
                    <a:pt x="11" y="12"/>
                  </a:cubicBezTo>
                  <a:cubicBezTo>
                    <a:pt x="0" y="45"/>
                    <a:pt x="277" y="158"/>
                    <a:pt x="642" y="172"/>
                  </a:cubicBezTo>
                  <a:cubicBezTo>
                    <a:pt x="668" y="173"/>
                    <a:pt x="693" y="174"/>
                    <a:pt x="718" y="174"/>
                  </a:cubicBezTo>
                  <a:cubicBezTo>
                    <a:pt x="1045" y="174"/>
                    <a:pt x="1292" y="95"/>
                    <a:pt x="1285" y="63"/>
                  </a:cubicBezTo>
                  <a:cubicBezTo>
                    <a:pt x="1281" y="48"/>
                    <a:pt x="1231" y="44"/>
                    <a:pt x="1148" y="44"/>
                  </a:cubicBezTo>
                  <a:cubicBezTo>
                    <a:pt x="1076" y="44"/>
                    <a:pt x="979" y="47"/>
                    <a:pt x="868" y="47"/>
                  </a:cubicBezTo>
                  <a:cubicBezTo>
                    <a:pt x="799" y="47"/>
                    <a:pt x="725" y="46"/>
                    <a:pt x="647" y="42"/>
                  </a:cubicBezTo>
                  <a:cubicBezTo>
                    <a:pt x="387" y="31"/>
                    <a:pt x="165" y="0"/>
                    <a:pt x="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827;p47">
              <a:extLst>
                <a:ext uri="{FF2B5EF4-FFF2-40B4-BE49-F238E27FC236}">
                  <a16:creationId xmlns:a16="http://schemas.microsoft.com/office/drawing/2014/main" id="{3CF0BA0B-63B0-48C6-981E-EAB9D6951F4C}"/>
                </a:ext>
              </a:extLst>
            </p:cNvPr>
            <p:cNvSpPr/>
            <p:nvPr/>
          </p:nvSpPr>
          <p:spPr>
            <a:xfrm>
              <a:off x="2325575" y="5246800"/>
              <a:ext cx="50500" cy="30025"/>
            </a:xfrm>
            <a:custGeom>
              <a:avLst/>
              <a:gdLst/>
              <a:ahLst/>
              <a:cxnLst/>
              <a:rect l="l" t="t" r="r" b="b"/>
              <a:pathLst>
                <a:path w="2020" h="1201" extrusionOk="0">
                  <a:moveTo>
                    <a:pt x="1398" y="127"/>
                  </a:moveTo>
                  <a:cubicBezTo>
                    <a:pt x="1543" y="127"/>
                    <a:pt x="1687" y="154"/>
                    <a:pt x="1804" y="223"/>
                  </a:cubicBezTo>
                  <a:cubicBezTo>
                    <a:pt x="1917" y="301"/>
                    <a:pt x="1879" y="430"/>
                    <a:pt x="1760" y="508"/>
                  </a:cubicBezTo>
                  <a:cubicBezTo>
                    <a:pt x="1648" y="584"/>
                    <a:pt x="1504" y="635"/>
                    <a:pt x="1378" y="687"/>
                  </a:cubicBezTo>
                  <a:cubicBezTo>
                    <a:pt x="1149" y="775"/>
                    <a:pt x="913" y="845"/>
                    <a:pt x="674" y="897"/>
                  </a:cubicBezTo>
                  <a:cubicBezTo>
                    <a:pt x="472" y="939"/>
                    <a:pt x="305" y="963"/>
                    <a:pt x="188" y="979"/>
                  </a:cubicBezTo>
                  <a:lnTo>
                    <a:pt x="188" y="979"/>
                  </a:lnTo>
                  <a:cubicBezTo>
                    <a:pt x="229" y="874"/>
                    <a:pt x="294" y="741"/>
                    <a:pt x="405" y="599"/>
                  </a:cubicBezTo>
                  <a:cubicBezTo>
                    <a:pt x="554" y="412"/>
                    <a:pt x="753" y="272"/>
                    <a:pt x="980" y="195"/>
                  </a:cubicBezTo>
                  <a:cubicBezTo>
                    <a:pt x="1102" y="155"/>
                    <a:pt x="1250" y="127"/>
                    <a:pt x="1398" y="127"/>
                  </a:cubicBezTo>
                  <a:close/>
                  <a:moveTo>
                    <a:pt x="1373" y="1"/>
                  </a:moveTo>
                  <a:cubicBezTo>
                    <a:pt x="904" y="1"/>
                    <a:pt x="503" y="284"/>
                    <a:pt x="331" y="543"/>
                  </a:cubicBezTo>
                  <a:cubicBezTo>
                    <a:pt x="234" y="676"/>
                    <a:pt x="165" y="827"/>
                    <a:pt x="128" y="987"/>
                  </a:cubicBezTo>
                  <a:lnTo>
                    <a:pt x="128" y="987"/>
                  </a:lnTo>
                  <a:cubicBezTo>
                    <a:pt x="46" y="998"/>
                    <a:pt x="1" y="1005"/>
                    <a:pt x="1" y="1014"/>
                  </a:cubicBezTo>
                  <a:cubicBezTo>
                    <a:pt x="1" y="1020"/>
                    <a:pt x="43" y="1027"/>
                    <a:pt x="119" y="1030"/>
                  </a:cubicBezTo>
                  <a:lnTo>
                    <a:pt x="119" y="1030"/>
                  </a:lnTo>
                  <a:cubicBezTo>
                    <a:pt x="100" y="1138"/>
                    <a:pt x="104" y="1199"/>
                    <a:pt x="110" y="1200"/>
                  </a:cubicBezTo>
                  <a:cubicBezTo>
                    <a:pt x="111" y="1200"/>
                    <a:pt x="111" y="1200"/>
                    <a:pt x="111" y="1200"/>
                  </a:cubicBezTo>
                  <a:cubicBezTo>
                    <a:pt x="123" y="1200"/>
                    <a:pt x="133" y="1135"/>
                    <a:pt x="169" y="1031"/>
                  </a:cubicBezTo>
                  <a:lnTo>
                    <a:pt x="169" y="1031"/>
                  </a:lnTo>
                  <a:cubicBezTo>
                    <a:pt x="171" y="1031"/>
                    <a:pt x="173" y="1031"/>
                    <a:pt x="175" y="1031"/>
                  </a:cubicBezTo>
                  <a:cubicBezTo>
                    <a:pt x="294" y="1031"/>
                    <a:pt x="471" y="1020"/>
                    <a:pt x="690" y="986"/>
                  </a:cubicBezTo>
                  <a:cubicBezTo>
                    <a:pt x="939" y="946"/>
                    <a:pt x="1183" y="883"/>
                    <a:pt x="1419" y="799"/>
                  </a:cubicBezTo>
                  <a:cubicBezTo>
                    <a:pt x="1553" y="745"/>
                    <a:pt x="1692" y="705"/>
                    <a:pt x="1834" y="610"/>
                  </a:cubicBezTo>
                  <a:cubicBezTo>
                    <a:pt x="1901" y="563"/>
                    <a:pt x="1975" y="496"/>
                    <a:pt x="1996" y="391"/>
                  </a:cubicBezTo>
                  <a:cubicBezTo>
                    <a:pt x="2020" y="284"/>
                    <a:pt x="1962" y="172"/>
                    <a:pt x="1883" y="118"/>
                  </a:cubicBezTo>
                  <a:cubicBezTo>
                    <a:pt x="1709" y="35"/>
                    <a:pt x="1537" y="1"/>
                    <a:pt x="13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828;p47">
              <a:extLst>
                <a:ext uri="{FF2B5EF4-FFF2-40B4-BE49-F238E27FC236}">
                  <a16:creationId xmlns:a16="http://schemas.microsoft.com/office/drawing/2014/main" id="{321F72E4-E9EC-49E2-B06A-A9184A5AD407}"/>
                </a:ext>
              </a:extLst>
            </p:cNvPr>
            <p:cNvSpPr/>
            <p:nvPr/>
          </p:nvSpPr>
          <p:spPr>
            <a:xfrm>
              <a:off x="2306050" y="5240025"/>
              <a:ext cx="26675" cy="32875"/>
            </a:xfrm>
            <a:custGeom>
              <a:avLst/>
              <a:gdLst/>
              <a:ahLst/>
              <a:cxnLst/>
              <a:rect l="l" t="t" r="r" b="b"/>
              <a:pathLst>
                <a:path w="1067" h="1315" extrusionOk="0">
                  <a:moveTo>
                    <a:pt x="276" y="1"/>
                  </a:moveTo>
                  <a:cubicBezTo>
                    <a:pt x="261" y="1"/>
                    <a:pt x="246" y="1"/>
                    <a:pt x="231" y="2"/>
                  </a:cubicBezTo>
                  <a:cubicBezTo>
                    <a:pt x="72" y="28"/>
                    <a:pt x="0" y="214"/>
                    <a:pt x="30" y="329"/>
                  </a:cubicBezTo>
                  <a:cubicBezTo>
                    <a:pt x="46" y="449"/>
                    <a:pt x="105" y="551"/>
                    <a:pt x="158" y="633"/>
                  </a:cubicBezTo>
                  <a:cubicBezTo>
                    <a:pt x="254" y="782"/>
                    <a:pt x="369" y="918"/>
                    <a:pt x="500" y="1038"/>
                  </a:cubicBezTo>
                  <a:cubicBezTo>
                    <a:pt x="706" y="1228"/>
                    <a:pt x="870" y="1306"/>
                    <a:pt x="899" y="1306"/>
                  </a:cubicBezTo>
                  <a:cubicBezTo>
                    <a:pt x="902" y="1306"/>
                    <a:pt x="903" y="1305"/>
                    <a:pt x="904" y="1304"/>
                  </a:cubicBezTo>
                  <a:cubicBezTo>
                    <a:pt x="916" y="1287"/>
                    <a:pt x="762" y="1184"/>
                    <a:pt x="564" y="974"/>
                  </a:cubicBezTo>
                  <a:cubicBezTo>
                    <a:pt x="449" y="850"/>
                    <a:pt x="347" y="715"/>
                    <a:pt x="261" y="570"/>
                  </a:cubicBezTo>
                  <a:cubicBezTo>
                    <a:pt x="161" y="427"/>
                    <a:pt x="87" y="168"/>
                    <a:pt x="259" y="131"/>
                  </a:cubicBezTo>
                  <a:cubicBezTo>
                    <a:pt x="270" y="129"/>
                    <a:pt x="281" y="129"/>
                    <a:pt x="292" y="129"/>
                  </a:cubicBezTo>
                  <a:cubicBezTo>
                    <a:pt x="454" y="129"/>
                    <a:pt x="620" y="281"/>
                    <a:pt x="723" y="406"/>
                  </a:cubicBezTo>
                  <a:cubicBezTo>
                    <a:pt x="826" y="537"/>
                    <a:pt x="897" y="688"/>
                    <a:pt x="935" y="849"/>
                  </a:cubicBezTo>
                  <a:cubicBezTo>
                    <a:pt x="996" y="1127"/>
                    <a:pt x="939" y="1309"/>
                    <a:pt x="961" y="1314"/>
                  </a:cubicBezTo>
                  <a:cubicBezTo>
                    <a:pt x="961" y="1314"/>
                    <a:pt x="961" y="1314"/>
                    <a:pt x="962" y="1314"/>
                  </a:cubicBezTo>
                  <a:cubicBezTo>
                    <a:pt x="975" y="1314"/>
                    <a:pt x="1067" y="1135"/>
                    <a:pt x="1024" y="832"/>
                  </a:cubicBezTo>
                  <a:cubicBezTo>
                    <a:pt x="996" y="652"/>
                    <a:pt x="925" y="481"/>
                    <a:pt x="818" y="334"/>
                  </a:cubicBezTo>
                  <a:cubicBezTo>
                    <a:pt x="697" y="193"/>
                    <a:pt x="544"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829;p47">
              <a:extLst>
                <a:ext uri="{FF2B5EF4-FFF2-40B4-BE49-F238E27FC236}">
                  <a16:creationId xmlns:a16="http://schemas.microsoft.com/office/drawing/2014/main" id="{9CB69BF1-3A45-49AC-80F8-65190A81F2FA}"/>
                </a:ext>
              </a:extLst>
            </p:cNvPr>
            <p:cNvSpPr/>
            <p:nvPr/>
          </p:nvSpPr>
          <p:spPr>
            <a:xfrm>
              <a:off x="2038875" y="5262650"/>
              <a:ext cx="98200" cy="74925"/>
            </a:xfrm>
            <a:custGeom>
              <a:avLst/>
              <a:gdLst/>
              <a:ahLst/>
              <a:cxnLst/>
              <a:rect l="l" t="t" r="r" b="b"/>
              <a:pathLst>
                <a:path w="3928" h="2997" extrusionOk="0">
                  <a:moveTo>
                    <a:pt x="671" y="0"/>
                  </a:moveTo>
                  <a:cubicBezTo>
                    <a:pt x="517" y="0"/>
                    <a:pt x="363" y="14"/>
                    <a:pt x="211" y="39"/>
                  </a:cubicBezTo>
                  <a:cubicBezTo>
                    <a:pt x="75" y="64"/>
                    <a:pt x="1" y="87"/>
                    <a:pt x="2" y="95"/>
                  </a:cubicBezTo>
                  <a:cubicBezTo>
                    <a:pt x="3" y="99"/>
                    <a:pt x="12" y="101"/>
                    <a:pt x="29" y="101"/>
                  </a:cubicBezTo>
                  <a:cubicBezTo>
                    <a:pt x="88" y="101"/>
                    <a:pt x="243" y="82"/>
                    <a:pt x="470" y="82"/>
                  </a:cubicBezTo>
                  <a:cubicBezTo>
                    <a:pt x="566" y="82"/>
                    <a:pt x="676" y="85"/>
                    <a:pt x="797" y="95"/>
                  </a:cubicBezTo>
                  <a:cubicBezTo>
                    <a:pt x="1278" y="132"/>
                    <a:pt x="1954" y="305"/>
                    <a:pt x="2552" y="747"/>
                  </a:cubicBezTo>
                  <a:cubicBezTo>
                    <a:pt x="3149" y="1190"/>
                    <a:pt x="3512" y="1786"/>
                    <a:pt x="3687" y="2238"/>
                  </a:cubicBezTo>
                  <a:cubicBezTo>
                    <a:pt x="3866" y="2689"/>
                    <a:pt x="3894" y="2997"/>
                    <a:pt x="3919" y="2997"/>
                  </a:cubicBezTo>
                  <a:cubicBezTo>
                    <a:pt x="3919" y="2997"/>
                    <a:pt x="3919" y="2997"/>
                    <a:pt x="3919" y="2997"/>
                  </a:cubicBezTo>
                  <a:cubicBezTo>
                    <a:pt x="3926" y="2997"/>
                    <a:pt x="3927" y="2919"/>
                    <a:pt x="3911" y="2781"/>
                  </a:cubicBezTo>
                  <a:cubicBezTo>
                    <a:pt x="3885" y="2584"/>
                    <a:pt x="3840" y="2392"/>
                    <a:pt x="3773" y="2205"/>
                  </a:cubicBezTo>
                  <a:cubicBezTo>
                    <a:pt x="3616" y="1734"/>
                    <a:pt x="3252" y="1105"/>
                    <a:pt x="2629" y="642"/>
                  </a:cubicBezTo>
                  <a:cubicBezTo>
                    <a:pt x="2007" y="180"/>
                    <a:pt x="1299" y="16"/>
                    <a:pt x="802" y="4"/>
                  </a:cubicBezTo>
                  <a:cubicBezTo>
                    <a:pt x="758" y="2"/>
                    <a:pt x="715" y="0"/>
                    <a:pt x="6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830;p47">
              <a:extLst>
                <a:ext uri="{FF2B5EF4-FFF2-40B4-BE49-F238E27FC236}">
                  <a16:creationId xmlns:a16="http://schemas.microsoft.com/office/drawing/2014/main" id="{9BDCECDB-ED64-42EF-963A-44E6FF211C70}"/>
                </a:ext>
              </a:extLst>
            </p:cNvPr>
            <p:cNvSpPr/>
            <p:nvPr/>
          </p:nvSpPr>
          <p:spPr>
            <a:xfrm>
              <a:off x="2170075" y="5309125"/>
              <a:ext cx="78675" cy="5275"/>
            </a:xfrm>
            <a:custGeom>
              <a:avLst/>
              <a:gdLst/>
              <a:ahLst/>
              <a:cxnLst/>
              <a:rect l="l" t="t" r="r" b="b"/>
              <a:pathLst>
                <a:path w="3147" h="211" extrusionOk="0">
                  <a:moveTo>
                    <a:pt x="3060" y="1"/>
                  </a:moveTo>
                  <a:cubicBezTo>
                    <a:pt x="2851" y="1"/>
                    <a:pt x="2265" y="53"/>
                    <a:pt x="1571" y="74"/>
                  </a:cubicBezTo>
                  <a:cubicBezTo>
                    <a:pt x="709" y="104"/>
                    <a:pt x="6" y="79"/>
                    <a:pt x="3" y="117"/>
                  </a:cubicBezTo>
                  <a:cubicBezTo>
                    <a:pt x="1" y="146"/>
                    <a:pt x="507" y="211"/>
                    <a:pt x="1193" y="211"/>
                  </a:cubicBezTo>
                  <a:cubicBezTo>
                    <a:pt x="1316" y="211"/>
                    <a:pt x="1444" y="209"/>
                    <a:pt x="1577" y="204"/>
                  </a:cubicBezTo>
                  <a:cubicBezTo>
                    <a:pt x="2449" y="174"/>
                    <a:pt x="3146" y="44"/>
                    <a:pt x="3141" y="12"/>
                  </a:cubicBezTo>
                  <a:cubicBezTo>
                    <a:pt x="3140" y="4"/>
                    <a:pt x="3111" y="1"/>
                    <a:pt x="30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831;p47">
              <a:extLst>
                <a:ext uri="{FF2B5EF4-FFF2-40B4-BE49-F238E27FC236}">
                  <a16:creationId xmlns:a16="http://schemas.microsoft.com/office/drawing/2014/main" id="{37620E0A-F968-47DD-9771-65AC9AB8C3AA}"/>
                </a:ext>
              </a:extLst>
            </p:cNvPr>
            <p:cNvSpPr/>
            <p:nvPr/>
          </p:nvSpPr>
          <p:spPr>
            <a:xfrm>
              <a:off x="2116925" y="5313375"/>
              <a:ext cx="9325" cy="15175"/>
            </a:xfrm>
            <a:custGeom>
              <a:avLst/>
              <a:gdLst/>
              <a:ahLst/>
              <a:cxnLst/>
              <a:rect l="l" t="t" r="r" b="b"/>
              <a:pathLst>
                <a:path w="373" h="607" extrusionOk="0">
                  <a:moveTo>
                    <a:pt x="37" y="1"/>
                  </a:moveTo>
                  <a:cubicBezTo>
                    <a:pt x="31" y="1"/>
                    <a:pt x="27" y="2"/>
                    <a:pt x="25" y="5"/>
                  </a:cubicBezTo>
                  <a:cubicBezTo>
                    <a:pt x="0" y="33"/>
                    <a:pt x="87" y="151"/>
                    <a:pt x="165" y="311"/>
                  </a:cubicBezTo>
                  <a:cubicBezTo>
                    <a:pt x="243" y="466"/>
                    <a:pt x="285" y="606"/>
                    <a:pt x="322" y="606"/>
                  </a:cubicBezTo>
                  <a:cubicBezTo>
                    <a:pt x="323" y="606"/>
                    <a:pt x="323" y="606"/>
                    <a:pt x="324" y="606"/>
                  </a:cubicBezTo>
                  <a:cubicBezTo>
                    <a:pt x="360" y="603"/>
                    <a:pt x="373" y="435"/>
                    <a:pt x="281" y="252"/>
                  </a:cubicBezTo>
                  <a:cubicBezTo>
                    <a:pt x="200" y="92"/>
                    <a:pt x="79"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832;p47">
              <a:extLst>
                <a:ext uri="{FF2B5EF4-FFF2-40B4-BE49-F238E27FC236}">
                  <a16:creationId xmlns:a16="http://schemas.microsoft.com/office/drawing/2014/main" id="{EBF5AE98-983D-4C21-BA54-E40A8DF55684}"/>
                </a:ext>
              </a:extLst>
            </p:cNvPr>
            <p:cNvSpPr/>
            <p:nvPr/>
          </p:nvSpPr>
          <p:spPr>
            <a:xfrm>
              <a:off x="2096200" y="5289375"/>
              <a:ext cx="11700" cy="10150"/>
            </a:xfrm>
            <a:custGeom>
              <a:avLst/>
              <a:gdLst/>
              <a:ahLst/>
              <a:cxnLst/>
              <a:rect l="l" t="t" r="r" b="b"/>
              <a:pathLst>
                <a:path w="468" h="406" extrusionOk="0">
                  <a:moveTo>
                    <a:pt x="41" y="0"/>
                  </a:moveTo>
                  <a:cubicBezTo>
                    <a:pt x="34" y="0"/>
                    <a:pt x="29" y="2"/>
                    <a:pt x="25" y="6"/>
                  </a:cubicBezTo>
                  <a:cubicBezTo>
                    <a:pt x="1" y="32"/>
                    <a:pt x="74" y="141"/>
                    <a:pt x="189" y="250"/>
                  </a:cubicBezTo>
                  <a:cubicBezTo>
                    <a:pt x="287" y="342"/>
                    <a:pt x="383" y="405"/>
                    <a:pt x="426" y="405"/>
                  </a:cubicBezTo>
                  <a:cubicBezTo>
                    <a:pt x="433" y="405"/>
                    <a:pt x="439" y="403"/>
                    <a:pt x="443" y="399"/>
                  </a:cubicBezTo>
                  <a:cubicBezTo>
                    <a:pt x="467" y="373"/>
                    <a:pt x="394" y="264"/>
                    <a:pt x="279" y="156"/>
                  </a:cubicBezTo>
                  <a:cubicBezTo>
                    <a:pt x="180" y="63"/>
                    <a:pt x="83"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833;p47">
              <a:extLst>
                <a:ext uri="{FF2B5EF4-FFF2-40B4-BE49-F238E27FC236}">
                  <a16:creationId xmlns:a16="http://schemas.microsoft.com/office/drawing/2014/main" id="{A1DB30BB-E75D-4788-B462-B2F9F8CC364D}"/>
                </a:ext>
              </a:extLst>
            </p:cNvPr>
            <p:cNvSpPr/>
            <p:nvPr/>
          </p:nvSpPr>
          <p:spPr>
            <a:xfrm>
              <a:off x="2067825" y="5277550"/>
              <a:ext cx="16325" cy="6450"/>
            </a:xfrm>
            <a:custGeom>
              <a:avLst/>
              <a:gdLst/>
              <a:ahLst/>
              <a:cxnLst/>
              <a:rect l="l" t="t" r="r" b="b"/>
              <a:pathLst>
                <a:path w="653" h="258" extrusionOk="0">
                  <a:moveTo>
                    <a:pt x="205" y="1"/>
                  </a:moveTo>
                  <a:cubicBezTo>
                    <a:pt x="84" y="1"/>
                    <a:pt x="1" y="44"/>
                    <a:pt x="10" y="68"/>
                  </a:cubicBezTo>
                  <a:cubicBezTo>
                    <a:pt x="18" y="105"/>
                    <a:pt x="161" y="98"/>
                    <a:pt x="321" y="149"/>
                  </a:cubicBezTo>
                  <a:cubicBezTo>
                    <a:pt x="461" y="189"/>
                    <a:pt x="566" y="257"/>
                    <a:pt x="609" y="257"/>
                  </a:cubicBezTo>
                  <a:cubicBezTo>
                    <a:pt x="615" y="257"/>
                    <a:pt x="620" y="256"/>
                    <a:pt x="624" y="252"/>
                  </a:cubicBezTo>
                  <a:cubicBezTo>
                    <a:pt x="653" y="232"/>
                    <a:pt x="556" y="82"/>
                    <a:pt x="358" y="23"/>
                  </a:cubicBezTo>
                  <a:cubicBezTo>
                    <a:pt x="303" y="7"/>
                    <a:pt x="251" y="1"/>
                    <a:pt x="2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834;p47">
              <a:extLst>
                <a:ext uri="{FF2B5EF4-FFF2-40B4-BE49-F238E27FC236}">
                  <a16:creationId xmlns:a16="http://schemas.microsoft.com/office/drawing/2014/main" id="{304158C5-5A5A-440F-9832-DBB5EC8E7888}"/>
                </a:ext>
              </a:extLst>
            </p:cNvPr>
            <p:cNvSpPr/>
            <p:nvPr/>
          </p:nvSpPr>
          <p:spPr>
            <a:xfrm>
              <a:off x="2047375" y="5273975"/>
              <a:ext cx="8800" cy="4200"/>
            </a:xfrm>
            <a:custGeom>
              <a:avLst/>
              <a:gdLst/>
              <a:ahLst/>
              <a:cxnLst/>
              <a:rect l="l" t="t" r="r" b="b"/>
              <a:pathLst>
                <a:path w="352" h="168" extrusionOk="0">
                  <a:moveTo>
                    <a:pt x="80" y="0"/>
                  </a:moveTo>
                  <a:cubicBezTo>
                    <a:pt x="44" y="0"/>
                    <a:pt x="19" y="9"/>
                    <a:pt x="13" y="27"/>
                  </a:cubicBezTo>
                  <a:cubicBezTo>
                    <a:pt x="1" y="61"/>
                    <a:pt x="63" y="114"/>
                    <a:pt x="155" y="146"/>
                  </a:cubicBezTo>
                  <a:cubicBezTo>
                    <a:pt x="198" y="161"/>
                    <a:pt x="239" y="168"/>
                    <a:pt x="271" y="168"/>
                  </a:cubicBezTo>
                  <a:cubicBezTo>
                    <a:pt x="308" y="168"/>
                    <a:pt x="333" y="159"/>
                    <a:pt x="339" y="142"/>
                  </a:cubicBezTo>
                  <a:cubicBezTo>
                    <a:pt x="351" y="107"/>
                    <a:pt x="289" y="54"/>
                    <a:pt x="197" y="23"/>
                  </a:cubicBezTo>
                  <a:cubicBezTo>
                    <a:pt x="154" y="8"/>
                    <a:pt x="112"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835;p47">
              <a:extLst>
                <a:ext uri="{FF2B5EF4-FFF2-40B4-BE49-F238E27FC236}">
                  <a16:creationId xmlns:a16="http://schemas.microsoft.com/office/drawing/2014/main" id="{471544F2-A146-4F99-973E-8C076BA5B396}"/>
                </a:ext>
              </a:extLst>
            </p:cNvPr>
            <p:cNvSpPr/>
            <p:nvPr/>
          </p:nvSpPr>
          <p:spPr>
            <a:xfrm>
              <a:off x="947525" y="2249175"/>
              <a:ext cx="1032925" cy="2424000"/>
            </a:xfrm>
            <a:custGeom>
              <a:avLst/>
              <a:gdLst/>
              <a:ahLst/>
              <a:cxnLst/>
              <a:rect l="l" t="t" r="r" b="b"/>
              <a:pathLst>
                <a:path w="41317" h="96960" extrusionOk="0">
                  <a:moveTo>
                    <a:pt x="4940" y="1"/>
                  </a:moveTo>
                  <a:cubicBezTo>
                    <a:pt x="4940" y="1"/>
                    <a:pt x="18127" y="56012"/>
                    <a:pt x="18394" y="57086"/>
                  </a:cubicBezTo>
                  <a:cubicBezTo>
                    <a:pt x="18662" y="58158"/>
                    <a:pt x="1" y="78834"/>
                    <a:pt x="1" y="78834"/>
                  </a:cubicBezTo>
                  <a:lnTo>
                    <a:pt x="10583" y="96959"/>
                  </a:lnTo>
                  <a:cubicBezTo>
                    <a:pt x="10583" y="96959"/>
                    <a:pt x="38784" y="68085"/>
                    <a:pt x="40050" y="65289"/>
                  </a:cubicBezTo>
                  <a:cubicBezTo>
                    <a:pt x="41317" y="62494"/>
                    <a:pt x="32611" y="4654"/>
                    <a:pt x="32611" y="4654"/>
                  </a:cubicBezTo>
                  <a:lnTo>
                    <a:pt x="4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836;p47">
              <a:extLst>
                <a:ext uri="{FF2B5EF4-FFF2-40B4-BE49-F238E27FC236}">
                  <a16:creationId xmlns:a16="http://schemas.microsoft.com/office/drawing/2014/main" id="{57D6AB2A-901D-4A89-A588-A903432A66BA}"/>
                </a:ext>
              </a:extLst>
            </p:cNvPr>
            <p:cNvSpPr/>
            <p:nvPr/>
          </p:nvSpPr>
          <p:spPr>
            <a:xfrm>
              <a:off x="1662375" y="2365500"/>
              <a:ext cx="177775" cy="533800"/>
            </a:xfrm>
            <a:custGeom>
              <a:avLst/>
              <a:gdLst/>
              <a:ahLst/>
              <a:cxnLst/>
              <a:rect l="l" t="t" r="r" b="b"/>
              <a:pathLst>
                <a:path w="7111" h="21352" extrusionOk="0">
                  <a:moveTo>
                    <a:pt x="4017" y="1"/>
                  </a:moveTo>
                  <a:lnTo>
                    <a:pt x="3411" y="132"/>
                  </a:lnTo>
                  <a:lnTo>
                    <a:pt x="0" y="4942"/>
                  </a:lnTo>
                  <a:cubicBezTo>
                    <a:pt x="0" y="4942"/>
                    <a:pt x="7024" y="20738"/>
                    <a:pt x="7111" y="21351"/>
                  </a:cubicBezTo>
                  <a:lnTo>
                    <a:pt x="40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837;p47">
              <a:extLst>
                <a:ext uri="{FF2B5EF4-FFF2-40B4-BE49-F238E27FC236}">
                  <a16:creationId xmlns:a16="http://schemas.microsoft.com/office/drawing/2014/main" id="{3D8E6318-3506-45C9-8D23-B92FB1FBB9EE}"/>
                </a:ext>
              </a:extLst>
            </p:cNvPr>
            <p:cNvSpPr/>
            <p:nvPr/>
          </p:nvSpPr>
          <p:spPr>
            <a:xfrm>
              <a:off x="895575" y="2229425"/>
              <a:ext cx="1416725" cy="2436750"/>
            </a:xfrm>
            <a:custGeom>
              <a:avLst/>
              <a:gdLst/>
              <a:ahLst/>
              <a:cxnLst/>
              <a:rect l="l" t="t" r="r" b="b"/>
              <a:pathLst>
                <a:path w="56669" h="97470" extrusionOk="0">
                  <a:moveTo>
                    <a:pt x="2076" y="1"/>
                  </a:moveTo>
                  <a:lnTo>
                    <a:pt x="1549" y="2146"/>
                  </a:lnTo>
                  <a:cubicBezTo>
                    <a:pt x="0" y="8471"/>
                    <a:pt x="950" y="15147"/>
                    <a:pt x="4204" y="20786"/>
                  </a:cubicBezTo>
                  <a:lnTo>
                    <a:pt x="27812" y="61707"/>
                  </a:lnTo>
                  <a:cubicBezTo>
                    <a:pt x="29484" y="64604"/>
                    <a:pt x="30704" y="67742"/>
                    <a:pt x="31429" y="71008"/>
                  </a:cubicBezTo>
                  <a:lnTo>
                    <a:pt x="37308" y="97469"/>
                  </a:lnTo>
                  <a:lnTo>
                    <a:pt x="56669" y="97469"/>
                  </a:lnTo>
                  <a:cubicBezTo>
                    <a:pt x="56669" y="97469"/>
                    <a:pt x="54275" y="79338"/>
                    <a:pt x="52143" y="66079"/>
                  </a:cubicBezTo>
                  <a:cubicBezTo>
                    <a:pt x="50536" y="56080"/>
                    <a:pt x="37155" y="25042"/>
                    <a:pt x="30672" y="10384"/>
                  </a:cubicBezTo>
                  <a:lnTo>
                    <a:pt x="34689" y="5444"/>
                  </a:lnTo>
                  <a:lnTo>
                    <a:pt x="27711" y="4279"/>
                  </a:lnTo>
                  <a:lnTo>
                    <a:pt x="20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838;p47">
              <a:extLst>
                <a:ext uri="{FF2B5EF4-FFF2-40B4-BE49-F238E27FC236}">
                  <a16:creationId xmlns:a16="http://schemas.microsoft.com/office/drawing/2014/main" id="{95B61302-CFB9-41DC-AF75-8FAD7FDDC7CA}"/>
                </a:ext>
              </a:extLst>
            </p:cNvPr>
            <p:cNvSpPr/>
            <p:nvPr/>
          </p:nvSpPr>
          <p:spPr>
            <a:xfrm>
              <a:off x="1673850" y="2486250"/>
              <a:ext cx="173025" cy="439975"/>
            </a:xfrm>
            <a:custGeom>
              <a:avLst/>
              <a:gdLst/>
              <a:ahLst/>
              <a:cxnLst/>
              <a:rect l="l" t="t" r="r" b="b"/>
              <a:pathLst>
                <a:path w="6921" h="17599" extrusionOk="0">
                  <a:moveTo>
                    <a:pt x="54" y="0"/>
                  </a:moveTo>
                  <a:cubicBezTo>
                    <a:pt x="53" y="0"/>
                    <a:pt x="52" y="0"/>
                    <a:pt x="52" y="0"/>
                  </a:cubicBezTo>
                  <a:cubicBezTo>
                    <a:pt x="0" y="22"/>
                    <a:pt x="394" y="1005"/>
                    <a:pt x="1039" y="2587"/>
                  </a:cubicBezTo>
                  <a:cubicBezTo>
                    <a:pt x="1683" y="4169"/>
                    <a:pt x="2571" y="6354"/>
                    <a:pt x="3516" y="8782"/>
                  </a:cubicBezTo>
                  <a:cubicBezTo>
                    <a:pt x="4460" y="11209"/>
                    <a:pt x="5282" y="13422"/>
                    <a:pt x="5875" y="15024"/>
                  </a:cubicBezTo>
                  <a:cubicBezTo>
                    <a:pt x="6463" y="16612"/>
                    <a:pt x="6835" y="17598"/>
                    <a:pt x="6893" y="17598"/>
                  </a:cubicBezTo>
                  <a:cubicBezTo>
                    <a:pt x="6894" y="17598"/>
                    <a:pt x="6894" y="17598"/>
                    <a:pt x="6895" y="17598"/>
                  </a:cubicBezTo>
                  <a:cubicBezTo>
                    <a:pt x="6921" y="17590"/>
                    <a:pt x="6861" y="17330"/>
                    <a:pt x="6731" y="16871"/>
                  </a:cubicBezTo>
                  <a:cubicBezTo>
                    <a:pt x="6602" y="16409"/>
                    <a:pt x="6398" y="15747"/>
                    <a:pt x="6133" y="14934"/>
                  </a:cubicBezTo>
                  <a:cubicBezTo>
                    <a:pt x="5607" y="13306"/>
                    <a:pt x="4825" y="11074"/>
                    <a:pt x="3879" y="8641"/>
                  </a:cubicBezTo>
                  <a:cubicBezTo>
                    <a:pt x="2933" y="6206"/>
                    <a:pt x="2001" y="4035"/>
                    <a:pt x="1291" y="2478"/>
                  </a:cubicBezTo>
                  <a:cubicBezTo>
                    <a:pt x="935" y="1700"/>
                    <a:pt x="639" y="1075"/>
                    <a:pt x="422" y="647"/>
                  </a:cubicBezTo>
                  <a:cubicBezTo>
                    <a:pt x="211" y="230"/>
                    <a:pt x="82"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839;p47">
              <a:extLst>
                <a:ext uri="{FF2B5EF4-FFF2-40B4-BE49-F238E27FC236}">
                  <a16:creationId xmlns:a16="http://schemas.microsoft.com/office/drawing/2014/main" id="{59C624BD-8FA2-4B1F-8123-BBCE04892810}"/>
                </a:ext>
              </a:extLst>
            </p:cNvPr>
            <p:cNvSpPr/>
            <p:nvPr/>
          </p:nvSpPr>
          <p:spPr>
            <a:xfrm>
              <a:off x="1258125" y="3190775"/>
              <a:ext cx="470300" cy="1014275"/>
            </a:xfrm>
            <a:custGeom>
              <a:avLst/>
              <a:gdLst/>
              <a:ahLst/>
              <a:cxnLst/>
              <a:rect l="l" t="t" r="r" b="b"/>
              <a:pathLst>
                <a:path w="18812" h="40571" extrusionOk="0">
                  <a:moveTo>
                    <a:pt x="14" y="0"/>
                  </a:moveTo>
                  <a:cubicBezTo>
                    <a:pt x="14" y="0"/>
                    <a:pt x="13" y="1"/>
                    <a:pt x="13" y="1"/>
                  </a:cubicBezTo>
                  <a:cubicBezTo>
                    <a:pt x="1" y="8"/>
                    <a:pt x="78" y="147"/>
                    <a:pt x="237" y="403"/>
                  </a:cubicBezTo>
                  <a:lnTo>
                    <a:pt x="944" y="1514"/>
                  </a:lnTo>
                  <a:cubicBezTo>
                    <a:pt x="1593" y="2515"/>
                    <a:pt x="2486" y="3891"/>
                    <a:pt x="3578" y="5573"/>
                  </a:cubicBezTo>
                  <a:cubicBezTo>
                    <a:pt x="5790" y="9006"/>
                    <a:pt x="8842" y="13762"/>
                    <a:pt x="11704" y="19293"/>
                  </a:cubicBezTo>
                  <a:cubicBezTo>
                    <a:pt x="13122" y="22064"/>
                    <a:pt x="14327" y="24773"/>
                    <a:pt x="15308" y="27283"/>
                  </a:cubicBezTo>
                  <a:cubicBezTo>
                    <a:pt x="15762" y="28551"/>
                    <a:pt x="16229" y="29745"/>
                    <a:pt x="16564" y="30895"/>
                  </a:cubicBezTo>
                  <a:cubicBezTo>
                    <a:pt x="16740" y="31469"/>
                    <a:pt x="16925" y="32017"/>
                    <a:pt x="17075" y="32552"/>
                  </a:cubicBezTo>
                  <a:cubicBezTo>
                    <a:pt x="17216" y="33090"/>
                    <a:pt x="17351" y="33605"/>
                    <a:pt x="17482" y="34100"/>
                  </a:cubicBezTo>
                  <a:cubicBezTo>
                    <a:pt x="17763" y="35081"/>
                    <a:pt x="17924" y="35989"/>
                    <a:pt x="18098" y="36780"/>
                  </a:cubicBezTo>
                  <a:cubicBezTo>
                    <a:pt x="18279" y="37571"/>
                    <a:pt x="18394" y="38258"/>
                    <a:pt x="18476" y="38823"/>
                  </a:cubicBezTo>
                  <a:cubicBezTo>
                    <a:pt x="18566" y="39354"/>
                    <a:pt x="18638" y="39783"/>
                    <a:pt x="18694" y="40120"/>
                  </a:cubicBezTo>
                  <a:cubicBezTo>
                    <a:pt x="18750" y="40415"/>
                    <a:pt x="18784" y="40570"/>
                    <a:pt x="18798" y="40570"/>
                  </a:cubicBezTo>
                  <a:cubicBezTo>
                    <a:pt x="18798" y="40570"/>
                    <a:pt x="18798" y="40570"/>
                    <a:pt x="18798" y="40570"/>
                  </a:cubicBezTo>
                  <a:cubicBezTo>
                    <a:pt x="18811" y="40569"/>
                    <a:pt x="18803" y="40411"/>
                    <a:pt x="18773" y="40112"/>
                  </a:cubicBezTo>
                  <a:cubicBezTo>
                    <a:pt x="18735" y="39771"/>
                    <a:pt x="18687" y="39337"/>
                    <a:pt x="18627" y="38802"/>
                  </a:cubicBezTo>
                  <a:cubicBezTo>
                    <a:pt x="18567" y="38231"/>
                    <a:pt x="18476" y="37536"/>
                    <a:pt x="18312" y="36739"/>
                  </a:cubicBezTo>
                  <a:cubicBezTo>
                    <a:pt x="18159" y="35941"/>
                    <a:pt x="18016" y="35023"/>
                    <a:pt x="17751" y="34033"/>
                  </a:cubicBezTo>
                  <a:cubicBezTo>
                    <a:pt x="17628" y="33535"/>
                    <a:pt x="17500" y="33014"/>
                    <a:pt x="17366" y="32472"/>
                  </a:cubicBezTo>
                  <a:cubicBezTo>
                    <a:pt x="17223" y="31931"/>
                    <a:pt x="17041" y="31377"/>
                    <a:pt x="16872" y="30800"/>
                  </a:cubicBezTo>
                  <a:cubicBezTo>
                    <a:pt x="16549" y="29638"/>
                    <a:pt x="16091" y="28433"/>
                    <a:pt x="15644" y="27156"/>
                  </a:cubicBezTo>
                  <a:cubicBezTo>
                    <a:pt x="14676" y="24624"/>
                    <a:pt x="13474" y="21897"/>
                    <a:pt x="12052" y="19115"/>
                  </a:cubicBezTo>
                  <a:cubicBezTo>
                    <a:pt x="9176" y="13560"/>
                    <a:pt x="6081" y="8817"/>
                    <a:pt x="3808" y="5420"/>
                  </a:cubicBezTo>
                  <a:cubicBezTo>
                    <a:pt x="2670" y="3723"/>
                    <a:pt x="1727" y="2363"/>
                    <a:pt x="1069" y="1428"/>
                  </a:cubicBezTo>
                  <a:cubicBezTo>
                    <a:pt x="757" y="992"/>
                    <a:pt x="503" y="637"/>
                    <a:pt x="302" y="358"/>
                  </a:cubicBezTo>
                  <a:cubicBezTo>
                    <a:pt x="129" y="124"/>
                    <a:pt x="31" y="0"/>
                    <a:pt x="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840;p47">
              <a:extLst>
                <a:ext uri="{FF2B5EF4-FFF2-40B4-BE49-F238E27FC236}">
                  <a16:creationId xmlns:a16="http://schemas.microsoft.com/office/drawing/2014/main" id="{31A86D98-8834-4A8F-B535-8CE4F8D1031D}"/>
                </a:ext>
              </a:extLst>
            </p:cNvPr>
            <p:cNvSpPr/>
            <p:nvPr/>
          </p:nvSpPr>
          <p:spPr>
            <a:xfrm>
              <a:off x="1012500" y="2624525"/>
              <a:ext cx="596600" cy="783875"/>
            </a:xfrm>
            <a:custGeom>
              <a:avLst/>
              <a:gdLst/>
              <a:ahLst/>
              <a:cxnLst/>
              <a:rect l="l" t="t" r="r" b="b"/>
              <a:pathLst>
                <a:path w="23864" h="31355" extrusionOk="0">
                  <a:moveTo>
                    <a:pt x="4399" y="0"/>
                  </a:moveTo>
                  <a:cubicBezTo>
                    <a:pt x="3867" y="0"/>
                    <a:pt x="3364" y="58"/>
                    <a:pt x="2909" y="172"/>
                  </a:cubicBezTo>
                  <a:cubicBezTo>
                    <a:pt x="1315" y="541"/>
                    <a:pt x="370" y="1501"/>
                    <a:pt x="14" y="2148"/>
                  </a:cubicBezTo>
                  <a:lnTo>
                    <a:pt x="1" y="2172"/>
                  </a:lnTo>
                  <a:lnTo>
                    <a:pt x="14" y="2194"/>
                  </a:lnTo>
                  <a:lnTo>
                    <a:pt x="422" y="2852"/>
                  </a:lnTo>
                  <a:cubicBezTo>
                    <a:pt x="510" y="2990"/>
                    <a:pt x="557" y="3056"/>
                    <a:pt x="566" y="3056"/>
                  </a:cubicBezTo>
                  <a:cubicBezTo>
                    <a:pt x="566" y="3056"/>
                    <a:pt x="567" y="3055"/>
                    <a:pt x="567" y="3055"/>
                  </a:cubicBezTo>
                  <a:cubicBezTo>
                    <a:pt x="572" y="3051"/>
                    <a:pt x="540" y="2978"/>
                    <a:pt x="462" y="2830"/>
                  </a:cubicBezTo>
                  <a:lnTo>
                    <a:pt x="106" y="2173"/>
                  </a:lnTo>
                  <a:lnTo>
                    <a:pt x="106" y="2173"/>
                  </a:lnTo>
                  <a:cubicBezTo>
                    <a:pt x="495" y="1561"/>
                    <a:pt x="1422" y="686"/>
                    <a:pt x="2954" y="361"/>
                  </a:cubicBezTo>
                  <a:cubicBezTo>
                    <a:pt x="3364" y="267"/>
                    <a:pt x="3810" y="220"/>
                    <a:pt x="4282" y="220"/>
                  </a:cubicBezTo>
                  <a:cubicBezTo>
                    <a:pt x="4689" y="220"/>
                    <a:pt x="5116" y="255"/>
                    <a:pt x="5557" y="327"/>
                  </a:cubicBezTo>
                  <a:cubicBezTo>
                    <a:pt x="6508" y="480"/>
                    <a:pt x="7514" y="797"/>
                    <a:pt x="8577" y="1180"/>
                  </a:cubicBezTo>
                  <a:cubicBezTo>
                    <a:pt x="9639" y="1569"/>
                    <a:pt x="10789" y="1944"/>
                    <a:pt x="11881" y="2553"/>
                  </a:cubicBezTo>
                  <a:cubicBezTo>
                    <a:pt x="12965" y="3150"/>
                    <a:pt x="13991" y="4069"/>
                    <a:pt x="14455" y="5335"/>
                  </a:cubicBezTo>
                  <a:cubicBezTo>
                    <a:pt x="14686" y="5958"/>
                    <a:pt x="14747" y="6650"/>
                    <a:pt x="14570" y="7312"/>
                  </a:cubicBezTo>
                  <a:cubicBezTo>
                    <a:pt x="14403" y="7981"/>
                    <a:pt x="14045" y="8614"/>
                    <a:pt x="13719" y="9281"/>
                  </a:cubicBezTo>
                  <a:cubicBezTo>
                    <a:pt x="13394" y="9942"/>
                    <a:pt x="13067" y="10686"/>
                    <a:pt x="13109" y="11506"/>
                  </a:cubicBezTo>
                  <a:cubicBezTo>
                    <a:pt x="13138" y="12326"/>
                    <a:pt x="13575" y="13084"/>
                    <a:pt x="14146" y="13641"/>
                  </a:cubicBezTo>
                  <a:cubicBezTo>
                    <a:pt x="14830" y="14326"/>
                    <a:pt x="15705" y="14743"/>
                    <a:pt x="16553" y="15061"/>
                  </a:cubicBezTo>
                  <a:cubicBezTo>
                    <a:pt x="17404" y="15383"/>
                    <a:pt x="18254" y="15637"/>
                    <a:pt x="19020" y="16018"/>
                  </a:cubicBezTo>
                  <a:cubicBezTo>
                    <a:pt x="20561" y="16769"/>
                    <a:pt x="21737" y="18043"/>
                    <a:pt x="22478" y="19426"/>
                  </a:cubicBezTo>
                  <a:cubicBezTo>
                    <a:pt x="23229" y="20813"/>
                    <a:pt x="23558" y="22330"/>
                    <a:pt x="23480" y="23728"/>
                  </a:cubicBezTo>
                  <a:cubicBezTo>
                    <a:pt x="23422" y="25131"/>
                    <a:pt x="22936" y="26393"/>
                    <a:pt x="22296" y="27398"/>
                  </a:cubicBezTo>
                  <a:cubicBezTo>
                    <a:pt x="21271" y="29011"/>
                    <a:pt x="19738" y="30238"/>
                    <a:pt x="17939" y="30883"/>
                  </a:cubicBezTo>
                  <a:cubicBezTo>
                    <a:pt x="16662" y="31324"/>
                    <a:pt x="15889" y="31300"/>
                    <a:pt x="15897" y="31349"/>
                  </a:cubicBezTo>
                  <a:cubicBezTo>
                    <a:pt x="15898" y="31353"/>
                    <a:pt x="15921" y="31355"/>
                    <a:pt x="15965" y="31355"/>
                  </a:cubicBezTo>
                  <a:cubicBezTo>
                    <a:pt x="16049" y="31355"/>
                    <a:pt x="16210" y="31347"/>
                    <a:pt x="16445" y="31332"/>
                  </a:cubicBezTo>
                  <a:cubicBezTo>
                    <a:pt x="16802" y="31300"/>
                    <a:pt x="17329" y="31216"/>
                    <a:pt x="17983" y="31013"/>
                  </a:cubicBezTo>
                  <a:cubicBezTo>
                    <a:pt x="19263" y="30602"/>
                    <a:pt x="21138" y="29614"/>
                    <a:pt x="22503" y="27531"/>
                  </a:cubicBezTo>
                  <a:cubicBezTo>
                    <a:pt x="23176" y="26508"/>
                    <a:pt x="23696" y="25202"/>
                    <a:pt x="23770" y="23744"/>
                  </a:cubicBezTo>
                  <a:cubicBezTo>
                    <a:pt x="23864" y="22293"/>
                    <a:pt x="23532" y="20716"/>
                    <a:pt x="22762" y="19273"/>
                  </a:cubicBezTo>
                  <a:cubicBezTo>
                    <a:pt x="22001" y="17836"/>
                    <a:pt x="20785" y="16504"/>
                    <a:pt x="19172" y="15711"/>
                  </a:cubicBezTo>
                  <a:cubicBezTo>
                    <a:pt x="17590" y="14914"/>
                    <a:pt x="15683" y="14681"/>
                    <a:pt x="14391" y="13391"/>
                  </a:cubicBezTo>
                  <a:cubicBezTo>
                    <a:pt x="13861" y="12875"/>
                    <a:pt x="13480" y="12201"/>
                    <a:pt x="13456" y="11490"/>
                  </a:cubicBezTo>
                  <a:cubicBezTo>
                    <a:pt x="13416" y="10776"/>
                    <a:pt x="13708" y="10085"/>
                    <a:pt x="14028" y="9433"/>
                  </a:cubicBezTo>
                  <a:cubicBezTo>
                    <a:pt x="14347" y="8775"/>
                    <a:pt x="14717" y="8126"/>
                    <a:pt x="14898" y="7395"/>
                  </a:cubicBezTo>
                  <a:cubicBezTo>
                    <a:pt x="15091" y="6668"/>
                    <a:pt x="15019" y="5891"/>
                    <a:pt x="14765" y="5221"/>
                  </a:cubicBezTo>
                  <a:cubicBezTo>
                    <a:pt x="14258" y="3856"/>
                    <a:pt x="13154" y="2893"/>
                    <a:pt x="12031" y="2284"/>
                  </a:cubicBezTo>
                  <a:cubicBezTo>
                    <a:pt x="10896" y="1665"/>
                    <a:pt x="9734" y="1299"/>
                    <a:pt x="8668" y="919"/>
                  </a:cubicBezTo>
                  <a:cubicBezTo>
                    <a:pt x="7597" y="546"/>
                    <a:pt x="6571" y="236"/>
                    <a:pt x="5592" y="92"/>
                  </a:cubicBezTo>
                  <a:cubicBezTo>
                    <a:pt x="5183" y="31"/>
                    <a:pt x="4783" y="0"/>
                    <a:pt x="4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841;p47">
              <a:extLst>
                <a:ext uri="{FF2B5EF4-FFF2-40B4-BE49-F238E27FC236}">
                  <a16:creationId xmlns:a16="http://schemas.microsoft.com/office/drawing/2014/main" id="{8FAC0E86-28DF-403C-B8AE-C54E082173AF}"/>
                </a:ext>
              </a:extLst>
            </p:cNvPr>
            <p:cNvSpPr/>
            <p:nvPr/>
          </p:nvSpPr>
          <p:spPr>
            <a:xfrm>
              <a:off x="1858025" y="3284875"/>
              <a:ext cx="391125" cy="921975"/>
            </a:xfrm>
            <a:custGeom>
              <a:avLst/>
              <a:gdLst/>
              <a:ahLst/>
              <a:cxnLst/>
              <a:rect l="l" t="t" r="r" b="b"/>
              <a:pathLst>
                <a:path w="15645" h="36879" extrusionOk="0">
                  <a:moveTo>
                    <a:pt x="5641" y="1"/>
                  </a:moveTo>
                  <a:cubicBezTo>
                    <a:pt x="5641" y="1"/>
                    <a:pt x="4968" y="202"/>
                    <a:pt x="3989" y="973"/>
                  </a:cubicBezTo>
                  <a:cubicBezTo>
                    <a:pt x="3035" y="1738"/>
                    <a:pt x="1766" y="3167"/>
                    <a:pt x="1219" y="5358"/>
                  </a:cubicBezTo>
                  <a:cubicBezTo>
                    <a:pt x="945" y="6437"/>
                    <a:pt x="900" y="7705"/>
                    <a:pt x="1204" y="8985"/>
                  </a:cubicBezTo>
                  <a:cubicBezTo>
                    <a:pt x="1485" y="10270"/>
                    <a:pt x="2030" y="11557"/>
                    <a:pt x="2511" y="12920"/>
                  </a:cubicBezTo>
                  <a:cubicBezTo>
                    <a:pt x="2986" y="14274"/>
                    <a:pt x="3412" y="15776"/>
                    <a:pt x="3138" y="17305"/>
                  </a:cubicBezTo>
                  <a:cubicBezTo>
                    <a:pt x="2872" y="18836"/>
                    <a:pt x="1908" y="20207"/>
                    <a:pt x="1273" y="21787"/>
                  </a:cubicBezTo>
                  <a:cubicBezTo>
                    <a:pt x="0" y="24996"/>
                    <a:pt x="642" y="28590"/>
                    <a:pt x="2404" y="30964"/>
                  </a:cubicBezTo>
                  <a:cubicBezTo>
                    <a:pt x="3270" y="32166"/>
                    <a:pt x="4369" y="33091"/>
                    <a:pt x="5511" y="33738"/>
                  </a:cubicBezTo>
                  <a:cubicBezTo>
                    <a:pt x="6652" y="34396"/>
                    <a:pt x="7854" y="34731"/>
                    <a:pt x="8946" y="34903"/>
                  </a:cubicBezTo>
                  <a:cubicBezTo>
                    <a:pt x="10041" y="35076"/>
                    <a:pt x="11032" y="35163"/>
                    <a:pt x="11890" y="35306"/>
                  </a:cubicBezTo>
                  <a:cubicBezTo>
                    <a:pt x="12750" y="35440"/>
                    <a:pt x="13473" y="35638"/>
                    <a:pt x="14036" y="35873"/>
                  </a:cubicBezTo>
                  <a:cubicBezTo>
                    <a:pt x="15127" y="36331"/>
                    <a:pt x="15573" y="36878"/>
                    <a:pt x="15630" y="36878"/>
                  </a:cubicBezTo>
                  <a:cubicBezTo>
                    <a:pt x="15632" y="36878"/>
                    <a:pt x="15634" y="36877"/>
                    <a:pt x="15635" y="36876"/>
                  </a:cubicBezTo>
                  <a:cubicBezTo>
                    <a:pt x="15645" y="36868"/>
                    <a:pt x="15527" y="36744"/>
                    <a:pt x="15295" y="36513"/>
                  </a:cubicBezTo>
                  <a:cubicBezTo>
                    <a:pt x="15043" y="36310"/>
                    <a:pt x="14663" y="35998"/>
                    <a:pt x="14090" y="35747"/>
                  </a:cubicBezTo>
                  <a:cubicBezTo>
                    <a:pt x="13524" y="35488"/>
                    <a:pt x="12788" y="35267"/>
                    <a:pt x="11923" y="35113"/>
                  </a:cubicBezTo>
                  <a:cubicBezTo>
                    <a:pt x="11059" y="34950"/>
                    <a:pt x="10064" y="34844"/>
                    <a:pt x="8989" y="34658"/>
                  </a:cubicBezTo>
                  <a:cubicBezTo>
                    <a:pt x="7913" y="34471"/>
                    <a:pt x="6759" y="34136"/>
                    <a:pt x="5654" y="33486"/>
                  </a:cubicBezTo>
                  <a:cubicBezTo>
                    <a:pt x="4553" y="32849"/>
                    <a:pt x="3495" y="31941"/>
                    <a:pt x="2664" y="30775"/>
                  </a:cubicBezTo>
                  <a:cubicBezTo>
                    <a:pt x="979" y="28476"/>
                    <a:pt x="371" y="25004"/>
                    <a:pt x="1598" y="21917"/>
                  </a:cubicBezTo>
                  <a:cubicBezTo>
                    <a:pt x="2207" y="20387"/>
                    <a:pt x="3190" y="18996"/>
                    <a:pt x="3475" y="17364"/>
                  </a:cubicBezTo>
                  <a:cubicBezTo>
                    <a:pt x="3761" y="15733"/>
                    <a:pt x="3300" y="14174"/>
                    <a:pt x="2816" y="12812"/>
                  </a:cubicBezTo>
                  <a:cubicBezTo>
                    <a:pt x="2319" y="11436"/>
                    <a:pt x="1772" y="10167"/>
                    <a:pt x="1488" y="8920"/>
                  </a:cubicBezTo>
                  <a:cubicBezTo>
                    <a:pt x="1181" y="7679"/>
                    <a:pt x="1209" y="6469"/>
                    <a:pt x="1459" y="5415"/>
                  </a:cubicBezTo>
                  <a:cubicBezTo>
                    <a:pt x="1852" y="3730"/>
                    <a:pt x="2768" y="2212"/>
                    <a:pt x="4077" y="1078"/>
                  </a:cubicBezTo>
                  <a:cubicBezTo>
                    <a:pt x="5010" y="288"/>
                    <a:pt x="5664" y="41"/>
                    <a:pt x="5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842;p47">
              <a:extLst>
                <a:ext uri="{FF2B5EF4-FFF2-40B4-BE49-F238E27FC236}">
                  <a16:creationId xmlns:a16="http://schemas.microsoft.com/office/drawing/2014/main" id="{596E9160-A764-41E0-AEBF-F95F66E8F078}"/>
                </a:ext>
              </a:extLst>
            </p:cNvPr>
            <p:cNvSpPr/>
            <p:nvPr/>
          </p:nvSpPr>
          <p:spPr>
            <a:xfrm>
              <a:off x="1793825" y="4404475"/>
              <a:ext cx="229600" cy="284600"/>
            </a:xfrm>
            <a:custGeom>
              <a:avLst/>
              <a:gdLst/>
              <a:ahLst/>
              <a:cxnLst/>
              <a:rect l="l" t="t" r="r" b="b"/>
              <a:pathLst>
                <a:path w="9184" h="11384" extrusionOk="0">
                  <a:moveTo>
                    <a:pt x="44" y="0"/>
                  </a:moveTo>
                  <a:cubicBezTo>
                    <a:pt x="29" y="0"/>
                    <a:pt x="21" y="2"/>
                    <a:pt x="20" y="6"/>
                  </a:cubicBezTo>
                  <a:cubicBezTo>
                    <a:pt x="1" y="75"/>
                    <a:pt x="854" y="282"/>
                    <a:pt x="2100" y="915"/>
                  </a:cubicBezTo>
                  <a:cubicBezTo>
                    <a:pt x="2725" y="1225"/>
                    <a:pt x="3428" y="1674"/>
                    <a:pt x="4157" y="2234"/>
                  </a:cubicBezTo>
                  <a:cubicBezTo>
                    <a:pt x="5733" y="3473"/>
                    <a:pt x="7004" y="5056"/>
                    <a:pt x="7872" y="6863"/>
                  </a:cubicBezTo>
                  <a:cubicBezTo>
                    <a:pt x="8262" y="7696"/>
                    <a:pt x="8547" y="8479"/>
                    <a:pt x="8715" y="9156"/>
                  </a:cubicBezTo>
                  <a:cubicBezTo>
                    <a:pt x="9064" y="10505"/>
                    <a:pt x="9084" y="11383"/>
                    <a:pt x="9153" y="11383"/>
                  </a:cubicBezTo>
                  <a:cubicBezTo>
                    <a:pt x="9153" y="11383"/>
                    <a:pt x="9153" y="11383"/>
                    <a:pt x="9153" y="11383"/>
                  </a:cubicBezTo>
                  <a:cubicBezTo>
                    <a:pt x="9176" y="11382"/>
                    <a:pt x="9183" y="11163"/>
                    <a:pt x="9174" y="10766"/>
                  </a:cubicBezTo>
                  <a:cubicBezTo>
                    <a:pt x="9172" y="10525"/>
                    <a:pt x="9153" y="10283"/>
                    <a:pt x="9116" y="10046"/>
                  </a:cubicBezTo>
                  <a:cubicBezTo>
                    <a:pt x="9075" y="9766"/>
                    <a:pt x="9048" y="9442"/>
                    <a:pt x="8957" y="9099"/>
                  </a:cubicBezTo>
                  <a:cubicBezTo>
                    <a:pt x="8816" y="8398"/>
                    <a:pt x="8549" y="7588"/>
                    <a:pt x="8164" y="6725"/>
                  </a:cubicBezTo>
                  <a:cubicBezTo>
                    <a:pt x="7305" y="4853"/>
                    <a:pt x="5996" y="3223"/>
                    <a:pt x="4355" y="1978"/>
                  </a:cubicBezTo>
                  <a:cubicBezTo>
                    <a:pt x="3594" y="1418"/>
                    <a:pt x="2862" y="981"/>
                    <a:pt x="2208" y="693"/>
                  </a:cubicBezTo>
                  <a:cubicBezTo>
                    <a:pt x="1891" y="529"/>
                    <a:pt x="1583" y="432"/>
                    <a:pt x="1318" y="333"/>
                  </a:cubicBezTo>
                  <a:cubicBezTo>
                    <a:pt x="1094" y="244"/>
                    <a:pt x="862" y="173"/>
                    <a:pt x="626" y="120"/>
                  </a:cubicBezTo>
                  <a:cubicBezTo>
                    <a:pt x="311" y="42"/>
                    <a:pt x="110"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843;p47">
              <a:extLst>
                <a:ext uri="{FF2B5EF4-FFF2-40B4-BE49-F238E27FC236}">
                  <a16:creationId xmlns:a16="http://schemas.microsoft.com/office/drawing/2014/main" id="{C5C0324B-62BB-47D7-A88A-64D7477FA51A}"/>
                </a:ext>
              </a:extLst>
            </p:cNvPr>
            <p:cNvSpPr/>
            <p:nvPr/>
          </p:nvSpPr>
          <p:spPr>
            <a:xfrm>
              <a:off x="1461450" y="2332600"/>
              <a:ext cx="313100" cy="458375"/>
            </a:xfrm>
            <a:custGeom>
              <a:avLst/>
              <a:gdLst/>
              <a:ahLst/>
              <a:cxnLst/>
              <a:rect l="l" t="t" r="r" b="b"/>
              <a:pathLst>
                <a:path w="12524" h="18335" extrusionOk="0">
                  <a:moveTo>
                    <a:pt x="2639" y="0"/>
                  </a:moveTo>
                  <a:cubicBezTo>
                    <a:pt x="2625" y="0"/>
                    <a:pt x="2562" y="66"/>
                    <a:pt x="2453" y="195"/>
                  </a:cubicBezTo>
                  <a:cubicBezTo>
                    <a:pt x="2345" y="333"/>
                    <a:pt x="2161" y="521"/>
                    <a:pt x="1979" y="802"/>
                  </a:cubicBezTo>
                  <a:cubicBezTo>
                    <a:pt x="1585" y="1345"/>
                    <a:pt x="1096" y="2198"/>
                    <a:pt x="691" y="3334"/>
                  </a:cubicBezTo>
                  <a:cubicBezTo>
                    <a:pt x="281" y="4465"/>
                    <a:pt x="0" y="5898"/>
                    <a:pt x="40" y="7498"/>
                  </a:cubicBezTo>
                  <a:cubicBezTo>
                    <a:pt x="74" y="9093"/>
                    <a:pt x="468" y="10855"/>
                    <a:pt x="1342" y="12491"/>
                  </a:cubicBezTo>
                  <a:cubicBezTo>
                    <a:pt x="2239" y="14114"/>
                    <a:pt x="3500" y="15405"/>
                    <a:pt x="4818" y="16303"/>
                  </a:cubicBezTo>
                  <a:cubicBezTo>
                    <a:pt x="6138" y="17208"/>
                    <a:pt x="7493" y="17753"/>
                    <a:pt x="8665" y="18027"/>
                  </a:cubicBezTo>
                  <a:cubicBezTo>
                    <a:pt x="9638" y="18258"/>
                    <a:pt x="10479" y="18335"/>
                    <a:pt x="11120" y="18335"/>
                  </a:cubicBezTo>
                  <a:cubicBezTo>
                    <a:pt x="11252" y="18335"/>
                    <a:pt x="11375" y="18332"/>
                    <a:pt x="11489" y="18326"/>
                  </a:cubicBezTo>
                  <a:cubicBezTo>
                    <a:pt x="11493" y="18326"/>
                    <a:pt x="11498" y="18326"/>
                    <a:pt x="11502" y="18326"/>
                  </a:cubicBezTo>
                  <a:cubicBezTo>
                    <a:pt x="11831" y="18326"/>
                    <a:pt x="12085" y="18275"/>
                    <a:pt x="12257" y="18260"/>
                  </a:cubicBezTo>
                  <a:cubicBezTo>
                    <a:pt x="12432" y="18237"/>
                    <a:pt x="12524" y="18219"/>
                    <a:pt x="12522" y="18207"/>
                  </a:cubicBezTo>
                  <a:cubicBezTo>
                    <a:pt x="12523" y="18191"/>
                    <a:pt x="12478" y="18187"/>
                    <a:pt x="12391" y="18187"/>
                  </a:cubicBezTo>
                  <a:cubicBezTo>
                    <a:pt x="12270" y="18187"/>
                    <a:pt x="12068" y="18196"/>
                    <a:pt x="11795" y="18196"/>
                  </a:cubicBezTo>
                  <a:cubicBezTo>
                    <a:pt x="11136" y="18196"/>
                    <a:pt x="10066" y="18143"/>
                    <a:pt x="8727" y="17788"/>
                  </a:cubicBezTo>
                  <a:cubicBezTo>
                    <a:pt x="7587" y="17489"/>
                    <a:pt x="6277" y="16934"/>
                    <a:pt x="5002" y="16040"/>
                  </a:cubicBezTo>
                  <a:cubicBezTo>
                    <a:pt x="3730" y="15151"/>
                    <a:pt x="2516" y="13893"/>
                    <a:pt x="1649" y="12325"/>
                  </a:cubicBezTo>
                  <a:cubicBezTo>
                    <a:pt x="807" y="10744"/>
                    <a:pt x="414" y="9040"/>
                    <a:pt x="362" y="7488"/>
                  </a:cubicBezTo>
                  <a:cubicBezTo>
                    <a:pt x="306" y="5932"/>
                    <a:pt x="554" y="4531"/>
                    <a:pt x="926" y="3413"/>
                  </a:cubicBezTo>
                  <a:cubicBezTo>
                    <a:pt x="1664" y="1157"/>
                    <a:pt x="2720" y="47"/>
                    <a:pt x="2641" y="1"/>
                  </a:cubicBezTo>
                  <a:cubicBezTo>
                    <a:pt x="2641" y="1"/>
                    <a:pt x="2640" y="0"/>
                    <a:pt x="2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844;p47">
              <a:extLst>
                <a:ext uri="{FF2B5EF4-FFF2-40B4-BE49-F238E27FC236}">
                  <a16:creationId xmlns:a16="http://schemas.microsoft.com/office/drawing/2014/main" id="{B913A78C-5EDE-4BB3-8998-69227CEEC3FE}"/>
                </a:ext>
              </a:extLst>
            </p:cNvPr>
            <p:cNvSpPr/>
            <p:nvPr/>
          </p:nvSpPr>
          <p:spPr>
            <a:xfrm>
              <a:off x="1050950" y="3730825"/>
              <a:ext cx="457425" cy="664925"/>
            </a:xfrm>
            <a:custGeom>
              <a:avLst/>
              <a:gdLst/>
              <a:ahLst/>
              <a:cxnLst/>
              <a:rect l="l" t="t" r="r" b="b"/>
              <a:pathLst>
                <a:path w="18297" h="26597" extrusionOk="0">
                  <a:moveTo>
                    <a:pt x="11705" y="1"/>
                  </a:moveTo>
                  <a:cubicBezTo>
                    <a:pt x="11703" y="1"/>
                    <a:pt x="11701" y="1"/>
                    <a:pt x="11701" y="2"/>
                  </a:cubicBezTo>
                  <a:cubicBezTo>
                    <a:pt x="11695" y="13"/>
                    <a:pt x="11816" y="88"/>
                    <a:pt x="12048" y="227"/>
                  </a:cubicBezTo>
                  <a:cubicBezTo>
                    <a:pt x="12281" y="366"/>
                    <a:pt x="12621" y="574"/>
                    <a:pt x="13049" y="856"/>
                  </a:cubicBezTo>
                  <a:cubicBezTo>
                    <a:pt x="13887" y="1434"/>
                    <a:pt x="15113" y="2318"/>
                    <a:pt x="16214" y="3773"/>
                  </a:cubicBezTo>
                  <a:cubicBezTo>
                    <a:pt x="16760" y="4498"/>
                    <a:pt x="17258" y="5375"/>
                    <a:pt x="17574" y="6389"/>
                  </a:cubicBezTo>
                  <a:cubicBezTo>
                    <a:pt x="17868" y="7405"/>
                    <a:pt x="17978" y="8563"/>
                    <a:pt x="17759" y="9736"/>
                  </a:cubicBezTo>
                  <a:cubicBezTo>
                    <a:pt x="17550" y="10897"/>
                    <a:pt x="17022" y="12097"/>
                    <a:pt x="16071" y="12965"/>
                  </a:cubicBezTo>
                  <a:cubicBezTo>
                    <a:pt x="15165" y="13865"/>
                    <a:pt x="13698" y="14179"/>
                    <a:pt x="12731" y="15344"/>
                  </a:cubicBezTo>
                  <a:cubicBezTo>
                    <a:pt x="12256" y="15907"/>
                    <a:pt x="11970" y="16591"/>
                    <a:pt x="11802" y="17268"/>
                  </a:cubicBezTo>
                  <a:cubicBezTo>
                    <a:pt x="11631" y="17949"/>
                    <a:pt x="11558" y="18629"/>
                    <a:pt x="11496" y="19290"/>
                  </a:cubicBezTo>
                  <a:cubicBezTo>
                    <a:pt x="11382" y="20610"/>
                    <a:pt x="11301" y="21888"/>
                    <a:pt x="10868" y="22994"/>
                  </a:cubicBezTo>
                  <a:cubicBezTo>
                    <a:pt x="10444" y="24104"/>
                    <a:pt x="9588" y="24920"/>
                    <a:pt x="8672" y="25440"/>
                  </a:cubicBezTo>
                  <a:cubicBezTo>
                    <a:pt x="7753" y="25964"/>
                    <a:pt x="6771" y="26221"/>
                    <a:pt x="5873" y="26318"/>
                  </a:cubicBezTo>
                  <a:cubicBezTo>
                    <a:pt x="5503" y="26353"/>
                    <a:pt x="5147" y="26368"/>
                    <a:pt x="4806" y="26368"/>
                  </a:cubicBezTo>
                  <a:cubicBezTo>
                    <a:pt x="3475" y="26368"/>
                    <a:pt x="2374" y="26141"/>
                    <a:pt x="1574" y="26000"/>
                  </a:cubicBezTo>
                  <a:lnTo>
                    <a:pt x="413" y="25772"/>
                  </a:lnTo>
                  <a:cubicBezTo>
                    <a:pt x="193" y="25729"/>
                    <a:pt x="59" y="25708"/>
                    <a:pt x="17" y="25708"/>
                  </a:cubicBezTo>
                  <a:cubicBezTo>
                    <a:pt x="8" y="25708"/>
                    <a:pt x="4" y="25709"/>
                    <a:pt x="3" y="25710"/>
                  </a:cubicBezTo>
                  <a:cubicBezTo>
                    <a:pt x="1" y="25723"/>
                    <a:pt x="136" y="25768"/>
                    <a:pt x="396" y="25840"/>
                  </a:cubicBezTo>
                  <a:cubicBezTo>
                    <a:pt x="658" y="25912"/>
                    <a:pt x="1045" y="26016"/>
                    <a:pt x="1547" y="26133"/>
                  </a:cubicBezTo>
                  <a:cubicBezTo>
                    <a:pt x="2387" y="26316"/>
                    <a:pt x="3567" y="26597"/>
                    <a:pt x="5030" y="26597"/>
                  </a:cubicBezTo>
                  <a:cubicBezTo>
                    <a:pt x="5309" y="26597"/>
                    <a:pt x="5599" y="26587"/>
                    <a:pt x="5899" y="26563"/>
                  </a:cubicBezTo>
                  <a:cubicBezTo>
                    <a:pt x="6827" y="26480"/>
                    <a:pt x="7845" y="26230"/>
                    <a:pt x="8816" y="25693"/>
                  </a:cubicBezTo>
                  <a:cubicBezTo>
                    <a:pt x="9779" y="25165"/>
                    <a:pt x="10706" y="24298"/>
                    <a:pt x="11169" y="23115"/>
                  </a:cubicBezTo>
                  <a:cubicBezTo>
                    <a:pt x="11634" y="21944"/>
                    <a:pt x="11720" y="20631"/>
                    <a:pt x="11839" y="19322"/>
                  </a:cubicBezTo>
                  <a:cubicBezTo>
                    <a:pt x="11967" y="18029"/>
                    <a:pt x="12127" y="16613"/>
                    <a:pt x="13002" y="15569"/>
                  </a:cubicBezTo>
                  <a:cubicBezTo>
                    <a:pt x="13850" y="14512"/>
                    <a:pt x="15307" y="14186"/>
                    <a:pt x="16306" y="13217"/>
                  </a:cubicBezTo>
                  <a:cubicBezTo>
                    <a:pt x="17321" y="12282"/>
                    <a:pt x="17868" y="11009"/>
                    <a:pt x="18077" y="9792"/>
                  </a:cubicBezTo>
                  <a:cubicBezTo>
                    <a:pt x="18297" y="8563"/>
                    <a:pt x="18171" y="7358"/>
                    <a:pt x="17852" y="6303"/>
                  </a:cubicBezTo>
                  <a:cubicBezTo>
                    <a:pt x="17511" y="5251"/>
                    <a:pt x="16984" y="4357"/>
                    <a:pt x="16412" y="3623"/>
                  </a:cubicBezTo>
                  <a:cubicBezTo>
                    <a:pt x="15258" y="2152"/>
                    <a:pt x="13991" y="1290"/>
                    <a:pt x="13123" y="742"/>
                  </a:cubicBezTo>
                  <a:cubicBezTo>
                    <a:pt x="12679" y="476"/>
                    <a:pt x="12327" y="283"/>
                    <a:pt x="12083" y="166"/>
                  </a:cubicBezTo>
                  <a:cubicBezTo>
                    <a:pt x="11857" y="58"/>
                    <a:pt x="11728" y="1"/>
                    <a:pt x="1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845;p47">
              <a:extLst>
                <a:ext uri="{FF2B5EF4-FFF2-40B4-BE49-F238E27FC236}">
                  <a16:creationId xmlns:a16="http://schemas.microsoft.com/office/drawing/2014/main" id="{FF6781A3-8BDC-40B0-9D19-80D888B27684}"/>
                </a:ext>
              </a:extLst>
            </p:cNvPr>
            <p:cNvSpPr/>
            <p:nvPr/>
          </p:nvSpPr>
          <p:spPr>
            <a:xfrm>
              <a:off x="1052925" y="247775"/>
              <a:ext cx="952350" cy="957600"/>
            </a:xfrm>
            <a:custGeom>
              <a:avLst/>
              <a:gdLst/>
              <a:ahLst/>
              <a:cxnLst/>
              <a:rect l="l" t="t" r="r" b="b"/>
              <a:pathLst>
                <a:path w="38094" h="38304" extrusionOk="0">
                  <a:moveTo>
                    <a:pt x="11998" y="1"/>
                  </a:moveTo>
                  <a:cubicBezTo>
                    <a:pt x="8802" y="1"/>
                    <a:pt x="5665" y="2112"/>
                    <a:pt x="4087" y="4972"/>
                  </a:cubicBezTo>
                  <a:cubicBezTo>
                    <a:pt x="2229" y="8336"/>
                    <a:pt x="2210" y="12453"/>
                    <a:pt x="3087" y="16193"/>
                  </a:cubicBezTo>
                  <a:cubicBezTo>
                    <a:pt x="3455" y="17763"/>
                    <a:pt x="3972" y="19382"/>
                    <a:pt x="3609" y="20952"/>
                  </a:cubicBezTo>
                  <a:cubicBezTo>
                    <a:pt x="3218" y="22645"/>
                    <a:pt x="1873" y="23954"/>
                    <a:pt x="1233" y="25568"/>
                  </a:cubicBezTo>
                  <a:cubicBezTo>
                    <a:pt x="1" y="28677"/>
                    <a:pt x="1568" y="32126"/>
                    <a:pt x="3100" y="35098"/>
                  </a:cubicBezTo>
                  <a:cubicBezTo>
                    <a:pt x="3800" y="36454"/>
                    <a:pt x="4690" y="37959"/>
                    <a:pt x="6187" y="38252"/>
                  </a:cubicBezTo>
                  <a:cubicBezTo>
                    <a:pt x="6364" y="38287"/>
                    <a:pt x="6538" y="38303"/>
                    <a:pt x="6710" y="38303"/>
                  </a:cubicBezTo>
                  <a:cubicBezTo>
                    <a:pt x="8170" y="38303"/>
                    <a:pt x="9482" y="37141"/>
                    <a:pt x="10743" y="36282"/>
                  </a:cubicBezTo>
                  <a:cubicBezTo>
                    <a:pt x="12706" y="34945"/>
                    <a:pt x="15082" y="34230"/>
                    <a:pt x="17456" y="34230"/>
                  </a:cubicBezTo>
                  <a:cubicBezTo>
                    <a:pt x="18053" y="34230"/>
                    <a:pt x="18650" y="34275"/>
                    <a:pt x="19240" y="34367"/>
                  </a:cubicBezTo>
                  <a:cubicBezTo>
                    <a:pt x="22577" y="34885"/>
                    <a:pt x="25644" y="36817"/>
                    <a:pt x="29019" y="36874"/>
                  </a:cubicBezTo>
                  <a:cubicBezTo>
                    <a:pt x="29066" y="36875"/>
                    <a:pt x="29114" y="36875"/>
                    <a:pt x="29161" y="36875"/>
                  </a:cubicBezTo>
                  <a:cubicBezTo>
                    <a:pt x="32159" y="36875"/>
                    <a:pt x="35112" y="35266"/>
                    <a:pt x="36730" y="32740"/>
                  </a:cubicBezTo>
                  <a:cubicBezTo>
                    <a:pt x="37734" y="31173"/>
                    <a:pt x="38093" y="28811"/>
                    <a:pt x="36631" y="27658"/>
                  </a:cubicBezTo>
                  <a:cubicBezTo>
                    <a:pt x="35671" y="26899"/>
                    <a:pt x="34213" y="26925"/>
                    <a:pt x="33372" y="26035"/>
                  </a:cubicBezTo>
                  <a:cubicBezTo>
                    <a:pt x="32354" y="24957"/>
                    <a:pt x="32794" y="23214"/>
                    <a:pt x="33322" y="21827"/>
                  </a:cubicBezTo>
                  <a:cubicBezTo>
                    <a:pt x="33851" y="20441"/>
                    <a:pt x="34367" y="18746"/>
                    <a:pt x="33438" y="17591"/>
                  </a:cubicBezTo>
                  <a:cubicBezTo>
                    <a:pt x="32392" y="16292"/>
                    <a:pt x="30132" y="16536"/>
                    <a:pt x="29139" y="15197"/>
                  </a:cubicBezTo>
                  <a:cubicBezTo>
                    <a:pt x="28091" y="13786"/>
                    <a:pt x="29192" y="11819"/>
                    <a:pt x="29147" y="10061"/>
                  </a:cubicBezTo>
                  <a:cubicBezTo>
                    <a:pt x="29107" y="8497"/>
                    <a:pt x="28103" y="7086"/>
                    <a:pt x="26839" y="6165"/>
                  </a:cubicBezTo>
                  <a:cubicBezTo>
                    <a:pt x="25574" y="5244"/>
                    <a:pt x="25403" y="4945"/>
                    <a:pt x="23659" y="1783"/>
                  </a:cubicBezTo>
                  <a:lnTo>
                    <a:pt x="13685" y="205"/>
                  </a:lnTo>
                  <a:cubicBezTo>
                    <a:pt x="13127" y="66"/>
                    <a:pt x="12562" y="1"/>
                    <a:pt x="11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846;p47">
              <a:extLst>
                <a:ext uri="{FF2B5EF4-FFF2-40B4-BE49-F238E27FC236}">
                  <a16:creationId xmlns:a16="http://schemas.microsoft.com/office/drawing/2014/main" id="{B0AB1B62-C525-4A3D-9DB2-78B68AFDCEB7}"/>
                </a:ext>
              </a:extLst>
            </p:cNvPr>
            <p:cNvSpPr/>
            <p:nvPr/>
          </p:nvSpPr>
          <p:spPr>
            <a:xfrm>
              <a:off x="829475" y="1016525"/>
              <a:ext cx="1499425" cy="1349000"/>
            </a:xfrm>
            <a:custGeom>
              <a:avLst/>
              <a:gdLst/>
              <a:ahLst/>
              <a:cxnLst/>
              <a:rect l="l" t="t" r="r" b="b"/>
              <a:pathLst>
                <a:path w="59977" h="53960" extrusionOk="0">
                  <a:moveTo>
                    <a:pt x="14520" y="1"/>
                  </a:moveTo>
                  <a:cubicBezTo>
                    <a:pt x="9549" y="1"/>
                    <a:pt x="1" y="1690"/>
                    <a:pt x="681" y="14789"/>
                  </a:cubicBezTo>
                  <a:cubicBezTo>
                    <a:pt x="1016" y="21235"/>
                    <a:pt x="7824" y="33792"/>
                    <a:pt x="9055" y="36868"/>
                  </a:cubicBezTo>
                  <a:cubicBezTo>
                    <a:pt x="7842" y="40769"/>
                    <a:pt x="4233" y="46848"/>
                    <a:pt x="3467" y="51469"/>
                  </a:cubicBezTo>
                  <a:lnTo>
                    <a:pt x="37333" y="53960"/>
                  </a:lnTo>
                  <a:lnTo>
                    <a:pt x="37090" y="33607"/>
                  </a:lnTo>
                  <a:lnTo>
                    <a:pt x="39500" y="35055"/>
                  </a:lnTo>
                  <a:lnTo>
                    <a:pt x="59976" y="34049"/>
                  </a:lnTo>
                  <a:lnTo>
                    <a:pt x="59313" y="24153"/>
                  </a:lnTo>
                  <a:lnTo>
                    <a:pt x="44431" y="24759"/>
                  </a:lnTo>
                  <a:cubicBezTo>
                    <a:pt x="41064" y="2484"/>
                    <a:pt x="32842" y="1333"/>
                    <a:pt x="31178" y="1333"/>
                  </a:cubicBezTo>
                  <a:cubicBezTo>
                    <a:pt x="30986" y="1333"/>
                    <a:pt x="30882" y="1349"/>
                    <a:pt x="30882" y="1349"/>
                  </a:cubicBezTo>
                  <a:lnTo>
                    <a:pt x="17422" y="205"/>
                  </a:lnTo>
                  <a:cubicBezTo>
                    <a:pt x="17422" y="205"/>
                    <a:pt x="16247" y="1"/>
                    <a:pt x="14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847;p47">
              <a:extLst>
                <a:ext uri="{FF2B5EF4-FFF2-40B4-BE49-F238E27FC236}">
                  <a16:creationId xmlns:a16="http://schemas.microsoft.com/office/drawing/2014/main" id="{2575A58C-0E91-47D3-893E-ECBFD4D682CA}"/>
                </a:ext>
              </a:extLst>
            </p:cNvPr>
            <p:cNvSpPr/>
            <p:nvPr/>
          </p:nvSpPr>
          <p:spPr>
            <a:xfrm>
              <a:off x="1768550" y="1476900"/>
              <a:ext cx="93525" cy="379800"/>
            </a:xfrm>
            <a:custGeom>
              <a:avLst/>
              <a:gdLst/>
              <a:ahLst/>
              <a:cxnLst/>
              <a:rect l="l" t="t" r="r" b="b"/>
              <a:pathLst>
                <a:path w="3741" h="15192" extrusionOk="0">
                  <a:moveTo>
                    <a:pt x="1038" y="0"/>
                  </a:moveTo>
                  <a:cubicBezTo>
                    <a:pt x="1038" y="0"/>
                    <a:pt x="2543" y="2142"/>
                    <a:pt x="2031" y="5309"/>
                  </a:cubicBezTo>
                  <a:cubicBezTo>
                    <a:pt x="1668" y="7564"/>
                    <a:pt x="852" y="10089"/>
                    <a:pt x="427" y="12158"/>
                  </a:cubicBezTo>
                  <a:cubicBezTo>
                    <a:pt x="1" y="14228"/>
                    <a:pt x="497" y="15192"/>
                    <a:pt x="497" y="15192"/>
                  </a:cubicBezTo>
                  <a:lnTo>
                    <a:pt x="3740" y="14411"/>
                  </a:lnTo>
                  <a:cubicBezTo>
                    <a:pt x="2607" y="10448"/>
                    <a:pt x="3518" y="8583"/>
                    <a:pt x="3458" y="4957"/>
                  </a:cubicBezTo>
                  <a:cubicBezTo>
                    <a:pt x="3419" y="2663"/>
                    <a:pt x="1038" y="1"/>
                    <a:pt x="1038" y="0"/>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848;p47">
              <a:extLst>
                <a:ext uri="{FF2B5EF4-FFF2-40B4-BE49-F238E27FC236}">
                  <a16:creationId xmlns:a16="http://schemas.microsoft.com/office/drawing/2014/main" id="{5D92A51B-0595-4502-8A65-8B83685A9DB7}"/>
                </a:ext>
              </a:extLst>
            </p:cNvPr>
            <p:cNvSpPr/>
            <p:nvPr/>
          </p:nvSpPr>
          <p:spPr>
            <a:xfrm>
              <a:off x="1709700" y="1383925"/>
              <a:ext cx="119225" cy="472775"/>
            </a:xfrm>
            <a:custGeom>
              <a:avLst/>
              <a:gdLst/>
              <a:ahLst/>
              <a:cxnLst/>
              <a:rect l="l" t="t" r="r" b="b"/>
              <a:pathLst>
                <a:path w="4769" h="18911" extrusionOk="0">
                  <a:moveTo>
                    <a:pt x="50" y="0"/>
                  </a:moveTo>
                  <a:cubicBezTo>
                    <a:pt x="49" y="0"/>
                    <a:pt x="48" y="1"/>
                    <a:pt x="47" y="1"/>
                  </a:cubicBezTo>
                  <a:cubicBezTo>
                    <a:pt x="0" y="49"/>
                    <a:pt x="873" y="819"/>
                    <a:pt x="2097" y="2212"/>
                  </a:cubicBezTo>
                  <a:cubicBezTo>
                    <a:pt x="2695" y="2914"/>
                    <a:pt x="3374" y="3800"/>
                    <a:pt x="3831" y="4920"/>
                  </a:cubicBezTo>
                  <a:cubicBezTo>
                    <a:pt x="4301" y="6037"/>
                    <a:pt x="4414" y="7393"/>
                    <a:pt x="4238" y="8782"/>
                  </a:cubicBezTo>
                  <a:cubicBezTo>
                    <a:pt x="4066" y="10177"/>
                    <a:pt x="3662" y="11475"/>
                    <a:pt x="3350" y="12668"/>
                  </a:cubicBezTo>
                  <a:cubicBezTo>
                    <a:pt x="3023" y="13859"/>
                    <a:pt x="2765" y="14953"/>
                    <a:pt x="2659" y="15890"/>
                  </a:cubicBezTo>
                  <a:cubicBezTo>
                    <a:pt x="2529" y="16827"/>
                    <a:pt x="2595" y="17598"/>
                    <a:pt x="2654" y="18118"/>
                  </a:cubicBezTo>
                  <a:cubicBezTo>
                    <a:pt x="2758" y="18631"/>
                    <a:pt x="2827" y="18911"/>
                    <a:pt x="2851" y="18911"/>
                  </a:cubicBezTo>
                  <a:cubicBezTo>
                    <a:pt x="2851" y="18911"/>
                    <a:pt x="2851" y="18911"/>
                    <a:pt x="2851" y="18911"/>
                  </a:cubicBezTo>
                  <a:cubicBezTo>
                    <a:pt x="2875" y="18905"/>
                    <a:pt x="2851" y="18616"/>
                    <a:pt x="2789" y="18104"/>
                  </a:cubicBezTo>
                  <a:cubicBezTo>
                    <a:pt x="2774" y="17587"/>
                    <a:pt x="2746" y="16836"/>
                    <a:pt x="2905" y="15923"/>
                  </a:cubicBezTo>
                  <a:cubicBezTo>
                    <a:pt x="3040" y="15009"/>
                    <a:pt x="3318" y="13939"/>
                    <a:pt x="3659" y="12754"/>
                  </a:cubicBezTo>
                  <a:cubicBezTo>
                    <a:pt x="3990" y="11568"/>
                    <a:pt x="4407" y="10263"/>
                    <a:pt x="4585" y="8826"/>
                  </a:cubicBezTo>
                  <a:cubicBezTo>
                    <a:pt x="4769" y="7396"/>
                    <a:pt x="4639" y="5960"/>
                    <a:pt x="4129" y="4797"/>
                  </a:cubicBezTo>
                  <a:cubicBezTo>
                    <a:pt x="3633" y="3630"/>
                    <a:pt x="2913" y="2741"/>
                    <a:pt x="2282" y="2047"/>
                  </a:cubicBezTo>
                  <a:cubicBezTo>
                    <a:pt x="1646" y="1354"/>
                    <a:pt x="1081" y="848"/>
                    <a:pt x="687" y="505"/>
                  </a:cubicBezTo>
                  <a:cubicBezTo>
                    <a:pt x="309" y="176"/>
                    <a:pt x="83"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849;p47">
              <a:extLst>
                <a:ext uri="{FF2B5EF4-FFF2-40B4-BE49-F238E27FC236}">
                  <a16:creationId xmlns:a16="http://schemas.microsoft.com/office/drawing/2014/main" id="{8710290C-4377-4E24-A42A-172D69FCFAB1}"/>
                </a:ext>
              </a:extLst>
            </p:cNvPr>
            <p:cNvSpPr/>
            <p:nvPr/>
          </p:nvSpPr>
          <p:spPr>
            <a:xfrm>
              <a:off x="1303375" y="1563925"/>
              <a:ext cx="488725" cy="333575"/>
            </a:xfrm>
            <a:custGeom>
              <a:avLst/>
              <a:gdLst/>
              <a:ahLst/>
              <a:cxnLst/>
              <a:rect l="l" t="t" r="r" b="b"/>
              <a:pathLst>
                <a:path w="19549" h="13343" extrusionOk="0">
                  <a:moveTo>
                    <a:pt x="0" y="1"/>
                  </a:moveTo>
                  <a:cubicBezTo>
                    <a:pt x="0" y="1"/>
                    <a:pt x="2652" y="8423"/>
                    <a:pt x="4310" y="12093"/>
                  </a:cubicBezTo>
                  <a:cubicBezTo>
                    <a:pt x="4713" y="12981"/>
                    <a:pt x="5271" y="13342"/>
                    <a:pt x="6117" y="13342"/>
                  </a:cubicBezTo>
                  <a:cubicBezTo>
                    <a:pt x="6286" y="13342"/>
                    <a:pt x="6466" y="13328"/>
                    <a:pt x="6659" y="13301"/>
                  </a:cubicBezTo>
                  <a:cubicBezTo>
                    <a:pt x="11100" y="13296"/>
                    <a:pt x="15396" y="12682"/>
                    <a:pt x="19548" y="11458"/>
                  </a:cubicBezTo>
                  <a:lnTo>
                    <a:pt x="19548" y="11458"/>
                  </a:lnTo>
                  <a:lnTo>
                    <a:pt x="9520" y="11689"/>
                  </a:lnTo>
                  <a:cubicBezTo>
                    <a:pt x="9338" y="11693"/>
                    <a:pt x="9154" y="11697"/>
                    <a:pt x="8971" y="11697"/>
                  </a:cubicBezTo>
                  <a:cubicBezTo>
                    <a:pt x="8352" y="11697"/>
                    <a:pt x="7733" y="11651"/>
                    <a:pt x="7168" y="11412"/>
                  </a:cubicBezTo>
                  <a:cubicBezTo>
                    <a:pt x="6110" y="10965"/>
                    <a:pt x="5436" y="9938"/>
                    <a:pt x="4841" y="8956"/>
                  </a:cubicBezTo>
                  <a:cubicBezTo>
                    <a:pt x="3081" y="6054"/>
                    <a:pt x="1467" y="3069"/>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850;p47">
              <a:extLst>
                <a:ext uri="{FF2B5EF4-FFF2-40B4-BE49-F238E27FC236}">
                  <a16:creationId xmlns:a16="http://schemas.microsoft.com/office/drawing/2014/main" id="{D281F7A9-5B6E-499E-A075-56B571ABC0A7}"/>
                </a:ext>
              </a:extLst>
            </p:cNvPr>
            <p:cNvSpPr/>
            <p:nvPr/>
          </p:nvSpPr>
          <p:spPr>
            <a:xfrm>
              <a:off x="2052100" y="322525"/>
              <a:ext cx="1573975" cy="1966325"/>
            </a:xfrm>
            <a:custGeom>
              <a:avLst/>
              <a:gdLst/>
              <a:ahLst/>
              <a:cxnLst/>
              <a:rect l="l" t="t" r="r" b="b"/>
              <a:pathLst>
                <a:path w="62959" h="78653" extrusionOk="0">
                  <a:moveTo>
                    <a:pt x="31315" y="1"/>
                  </a:moveTo>
                  <a:cubicBezTo>
                    <a:pt x="26489" y="1"/>
                    <a:pt x="22576" y="3914"/>
                    <a:pt x="22576" y="8741"/>
                  </a:cubicBezTo>
                  <a:cubicBezTo>
                    <a:pt x="22575" y="9951"/>
                    <a:pt x="22829" y="11149"/>
                    <a:pt x="23319" y="12258"/>
                  </a:cubicBezTo>
                  <a:cubicBezTo>
                    <a:pt x="23564" y="12814"/>
                    <a:pt x="23708" y="13411"/>
                    <a:pt x="23708" y="14020"/>
                  </a:cubicBezTo>
                  <a:lnTo>
                    <a:pt x="23708" y="15844"/>
                  </a:lnTo>
                  <a:lnTo>
                    <a:pt x="3237" y="15844"/>
                  </a:lnTo>
                  <a:cubicBezTo>
                    <a:pt x="1449" y="15844"/>
                    <a:pt x="0" y="17294"/>
                    <a:pt x="0" y="19080"/>
                  </a:cubicBezTo>
                  <a:lnTo>
                    <a:pt x="0" y="76017"/>
                  </a:lnTo>
                  <a:cubicBezTo>
                    <a:pt x="0" y="77473"/>
                    <a:pt x="1179" y="78653"/>
                    <a:pt x="2634" y="78653"/>
                  </a:cubicBezTo>
                  <a:cubicBezTo>
                    <a:pt x="2635" y="78653"/>
                    <a:pt x="2636" y="78653"/>
                    <a:pt x="2637" y="78653"/>
                  </a:cubicBezTo>
                  <a:lnTo>
                    <a:pt x="60322" y="78653"/>
                  </a:lnTo>
                  <a:cubicBezTo>
                    <a:pt x="60323" y="78653"/>
                    <a:pt x="60324" y="78653"/>
                    <a:pt x="60324" y="78653"/>
                  </a:cubicBezTo>
                  <a:cubicBezTo>
                    <a:pt x="61779" y="78653"/>
                    <a:pt x="62957" y="77473"/>
                    <a:pt x="62959" y="76017"/>
                  </a:cubicBezTo>
                  <a:lnTo>
                    <a:pt x="62959" y="55442"/>
                  </a:lnTo>
                  <a:lnTo>
                    <a:pt x="60624" y="55442"/>
                  </a:lnTo>
                  <a:cubicBezTo>
                    <a:pt x="60083" y="55442"/>
                    <a:pt x="59549" y="55547"/>
                    <a:pt x="59050" y="55750"/>
                  </a:cubicBezTo>
                  <a:cubicBezTo>
                    <a:pt x="58015" y="56169"/>
                    <a:pt x="56911" y="56385"/>
                    <a:pt x="55795" y="56385"/>
                  </a:cubicBezTo>
                  <a:cubicBezTo>
                    <a:pt x="50850" y="56385"/>
                    <a:pt x="46864" y="52278"/>
                    <a:pt x="47063" y="47289"/>
                  </a:cubicBezTo>
                  <a:cubicBezTo>
                    <a:pt x="47238" y="42891"/>
                    <a:pt x="50790" y="39234"/>
                    <a:pt x="55179" y="38927"/>
                  </a:cubicBezTo>
                  <a:cubicBezTo>
                    <a:pt x="55384" y="38912"/>
                    <a:pt x="55588" y="38905"/>
                    <a:pt x="55793" y="38905"/>
                  </a:cubicBezTo>
                  <a:cubicBezTo>
                    <a:pt x="57066" y="38905"/>
                    <a:pt x="58325" y="39186"/>
                    <a:pt x="59481" y="39729"/>
                  </a:cubicBezTo>
                  <a:cubicBezTo>
                    <a:pt x="60060" y="40001"/>
                    <a:pt x="60682" y="40155"/>
                    <a:pt x="61321" y="40155"/>
                  </a:cubicBezTo>
                  <a:lnTo>
                    <a:pt x="62959" y="40155"/>
                  </a:lnTo>
                  <a:lnTo>
                    <a:pt x="62959" y="19080"/>
                  </a:lnTo>
                  <a:cubicBezTo>
                    <a:pt x="62959" y="17294"/>
                    <a:pt x="61509" y="15844"/>
                    <a:pt x="59721" y="15844"/>
                  </a:cubicBezTo>
                  <a:lnTo>
                    <a:pt x="38731" y="15844"/>
                  </a:lnTo>
                  <a:lnTo>
                    <a:pt x="38731" y="14422"/>
                  </a:lnTo>
                  <a:cubicBezTo>
                    <a:pt x="38731" y="13762"/>
                    <a:pt x="38900" y="13116"/>
                    <a:pt x="39188" y="12521"/>
                  </a:cubicBezTo>
                  <a:cubicBezTo>
                    <a:pt x="39942" y="10961"/>
                    <a:pt x="40251" y="9146"/>
                    <a:pt x="39928" y="7234"/>
                  </a:cubicBezTo>
                  <a:cubicBezTo>
                    <a:pt x="39282" y="3436"/>
                    <a:pt x="36130" y="474"/>
                    <a:pt x="32302" y="55"/>
                  </a:cubicBezTo>
                  <a:cubicBezTo>
                    <a:pt x="31969" y="19"/>
                    <a:pt x="31640" y="1"/>
                    <a:pt x="3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851;p47">
              <a:extLst>
                <a:ext uri="{FF2B5EF4-FFF2-40B4-BE49-F238E27FC236}">
                  <a16:creationId xmlns:a16="http://schemas.microsoft.com/office/drawing/2014/main" id="{315B7A79-CEF4-46DE-8737-90878913FA1A}"/>
                </a:ext>
              </a:extLst>
            </p:cNvPr>
            <p:cNvSpPr/>
            <p:nvPr/>
          </p:nvSpPr>
          <p:spPr>
            <a:xfrm>
              <a:off x="1234525" y="261525"/>
              <a:ext cx="456950" cy="917525"/>
            </a:xfrm>
            <a:custGeom>
              <a:avLst/>
              <a:gdLst/>
              <a:ahLst/>
              <a:cxnLst/>
              <a:rect l="l" t="t" r="r" b="b"/>
              <a:pathLst>
                <a:path w="18278" h="36701" extrusionOk="0">
                  <a:moveTo>
                    <a:pt x="9424" y="0"/>
                  </a:moveTo>
                  <a:lnTo>
                    <a:pt x="0" y="7139"/>
                  </a:lnTo>
                  <a:lnTo>
                    <a:pt x="1039" y="30872"/>
                  </a:lnTo>
                  <a:cubicBezTo>
                    <a:pt x="1181" y="34109"/>
                    <a:pt x="3831" y="36669"/>
                    <a:pt x="7071" y="36701"/>
                  </a:cubicBezTo>
                  <a:cubicBezTo>
                    <a:pt x="7091" y="36701"/>
                    <a:pt x="7110" y="36701"/>
                    <a:pt x="7130" y="36701"/>
                  </a:cubicBezTo>
                  <a:cubicBezTo>
                    <a:pt x="10580" y="36701"/>
                    <a:pt x="13350" y="33833"/>
                    <a:pt x="13219" y="30376"/>
                  </a:cubicBezTo>
                  <a:cubicBezTo>
                    <a:pt x="13112" y="27505"/>
                    <a:pt x="13002" y="24771"/>
                    <a:pt x="13002" y="24771"/>
                  </a:cubicBezTo>
                  <a:cubicBezTo>
                    <a:pt x="13002" y="24771"/>
                    <a:pt x="17704" y="24273"/>
                    <a:pt x="17991" y="19608"/>
                  </a:cubicBezTo>
                  <a:cubicBezTo>
                    <a:pt x="18277" y="14945"/>
                    <a:pt x="17991" y="4187"/>
                    <a:pt x="17991" y="4187"/>
                  </a:cubicBezTo>
                  <a:lnTo>
                    <a:pt x="9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852;p47">
              <a:extLst>
                <a:ext uri="{FF2B5EF4-FFF2-40B4-BE49-F238E27FC236}">
                  <a16:creationId xmlns:a16="http://schemas.microsoft.com/office/drawing/2014/main" id="{6E3D1DC8-767A-474E-A0D8-ED7399413525}"/>
                </a:ext>
              </a:extLst>
            </p:cNvPr>
            <p:cNvSpPr/>
            <p:nvPr/>
          </p:nvSpPr>
          <p:spPr>
            <a:xfrm>
              <a:off x="1629950" y="547300"/>
              <a:ext cx="31050" cy="29850"/>
            </a:xfrm>
            <a:custGeom>
              <a:avLst/>
              <a:gdLst/>
              <a:ahLst/>
              <a:cxnLst/>
              <a:rect l="l" t="t" r="r" b="b"/>
              <a:pathLst>
                <a:path w="1242" h="1194" extrusionOk="0">
                  <a:moveTo>
                    <a:pt x="645" y="1"/>
                  </a:moveTo>
                  <a:cubicBezTo>
                    <a:pt x="404" y="1"/>
                    <a:pt x="185" y="145"/>
                    <a:pt x="92" y="369"/>
                  </a:cubicBezTo>
                  <a:cubicBezTo>
                    <a:pt x="1" y="592"/>
                    <a:pt x="51" y="848"/>
                    <a:pt x="222" y="1019"/>
                  </a:cubicBezTo>
                  <a:cubicBezTo>
                    <a:pt x="336" y="1133"/>
                    <a:pt x="490" y="1194"/>
                    <a:pt x="645" y="1194"/>
                  </a:cubicBezTo>
                  <a:cubicBezTo>
                    <a:pt x="722" y="1194"/>
                    <a:pt x="800" y="1179"/>
                    <a:pt x="873" y="1148"/>
                  </a:cubicBezTo>
                  <a:cubicBezTo>
                    <a:pt x="1097" y="1056"/>
                    <a:pt x="1242" y="839"/>
                    <a:pt x="1242" y="597"/>
                  </a:cubicBezTo>
                  <a:cubicBezTo>
                    <a:pt x="1242" y="267"/>
                    <a:pt x="974" y="1"/>
                    <a:pt x="6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853;p47">
              <a:extLst>
                <a:ext uri="{FF2B5EF4-FFF2-40B4-BE49-F238E27FC236}">
                  <a16:creationId xmlns:a16="http://schemas.microsoft.com/office/drawing/2014/main" id="{C5BA38A3-DFB3-499F-A2ED-F45CED04A361}"/>
                </a:ext>
              </a:extLst>
            </p:cNvPr>
            <p:cNvSpPr/>
            <p:nvPr/>
          </p:nvSpPr>
          <p:spPr>
            <a:xfrm>
              <a:off x="1615800" y="527850"/>
              <a:ext cx="60600" cy="18375"/>
            </a:xfrm>
            <a:custGeom>
              <a:avLst/>
              <a:gdLst/>
              <a:ahLst/>
              <a:cxnLst/>
              <a:rect l="l" t="t" r="r" b="b"/>
              <a:pathLst>
                <a:path w="2424" h="735" extrusionOk="0">
                  <a:moveTo>
                    <a:pt x="1153" y="1"/>
                  </a:moveTo>
                  <a:cubicBezTo>
                    <a:pt x="793" y="1"/>
                    <a:pt x="482" y="123"/>
                    <a:pt x="291" y="256"/>
                  </a:cubicBezTo>
                  <a:cubicBezTo>
                    <a:pt x="80" y="401"/>
                    <a:pt x="1" y="543"/>
                    <a:pt x="33" y="581"/>
                  </a:cubicBezTo>
                  <a:cubicBezTo>
                    <a:pt x="41" y="591"/>
                    <a:pt x="55" y="596"/>
                    <a:pt x="75" y="596"/>
                  </a:cubicBezTo>
                  <a:cubicBezTo>
                    <a:pt x="208" y="596"/>
                    <a:pt x="597" y="388"/>
                    <a:pt x="1103" y="388"/>
                  </a:cubicBezTo>
                  <a:cubicBezTo>
                    <a:pt x="1143" y="388"/>
                    <a:pt x="1184" y="390"/>
                    <a:pt x="1226" y="392"/>
                  </a:cubicBezTo>
                  <a:cubicBezTo>
                    <a:pt x="1808" y="423"/>
                    <a:pt x="2224" y="735"/>
                    <a:pt x="2355" y="735"/>
                  </a:cubicBezTo>
                  <a:cubicBezTo>
                    <a:pt x="2368" y="735"/>
                    <a:pt x="2379" y="731"/>
                    <a:pt x="2386" y="724"/>
                  </a:cubicBezTo>
                  <a:cubicBezTo>
                    <a:pt x="2423" y="690"/>
                    <a:pt x="2362" y="540"/>
                    <a:pt x="2169" y="371"/>
                  </a:cubicBezTo>
                  <a:cubicBezTo>
                    <a:pt x="1982" y="201"/>
                    <a:pt x="1651" y="28"/>
                    <a:pt x="1249" y="3"/>
                  </a:cubicBezTo>
                  <a:cubicBezTo>
                    <a:pt x="1217" y="1"/>
                    <a:pt x="1185" y="1"/>
                    <a:pt x="1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854;p47">
              <a:extLst>
                <a:ext uri="{FF2B5EF4-FFF2-40B4-BE49-F238E27FC236}">
                  <a16:creationId xmlns:a16="http://schemas.microsoft.com/office/drawing/2014/main" id="{77C9B590-F09D-4717-9D05-97F03E199C19}"/>
                </a:ext>
              </a:extLst>
            </p:cNvPr>
            <p:cNvSpPr/>
            <p:nvPr/>
          </p:nvSpPr>
          <p:spPr>
            <a:xfrm>
              <a:off x="1457000" y="547300"/>
              <a:ext cx="31050" cy="29850"/>
            </a:xfrm>
            <a:custGeom>
              <a:avLst/>
              <a:gdLst/>
              <a:ahLst/>
              <a:cxnLst/>
              <a:rect l="l" t="t" r="r" b="b"/>
              <a:pathLst>
                <a:path w="1242" h="1194" extrusionOk="0">
                  <a:moveTo>
                    <a:pt x="645" y="1"/>
                  </a:moveTo>
                  <a:cubicBezTo>
                    <a:pt x="403" y="1"/>
                    <a:pt x="185" y="145"/>
                    <a:pt x="92" y="369"/>
                  </a:cubicBezTo>
                  <a:cubicBezTo>
                    <a:pt x="1" y="592"/>
                    <a:pt x="51" y="848"/>
                    <a:pt x="222" y="1019"/>
                  </a:cubicBezTo>
                  <a:cubicBezTo>
                    <a:pt x="336" y="1133"/>
                    <a:pt x="489" y="1194"/>
                    <a:pt x="645" y="1194"/>
                  </a:cubicBezTo>
                  <a:cubicBezTo>
                    <a:pt x="721" y="1194"/>
                    <a:pt x="799" y="1179"/>
                    <a:pt x="873" y="1148"/>
                  </a:cubicBezTo>
                  <a:cubicBezTo>
                    <a:pt x="1095" y="1056"/>
                    <a:pt x="1241" y="839"/>
                    <a:pt x="1241" y="597"/>
                  </a:cubicBezTo>
                  <a:cubicBezTo>
                    <a:pt x="1241" y="267"/>
                    <a:pt x="974" y="1"/>
                    <a:pt x="6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855;p47">
              <a:extLst>
                <a:ext uri="{FF2B5EF4-FFF2-40B4-BE49-F238E27FC236}">
                  <a16:creationId xmlns:a16="http://schemas.microsoft.com/office/drawing/2014/main" id="{655EDD84-DB5D-4699-A099-7C7083EFE714}"/>
                </a:ext>
              </a:extLst>
            </p:cNvPr>
            <p:cNvSpPr/>
            <p:nvPr/>
          </p:nvSpPr>
          <p:spPr>
            <a:xfrm>
              <a:off x="1437675" y="527850"/>
              <a:ext cx="60600" cy="18375"/>
            </a:xfrm>
            <a:custGeom>
              <a:avLst/>
              <a:gdLst/>
              <a:ahLst/>
              <a:cxnLst/>
              <a:rect l="l" t="t" r="r" b="b"/>
              <a:pathLst>
                <a:path w="2424" h="735" extrusionOk="0">
                  <a:moveTo>
                    <a:pt x="1153" y="1"/>
                  </a:moveTo>
                  <a:cubicBezTo>
                    <a:pt x="793" y="1"/>
                    <a:pt x="483" y="123"/>
                    <a:pt x="292" y="256"/>
                  </a:cubicBezTo>
                  <a:cubicBezTo>
                    <a:pt x="81" y="401"/>
                    <a:pt x="0" y="543"/>
                    <a:pt x="33" y="581"/>
                  </a:cubicBezTo>
                  <a:cubicBezTo>
                    <a:pt x="41" y="591"/>
                    <a:pt x="55" y="596"/>
                    <a:pt x="75" y="596"/>
                  </a:cubicBezTo>
                  <a:cubicBezTo>
                    <a:pt x="209" y="596"/>
                    <a:pt x="598" y="388"/>
                    <a:pt x="1103" y="388"/>
                  </a:cubicBezTo>
                  <a:cubicBezTo>
                    <a:pt x="1143" y="388"/>
                    <a:pt x="1184" y="390"/>
                    <a:pt x="1226" y="392"/>
                  </a:cubicBezTo>
                  <a:cubicBezTo>
                    <a:pt x="1808" y="423"/>
                    <a:pt x="2224" y="735"/>
                    <a:pt x="2355" y="735"/>
                  </a:cubicBezTo>
                  <a:cubicBezTo>
                    <a:pt x="2368" y="735"/>
                    <a:pt x="2378" y="731"/>
                    <a:pt x="2386" y="724"/>
                  </a:cubicBezTo>
                  <a:cubicBezTo>
                    <a:pt x="2424" y="690"/>
                    <a:pt x="2361" y="540"/>
                    <a:pt x="2170" y="371"/>
                  </a:cubicBezTo>
                  <a:cubicBezTo>
                    <a:pt x="1982" y="201"/>
                    <a:pt x="1650" y="28"/>
                    <a:pt x="1250" y="3"/>
                  </a:cubicBezTo>
                  <a:cubicBezTo>
                    <a:pt x="1218" y="1"/>
                    <a:pt x="1185" y="1"/>
                    <a:pt x="1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856;p47">
              <a:extLst>
                <a:ext uri="{FF2B5EF4-FFF2-40B4-BE49-F238E27FC236}">
                  <a16:creationId xmlns:a16="http://schemas.microsoft.com/office/drawing/2014/main" id="{992A805F-B4EE-447B-BC37-D08145DDC09A}"/>
                </a:ext>
              </a:extLst>
            </p:cNvPr>
            <p:cNvSpPr/>
            <p:nvPr/>
          </p:nvSpPr>
          <p:spPr>
            <a:xfrm>
              <a:off x="1405175" y="828575"/>
              <a:ext cx="155650" cy="82725"/>
            </a:xfrm>
            <a:custGeom>
              <a:avLst/>
              <a:gdLst/>
              <a:ahLst/>
              <a:cxnLst/>
              <a:rect l="l" t="t" r="r" b="b"/>
              <a:pathLst>
                <a:path w="6226" h="3309" extrusionOk="0">
                  <a:moveTo>
                    <a:pt x="1" y="1"/>
                  </a:moveTo>
                  <a:cubicBezTo>
                    <a:pt x="1" y="1"/>
                    <a:pt x="1467" y="3309"/>
                    <a:pt x="5856" y="3309"/>
                  </a:cubicBezTo>
                  <a:cubicBezTo>
                    <a:pt x="5977" y="3309"/>
                    <a:pt x="6100" y="3306"/>
                    <a:pt x="6226" y="3301"/>
                  </a:cubicBezTo>
                  <a:lnTo>
                    <a:pt x="6181" y="2089"/>
                  </a:lnTo>
                  <a:cubicBezTo>
                    <a:pt x="6181" y="2089"/>
                    <a:pt x="6177" y="2089"/>
                    <a:pt x="6171" y="2089"/>
                  </a:cubicBezTo>
                  <a:cubicBezTo>
                    <a:pt x="5985" y="2089"/>
                    <a:pt x="2945" y="205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857;p47">
              <a:extLst>
                <a:ext uri="{FF2B5EF4-FFF2-40B4-BE49-F238E27FC236}">
                  <a16:creationId xmlns:a16="http://schemas.microsoft.com/office/drawing/2014/main" id="{1A1EAD0C-1930-4101-B619-4BAD834373B1}"/>
                </a:ext>
              </a:extLst>
            </p:cNvPr>
            <p:cNvSpPr/>
            <p:nvPr/>
          </p:nvSpPr>
          <p:spPr>
            <a:xfrm>
              <a:off x="1551825" y="541500"/>
              <a:ext cx="45975" cy="141450"/>
            </a:xfrm>
            <a:custGeom>
              <a:avLst/>
              <a:gdLst/>
              <a:ahLst/>
              <a:cxnLst/>
              <a:rect l="l" t="t" r="r" b="b"/>
              <a:pathLst>
                <a:path w="1839" h="5658" extrusionOk="0">
                  <a:moveTo>
                    <a:pt x="36" y="0"/>
                  </a:moveTo>
                  <a:cubicBezTo>
                    <a:pt x="36" y="0"/>
                    <a:pt x="35" y="0"/>
                    <a:pt x="35" y="1"/>
                  </a:cubicBezTo>
                  <a:cubicBezTo>
                    <a:pt x="1" y="12"/>
                    <a:pt x="93" y="406"/>
                    <a:pt x="271" y="1034"/>
                  </a:cubicBezTo>
                  <a:cubicBezTo>
                    <a:pt x="448" y="1662"/>
                    <a:pt x="712" y="2523"/>
                    <a:pt x="1017" y="3471"/>
                  </a:cubicBezTo>
                  <a:cubicBezTo>
                    <a:pt x="1172" y="3937"/>
                    <a:pt x="1318" y="4382"/>
                    <a:pt x="1458" y="4803"/>
                  </a:cubicBezTo>
                  <a:cubicBezTo>
                    <a:pt x="1531" y="5007"/>
                    <a:pt x="1593" y="5196"/>
                    <a:pt x="1550" y="5322"/>
                  </a:cubicBezTo>
                  <a:cubicBezTo>
                    <a:pt x="1514" y="5443"/>
                    <a:pt x="1353" y="5468"/>
                    <a:pt x="1189" y="5476"/>
                  </a:cubicBezTo>
                  <a:cubicBezTo>
                    <a:pt x="540" y="5524"/>
                    <a:pt x="138" y="5572"/>
                    <a:pt x="138" y="5607"/>
                  </a:cubicBezTo>
                  <a:cubicBezTo>
                    <a:pt x="140" y="5640"/>
                    <a:pt x="491" y="5658"/>
                    <a:pt x="1070" y="5658"/>
                  </a:cubicBezTo>
                  <a:cubicBezTo>
                    <a:pt x="1111" y="5658"/>
                    <a:pt x="1154" y="5658"/>
                    <a:pt x="1198" y="5658"/>
                  </a:cubicBezTo>
                  <a:cubicBezTo>
                    <a:pt x="1211" y="5658"/>
                    <a:pt x="1225" y="5658"/>
                    <a:pt x="1239" y="5658"/>
                  </a:cubicBezTo>
                  <a:cubicBezTo>
                    <a:pt x="1309" y="5658"/>
                    <a:pt x="1388" y="5656"/>
                    <a:pt x="1476" y="5633"/>
                  </a:cubicBezTo>
                  <a:cubicBezTo>
                    <a:pt x="1580" y="5610"/>
                    <a:pt x="1701" y="5525"/>
                    <a:pt x="1749" y="5401"/>
                  </a:cubicBezTo>
                  <a:cubicBezTo>
                    <a:pt x="1839" y="5154"/>
                    <a:pt x="1741" y="4929"/>
                    <a:pt x="1686" y="4730"/>
                  </a:cubicBezTo>
                  <a:cubicBezTo>
                    <a:pt x="1552" y="4305"/>
                    <a:pt x="1412" y="3859"/>
                    <a:pt x="1264" y="3391"/>
                  </a:cubicBezTo>
                  <a:cubicBezTo>
                    <a:pt x="959" y="2444"/>
                    <a:pt x="668" y="1591"/>
                    <a:pt x="446" y="976"/>
                  </a:cubicBezTo>
                  <a:cubicBezTo>
                    <a:pt x="225" y="372"/>
                    <a:pt x="74" y="0"/>
                    <a:pt x="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858;p47">
              <a:extLst>
                <a:ext uri="{FF2B5EF4-FFF2-40B4-BE49-F238E27FC236}">
                  <a16:creationId xmlns:a16="http://schemas.microsoft.com/office/drawing/2014/main" id="{0EB3A53C-9BD7-4373-8C7F-390134120311}"/>
                </a:ext>
              </a:extLst>
            </p:cNvPr>
            <p:cNvSpPr/>
            <p:nvPr/>
          </p:nvSpPr>
          <p:spPr>
            <a:xfrm>
              <a:off x="1520975" y="695325"/>
              <a:ext cx="40200" cy="36000"/>
            </a:xfrm>
            <a:custGeom>
              <a:avLst/>
              <a:gdLst/>
              <a:ahLst/>
              <a:cxnLst/>
              <a:rect l="l" t="t" r="r" b="b"/>
              <a:pathLst>
                <a:path w="1608" h="1440" extrusionOk="0">
                  <a:moveTo>
                    <a:pt x="900" y="0"/>
                  </a:moveTo>
                  <a:lnTo>
                    <a:pt x="900" y="0"/>
                  </a:lnTo>
                  <a:cubicBezTo>
                    <a:pt x="663" y="82"/>
                    <a:pt x="425" y="193"/>
                    <a:pt x="256" y="378"/>
                  </a:cubicBezTo>
                  <a:cubicBezTo>
                    <a:pt x="87" y="565"/>
                    <a:pt x="1" y="844"/>
                    <a:pt x="98" y="1076"/>
                  </a:cubicBezTo>
                  <a:cubicBezTo>
                    <a:pt x="198" y="1316"/>
                    <a:pt x="467" y="1440"/>
                    <a:pt x="731" y="1440"/>
                  </a:cubicBezTo>
                  <a:cubicBezTo>
                    <a:pt x="791" y="1440"/>
                    <a:pt x="850" y="1433"/>
                    <a:pt x="907" y="1421"/>
                  </a:cubicBezTo>
                  <a:cubicBezTo>
                    <a:pt x="1155" y="1365"/>
                    <a:pt x="1385" y="1207"/>
                    <a:pt x="1495" y="979"/>
                  </a:cubicBezTo>
                  <a:cubicBezTo>
                    <a:pt x="1607" y="751"/>
                    <a:pt x="1584" y="456"/>
                    <a:pt x="1417" y="265"/>
                  </a:cubicBezTo>
                  <a:cubicBezTo>
                    <a:pt x="1314" y="147"/>
                    <a:pt x="1156" y="81"/>
                    <a:pt x="1001" y="81"/>
                  </a:cubicBezTo>
                  <a:cubicBezTo>
                    <a:pt x="905" y="81"/>
                    <a:pt x="810" y="106"/>
                    <a:pt x="730" y="161"/>
                  </a:cubicBezTo>
                  <a:lnTo>
                    <a:pt x="9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859;p47">
              <a:extLst>
                <a:ext uri="{FF2B5EF4-FFF2-40B4-BE49-F238E27FC236}">
                  <a16:creationId xmlns:a16="http://schemas.microsoft.com/office/drawing/2014/main" id="{0B7C62AF-8F18-41EF-869B-6CF1004DA8D5}"/>
                </a:ext>
              </a:extLst>
            </p:cNvPr>
            <p:cNvSpPr/>
            <p:nvPr/>
          </p:nvSpPr>
          <p:spPr>
            <a:xfrm>
              <a:off x="1518500" y="694150"/>
              <a:ext cx="46025" cy="27575"/>
            </a:xfrm>
            <a:custGeom>
              <a:avLst/>
              <a:gdLst/>
              <a:ahLst/>
              <a:cxnLst/>
              <a:rect l="l" t="t" r="r" b="b"/>
              <a:pathLst>
                <a:path w="1841" h="1103" extrusionOk="0">
                  <a:moveTo>
                    <a:pt x="107" y="0"/>
                  </a:moveTo>
                  <a:cubicBezTo>
                    <a:pt x="102" y="0"/>
                    <a:pt x="96" y="1"/>
                    <a:pt x="92" y="3"/>
                  </a:cubicBezTo>
                  <a:cubicBezTo>
                    <a:pt x="0" y="27"/>
                    <a:pt x="153" y="579"/>
                    <a:pt x="729" y="901"/>
                  </a:cubicBezTo>
                  <a:cubicBezTo>
                    <a:pt x="994" y="1054"/>
                    <a:pt x="1254" y="1103"/>
                    <a:pt x="1455" y="1103"/>
                  </a:cubicBezTo>
                  <a:cubicBezTo>
                    <a:pt x="1688" y="1103"/>
                    <a:pt x="1841" y="1037"/>
                    <a:pt x="1826" y="987"/>
                  </a:cubicBezTo>
                  <a:cubicBezTo>
                    <a:pt x="1817" y="888"/>
                    <a:pt x="1361" y="867"/>
                    <a:pt x="901" y="597"/>
                  </a:cubicBezTo>
                  <a:cubicBezTo>
                    <a:pt x="458" y="354"/>
                    <a:pt x="210" y="0"/>
                    <a:pt x="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860;p47">
              <a:extLst>
                <a:ext uri="{FF2B5EF4-FFF2-40B4-BE49-F238E27FC236}">
                  <a16:creationId xmlns:a16="http://schemas.microsoft.com/office/drawing/2014/main" id="{A657F9CB-AC86-4C39-92A5-7A8F5396617C}"/>
                </a:ext>
              </a:extLst>
            </p:cNvPr>
            <p:cNvSpPr/>
            <p:nvPr/>
          </p:nvSpPr>
          <p:spPr>
            <a:xfrm>
              <a:off x="1302550" y="238125"/>
              <a:ext cx="425050" cy="273225"/>
            </a:xfrm>
            <a:custGeom>
              <a:avLst/>
              <a:gdLst/>
              <a:ahLst/>
              <a:cxnLst/>
              <a:rect l="l" t="t" r="r" b="b"/>
              <a:pathLst>
                <a:path w="17002" h="10929" extrusionOk="0">
                  <a:moveTo>
                    <a:pt x="6883" y="0"/>
                  </a:moveTo>
                  <a:cubicBezTo>
                    <a:pt x="5025" y="0"/>
                    <a:pt x="3194" y="867"/>
                    <a:pt x="1956" y="2257"/>
                  </a:cubicBezTo>
                  <a:cubicBezTo>
                    <a:pt x="646" y="3731"/>
                    <a:pt x="1" y="5751"/>
                    <a:pt x="107" y="7721"/>
                  </a:cubicBezTo>
                  <a:cubicBezTo>
                    <a:pt x="147" y="8463"/>
                    <a:pt x="306" y="9238"/>
                    <a:pt x="799" y="9795"/>
                  </a:cubicBezTo>
                  <a:cubicBezTo>
                    <a:pt x="1483" y="10566"/>
                    <a:pt x="2609" y="10722"/>
                    <a:pt x="3635" y="10828"/>
                  </a:cubicBezTo>
                  <a:cubicBezTo>
                    <a:pt x="4126" y="10879"/>
                    <a:pt x="4628" y="10929"/>
                    <a:pt x="5123" y="10929"/>
                  </a:cubicBezTo>
                  <a:cubicBezTo>
                    <a:pt x="5691" y="10929"/>
                    <a:pt x="6251" y="10864"/>
                    <a:pt x="6779" y="10660"/>
                  </a:cubicBezTo>
                  <a:cubicBezTo>
                    <a:pt x="7401" y="10421"/>
                    <a:pt x="7960" y="9927"/>
                    <a:pt x="8234" y="9335"/>
                  </a:cubicBezTo>
                  <a:lnTo>
                    <a:pt x="8234" y="9335"/>
                  </a:lnTo>
                  <a:cubicBezTo>
                    <a:pt x="8360" y="9728"/>
                    <a:pt x="8640" y="10094"/>
                    <a:pt x="8993" y="10310"/>
                  </a:cubicBezTo>
                  <a:cubicBezTo>
                    <a:pt x="9631" y="10699"/>
                    <a:pt x="10407" y="10739"/>
                    <a:pt x="11160" y="10739"/>
                  </a:cubicBezTo>
                  <a:cubicBezTo>
                    <a:pt x="11234" y="10739"/>
                    <a:pt x="11308" y="10739"/>
                    <a:pt x="11381" y="10738"/>
                  </a:cubicBezTo>
                  <a:lnTo>
                    <a:pt x="14903" y="10712"/>
                  </a:lnTo>
                  <a:cubicBezTo>
                    <a:pt x="15305" y="10709"/>
                    <a:pt x="15736" y="10697"/>
                    <a:pt x="16060" y="10458"/>
                  </a:cubicBezTo>
                  <a:cubicBezTo>
                    <a:pt x="16491" y="10142"/>
                    <a:pt x="16581" y="9545"/>
                    <a:pt x="16636" y="9013"/>
                  </a:cubicBezTo>
                  <a:cubicBezTo>
                    <a:pt x="16830" y="7136"/>
                    <a:pt x="17002" y="5138"/>
                    <a:pt x="16142" y="3461"/>
                  </a:cubicBezTo>
                  <a:cubicBezTo>
                    <a:pt x="15369" y="1956"/>
                    <a:pt x="13856" y="940"/>
                    <a:pt x="12249" y="407"/>
                  </a:cubicBezTo>
                  <a:cubicBezTo>
                    <a:pt x="11209" y="61"/>
                    <a:pt x="10111" y="41"/>
                    <a:pt x="9007" y="41"/>
                  </a:cubicBezTo>
                  <a:cubicBezTo>
                    <a:pt x="8862" y="41"/>
                    <a:pt x="8718" y="41"/>
                    <a:pt x="8573" y="41"/>
                  </a:cubicBezTo>
                  <a:cubicBezTo>
                    <a:pt x="8119" y="41"/>
                    <a:pt x="7665" y="38"/>
                    <a:pt x="7215" y="10"/>
                  </a:cubicBezTo>
                  <a:cubicBezTo>
                    <a:pt x="7104" y="3"/>
                    <a:pt x="6994" y="0"/>
                    <a:pt x="6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861;p47">
              <a:extLst>
                <a:ext uri="{FF2B5EF4-FFF2-40B4-BE49-F238E27FC236}">
                  <a16:creationId xmlns:a16="http://schemas.microsoft.com/office/drawing/2014/main" id="{DABC7B8B-EAD2-4F9B-A9F4-4FBCAAE263D0}"/>
                </a:ext>
              </a:extLst>
            </p:cNvPr>
            <p:cNvSpPr/>
            <p:nvPr/>
          </p:nvSpPr>
          <p:spPr>
            <a:xfrm>
              <a:off x="1221725" y="297750"/>
              <a:ext cx="170825" cy="721550"/>
            </a:xfrm>
            <a:custGeom>
              <a:avLst/>
              <a:gdLst/>
              <a:ahLst/>
              <a:cxnLst/>
              <a:rect l="l" t="t" r="r" b="b"/>
              <a:pathLst>
                <a:path w="6833" h="28862" extrusionOk="0">
                  <a:moveTo>
                    <a:pt x="3757" y="1"/>
                  </a:moveTo>
                  <a:cubicBezTo>
                    <a:pt x="3182" y="1"/>
                    <a:pt x="2597" y="242"/>
                    <a:pt x="2146" y="612"/>
                  </a:cubicBezTo>
                  <a:cubicBezTo>
                    <a:pt x="1508" y="1138"/>
                    <a:pt x="1095" y="1884"/>
                    <a:pt x="747" y="2633"/>
                  </a:cubicBezTo>
                  <a:lnTo>
                    <a:pt x="0" y="8297"/>
                  </a:lnTo>
                  <a:lnTo>
                    <a:pt x="560" y="16228"/>
                  </a:lnTo>
                  <a:lnTo>
                    <a:pt x="512" y="28751"/>
                  </a:lnTo>
                  <a:cubicBezTo>
                    <a:pt x="655" y="28827"/>
                    <a:pt x="811" y="28862"/>
                    <a:pt x="978" y="28862"/>
                  </a:cubicBezTo>
                  <a:cubicBezTo>
                    <a:pt x="2315" y="28862"/>
                    <a:pt x="4318" y="26641"/>
                    <a:pt x="5021" y="25559"/>
                  </a:cubicBezTo>
                  <a:cubicBezTo>
                    <a:pt x="5813" y="24342"/>
                    <a:pt x="5885" y="22790"/>
                    <a:pt x="5715" y="21347"/>
                  </a:cubicBezTo>
                  <a:cubicBezTo>
                    <a:pt x="5545" y="19905"/>
                    <a:pt x="5161" y="18485"/>
                    <a:pt x="5131" y="17033"/>
                  </a:cubicBezTo>
                  <a:cubicBezTo>
                    <a:pt x="5084" y="14682"/>
                    <a:pt x="5969" y="12423"/>
                    <a:pt x="6383" y="10108"/>
                  </a:cubicBezTo>
                  <a:cubicBezTo>
                    <a:pt x="6832" y="7585"/>
                    <a:pt x="6725" y="4993"/>
                    <a:pt x="6067" y="2516"/>
                  </a:cubicBezTo>
                  <a:cubicBezTo>
                    <a:pt x="5812" y="1555"/>
                    <a:pt x="5378" y="511"/>
                    <a:pt x="4458" y="134"/>
                  </a:cubicBezTo>
                  <a:cubicBezTo>
                    <a:pt x="4233" y="43"/>
                    <a:pt x="3996" y="1"/>
                    <a:pt x="3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862;p47">
              <a:extLst>
                <a:ext uri="{FF2B5EF4-FFF2-40B4-BE49-F238E27FC236}">
                  <a16:creationId xmlns:a16="http://schemas.microsoft.com/office/drawing/2014/main" id="{5C948813-ACD5-47D7-950E-82E3A7091391}"/>
                </a:ext>
              </a:extLst>
            </p:cNvPr>
            <p:cNvSpPr/>
            <p:nvPr/>
          </p:nvSpPr>
          <p:spPr>
            <a:xfrm>
              <a:off x="745500" y="1025100"/>
              <a:ext cx="1420850" cy="1190400"/>
            </a:xfrm>
            <a:custGeom>
              <a:avLst/>
              <a:gdLst/>
              <a:ahLst/>
              <a:cxnLst/>
              <a:rect l="l" t="t" r="r" b="b"/>
              <a:pathLst>
                <a:path w="56834" h="47616" extrusionOk="0">
                  <a:moveTo>
                    <a:pt x="16351" y="0"/>
                  </a:moveTo>
                  <a:cubicBezTo>
                    <a:pt x="0" y="0"/>
                    <a:pt x="6650" y="18452"/>
                    <a:pt x="6650" y="18452"/>
                  </a:cubicBezTo>
                  <a:cubicBezTo>
                    <a:pt x="7413" y="23318"/>
                    <a:pt x="11048" y="31762"/>
                    <a:pt x="14252" y="39117"/>
                  </a:cubicBezTo>
                  <a:cubicBezTo>
                    <a:pt x="17457" y="46471"/>
                    <a:pt x="20066" y="47502"/>
                    <a:pt x="29171" y="47614"/>
                  </a:cubicBezTo>
                  <a:cubicBezTo>
                    <a:pt x="29258" y="47615"/>
                    <a:pt x="29346" y="47616"/>
                    <a:pt x="29435" y="47616"/>
                  </a:cubicBezTo>
                  <a:cubicBezTo>
                    <a:pt x="39211" y="47616"/>
                    <a:pt x="56833" y="41207"/>
                    <a:pt x="56833" y="41207"/>
                  </a:cubicBezTo>
                  <a:lnTo>
                    <a:pt x="53406" y="29510"/>
                  </a:lnTo>
                  <a:cubicBezTo>
                    <a:pt x="53406" y="29510"/>
                    <a:pt x="34024" y="33469"/>
                    <a:pt x="29841" y="33469"/>
                  </a:cubicBezTo>
                  <a:cubicBezTo>
                    <a:pt x="29527" y="33469"/>
                    <a:pt x="29299" y="33447"/>
                    <a:pt x="29171" y="33399"/>
                  </a:cubicBezTo>
                  <a:cubicBezTo>
                    <a:pt x="27336" y="32712"/>
                    <a:pt x="25441" y="27041"/>
                    <a:pt x="23978" y="23167"/>
                  </a:cubicBezTo>
                  <a:cubicBezTo>
                    <a:pt x="23821" y="22752"/>
                    <a:pt x="21649" y="15575"/>
                    <a:pt x="21649" y="15575"/>
                  </a:cubicBezTo>
                  <a:lnTo>
                    <a:pt x="18936" y="139"/>
                  </a:lnTo>
                  <a:cubicBezTo>
                    <a:pt x="18016" y="45"/>
                    <a:pt x="17156" y="0"/>
                    <a:pt x="16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863;p47">
              <a:extLst>
                <a:ext uri="{FF2B5EF4-FFF2-40B4-BE49-F238E27FC236}">
                  <a16:creationId xmlns:a16="http://schemas.microsoft.com/office/drawing/2014/main" id="{2346E86A-02FE-4D7F-8E90-72308794D876}"/>
                </a:ext>
              </a:extLst>
            </p:cNvPr>
            <p:cNvSpPr/>
            <p:nvPr/>
          </p:nvSpPr>
          <p:spPr>
            <a:xfrm>
              <a:off x="1223325" y="1125975"/>
              <a:ext cx="857375" cy="738650"/>
            </a:xfrm>
            <a:custGeom>
              <a:avLst/>
              <a:gdLst/>
              <a:ahLst/>
              <a:cxnLst/>
              <a:rect l="l" t="t" r="r" b="b"/>
              <a:pathLst>
                <a:path w="34295" h="29546" extrusionOk="0">
                  <a:moveTo>
                    <a:pt x="13" y="0"/>
                  </a:moveTo>
                  <a:cubicBezTo>
                    <a:pt x="13" y="0"/>
                    <a:pt x="13" y="0"/>
                    <a:pt x="13" y="0"/>
                  </a:cubicBezTo>
                  <a:cubicBezTo>
                    <a:pt x="1" y="6"/>
                    <a:pt x="59" y="191"/>
                    <a:pt x="181" y="542"/>
                  </a:cubicBezTo>
                  <a:cubicBezTo>
                    <a:pt x="314" y="920"/>
                    <a:pt x="495" y="1429"/>
                    <a:pt x="721" y="2069"/>
                  </a:cubicBezTo>
                  <a:cubicBezTo>
                    <a:pt x="1191" y="3396"/>
                    <a:pt x="1850" y="5322"/>
                    <a:pt x="2633" y="7713"/>
                  </a:cubicBezTo>
                  <a:cubicBezTo>
                    <a:pt x="4223" y="12488"/>
                    <a:pt x="6190" y="19162"/>
                    <a:pt x="8765" y="26410"/>
                  </a:cubicBezTo>
                  <a:cubicBezTo>
                    <a:pt x="9138" y="27449"/>
                    <a:pt x="9524" y="28467"/>
                    <a:pt x="9894" y="29428"/>
                  </a:cubicBezTo>
                  <a:lnTo>
                    <a:pt x="9936" y="29536"/>
                  </a:lnTo>
                  <a:lnTo>
                    <a:pt x="10052" y="29538"/>
                  </a:lnTo>
                  <a:cubicBezTo>
                    <a:pt x="10303" y="29543"/>
                    <a:pt x="10553" y="29546"/>
                    <a:pt x="10802" y="29546"/>
                  </a:cubicBezTo>
                  <a:cubicBezTo>
                    <a:pt x="14008" y="29546"/>
                    <a:pt x="17024" y="29156"/>
                    <a:pt x="19723" y="28646"/>
                  </a:cubicBezTo>
                  <a:cubicBezTo>
                    <a:pt x="22635" y="28107"/>
                    <a:pt x="25204" y="27480"/>
                    <a:pt x="27359" y="26997"/>
                  </a:cubicBezTo>
                  <a:cubicBezTo>
                    <a:pt x="29511" y="26504"/>
                    <a:pt x="31246" y="26133"/>
                    <a:pt x="32443" y="25881"/>
                  </a:cubicBezTo>
                  <a:lnTo>
                    <a:pt x="33818" y="25594"/>
                  </a:lnTo>
                  <a:cubicBezTo>
                    <a:pt x="34132" y="25526"/>
                    <a:pt x="34295" y="25486"/>
                    <a:pt x="34293" y="25475"/>
                  </a:cubicBezTo>
                  <a:cubicBezTo>
                    <a:pt x="34293" y="25473"/>
                    <a:pt x="34287" y="25472"/>
                    <a:pt x="34276" y="25472"/>
                  </a:cubicBezTo>
                  <a:cubicBezTo>
                    <a:pt x="34225" y="25472"/>
                    <a:pt x="34066" y="25492"/>
                    <a:pt x="33807" y="25531"/>
                  </a:cubicBezTo>
                  <a:lnTo>
                    <a:pt x="32417" y="25755"/>
                  </a:lnTo>
                  <a:cubicBezTo>
                    <a:pt x="31212" y="25968"/>
                    <a:pt x="29467" y="26305"/>
                    <a:pt x="27308" y="26769"/>
                  </a:cubicBezTo>
                  <a:cubicBezTo>
                    <a:pt x="25147" y="27222"/>
                    <a:pt x="22573" y="27821"/>
                    <a:pt x="19667" y="28340"/>
                  </a:cubicBezTo>
                  <a:cubicBezTo>
                    <a:pt x="16994" y="28828"/>
                    <a:pt x="14024" y="29199"/>
                    <a:pt x="10874" y="29199"/>
                  </a:cubicBezTo>
                  <a:cubicBezTo>
                    <a:pt x="10643" y="29199"/>
                    <a:pt x="10411" y="29197"/>
                    <a:pt x="10178" y="29193"/>
                  </a:cubicBezTo>
                  <a:lnTo>
                    <a:pt x="10178" y="29193"/>
                  </a:lnTo>
                  <a:cubicBezTo>
                    <a:pt x="9823" y="28266"/>
                    <a:pt x="9453" y="27289"/>
                    <a:pt x="9094" y="26292"/>
                  </a:cubicBezTo>
                  <a:cubicBezTo>
                    <a:pt x="6523" y="19058"/>
                    <a:pt x="4518" y="12393"/>
                    <a:pt x="2868" y="7635"/>
                  </a:cubicBezTo>
                  <a:cubicBezTo>
                    <a:pt x="2053" y="5252"/>
                    <a:pt x="1358" y="3336"/>
                    <a:pt x="849" y="2022"/>
                  </a:cubicBezTo>
                  <a:cubicBezTo>
                    <a:pt x="600" y="1364"/>
                    <a:pt x="387" y="859"/>
                    <a:pt x="246" y="516"/>
                  </a:cubicBezTo>
                  <a:cubicBezTo>
                    <a:pt x="106" y="178"/>
                    <a:pt x="26"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864;p47">
              <a:extLst>
                <a:ext uri="{FF2B5EF4-FFF2-40B4-BE49-F238E27FC236}">
                  <a16:creationId xmlns:a16="http://schemas.microsoft.com/office/drawing/2014/main" id="{6A342A64-5915-4E22-8EB8-9FDA40A102F8}"/>
                </a:ext>
              </a:extLst>
            </p:cNvPr>
            <p:cNvSpPr/>
            <p:nvPr/>
          </p:nvSpPr>
          <p:spPr>
            <a:xfrm>
              <a:off x="1003725" y="1772300"/>
              <a:ext cx="1162725" cy="457425"/>
            </a:xfrm>
            <a:custGeom>
              <a:avLst/>
              <a:gdLst/>
              <a:ahLst/>
              <a:cxnLst/>
              <a:rect l="l" t="t" r="r" b="b"/>
              <a:pathLst>
                <a:path w="46509" h="18297" extrusionOk="0">
                  <a:moveTo>
                    <a:pt x="12" y="0"/>
                  </a:moveTo>
                  <a:cubicBezTo>
                    <a:pt x="12" y="0"/>
                    <a:pt x="12" y="0"/>
                    <a:pt x="12" y="0"/>
                  </a:cubicBezTo>
                  <a:cubicBezTo>
                    <a:pt x="1" y="6"/>
                    <a:pt x="68" y="193"/>
                    <a:pt x="204" y="545"/>
                  </a:cubicBezTo>
                  <a:cubicBezTo>
                    <a:pt x="341" y="897"/>
                    <a:pt x="547" y="1414"/>
                    <a:pt x="826" y="2076"/>
                  </a:cubicBezTo>
                  <a:cubicBezTo>
                    <a:pt x="1387" y="3397"/>
                    <a:pt x="2210" y="5308"/>
                    <a:pt x="3422" y="7578"/>
                  </a:cubicBezTo>
                  <a:cubicBezTo>
                    <a:pt x="4651" y="9823"/>
                    <a:pt x="6260" y="12496"/>
                    <a:pt x="8785" y="14827"/>
                  </a:cubicBezTo>
                  <a:cubicBezTo>
                    <a:pt x="10048" y="15978"/>
                    <a:pt x="11577" y="16996"/>
                    <a:pt x="13351" y="17618"/>
                  </a:cubicBezTo>
                  <a:cubicBezTo>
                    <a:pt x="14240" y="17924"/>
                    <a:pt x="15180" y="18110"/>
                    <a:pt x="16138" y="18200"/>
                  </a:cubicBezTo>
                  <a:cubicBezTo>
                    <a:pt x="16763" y="18271"/>
                    <a:pt x="17395" y="18296"/>
                    <a:pt x="18032" y="18296"/>
                  </a:cubicBezTo>
                  <a:cubicBezTo>
                    <a:pt x="18373" y="18296"/>
                    <a:pt x="18715" y="18289"/>
                    <a:pt x="19059" y="18278"/>
                  </a:cubicBezTo>
                  <a:cubicBezTo>
                    <a:pt x="23001" y="18092"/>
                    <a:pt x="26656" y="17187"/>
                    <a:pt x="29944" y="16372"/>
                  </a:cubicBezTo>
                  <a:cubicBezTo>
                    <a:pt x="33233" y="15541"/>
                    <a:pt x="36189" y="14758"/>
                    <a:pt x="38653" y="14034"/>
                  </a:cubicBezTo>
                  <a:cubicBezTo>
                    <a:pt x="41118" y="13315"/>
                    <a:pt x="43088" y="12653"/>
                    <a:pt x="44437" y="12158"/>
                  </a:cubicBezTo>
                  <a:cubicBezTo>
                    <a:pt x="45109" y="11908"/>
                    <a:pt x="45629" y="11706"/>
                    <a:pt x="45977" y="11559"/>
                  </a:cubicBezTo>
                  <a:cubicBezTo>
                    <a:pt x="46327" y="11413"/>
                    <a:pt x="46508" y="11331"/>
                    <a:pt x="46504" y="11320"/>
                  </a:cubicBezTo>
                  <a:cubicBezTo>
                    <a:pt x="46504" y="11319"/>
                    <a:pt x="46502" y="11318"/>
                    <a:pt x="46499" y="11318"/>
                  </a:cubicBezTo>
                  <a:cubicBezTo>
                    <a:pt x="46466" y="11318"/>
                    <a:pt x="46280" y="11379"/>
                    <a:pt x="45953" y="11495"/>
                  </a:cubicBezTo>
                  <a:lnTo>
                    <a:pt x="44390" y="12031"/>
                  </a:lnTo>
                  <a:cubicBezTo>
                    <a:pt x="43032" y="12485"/>
                    <a:pt x="41053" y="13111"/>
                    <a:pt x="38583" y="13798"/>
                  </a:cubicBezTo>
                  <a:cubicBezTo>
                    <a:pt x="36116" y="14490"/>
                    <a:pt x="33158" y="15248"/>
                    <a:pt x="29865" y="16060"/>
                  </a:cubicBezTo>
                  <a:cubicBezTo>
                    <a:pt x="26579" y="16857"/>
                    <a:pt x="22937" y="17747"/>
                    <a:pt x="19044" y="17928"/>
                  </a:cubicBezTo>
                  <a:cubicBezTo>
                    <a:pt x="18697" y="17940"/>
                    <a:pt x="18352" y="17947"/>
                    <a:pt x="18009" y="17947"/>
                  </a:cubicBezTo>
                  <a:cubicBezTo>
                    <a:pt x="17390" y="17947"/>
                    <a:pt x="16777" y="17923"/>
                    <a:pt x="16173" y="17855"/>
                  </a:cubicBezTo>
                  <a:cubicBezTo>
                    <a:pt x="15234" y="17769"/>
                    <a:pt x="14319" y="17587"/>
                    <a:pt x="13460" y="17295"/>
                  </a:cubicBezTo>
                  <a:cubicBezTo>
                    <a:pt x="11743" y="16697"/>
                    <a:pt x="10246" y="15712"/>
                    <a:pt x="9000" y="14589"/>
                  </a:cubicBezTo>
                  <a:cubicBezTo>
                    <a:pt x="6509" y="12315"/>
                    <a:pt x="4888" y="9677"/>
                    <a:pt x="3639" y="7458"/>
                  </a:cubicBezTo>
                  <a:cubicBezTo>
                    <a:pt x="2406" y="5217"/>
                    <a:pt x="1548" y="3324"/>
                    <a:pt x="951" y="2022"/>
                  </a:cubicBezTo>
                  <a:cubicBezTo>
                    <a:pt x="665" y="1391"/>
                    <a:pt x="438" y="889"/>
                    <a:pt x="268" y="518"/>
                  </a:cubicBezTo>
                  <a:cubicBezTo>
                    <a:pt x="113" y="178"/>
                    <a:pt x="25" y="0"/>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865;p47">
              <a:extLst>
                <a:ext uri="{FF2B5EF4-FFF2-40B4-BE49-F238E27FC236}">
                  <a16:creationId xmlns:a16="http://schemas.microsoft.com/office/drawing/2014/main" id="{2810CB35-F854-4907-AA38-CF381FC1729E}"/>
                </a:ext>
              </a:extLst>
            </p:cNvPr>
            <p:cNvSpPr/>
            <p:nvPr/>
          </p:nvSpPr>
          <p:spPr>
            <a:xfrm>
              <a:off x="1085075" y="1958625"/>
              <a:ext cx="726225" cy="316300"/>
            </a:xfrm>
            <a:custGeom>
              <a:avLst/>
              <a:gdLst/>
              <a:ahLst/>
              <a:cxnLst/>
              <a:rect l="l" t="t" r="r" b="b"/>
              <a:pathLst>
                <a:path w="29049" h="12652" extrusionOk="0">
                  <a:moveTo>
                    <a:pt x="0" y="1"/>
                  </a:moveTo>
                  <a:cubicBezTo>
                    <a:pt x="1" y="1"/>
                    <a:pt x="3327" y="12652"/>
                    <a:pt x="11834" y="12652"/>
                  </a:cubicBezTo>
                  <a:cubicBezTo>
                    <a:pt x="11920" y="12652"/>
                    <a:pt x="12007" y="12651"/>
                    <a:pt x="12094" y="12648"/>
                  </a:cubicBezTo>
                  <a:cubicBezTo>
                    <a:pt x="20793" y="12387"/>
                    <a:pt x="29048" y="8657"/>
                    <a:pt x="29048" y="8657"/>
                  </a:cubicBezTo>
                  <a:lnTo>
                    <a:pt x="28659" y="8256"/>
                  </a:lnTo>
                  <a:cubicBezTo>
                    <a:pt x="28659" y="8256"/>
                    <a:pt x="20101" y="10101"/>
                    <a:pt x="14194" y="10101"/>
                  </a:cubicBezTo>
                  <a:cubicBezTo>
                    <a:pt x="12337" y="10101"/>
                    <a:pt x="10743" y="9919"/>
                    <a:pt x="9759" y="9439"/>
                  </a:cubicBezTo>
                  <a:cubicBezTo>
                    <a:pt x="1957" y="5637"/>
                    <a:pt x="1" y="1"/>
                    <a:pt x="0" y="1"/>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866;p47">
              <a:extLst>
                <a:ext uri="{FF2B5EF4-FFF2-40B4-BE49-F238E27FC236}">
                  <a16:creationId xmlns:a16="http://schemas.microsoft.com/office/drawing/2014/main" id="{72B6A4E3-3FA5-4C36-A835-A5AC5CD155E8}"/>
                </a:ext>
              </a:extLst>
            </p:cNvPr>
            <p:cNvSpPr/>
            <p:nvPr/>
          </p:nvSpPr>
          <p:spPr>
            <a:xfrm>
              <a:off x="2080650" y="1620350"/>
              <a:ext cx="331125" cy="401250"/>
            </a:xfrm>
            <a:custGeom>
              <a:avLst/>
              <a:gdLst/>
              <a:ahLst/>
              <a:cxnLst/>
              <a:rect l="l" t="t" r="r" b="b"/>
              <a:pathLst>
                <a:path w="13245" h="16050" extrusionOk="0">
                  <a:moveTo>
                    <a:pt x="7245" y="0"/>
                  </a:moveTo>
                  <a:cubicBezTo>
                    <a:pt x="6865" y="0"/>
                    <a:pt x="6463" y="272"/>
                    <a:pt x="6386" y="749"/>
                  </a:cubicBezTo>
                  <a:cubicBezTo>
                    <a:pt x="6282" y="1392"/>
                    <a:pt x="5777" y="2409"/>
                    <a:pt x="5368" y="3156"/>
                  </a:cubicBezTo>
                  <a:cubicBezTo>
                    <a:pt x="5030" y="3776"/>
                    <a:pt x="4590" y="4332"/>
                    <a:pt x="4066" y="4802"/>
                  </a:cubicBezTo>
                  <a:cubicBezTo>
                    <a:pt x="3452" y="5348"/>
                    <a:pt x="2911" y="5786"/>
                    <a:pt x="2442" y="6147"/>
                  </a:cubicBezTo>
                  <a:lnTo>
                    <a:pt x="0" y="8504"/>
                  </a:lnTo>
                  <a:lnTo>
                    <a:pt x="2211" y="16050"/>
                  </a:lnTo>
                  <a:lnTo>
                    <a:pt x="4956" y="16021"/>
                  </a:lnTo>
                  <a:cubicBezTo>
                    <a:pt x="7451" y="15778"/>
                    <a:pt x="8847" y="15738"/>
                    <a:pt x="9543" y="15074"/>
                  </a:cubicBezTo>
                  <a:cubicBezTo>
                    <a:pt x="10476" y="14185"/>
                    <a:pt x="9193" y="13313"/>
                    <a:pt x="9193" y="13313"/>
                  </a:cubicBezTo>
                  <a:cubicBezTo>
                    <a:pt x="9193" y="13313"/>
                    <a:pt x="10999" y="12694"/>
                    <a:pt x="10830" y="11594"/>
                  </a:cubicBezTo>
                  <a:cubicBezTo>
                    <a:pt x="10715" y="10843"/>
                    <a:pt x="9859" y="10758"/>
                    <a:pt x="9859" y="10758"/>
                  </a:cubicBezTo>
                  <a:cubicBezTo>
                    <a:pt x="9859" y="10758"/>
                    <a:pt x="11452" y="10137"/>
                    <a:pt x="11767" y="9474"/>
                  </a:cubicBezTo>
                  <a:cubicBezTo>
                    <a:pt x="12196" y="8568"/>
                    <a:pt x="11071" y="8085"/>
                    <a:pt x="11071" y="8085"/>
                  </a:cubicBezTo>
                  <a:cubicBezTo>
                    <a:pt x="13244" y="6746"/>
                    <a:pt x="13046" y="5423"/>
                    <a:pt x="12545" y="5291"/>
                  </a:cubicBezTo>
                  <a:cubicBezTo>
                    <a:pt x="12506" y="5281"/>
                    <a:pt x="12459" y="5276"/>
                    <a:pt x="12407" y="5276"/>
                  </a:cubicBezTo>
                  <a:cubicBezTo>
                    <a:pt x="11788" y="5276"/>
                    <a:pt x="10348" y="5936"/>
                    <a:pt x="10348" y="5936"/>
                  </a:cubicBezTo>
                  <a:cubicBezTo>
                    <a:pt x="9551" y="6165"/>
                    <a:pt x="7986" y="6636"/>
                    <a:pt x="7007" y="6636"/>
                  </a:cubicBezTo>
                  <a:cubicBezTo>
                    <a:pt x="6229" y="6636"/>
                    <a:pt x="5821" y="6338"/>
                    <a:pt x="6461" y="5385"/>
                  </a:cubicBezTo>
                  <a:cubicBezTo>
                    <a:pt x="7908" y="3233"/>
                    <a:pt x="8208" y="1033"/>
                    <a:pt x="7875" y="380"/>
                  </a:cubicBezTo>
                  <a:cubicBezTo>
                    <a:pt x="7742" y="120"/>
                    <a:pt x="7498" y="0"/>
                    <a:pt x="7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119435" y="283561"/>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Proceso Elegido</a:t>
            </a:r>
            <a:endParaRPr sz="3000" dirty="0">
              <a:solidFill>
                <a:schemeClr val="tx1"/>
              </a:solidFill>
            </a:endParaRPr>
          </a:p>
        </p:txBody>
      </p:sp>
      <p:pic>
        <p:nvPicPr>
          <p:cNvPr id="3" name="Imagen 2" descr="Captura de pantalla de un celular&#10;&#10;Descripción generada automáticamente">
            <a:extLst>
              <a:ext uri="{FF2B5EF4-FFF2-40B4-BE49-F238E27FC236}">
                <a16:creationId xmlns:a16="http://schemas.microsoft.com/office/drawing/2014/main" id="{2C6D0343-D38C-4761-AF5B-3B9AA0466944}"/>
              </a:ext>
            </a:extLst>
          </p:cNvPr>
          <p:cNvPicPr>
            <a:picLocks noChangeAspect="1"/>
          </p:cNvPicPr>
          <p:nvPr/>
        </p:nvPicPr>
        <p:blipFill>
          <a:blip r:embed="rId3"/>
          <a:stretch>
            <a:fillRect/>
          </a:stretch>
        </p:blipFill>
        <p:spPr>
          <a:xfrm>
            <a:off x="960505" y="1166530"/>
            <a:ext cx="7630246" cy="4084083"/>
          </a:xfrm>
          <a:prstGeom prst="rect">
            <a:avLst/>
          </a:prstGeom>
        </p:spPr>
      </p:pic>
    </p:spTree>
    <p:extLst>
      <p:ext uri="{BB962C8B-B14F-4D97-AF65-F5344CB8AC3E}">
        <p14:creationId xmlns:p14="http://schemas.microsoft.com/office/powerpoint/2010/main" val="2787119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119435" y="283561"/>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Proceso Elegido</a:t>
            </a:r>
            <a:endParaRPr sz="3000" dirty="0">
              <a:solidFill>
                <a:schemeClr val="tx1"/>
              </a:solidFill>
            </a:endParaRPr>
          </a:p>
        </p:txBody>
      </p:sp>
      <p:pic>
        <p:nvPicPr>
          <p:cNvPr id="5" name="Imagen 4" descr="Captura de pantalla de un celular&#10;&#10;Descripción generada automáticamente">
            <a:extLst>
              <a:ext uri="{FF2B5EF4-FFF2-40B4-BE49-F238E27FC236}">
                <a16:creationId xmlns:a16="http://schemas.microsoft.com/office/drawing/2014/main" id="{C78CF81C-2DD8-43E7-90D0-3EE780797AAC}"/>
              </a:ext>
            </a:extLst>
          </p:cNvPr>
          <p:cNvPicPr>
            <a:picLocks noChangeAspect="1"/>
          </p:cNvPicPr>
          <p:nvPr/>
        </p:nvPicPr>
        <p:blipFill>
          <a:blip r:embed="rId3"/>
          <a:stretch>
            <a:fillRect/>
          </a:stretch>
        </p:blipFill>
        <p:spPr>
          <a:xfrm>
            <a:off x="1860688" y="1519431"/>
            <a:ext cx="5336563" cy="3106357"/>
          </a:xfrm>
          <a:prstGeom prst="rect">
            <a:avLst/>
          </a:prstGeom>
        </p:spPr>
      </p:pic>
    </p:spTree>
    <p:extLst>
      <p:ext uri="{BB962C8B-B14F-4D97-AF65-F5344CB8AC3E}">
        <p14:creationId xmlns:p14="http://schemas.microsoft.com/office/powerpoint/2010/main" val="39995249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119435" y="283561"/>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Conclusiones</a:t>
            </a:r>
            <a:endParaRPr sz="3000" dirty="0">
              <a:solidFill>
                <a:schemeClr val="tx1"/>
              </a:solidFill>
            </a:endParaRPr>
          </a:p>
        </p:txBody>
      </p:sp>
      <p:grpSp>
        <p:nvGrpSpPr>
          <p:cNvPr id="3" name="Google Shape;2867;p47">
            <a:extLst>
              <a:ext uri="{FF2B5EF4-FFF2-40B4-BE49-F238E27FC236}">
                <a16:creationId xmlns:a16="http://schemas.microsoft.com/office/drawing/2014/main" id="{4CAA1002-34FF-413F-8EFF-749ED69E70F0}"/>
              </a:ext>
            </a:extLst>
          </p:cNvPr>
          <p:cNvGrpSpPr/>
          <p:nvPr/>
        </p:nvGrpSpPr>
        <p:grpSpPr>
          <a:xfrm>
            <a:off x="7107732" y="3173506"/>
            <a:ext cx="1933174" cy="1907349"/>
            <a:chOff x="1467700" y="238125"/>
            <a:chExt cx="4678575" cy="5238250"/>
          </a:xfrm>
        </p:grpSpPr>
        <p:sp>
          <p:nvSpPr>
            <p:cNvPr id="4" name="Google Shape;2868;p47">
              <a:extLst>
                <a:ext uri="{FF2B5EF4-FFF2-40B4-BE49-F238E27FC236}">
                  <a16:creationId xmlns:a16="http://schemas.microsoft.com/office/drawing/2014/main" id="{828EA3A8-37C1-47BB-92E4-3934E433F92C}"/>
                </a:ext>
              </a:extLst>
            </p:cNvPr>
            <p:cNvSpPr/>
            <p:nvPr/>
          </p:nvSpPr>
          <p:spPr>
            <a:xfrm>
              <a:off x="5763000" y="2730025"/>
              <a:ext cx="383275" cy="462125"/>
            </a:xfrm>
            <a:custGeom>
              <a:avLst/>
              <a:gdLst/>
              <a:ahLst/>
              <a:cxnLst/>
              <a:rect l="l" t="t" r="r" b="b"/>
              <a:pathLst>
                <a:path w="15331" h="18485" extrusionOk="0">
                  <a:moveTo>
                    <a:pt x="4097" y="1"/>
                  </a:moveTo>
                  <a:lnTo>
                    <a:pt x="0" y="6417"/>
                  </a:lnTo>
                  <a:lnTo>
                    <a:pt x="3856" y="10293"/>
                  </a:lnTo>
                  <a:cubicBezTo>
                    <a:pt x="3856" y="10293"/>
                    <a:pt x="5517" y="14565"/>
                    <a:pt x="6138" y="15735"/>
                  </a:cubicBezTo>
                  <a:cubicBezTo>
                    <a:pt x="7097" y="17537"/>
                    <a:pt x="7460" y="17928"/>
                    <a:pt x="7689" y="17928"/>
                  </a:cubicBezTo>
                  <a:cubicBezTo>
                    <a:pt x="7766" y="17928"/>
                    <a:pt x="7828" y="17884"/>
                    <a:pt x="7892" y="17834"/>
                  </a:cubicBezTo>
                  <a:cubicBezTo>
                    <a:pt x="8537" y="17336"/>
                    <a:pt x="6110" y="13942"/>
                    <a:pt x="6720" y="13942"/>
                  </a:cubicBezTo>
                  <a:cubicBezTo>
                    <a:pt x="6758" y="13942"/>
                    <a:pt x="6807" y="13955"/>
                    <a:pt x="6870" y="13982"/>
                  </a:cubicBezTo>
                  <a:cubicBezTo>
                    <a:pt x="7875" y="14423"/>
                    <a:pt x="9516" y="18485"/>
                    <a:pt x="10286" y="18485"/>
                  </a:cubicBezTo>
                  <a:cubicBezTo>
                    <a:pt x="10334" y="18485"/>
                    <a:pt x="10380" y="18468"/>
                    <a:pt x="10421" y="18433"/>
                  </a:cubicBezTo>
                  <a:cubicBezTo>
                    <a:pt x="11324" y="17674"/>
                    <a:pt x="8343" y="13756"/>
                    <a:pt x="8115" y="13406"/>
                  </a:cubicBezTo>
                  <a:cubicBezTo>
                    <a:pt x="7956" y="13162"/>
                    <a:pt x="8166" y="12911"/>
                    <a:pt x="8366" y="12911"/>
                  </a:cubicBezTo>
                  <a:cubicBezTo>
                    <a:pt x="8444" y="12911"/>
                    <a:pt x="8521" y="12950"/>
                    <a:pt x="8574" y="13042"/>
                  </a:cubicBezTo>
                  <a:cubicBezTo>
                    <a:pt x="8827" y="13479"/>
                    <a:pt x="11414" y="17720"/>
                    <a:pt x="12495" y="17720"/>
                  </a:cubicBezTo>
                  <a:cubicBezTo>
                    <a:pt x="12576" y="17720"/>
                    <a:pt x="12649" y="17696"/>
                    <a:pt x="12712" y="17644"/>
                  </a:cubicBezTo>
                  <a:cubicBezTo>
                    <a:pt x="13208" y="17236"/>
                    <a:pt x="12392" y="16413"/>
                    <a:pt x="12392" y="16413"/>
                  </a:cubicBezTo>
                  <a:cubicBezTo>
                    <a:pt x="12392" y="16413"/>
                    <a:pt x="9275" y="12063"/>
                    <a:pt x="9709" y="11729"/>
                  </a:cubicBezTo>
                  <a:cubicBezTo>
                    <a:pt x="9737" y="11707"/>
                    <a:pt x="9771" y="11697"/>
                    <a:pt x="9809" y="11697"/>
                  </a:cubicBezTo>
                  <a:cubicBezTo>
                    <a:pt x="10386" y="11697"/>
                    <a:pt x="12102" y="13938"/>
                    <a:pt x="12652" y="14769"/>
                  </a:cubicBezTo>
                  <a:cubicBezTo>
                    <a:pt x="12988" y="15276"/>
                    <a:pt x="13348" y="15516"/>
                    <a:pt x="13625" y="15516"/>
                  </a:cubicBezTo>
                  <a:cubicBezTo>
                    <a:pt x="13827" y="15516"/>
                    <a:pt x="13985" y="15390"/>
                    <a:pt x="14059" y="15146"/>
                  </a:cubicBezTo>
                  <a:cubicBezTo>
                    <a:pt x="14177" y="14752"/>
                    <a:pt x="12446" y="11994"/>
                    <a:pt x="11845" y="11132"/>
                  </a:cubicBezTo>
                  <a:cubicBezTo>
                    <a:pt x="11299" y="10346"/>
                    <a:pt x="9853" y="8343"/>
                    <a:pt x="10926" y="8343"/>
                  </a:cubicBezTo>
                  <a:cubicBezTo>
                    <a:pt x="11033" y="8343"/>
                    <a:pt x="11165" y="8363"/>
                    <a:pt x="11326" y="8406"/>
                  </a:cubicBezTo>
                  <a:cubicBezTo>
                    <a:pt x="11976" y="8581"/>
                    <a:pt x="12595" y="8650"/>
                    <a:pt x="13136" y="8650"/>
                  </a:cubicBezTo>
                  <a:cubicBezTo>
                    <a:pt x="14068" y="8650"/>
                    <a:pt x="14768" y="8443"/>
                    <a:pt x="14995" y="8208"/>
                  </a:cubicBezTo>
                  <a:cubicBezTo>
                    <a:pt x="15330" y="7862"/>
                    <a:pt x="15018" y="7287"/>
                    <a:pt x="14520" y="7287"/>
                  </a:cubicBezTo>
                  <a:cubicBezTo>
                    <a:pt x="14484" y="7287"/>
                    <a:pt x="14446" y="7290"/>
                    <a:pt x="14408" y="7296"/>
                  </a:cubicBezTo>
                  <a:cubicBezTo>
                    <a:pt x="14299" y="7315"/>
                    <a:pt x="14169" y="7323"/>
                    <a:pt x="14028" y="7323"/>
                  </a:cubicBezTo>
                  <a:cubicBezTo>
                    <a:pt x="13582" y="7323"/>
                    <a:pt x="13016" y="7244"/>
                    <a:pt x="12565" y="7165"/>
                  </a:cubicBezTo>
                  <a:cubicBezTo>
                    <a:pt x="12074" y="7082"/>
                    <a:pt x="11602" y="6914"/>
                    <a:pt x="11168" y="6670"/>
                  </a:cubicBezTo>
                  <a:cubicBezTo>
                    <a:pt x="10662" y="6386"/>
                    <a:pt x="10246" y="6125"/>
                    <a:pt x="9896" y="5893"/>
                  </a:cubicBezTo>
                  <a:lnTo>
                    <a:pt x="4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69;p47">
              <a:extLst>
                <a:ext uri="{FF2B5EF4-FFF2-40B4-BE49-F238E27FC236}">
                  <a16:creationId xmlns:a16="http://schemas.microsoft.com/office/drawing/2014/main" id="{771A1E84-FCF8-49E6-83CF-9D1026F49074}"/>
                </a:ext>
              </a:extLst>
            </p:cNvPr>
            <p:cNvSpPr/>
            <p:nvPr/>
          </p:nvSpPr>
          <p:spPr>
            <a:xfrm>
              <a:off x="4276200" y="689400"/>
              <a:ext cx="632800" cy="981700"/>
            </a:xfrm>
            <a:custGeom>
              <a:avLst/>
              <a:gdLst/>
              <a:ahLst/>
              <a:cxnLst/>
              <a:rect l="l" t="t" r="r" b="b"/>
              <a:pathLst>
                <a:path w="25312" h="39268" extrusionOk="0">
                  <a:moveTo>
                    <a:pt x="19494" y="0"/>
                  </a:moveTo>
                  <a:cubicBezTo>
                    <a:pt x="16686" y="1023"/>
                    <a:pt x="14187" y="5565"/>
                    <a:pt x="14086" y="8816"/>
                  </a:cubicBezTo>
                  <a:cubicBezTo>
                    <a:pt x="14027" y="10708"/>
                    <a:pt x="14343" y="12907"/>
                    <a:pt x="12971" y="14214"/>
                  </a:cubicBezTo>
                  <a:cubicBezTo>
                    <a:pt x="11769" y="15363"/>
                    <a:pt x="9849" y="15206"/>
                    <a:pt x="8325" y="15871"/>
                  </a:cubicBezTo>
                  <a:cubicBezTo>
                    <a:pt x="6659" y="16598"/>
                    <a:pt x="5535" y="18419"/>
                    <a:pt x="5636" y="20234"/>
                  </a:cubicBezTo>
                  <a:cubicBezTo>
                    <a:pt x="5691" y="21228"/>
                    <a:pt x="6073" y="22216"/>
                    <a:pt x="5890" y="23192"/>
                  </a:cubicBezTo>
                  <a:cubicBezTo>
                    <a:pt x="5473" y="25398"/>
                    <a:pt x="2643" y="26113"/>
                    <a:pt x="1264" y="27884"/>
                  </a:cubicBezTo>
                  <a:cubicBezTo>
                    <a:pt x="0" y="29506"/>
                    <a:pt x="150" y="31922"/>
                    <a:pt x="1210" y="33685"/>
                  </a:cubicBezTo>
                  <a:cubicBezTo>
                    <a:pt x="2269" y="35447"/>
                    <a:pt x="4069" y="36642"/>
                    <a:pt x="5943" y="37488"/>
                  </a:cubicBezTo>
                  <a:cubicBezTo>
                    <a:pt x="8553" y="38663"/>
                    <a:pt x="11379" y="39268"/>
                    <a:pt x="14233" y="39268"/>
                  </a:cubicBezTo>
                  <a:cubicBezTo>
                    <a:pt x="14562" y="39268"/>
                    <a:pt x="14890" y="39260"/>
                    <a:pt x="15219" y="39244"/>
                  </a:cubicBezTo>
                  <a:cubicBezTo>
                    <a:pt x="17494" y="39130"/>
                    <a:pt x="19899" y="38541"/>
                    <a:pt x="21435" y="36859"/>
                  </a:cubicBezTo>
                  <a:cubicBezTo>
                    <a:pt x="23395" y="34713"/>
                    <a:pt x="23394" y="31486"/>
                    <a:pt x="23360" y="28580"/>
                  </a:cubicBezTo>
                  <a:cubicBezTo>
                    <a:pt x="23251" y="19512"/>
                    <a:pt x="23903" y="10452"/>
                    <a:pt x="25311" y="1494"/>
                  </a:cubicBezTo>
                  <a:lnTo>
                    <a:pt x="19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70;p47">
              <a:extLst>
                <a:ext uri="{FF2B5EF4-FFF2-40B4-BE49-F238E27FC236}">
                  <a16:creationId xmlns:a16="http://schemas.microsoft.com/office/drawing/2014/main" id="{5BC3AFCD-9B65-4A98-B968-3B6004081C78}"/>
                </a:ext>
              </a:extLst>
            </p:cNvPr>
            <p:cNvSpPr/>
            <p:nvPr/>
          </p:nvSpPr>
          <p:spPr>
            <a:xfrm>
              <a:off x="3399175" y="238125"/>
              <a:ext cx="377375" cy="476400"/>
            </a:xfrm>
            <a:custGeom>
              <a:avLst/>
              <a:gdLst/>
              <a:ahLst/>
              <a:cxnLst/>
              <a:rect l="l" t="t" r="r" b="b"/>
              <a:pathLst>
                <a:path w="15095" h="19056" extrusionOk="0">
                  <a:moveTo>
                    <a:pt x="6183" y="0"/>
                  </a:moveTo>
                  <a:cubicBezTo>
                    <a:pt x="6142" y="0"/>
                    <a:pt x="6103" y="12"/>
                    <a:pt x="6065" y="38"/>
                  </a:cubicBezTo>
                  <a:cubicBezTo>
                    <a:pt x="5084" y="693"/>
                    <a:pt x="7614" y="4915"/>
                    <a:pt x="7801" y="5288"/>
                  </a:cubicBezTo>
                  <a:cubicBezTo>
                    <a:pt x="7926" y="5537"/>
                    <a:pt x="7718" y="5754"/>
                    <a:pt x="7525" y="5754"/>
                  </a:cubicBezTo>
                  <a:cubicBezTo>
                    <a:pt x="7437" y="5754"/>
                    <a:pt x="7352" y="5709"/>
                    <a:pt x="7305" y="5600"/>
                  </a:cubicBezTo>
                  <a:cubicBezTo>
                    <a:pt x="7099" y="5131"/>
                    <a:pt x="4942" y="514"/>
                    <a:pt x="3882" y="514"/>
                  </a:cubicBezTo>
                  <a:cubicBezTo>
                    <a:pt x="3817" y="514"/>
                    <a:pt x="3756" y="532"/>
                    <a:pt x="3701" y="568"/>
                  </a:cubicBezTo>
                  <a:cubicBezTo>
                    <a:pt x="3162" y="919"/>
                    <a:pt x="3884" y="1827"/>
                    <a:pt x="3884" y="1827"/>
                  </a:cubicBezTo>
                  <a:cubicBezTo>
                    <a:pt x="3884" y="1827"/>
                    <a:pt x="6499" y="6495"/>
                    <a:pt x="6032" y="6780"/>
                  </a:cubicBezTo>
                  <a:cubicBezTo>
                    <a:pt x="6008" y="6795"/>
                    <a:pt x="5981" y="6801"/>
                    <a:pt x="5952" y="6801"/>
                  </a:cubicBezTo>
                  <a:cubicBezTo>
                    <a:pt x="5395" y="6801"/>
                    <a:pt x="3904" y="4331"/>
                    <a:pt x="3443" y="3432"/>
                  </a:cubicBezTo>
                  <a:cubicBezTo>
                    <a:pt x="3148" y="2858"/>
                    <a:pt x="2793" y="2579"/>
                    <a:pt x="2508" y="2579"/>
                  </a:cubicBezTo>
                  <a:cubicBezTo>
                    <a:pt x="2330" y="2579"/>
                    <a:pt x="2179" y="2688"/>
                    <a:pt x="2087" y="2902"/>
                  </a:cubicBezTo>
                  <a:cubicBezTo>
                    <a:pt x="1925" y="3281"/>
                    <a:pt x="3342" y="6213"/>
                    <a:pt x="3843" y="7137"/>
                  </a:cubicBezTo>
                  <a:cubicBezTo>
                    <a:pt x="4287" y="7955"/>
                    <a:pt x="5450" y="10014"/>
                    <a:pt x="4530" y="10014"/>
                  </a:cubicBezTo>
                  <a:cubicBezTo>
                    <a:pt x="4410" y="10014"/>
                    <a:pt x="4255" y="9979"/>
                    <a:pt x="4058" y="9902"/>
                  </a:cubicBezTo>
                  <a:cubicBezTo>
                    <a:pt x="3172" y="9555"/>
                    <a:pt x="2324" y="9424"/>
                    <a:pt x="1658" y="9424"/>
                  </a:cubicBezTo>
                  <a:cubicBezTo>
                    <a:pt x="1042" y="9424"/>
                    <a:pt x="581" y="9536"/>
                    <a:pt x="389" y="9695"/>
                  </a:cubicBezTo>
                  <a:cubicBezTo>
                    <a:pt x="1" y="10015"/>
                    <a:pt x="289" y="10666"/>
                    <a:pt x="831" y="10666"/>
                  </a:cubicBezTo>
                  <a:cubicBezTo>
                    <a:pt x="845" y="10666"/>
                    <a:pt x="859" y="10665"/>
                    <a:pt x="873" y="10665"/>
                  </a:cubicBezTo>
                  <a:cubicBezTo>
                    <a:pt x="902" y="10663"/>
                    <a:pt x="932" y="10662"/>
                    <a:pt x="963" y="10662"/>
                  </a:cubicBezTo>
                  <a:cubicBezTo>
                    <a:pt x="1429" y="10662"/>
                    <a:pt x="2148" y="10842"/>
                    <a:pt x="2690" y="11000"/>
                  </a:cubicBezTo>
                  <a:cubicBezTo>
                    <a:pt x="3168" y="11137"/>
                    <a:pt x="3619" y="11355"/>
                    <a:pt x="4024" y="11645"/>
                  </a:cubicBezTo>
                  <a:cubicBezTo>
                    <a:pt x="4494" y="11985"/>
                    <a:pt x="4880" y="12290"/>
                    <a:pt x="5201" y="12558"/>
                  </a:cubicBezTo>
                  <a:lnTo>
                    <a:pt x="10313" y="19056"/>
                  </a:lnTo>
                  <a:lnTo>
                    <a:pt x="15094" y="13132"/>
                  </a:lnTo>
                  <a:lnTo>
                    <a:pt x="11690" y="8853"/>
                  </a:lnTo>
                  <a:cubicBezTo>
                    <a:pt x="11690" y="8853"/>
                    <a:pt x="10512" y="4423"/>
                    <a:pt x="10023" y="3192"/>
                  </a:cubicBezTo>
                  <a:cubicBezTo>
                    <a:pt x="9245" y="1232"/>
                    <a:pt x="8932" y="839"/>
                    <a:pt x="8702" y="839"/>
                  </a:cubicBezTo>
                  <a:cubicBezTo>
                    <a:pt x="8635" y="839"/>
                    <a:pt x="8575" y="873"/>
                    <a:pt x="8512" y="911"/>
                  </a:cubicBezTo>
                  <a:cubicBezTo>
                    <a:pt x="7822" y="1332"/>
                    <a:pt x="9817" y="4912"/>
                    <a:pt x="9262" y="4912"/>
                  </a:cubicBezTo>
                  <a:cubicBezTo>
                    <a:pt x="9223" y="4912"/>
                    <a:pt x="9170" y="4893"/>
                    <a:pt x="9103" y="4854"/>
                  </a:cubicBezTo>
                  <a:cubicBezTo>
                    <a:pt x="8142" y="4299"/>
                    <a:pt x="6946" y="0"/>
                    <a:pt x="6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71;p47">
              <a:extLst>
                <a:ext uri="{FF2B5EF4-FFF2-40B4-BE49-F238E27FC236}">
                  <a16:creationId xmlns:a16="http://schemas.microsoft.com/office/drawing/2014/main" id="{9E921120-82AD-4763-A9C4-8A509FA19D1C}"/>
                </a:ext>
              </a:extLst>
            </p:cNvPr>
            <p:cNvSpPr/>
            <p:nvPr/>
          </p:nvSpPr>
          <p:spPr>
            <a:xfrm>
              <a:off x="3560750" y="476325"/>
              <a:ext cx="2401200" cy="2467475"/>
            </a:xfrm>
            <a:custGeom>
              <a:avLst/>
              <a:gdLst/>
              <a:ahLst/>
              <a:cxnLst/>
              <a:rect l="l" t="t" r="r" b="b"/>
              <a:pathLst>
                <a:path w="96048" h="98699" extrusionOk="0">
                  <a:moveTo>
                    <a:pt x="7088" y="0"/>
                  </a:moveTo>
                  <a:lnTo>
                    <a:pt x="1" y="5813"/>
                  </a:lnTo>
                  <a:cubicBezTo>
                    <a:pt x="688" y="6271"/>
                    <a:pt x="3646" y="12020"/>
                    <a:pt x="3646" y="12020"/>
                  </a:cubicBezTo>
                  <a:cubicBezTo>
                    <a:pt x="3646" y="12020"/>
                    <a:pt x="4242" y="15723"/>
                    <a:pt x="5847" y="18244"/>
                  </a:cubicBezTo>
                  <a:cubicBezTo>
                    <a:pt x="7450" y="20765"/>
                    <a:pt x="32154" y="44522"/>
                    <a:pt x="32154" y="44522"/>
                  </a:cubicBezTo>
                  <a:cubicBezTo>
                    <a:pt x="32154" y="44522"/>
                    <a:pt x="31310" y="65293"/>
                    <a:pt x="31978" y="69690"/>
                  </a:cubicBezTo>
                  <a:cubicBezTo>
                    <a:pt x="32961" y="76148"/>
                    <a:pt x="37543" y="78763"/>
                    <a:pt x="37543" y="78763"/>
                  </a:cubicBezTo>
                  <a:cubicBezTo>
                    <a:pt x="37598" y="78884"/>
                    <a:pt x="38286" y="78934"/>
                    <a:pt x="39396" y="78934"/>
                  </a:cubicBezTo>
                  <a:cubicBezTo>
                    <a:pt x="45010" y="78934"/>
                    <a:pt x="61415" y="77642"/>
                    <a:pt x="61415" y="77642"/>
                  </a:cubicBezTo>
                  <a:cubicBezTo>
                    <a:pt x="61415" y="77642"/>
                    <a:pt x="65720" y="77148"/>
                    <a:pt x="65720" y="73165"/>
                  </a:cubicBezTo>
                  <a:lnTo>
                    <a:pt x="66030" y="68464"/>
                  </a:lnTo>
                  <a:cubicBezTo>
                    <a:pt x="68690" y="73740"/>
                    <a:pt x="76833" y="89806"/>
                    <a:pt x="78314" y="91692"/>
                  </a:cubicBezTo>
                  <a:cubicBezTo>
                    <a:pt x="80088" y="93953"/>
                    <a:pt x="86200" y="96135"/>
                    <a:pt x="86200" y="96135"/>
                  </a:cubicBezTo>
                  <a:lnTo>
                    <a:pt x="89947" y="98699"/>
                  </a:lnTo>
                  <a:lnTo>
                    <a:pt x="96048" y="94061"/>
                  </a:lnTo>
                  <a:cubicBezTo>
                    <a:pt x="96048" y="94061"/>
                    <a:pt x="95356" y="90343"/>
                    <a:pt x="94307" y="87711"/>
                  </a:cubicBezTo>
                  <a:cubicBezTo>
                    <a:pt x="93224" y="84993"/>
                    <a:pt x="70303" y="45810"/>
                    <a:pt x="70303" y="45810"/>
                  </a:cubicBezTo>
                  <a:cubicBezTo>
                    <a:pt x="69616" y="43748"/>
                    <a:pt x="57013" y="37204"/>
                    <a:pt x="57013" y="37204"/>
                  </a:cubicBezTo>
                  <a:cubicBezTo>
                    <a:pt x="57013" y="37204"/>
                    <a:pt x="35703" y="27736"/>
                    <a:pt x="33412" y="24743"/>
                  </a:cubicBezTo>
                  <a:cubicBezTo>
                    <a:pt x="31121" y="21750"/>
                    <a:pt x="19894" y="8003"/>
                    <a:pt x="17602" y="6627"/>
                  </a:cubicBezTo>
                  <a:cubicBezTo>
                    <a:pt x="15310" y="5252"/>
                    <a:pt x="12618" y="5135"/>
                    <a:pt x="12618" y="5135"/>
                  </a:cubicBezTo>
                  <a:lnTo>
                    <a:pt x="70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72;p47">
              <a:extLst>
                <a:ext uri="{FF2B5EF4-FFF2-40B4-BE49-F238E27FC236}">
                  <a16:creationId xmlns:a16="http://schemas.microsoft.com/office/drawing/2014/main" id="{B7B808D4-5A6F-46B1-9620-4BAE12A0D9CF}"/>
                </a:ext>
              </a:extLst>
            </p:cNvPr>
            <p:cNvSpPr/>
            <p:nvPr/>
          </p:nvSpPr>
          <p:spPr>
            <a:xfrm>
              <a:off x="4436675" y="1877175"/>
              <a:ext cx="100450" cy="89200"/>
            </a:xfrm>
            <a:custGeom>
              <a:avLst/>
              <a:gdLst/>
              <a:ahLst/>
              <a:cxnLst/>
              <a:rect l="l" t="t" r="r" b="b"/>
              <a:pathLst>
                <a:path w="4018" h="3568" extrusionOk="0">
                  <a:moveTo>
                    <a:pt x="1280" y="0"/>
                  </a:moveTo>
                  <a:cubicBezTo>
                    <a:pt x="988" y="0"/>
                    <a:pt x="728" y="89"/>
                    <a:pt x="538" y="274"/>
                  </a:cubicBezTo>
                  <a:cubicBezTo>
                    <a:pt x="0" y="798"/>
                    <a:pt x="222" y="1899"/>
                    <a:pt x="1034" y="2733"/>
                  </a:cubicBezTo>
                  <a:cubicBezTo>
                    <a:pt x="1560" y="3272"/>
                    <a:pt x="2204" y="3568"/>
                    <a:pt x="2738" y="3568"/>
                  </a:cubicBezTo>
                  <a:cubicBezTo>
                    <a:pt x="3030" y="3568"/>
                    <a:pt x="3290" y="3480"/>
                    <a:pt x="3480" y="3295"/>
                  </a:cubicBezTo>
                  <a:cubicBezTo>
                    <a:pt x="4018" y="2771"/>
                    <a:pt x="3796" y="1670"/>
                    <a:pt x="2983" y="836"/>
                  </a:cubicBezTo>
                  <a:cubicBezTo>
                    <a:pt x="2458" y="296"/>
                    <a:pt x="1815" y="0"/>
                    <a:pt x="12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73;p47">
              <a:extLst>
                <a:ext uri="{FF2B5EF4-FFF2-40B4-BE49-F238E27FC236}">
                  <a16:creationId xmlns:a16="http://schemas.microsoft.com/office/drawing/2014/main" id="{45E0F275-9119-4994-A477-CA0DC0EB7BCC}"/>
                </a:ext>
              </a:extLst>
            </p:cNvPr>
            <p:cNvSpPr/>
            <p:nvPr/>
          </p:nvSpPr>
          <p:spPr>
            <a:xfrm>
              <a:off x="4621100" y="1616025"/>
              <a:ext cx="86700" cy="110175"/>
            </a:xfrm>
            <a:custGeom>
              <a:avLst/>
              <a:gdLst/>
              <a:ahLst/>
              <a:cxnLst/>
              <a:rect l="l" t="t" r="r" b="b"/>
              <a:pathLst>
                <a:path w="3468" h="4407" extrusionOk="0">
                  <a:moveTo>
                    <a:pt x="2273" y="0"/>
                  </a:moveTo>
                  <a:cubicBezTo>
                    <a:pt x="1626" y="0"/>
                    <a:pt x="872" y="687"/>
                    <a:pt x="470" y="1702"/>
                  </a:cubicBezTo>
                  <a:cubicBezTo>
                    <a:pt x="0" y="2886"/>
                    <a:pt x="185" y="4072"/>
                    <a:pt x="883" y="4348"/>
                  </a:cubicBezTo>
                  <a:cubicBezTo>
                    <a:pt x="983" y="4387"/>
                    <a:pt x="1087" y="4406"/>
                    <a:pt x="1194" y="4406"/>
                  </a:cubicBezTo>
                  <a:cubicBezTo>
                    <a:pt x="1841" y="4406"/>
                    <a:pt x="2594" y="3721"/>
                    <a:pt x="2998" y="2705"/>
                  </a:cubicBezTo>
                  <a:cubicBezTo>
                    <a:pt x="3467" y="1519"/>
                    <a:pt x="3282" y="336"/>
                    <a:pt x="2584" y="58"/>
                  </a:cubicBezTo>
                  <a:cubicBezTo>
                    <a:pt x="2485" y="19"/>
                    <a:pt x="2381" y="0"/>
                    <a:pt x="227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74;p47">
              <a:extLst>
                <a:ext uri="{FF2B5EF4-FFF2-40B4-BE49-F238E27FC236}">
                  <a16:creationId xmlns:a16="http://schemas.microsoft.com/office/drawing/2014/main" id="{FBDB28D7-F2F6-4BCC-A59D-323A532B2BAD}"/>
                </a:ext>
              </a:extLst>
            </p:cNvPr>
            <p:cNvSpPr/>
            <p:nvPr/>
          </p:nvSpPr>
          <p:spPr>
            <a:xfrm>
              <a:off x="4465750" y="1392250"/>
              <a:ext cx="84875" cy="84550"/>
            </a:xfrm>
            <a:custGeom>
              <a:avLst/>
              <a:gdLst/>
              <a:ahLst/>
              <a:cxnLst/>
              <a:rect l="l" t="t" r="r" b="b"/>
              <a:pathLst>
                <a:path w="3395" h="3382" extrusionOk="0">
                  <a:moveTo>
                    <a:pt x="1266" y="0"/>
                  </a:moveTo>
                  <a:cubicBezTo>
                    <a:pt x="1031" y="0"/>
                    <a:pt x="809" y="64"/>
                    <a:pt x="621" y="200"/>
                  </a:cubicBezTo>
                  <a:cubicBezTo>
                    <a:pt x="12" y="639"/>
                    <a:pt x="0" y="1663"/>
                    <a:pt x="595" y="2487"/>
                  </a:cubicBezTo>
                  <a:cubicBezTo>
                    <a:pt x="1007" y="3057"/>
                    <a:pt x="1601" y="3381"/>
                    <a:pt x="2130" y="3381"/>
                  </a:cubicBezTo>
                  <a:cubicBezTo>
                    <a:pt x="2365" y="3381"/>
                    <a:pt x="2587" y="3317"/>
                    <a:pt x="2774" y="3182"/>
                  </a:cubicBezTo>
                  <a:cubicBezTo>
                    <a:pt x="3383" y="2742"/>
                    <a:pt x="3394" y="1718"/>
                    <a:pt x="2799" y="895"/>
                  </a:cubicBezTo>
                  <a:cubicBezTo>
                    <a:pt x="2388" y="324"/>
                    <a:pt x="1794" y="0"/>
                    <a:pt x="126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5;p47">
              <a:extLst>
                <a:ext uri="{FF2B5EF4-FFF2-40B4-BE49-F238E27FC236}">
                  <a16:creationId xmlns:a16="http://schemas.microsoft.com/office/drawing/2014/main" id="{83E3174D-8CB3-46F7-9A6A-C93C55726F5A}"/>
                </a:ext>
              </a:extLst>
            </p:cNvPr>
            <p:cNvSpPr/>
            <p:nvPr/>
          </p:nvSpPr>
          <p:spPr>
            <a:xfrm>
              <a:off x="4207475" y="1203850"/>
              <a:ext cx="88050" cy="68875"/>
            </a:xfrm>
            <a:custGeom>
              <a:avLst/>
              <a:gdLst/>
              <a:ahLst/>
              <a:cxnLst/>
              <a:rect l="l" t="t" r="r" b="b"/>
              <a:pathLst>
                <a:path w="3522" h="2755" extrusionOk="0">
                  <a:moveTo>
                    <a:pt x="1898" y="1"/>
                  </a:moveTo>
                  <a:cubicBezTo>
                    <a:pt x="1747" y="1"/>
                    <a:pt x="1592" y="19"/>
                    <a:pt x="1436" y="58"/>
                  </a:cubicBezTo>
                  <a:cubicBezTo>
                    <a:pt x="563" y="273"/>
                    <a:pt x="1" y="1038"/>
                    <a:pt x="181" y="1768"/>
                  </a:cubicBezTo>
                  <a:cubicBezTo>
                    <a:pt x="329" y="2366"/>
                    <a:pt x="933" y="2754"/>
                    <a:pt x="1627" y="2754"/>
                  </a:cubicBezTo>
                  <a:cubicBezTo>
                    <a:pt x="1777" y="2754"/>
                    <a:pt x="1932" y="2736"/>
                    <a:pt x="2087" y="2698"/>
                  </a:cubicBezTo>
                  <a:cubicBezTo>
                    <a:pt x="2961" y="2482"/>
                    <a:pt x="3521" y="1717"/>
                    <a:pt x="3342" y="988"/>
                  </a:cubicBezTo>
                  <a:cubicBezTo>
                    <a:pt x="3194" y="389"/>
                    <a:pt x="2592" y="1"/>
                    <a:pt x="1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76;p47">
              <a:extLst>
                <a:ext uri="{FF2B5EF4-FFF2-40B4-BE49-F238E27FC236}">
                  <a16:creationId xmlns:a16="http://schemas.microsoft.com/office/drawing/2014/main" id="{41A1AA12-803B-48E3-8BDA-776CFF68511D}"/>
                </a:ext>
              </a:extLst>
            </p:cNvPr>
            <p:cNvSpPr/>
            <p:nvPr/>
          </p:nvSpPr>
          <p:spPr>
            <a:xfrm>
              <a:off x="4167200" y="937500"/>
              <a:ext cx="70150" cy="82925"/>
            </a:xfrm>
            <a:custGeom>
              <a:avLst/>
              <a:gdLst/>
              <a:ahLst/>
              <a:cxnLst/>
              <a:rect l="l" t="t" r="r" b="b"/>
              <a:pathLst>
                <a:path w="2806" h="3317" extrusionOk="0">
                  <a:moveTo>
                    <a:pt x="1428" y="1"/>
                  </a:moveTo>
                  <a:cubicBezTo>
                    <a:pt x="702" y="1"/>
                    <a:pt x="89" y="700"/>
                    <a:pt x="46" y="1592"/>
                  </a:cubicBezTo>
                  <a:cubicBezTo>
                    <a:pt x="1" y="2507"/>
                    <a:pt x="572" y="3279"/>
                    <a:pt x="1322" y="3315"/>
                  </a:cubicBezTo>
                  <a:cubicBezTo>
                    <a:pt x="1340" y="3316"/>
                    <a:pt x="1359" y="3317"/>
                    <a:pt x="1377" y="3317"/>
                  </a:cubicBezTo>
                  <a:cubicBezTo>
                    <a:pt x="2103" y="3317"/>
                    <a:pt x="2718" y="2618"/>
                    <a:pt x="2761" y="1726"/>
                  </a:cubicBezTo>
                  <a:cubicBezTo>
                    <a:pt x="2806" y="810"/>
                    <a:pt x="2236" y="39"/>
                    <a:pt x="1485" y="2"/>
                  </a:cubicBezTo>
                  <a:cubicBezTo>
                    <a:pt x="1466" y="1"/>
                    <a:pt x="1447" y="1"/>
                    <a:pt x="14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77;p47">
              <a:extLst>
                <a:ext uri="{FF2B5EF4-FFF2-40B4-BE49-F238E27FC236}">
                  <a16:creationId xmlns:a16="http://schemas.microsoft.com/office/drawing/2014/main" id="{C17F3462-117D-4FBC-877E-AC1E9AB0420F}"/>
                </a:ext>
              </a:extLst>
            </p:cNvPr>
            <p:cNvSpPr/>
            <p:nvPr/>
          </p:nvSpPr>
          <p:spPr>
            <a:xfrm>
              <a:off x="3873900" y="1000850"/>
              <a:ext cx="109350" cy="69100"/>
            </a:xfrm>
            <a:custGeom>
              <a:avLst/>
              <a:gdLst/>
              <a:ahLst/>
              <a:cxnLst/>
              <a:rect l="l" t="t" r="r" b="b"/>
              <a:pathLst>
                <a:path w="4374" h="2764" extrusionOk="0">
                  <a:moveTo>
                    <a:pt x="1908" y="0"/>
                  </a:moveTo>
                  <a:cubicBezTo>
                    <a:pt x="974" y="0"/>
                    <a:pt x="213" y="428"/>
                    <a:pt x="114" y="1063"/>
                  </a:cubicBezTo>
                  <a:cubicBezTo>
                    <a:pt x="1" y="1806"/>
                    <a:pt x="836" y="2550"/>
                    <a:pt x="1981" y="2726"/>
                  </a:cubicBezTo>
                  <a:cubicBezTo>
                    <a:pt x="2146" y="2752"/>
                    <a:pt x="2309" y="2764"/>
                    <a:pt x="2467" y="2764"/>
                  </a:cubicBezTo>
                  <a:cubicBezTo>
                    <a:pt x="3401" y="2764"/>
                    <a:pt x="4163" y="2337"/>
                    <a:pt x="4260" y="1702"/>
                  </a:cubicBezTo>
                  <a:cubicBezTo>
                    <a:pt x="4374" y="960"/>
                    <a:pt x="3539" y="215"/>
                    <a:pt x="2395" y="38"/>
                  </a:cubicBezTo>
                  <a:cubicBezTo>
                    <a:pt x="2229" y="13"/>
                    <a:pt x="2066" y="0"/>
                    <a:pt x="19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8;p47">
              <a:extLst>
                <a:ext uri="{FF2B5EF4-FFF2-40B4-BE49-F238E27FC236}">
                  <a16:creationId xmlns:a16="http://schemas.microsoft.com/office/drawing/2014/main" id="{8EBB0CF6-D695-4194-BCF2-E2EC49D1D139}"/>
                </a:ext>
              </a:extLst>
            </p:cNvPr>
            <p:cNvSpPr/>
            <p:nvPr/>
          </p:nvSpPr>
          <p:spPr>
            <a:xfrm>
              <a:off x="3853225" y="692900"/>
              <a:ext cx="72125" cy="66850"/>
            </a:xfrm>
            <a:custGeom>
              <a:avLst/>
              <a:gdLst/>
              <a:ahLst/>
              <a:cxnLst/>
              <a:rect l="l" t="t" r="r" b="b"/>
              <a:pathLst>
                <a:path w="2885" h="2674" extrusionOk="0">
                  <a:moveTo>
                    <a:pt x="1436" y="1"/>
                  </a:moveTo>
                  <a:cubicBezTo>
                    <a:pt x="761" y="1"/>
                    <a:pt x="178" y="492"/>
                    <a:pt x="93" y="1166"/>
                  </a:cubicBezTo>
                  <a:cubicBezTo>
                    <a:pt x="1" y="1899"/>
                    <a:pt x="529" y="2569"/>
                    <a:pt x="1274" y="2662"/>
                  </a:cubicBezTo>
                  <a:cubicBezTo>
                    <a:pt x="1333" y="2670"/>
                    <a:pt x="1392" y="2674"/>
                    <a:pt x="1450" y="2674"/>
                  </a:cubicBezTo>
                  <a:cubicBezTo>
                    <a:pt x="2123" y="2674"/>
                    <a:pt x="2706" y="2182"/>
                    <a:pt x="2792" y="1508"/>
                  </a:cubicBezTo>
                  <a:cubicBezTo>
                    <a:pt x="2884" y="777"/>
                    <a:pt x="2356" y="106"/>
                    <a:pt x="1611" y="12"/>
                  </a:cubicBezTo>
                  <a:cubicBezTo>
                    <a:pt x="1552" y="4"/>
                    <a:pt x="1494" y="1"/>
                    <a:pt x="143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79;p47">
              <a:extLst>
                <a:ext uri="{FF2B5EF4-FFF2-40B4-BE49-F238E27FC236}">
                  <a16:creationId xmlns:a16="http://schemas.microsoft.com/office/drawing/2014/main" id="{131C6C18-038B-4C90-9E3A-73F39ECF4169}"/>
                </a:ext>
              </a:extLst>
            </p:cNvPr>
            <p:cNvSpPr/>
            <p:nvPr/>
          </p:nvSpPr>
          <p:spPr>
            <a:xfrm>
              <a:off x="3650625" y="639850"/>
              <a:ext cx="78350" cy="69850"/>
            </a:xfrm>
            <a:custGeom>
              <a:avLst/>
              <a:gdLst/>
              <a:ahLst/>
              <a:cxnLst/>
              <a:rect l="l" t="t" r="r" b="b"/>
              <a:pathLst>
                <a:path w="3134" h="2794" extrusionOk="0">
                  <a:moveTo>
                    <a:pt x="1525" y="1"/>
                  </a:moveTo>
                  <a:cubicBezTo>
                    <a:pt x="1304" y="1"/>
                    <a:pt x="1082" y="55"/>
                    <a:pt x="878" y="170"/>
                  </a:cubicBezTo>
                  <a:cubicBezTo>
                    <a:pt x="223" y="536"/>
                    <a:pt x="0" y="1384"/>
                    <a:pt x="381" y="2062"/>
                  </a:cubicBezTo>
                  <a:cubicBezTo>
                    <a:pt x="643" y="2528"/>
                    <a:pt x="1122" y="2793"/>
                    <a:pt x="1609" y="2793"/>
                  </a:cubicBezTo>
                  <a:cubicBezTo>
                    <a:pt x="1830" y="2793"/>
                    <a:pt x="2052" y="2739"/>
                    <a:pt x="2256" y="2625"/>
                  </a:cubicBezTo>
                  <a:cubicBezTo>
                    <a:pt x="2910" y="2257"/>
                    <a:pt x="3133" y="1410"/>
                    <a:pt x="2752" y="732"/>
                  </a:cubicBezTo>
                  <a:cubicBezTo>
                    <a:pt x="2490" y="265"/>
                    <a:pt x="2012" y="1"/>
                    <a:pt x="152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80;p47">
              <a:extLst>
                <a:ext uri="{FF2B5EF4-FFF2-40B4-BE49-F238E27FC236}">
                  <a16:creationId xmlns:a16="http://schemas.microsoft.com/office/drawing/2014/main" id="{7DAF9BD1-BE0E-417D-BD5A-BE23E67A25B3}"/>
                </a:ext>
              </a:extLst>
            </p:cNvPr>
            <p:cNvSpPr/>
            <p:nvPr/>
          </p:nvSpPr>
          <p:spPr>
            <a:xfrm>
              <a:off x="4670775" y="1313275"/>
              <a:ext cx="73525" cy="66725"/>
            </a:xfrm>
            <a:custGeom>
              <a:avLst/>
              <a:gdLst/>
              <a:ahLst/>
              <a:cxnLst/>
              <a:rect l="l" t="t" r="r" b="b"/>
              <a:pathLst>
                <a:path w="2941" h="2669" extrusionOk="0">
                  <a:moveTo>
                    <a:pt x="1555" y="1"/>
                  </a:moveTo>
                  <a:cubicBezTo>
                    <a:pt x="1110" y="1"/>
                    <a:pt x="662" y="240"/>
                    <a:pt x="396" y="668"/>
                  </a:cubicBezTo>
                  <a:cubicBezTo>
                    <a:pt x="0" y="1307"/>
                    <a:pt x="161" y="2122"/>
                    <a:pt x="754" y="2491"/>
                  </a:cubicBezTo>
                  <a:cubicBezTo>
                    <a:pt x="949" y="2612"/>
                    <a:pt x="1167" y="2669"/>
                    <a:pt x="1385" y="2669"/>
                  </a:cubicBezTo>
                  <a:cubicBezTo>
                    <a:pt x="1831" y="2669"/>
                    <a:pt x="2279" y="2429"/>
                    <a:pt x="2545" y="2001"/>
                  </a:cubicBezTo>
                  <a:cubicBezTo>
                    <a:pt x="2941" y="1363"/>
                    <a:pt x="2781" y="547"/>
                    <a:pt x="2187" y="180"/>
                  </a:cubicBezTo>
                  <a:cubicBezTo>
                    <a:pt x="1992" y="58"/>
                    <a:pt x="1774" y="1"/>
                    <a:pt x="15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1;p47">
              <a:extLst>
                <a:ext uri="{FF2B5EF4-FFF2-40B4-BE49-F238E27FC236}">
                  <a16:creationId xmlns:a16="http://schemas.microsoft.com/office/drawing/2014/main" id="{2A4108CF-1868-4F25-8562-EF0A02F65213}"/>
                </a:ext>
              </a:extLst>
            </p:cNvPr>
            <p:cNvSpPr/>
            <p:nvPr/>
          </p:nvSpPr>
          <p:spPr>
            <a:xfrm>
              <a:off x="4906150" y="1846275"/>
              <a:ext cx="80550" cy="75500"/>
            </a:xfrm>
            <a:custGeom>
              <a:avLst/>
              <a:gdLst/>
              <a:ahLst/>
              <a:cxnLst/>
              <a:rect l="l" t="t" r="r" b="b"/>
              <a:pathLst>
                <a:path w="3222" h="3020" extrusionOk="0">
                  <a:moveTo>
                    <a:pt x="1433" y="1"/>
                  </a:moveTo>
                  <a:cubicBezTo>
                    <a:pt x="1207" y="1"/>
                    <a:pt x="983" y="59"/>
                    <a:pt x="785" y="183"/>
                  </a:cubicBezTo>
                  <a:cubicBezTo>
                    <a:pt x="147" y="581"/>
                    <a:pt x="1" y="1497"/>
                    <a:pt x="457" y="2229"/>
                  </a:cubicBezTo>
                  <a:cubicBezTo>
                    <a:pt x="771" y="2733"/>
                    <a:pt x="1289" y="3019"/>
                    <a:pt x="1789" y="3019"/>
                  </a:cubicBezTo>
                  <a:cubicBezTo>
                    <a:pt x="2016" y="3019"/>
                    <a:pt x="2239" y="2960"/>
                    <a:pt x="2438" y="2836"/>
                  </a:cubicBezTo>
                  <a:cubicBezTo>
                    <a:pt x="3075" y="2439"/>
                    <a:pt x="3222" y="1523"/>
                    <a:pt x="2765" y="790"/>
                  </a:cubicBezTo>
                  <a:cubicBezTo>
                    <a:pt x="2450" y="286"/>
                    <a:pt x="1933" y="1"/>
                    <a:pt x="143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82;p47">
              <a:extLst>
                <a:ext uri="{FF2B5EF4-FFF2-40B4-BE49-F238E27FC236}">
                  <a16:creationId xmlns:a16="http://schemas.microsoft.com/office/drawing/2014/main" id="{617A13EE-B256-499B-A178-178BAA6D81D0}"/>
                </a:ext>
              </a:extLst>
            </p:cNvPr>
            <p:cNvSpPr/>
            <p:nvPr/>
          </p:nvSpPr>
          <p:spPr>
            <a:xfrm>
              <a:off x="5030100" y="2012625"/>
              <a:ext cx="94725" cy="77900"/>
            </a:xfrm>
            <a:custGeom>
              <a:avLst/>
              <a:gdLst/>
              <a:ahLst/>
              <a:cxnLst/>
              <a:rect l="l" t="t" r="r" b="b"/>
              <a:pathLst>
                <a:path w="3789" h="3116" extrusionOk="0">
                  <a:moveTo>
                    <a:pt x="1430" y="1"/>
                  </a:moveTo>
                  <a:cubicBezTo>
                    <a:pt x="1041" y="1"/>
                    <a:pt x="692" y="140"/>
                    <a:pt x="468" y="420"/>
                  </a:cubicBezTo>
                  <a:cubicBezTo>
                    <a:pt x="0" y="1007"/>
                    <a:pt x="258" y="1992"/>
                    <a:pt x="1045" y="2621"/>
                  </a:cubicBezTo>
                  <a:cubicBezTo>
                    <a:pt x="1456" y="2949"/>
                    <a:pt x="1931" y="3115"/>
                    <a:pt x="2357" y="3115"/>
                  </a:cubicBezTo>
                  <a:cubicBezTo>
                    <a:pt x="2747" y="3115"/>
                    <a:pt x="3096" y="2976"/>
                    <a:pt x="3320" y="2696"/>
                  </a:cubicBezTo>
                  <a:cubicBezTo>
                    <a:pt x="3788" y="2109"/>
                    <a:pt x="3529" y="1125"/>
                    <a:pt x="2742" y="496"/>
                  </a:cubicBezTo>
                  <a:cubicBezTo>
                    <a:pt x="2331" y="167"/>
                    <a:pt x="1856" y="1"/>
                    <a:pt x="14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83;p47">
              <a:extLst>
                <a:ext uri="{FF2B5EF4-FFF2-40B4-BE49-F238E27FC236}">
                  <a16:creationId xmlns:a16="http://schemas.microsoft.com/office/drawing/2014/main" id="{DE79645E-7E08-4C52-9214-D61D6717A406}"/>
                </a:ext>
              </a:extLst>
            </p:cNvPr>
            <p:cNvSpPr/>
            <p:nvPr/>
          </p:nvSpPr>
          <p:spPr>
            <a:xfrm>
              <a:off x="4624225" y="2316375"/>
              <a:ext cx="72175" cy="74950"/>
            </a:xfrm>
            <a:custGeom>
              <a:avLst/>
              <a:gdLst/>
              <a:ahLst/>
              <a:cxnLst/>
              <a:rect l="l" t="t" r="r" b="b"/>
              <a:pathLst>
                <a:path w="2887" h="2998" extrusionOk="0">
                  <a:moveTo>
                    <a:pt x="1417" y="1"/>
                  </a:moveTo>
                  <a:cubicBezTo>
                    <a:pt x="1371" y="1"/>
                    <a:pt x="1325" y="3"/>
                    <a:pt x="1278" y="9"/>
                  </a:cubicBezTo>
                  <a:cubicBezTo>
                    <a:pt x="530" y="91"/>
                    <a:pt x="1" y="826"/>
                    <a:pt x="91" y="1650"/>
                  </a:cubicBezTo>
                  <a:cubicBezTo>
                    <a:pt x="177" y="2422"/>
                    <a:pt x="780" y="2998"/>
                    <a:pt x="1470" y="2998"/>
                  </a:cubicBezTo>
                  <a:cubicBezTo>
                    <a:pt x="1516" y="2998"/>
                    <a:pt x="1562" y="2995"/>
                    <a:pt x="1609" y="2990"/>
                  </a:cubicBezTo>
                  <a:cubicBezTo>
                    <a:pt x="2355" y="2907"/>
                    <a:pt x="2887" y="2173"/>
                    <a:pt x="2794" y="1349"/>
                  </a:cubicBezTo>
                  <a:cubicBezTo>
                    <a:pt x="2709" y="577"/>
                    <a:pt x="2107" y="1"/>
                    <a:pt x="141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4;p47">
              <a:extLst>
                <a:ext uri="{FF2B5EF4-FFF2-40B4-BE49-F238E27FC236}">
                  <a16:creationId xmlns:a16="http://schemas.microsoft.com/office/drawing/2014/main" id="{64FD48B7-B269-47D3-BCF1-0E429249851A}"/>
                </a:ext>
              </a:extLst>
            </p:cNvPr>
            <p:cNvSpPr/>
            <p:nvPr/>
          </p:nvSpPr>
          <p:spPr>
            <a:xfrm>
              <a:off x="4670925" y="2057575"/>
              <a:ext cx="109375" cy="95800"/>
            </a:xfrm>
            <a:custGeom>
              <a:avLst/>
              <a:gdLst/>
              <a:ahLst/>
              <a:cxnLst/>
              <a:rect l="l" t="t" r="r" b="b"/>
              <a:pathLst>
                <a:path w="4375" h="3832" extrusionOk="0">
                  <a:moveTo>
                    <a:pt x="1236" y="0"/>
                  </a:moveTo>
                  <a:cubicBezTo>
                    <a:pt x="952" y="0"/>
                    <a:pt x="707" y="83"/>
                    <a:pt x="531" y="259"/>
                  </a:cubicBezTo>
                  <a:cubicBezTo>
                    <a:pt x="1" y="790"/>
                    <a:pt x="312" y="1962"/>
                    <a:pt x="1227" y="2877"/>
                  </a:cubicBezTo>
                  <a:cubicBezTo>
                    <a:pt x="1839" y="3490"/>
                    <a:pt x="2566" y="3832"/>
                    <a:pt x="3140" y="3832"/>
                  </a:cubicBezTo>
                  <a:cubicBezTo>
                    <a:pt x="3423" y="3832"/>
                    <a:pt x="3669" y="3748"/>
                    <a:pt x="3844" y="3572"/>
                  </a:cubicBezTo>
                  <a:cubicBezTo>
                    <a:pt x="4375" y="3042"/>
                    <a:pt x="4065" y="1870"/>
                    <a:pt x="3149" y="955"/>
                  </a:cubicBezTo>
                  <a:cubicBezTo>
                    <a:pt x="2537" y="342"/>
                    <a:pt x="1809" y="0"/>
                    <a:pt x="12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5;p47">
              <a:extLst>
                <a:ext uri="{FF2B5EF4-FFF2-40B4-BE49-F238E27FC236}">
                  <a16:creationId xmlns:a16="http://schemas.microsoft.com/office/drawing/2014/main" id="{E335CDBF-0F5D-4FD7-89D8-0321ACB960C9}"/>
                </a:ext>
              </a:extLst>
            </p:cNvPr>
            <p:cNvSpPr/>
            <p:nvPr/>
          </p:nvSpPr>
          <p:spPr>
            <a:xfrm>
              <a:off x="4439450" y="2188275"/>
              <a:ext cx="70200" cy="103625"/>
            </a:xfrm>
            <a:custGeom>
              <a:avLst/>
              <a:gdLst/>
              <a:ahLst/>
              <a:cxnLst/>
              <a:rect l="l" t="t" r="r" b="b"/>
              <a:pathLst>
                <a:path w="2808" h="4145" extrusionOk="0">
                  <a:moveTo>
                    <a:pt x="1359" y="0"/>
                  </a:moveTo>
                  <a:cubicBezTo>
                    <a:pt x="1347" y="0"/>
                    <a:pt x="1335" y="1"/>
                    <a:pt x="1323" y="1"/>
                  </a:cubicBezTo>
                  <a:cubicBezTo>
                    <a:pt x="573" y="31"/>
                    <a:pt x="1" y="983"/>
                    <a:pt x="46" y="2126"/>
                  </a:cubicBezTo>
                  <a:cubicBezTo>
                    <a:pt x="90" y="3251"/>
                    <a:pt x="715" y="4144"/>
                    <a:pt x="1451" y="4144"/>
                  </a:cubicBezTo>
                  <a:cubicBezTo>
                    <a:pt x="1463" y="4144"/>
                    <a:pt x="1474" y="4144"/>
                    <a:pt x="1486" y="4144"/>
                  </a:cubicBezTo>
                  <a:cubicBezTo>
                    <a:pt x="2236" y="4115"/>
                    <a:pt x="2807" y="3164"/>
                    <a:pt x="2763" y="2019"/>
                  </a:cubicBezTo>
                  <a:cubicBezTo>
                    <a:pt x="2719" y="894"/>
                    <a:pt x="2094" y="0"/>
                    <a:pt x="13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86;p47">
              <a:extLst>
                <a:ext uri="{FF2B5EF4-FFF2-40B4-BE49-F238E27FC236}">
                  <a16:creationId xmlns:a16="http://schemas.microsoft.com/office/drawing/2014/main" id="{D720A8B7-F70D-4D8E-BB79-B7C59A61F07C}"/>
                </a:ext>
              </a:extLst>
            </p:cNvPr>
            <p:cNvSpPr/>
            <p:nvPr/>
          </p:nvSpPr>
          <p:spPr>
            <a:xfrm>
              <a:off x="4995125" y="2284200"/>
              <a:ext cx="97400" cy="99150"/>
            </a:xfrm>
            <a:custGeom>
              <a:avLst/>
              <a:gdLst/>
              <a:ahLst/>
              <a:cxnLst/>
              <a:rect l="l" t="t" r="r" b="b"/>
              <a:pathLst>
                <a:path w="3896" h="3966" extrusionOk="0">
                  <a:moveTo>
                    <a:pt x="1167" y="1"/>
                  </a:moveTo>
                  <a:cubicBezTo>
                    <a:pt x="955" y="1"/>
                    <a:pt x="762" y="57"/>
                    <a:pt x="603" y="176"/>
                  </a:cubicBezTo>
                  <a:cubicBezTo>
                    <a:pt x="1" y="623"/>
                    <a:pt x="115" y="1796"/>
                    <a:pt x="857" y="2795"/>
                  </a:cubicBezTo>
                  <a:cubicBezTo>
                    <a:pt x="1404" y="3529"/>
                    <a:pt x="2139" y="3965"/>
                    <a:pt x="2729" y="3965"/>
                  </a:cubicBezTo>
                  <a:cubicBezTo>
                    <a:pt x="2940" y="3965"/>
                    <a:pt x="3134" y="3909"/>
                    <a:pt x="3293" y="3791"/>
                  </a:cubicBezTo>
                  <a:cubicBezTo>
                    <a:pt x="3895" y="3343"/>
                    <a:pt x="3782" y="2170"/>
                    <a:pt x="3039" y="1172"/>
                  </a:cubicBezTo>
                  <a:cubicBezTo>
                    <a:pt x="2492" y="437"/>
                    <a:pt x="1757" y="1"/>
                    <a:pt x="11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87;p47">
              <a:extLst>
                <a:ext uri="{FF2B5EF4-FFF2-40B4-BE49-F238E27FC236}">
                  <a16:creationId xmlns:a16="http://schemas.microsoft.com/office/drawing/2014/main" id="{D86E0507-626C-4950-8C9C-D7B6500031A1}"/>
                </a:ext>
              </a:extLst>
            </p:cNvPr>
            <p:cNvSpPr/>
            <p:nvPr/>
          </p:nvSpPr>
          <p:spPr>
            <a:xfrm>
              <a:off x="5264250" y="2058875"/>
              <a:ext cx="98650" cy="81175"/>
            </a:xfrm>
            <a:custGeom>
              <a:avLst/>
              <a:gdLst/>
              <a:ahLst/>
              <a:cxnLst/>
              <a:rect l="l" t="t" r="r" b="b"/>
              <a:pathLst>
                <a:path w="3946" h="3247" extrusionOk="0">
                  <a:moveTo>
                    <a:pt x="1391" y="1"/>
                  </a:moveTo>
                  <a:cubicBezTo>
                    <a:pt x="1021" y="1"/>
                    <a:pt x="694" y="126"/>
                    <a:pt x="481" y="382"/>
                  </a:cubicBezTo>
                  <a:cubicBezTo>
                    <a:pt x="0" y="960"/>
                    <a:pt x="280" y="1983"/>
                    <a:pt x="1103" y="2668"/>
                  </a:cubicBezTo>
                  <a:cubicBezTo>
                    <a:pt x="1561" y="3050"/>
                    <a:pt x="2092" y="3246"/>
                    <a:pt x="2555" y="3246"/>
                  </a:cubicBezTo>
                  <a:cubicBezTo>
                    <a:pt x="2925" y="3246"/>
                    <a:pt x="3252" y="3121"/>
                    <a:pt x="3465" y="2865"/>
                  </a:cubicBezTo>
                  <a:cubicBezTo>
                    <a:pt x="3945" y="2288"/>
                    <a:pt x="3667" y="1265"/>
                    <a:pt x="2842" y="578"/>
                  </a:cubicBezTo>
                  <a:cubicBezTo>
                    <a:pt x="2384" y="197"/>
                    <a:pt x="1854" y="1"/>
                    <a:pt x="13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88;p47">
              <a:extLst>
                <a:ext uri="{FF2B5EF4-FFF2-40B4-BE49-F238E27FC236}">
                  <a16:creationId xmlns:a16="http://schemas.microsoft.com/office/drawing/2014/main" id="{15984D72-3AC0-4775-B487-B53E3D901DAE}"/>
                </a:ext>
              </a:extLst>
            </p:cNvPr>
            <p:cNvSpPr/>
            <p:nvPr/>
          </p:nvSpPr>
          <p:spPr>
            <a:xfrm>
              <a:off x="5464950" y="2050850"/>
              <a:ext cx="79175" cy="96950"/>
            </a:xfrm>
            <a:custGeom>
              <a:avLst/>
              <a:gdLst/>
              <a:ahLst/>
              <a:cxnLst/>
              <a:rect l="l" t="t" r="r" b="b"/>
              <a:pathLst>
                <a:path w="3167" h="3878" extrusionOk="0">
                  <a:moveTo>
                    <a:pt x="1828" y="1"/>
                  </a:moveTo>
                  <a:cubicBezTo>
                    <a:pt x="1168" y="1"/>
                    <a:pt x="501" y="666"/>
                    <a:pt x="264" y="1608"/>
                  </a:cubicBezTo>
                  <a:cubicBezTo>
                    <a:pt x="0" y="2663"/>
                    <a:pt x="376" y="3666"/>
                    <a:pt x="1104" y="3849"/>
                  </a:cubicBezTo>
                  <a:cubicBezTo>
                    <a:pt x="1182" y="3868"/>
                    <a:pt x="1260" y="3877"/>
                    <a:pt x="1338" y="3877"/>
                  </a:cubicBezTo>
                  <a:cubicBezTo>
                    <a:pt x="1997" y="3877"/>
                    <a:pt x="2665" y="3213"/>
                    <a:pt x="2902" y="2270"/>
                  </a:cubicBezTo>
                  <a:cubicBezTo>
                    <a:pt x="3166" y="1215"/>
                    <a:pt x="2790" y="212"/>
                    <a:pt x="2062" y="30"/>
                  </a:cubicBezTo>
                  <a:cubicBezTo>
                    <a:pt x="1985" y="10"/>
                    <a:pt x="1907" y="1"/>
                    <a:pt x="18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9;p47">
              <a:extLst>
                <a:ext uri="{FF2B5EF4-FFF2-40B4-BE49-F238E27FC236}">
                  <a16:creationId xmlns:a16="http://schemas.microsoft.com/office/drawing/2014/main" id="{F2C86F79-2399-4E15-A061-D9D38D557DA4}"/>
                </a:ext>
              </a:extLst>
            </p:cNvPr>
            <p:cNvSpPr/>
            <p:nvPr/>
          </p:nvSpPr>
          <p:spPr>
            <a:xfrm>
              <a:off x="5631550" y="2534700"/>
              <a:ext cx="88400" cy="118675"/>
            </a:xfrm>
            <a:custGeom>
              <a:avLst/>
              <a:gdLst/>
              <a:ahLst/>
              <a:cxnLst/>
              <a:rect l="l" t="t" r="r" b="b"/>
              <a:pathLst>
                <a:path w="3536" h="4747" extrusionOk="0">
                  <a:moveTo>
                    <a:pt x="2391" y="0"/>
                  </a:moveTo>
                  <a:cubicBezTo>
                    <a:pt x="1731" y="0"/>
                    <a:pt x="938" y="763"/>
                    <a:pt x="502" y="1877"/>
                  </a:cubicBezTo>
                  <a:cubicBezTo>
                    <a:pt x="0" y="3159"/>
                    <a:pt x="159" y="4420"/>
                    <a:pt x="859" y="4694"/>
                  </a:cubicBezTo>
                  <a:cubicBezTo>
                    <a:pt x="951" y="4730"/>
                    <a:pt x="1046" y="4747"/>
                    <a:pt x="1145" y="4747"/>
                  </a:cubicBezTo>
                  <a:cubicBezTo>
                    <a:pt x="1803" y="4747"/>
                    <a:pt x="2596" y="3984"/>
                    <a:pt x="3033" y="2869"/>
                  </a:cubicBezTo>
                  <a:cubicBezTo>
                    <a:pt x="3536" y="1588"/>
                    <a:pt x="3376" y="327"/>
                    <a:pt x="2677" y="53"/>
                  </a:cubicBezTo>
                  <a:cubicBezTo>
                    <a:pt x="2585" y="18"/>
                    <a:pt x="2489" y="0"/>
                    <a:pt x="239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90;p47">
              <a:extLst>
                <a:ext uri="{FF2B5EF4-FFF2-40B4-BE49-F238E27FC236}">
                  <a16:creationId xmlns:a16="http://schemas.microsoft.com/office/drawing/2014/main" id="{15E4E2E8-089F-4BE5-A84A-50A859E2FDB3}"/>
                </a:ext>
              </a:extLst>
            </p:cNvPr>
            <p:cNvSpPr/>
            <p:nvPr/>
          </p:nvSpPr>
          <p:spPr>
            <a:xfrm>
              <a:off x="5799825" y="2752225"/>
              <a:ext cx="82400" cy="71625"/>
            </a:xfrm>
            <a:custGeom>
              <a:avLst/>
              <a:gdLst/>
              <a:ahLst/>
              <a:cxnLst/>
              <a:rect l="l" t="t" r="r" b="b"/>
              <a:pathLst>
                <a:path w="3296" h="2865" extrusionOk="0">
                  <a:moveTo>
                    <a:pt x="1308" y="1"/>
                  </a:moveTo>
                  <a:cubicBezTo>
                    <a:pt x="1162" y="1"/>
                    <a:pt x="1022" y="20"/>
                    <a:pt x="895" y="56"/>
                  </a:cubicBezTo>
                  <a:cubicBezTo>
                    <a:pt x="486" y="170"/>
                    <a:pt x="205" y="448"/>
                    <a:pt x="103" y="808"/>
                  </a:cubicBezTo>
                  <a:cubicBezTo>
                    <a:pt x="1" y="1170"/>
                    <a:pt x="77" y="1542"/>
                    <a:pt x="231" y="1861"/>
                  </a:cubicBezTo>
                  <a:cubicBezTo>
                    <a:pt x="388" y="2180"/>
                    <a:pt x="624" y="2448"/>
                    <a:pt x="937" y="2630"/>
                  </a:cubicBezTo>
                  <a:cubicBezTo>
                    <a:pt x="1214" y="2791"/>
                    <a:pt x="1518" y="2864"/>
                    <a:pt x="1829" y="2864"/>
                  </a:cubicBezTo>
                  <a:cubicBezTo>
                    <a:pt x="1871" y="2864"/>
                    <a:pt x="1914" y="2863"/>
                    <a:pt x="1957" y="2860"/>
                  </a:cubicBezTo>
                  <a:cubicBezTo>
                    <a:pt x="2310" y="2834"/>
                    <a:pt x="2671" y="2715"/>
                    <a:pt x="2934" y="2445"/>
                  </a:cubicBezTo>
                  <a:cubicBezTo>
                    <a:pt x="3195" y="2179"/>
                    <a:pt x="3296" y="1796"/>
                    <a:pt x="3191" y="1385"/>
                  </a:cubicBezTo>
                  <a:cubicBezTo>
                    <a:pt x="3090" y="977"/>
                    <a:pt x="2775" y="552"/>
                    <a:pt x="2300" y="277"/>
                  </a:cubicBezTo>
                  <a:cubicBezTo>
                    <a:pt x="1975" y="89"/>
                    <a:pt x="1625" y="1"/>
                    <a:pt x="130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91;p47">
              <a:extLst>
                <a:ext uri="{FF2B5EF4-FFF2-40B4-BE49-F238E27FC236}">
                  <a16:creationId xmlns:a16="http://schemas.microsoft.com/office/drawing/2014/main" id="{912EA747-1945-4C2F-A133-126B115FA6E4}"/>
                </a:ext>
              </a:extLst>
            </p:cNvPr>
            <p:cNvSpPr/>
            <p:nvPr/>
          </p:nvSpPr>
          <p:spPr>
            <a:xfrm>
              <a:off x="5233000" y="1718700"/>
              <a:ext cx="86525" cy="126075"/>
            </a:xfrm>
            <a:custGeom>
              <a:avLst/>
              <a:gdLst/>
              <a:ahLst/>
              <a:cxnLst/>
              <a:rect l="l" t="t" r="r" b="b"/>
              <a:pathLst>
                <a:path w="3461" h="5043" extrusionOk="0">
                  <a:moveTo>
                    <a:pt x="1167" y="1"/>
                  </a:moveTo>
                  <a:cubicBezTo>
                    <a:pt x="1091" y="1"/>
                    <a:pt x="1017" y="12"/>
                    <a:pt x="944" y="35"/>
                  </a:cubicBezTo>
                  <a:cubicBezTo>
                    <a:pt x="229" y="261"/>
                    <a:pt x="0" y="1558"/>
                    <a:pt x="434" y="2931"/>
                  </a:cubicBezTo>
                  <a:cubicBezTo>
                    <a:pt x="824" y="4166"/>
                    <a:pt x="1618" y="5042"/>
                    <a:pt x="2294" y="5042"/>
                  </a:cubicBezTo>
                  <a:cubicBezTo>
                    <a:pt x="2370" y="5042"/>
                    <a:pt x="2444" y="5031"/>
                    <a:pt x="2517" y="5008"/>
                  </a:cubicBezTo>
                  <a:cubicBezTo>
                    <a:pt x="3233" y="4782"/>
                    <a:pt x="3461" y="3484"/>
                    <a:pt x="3027" y="2111"/>
                  </a:cubicBezTo>
                  <a:cubicBezTo>
                    <a:pt x="2637" y="877"/>
                    <a:pt x="1844" y="1"/>
                    <a:pt x="11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92;p47">
              <a:extLst>
                <a:ext uri="{FF2B5EF4-FFF2-40B4-BE49-F238E27FC236}">
                  <a16:creationId xmlns:a16="http://schemas.microsoft.com/office/drawing/2014/main" id="{8A51C41E-796D-4CB9-9D00-521B4A8CBC09}"/>
                </a:ext>
              </a:extLst>
            </p:cNvPr>
            <p:cNvSpPr/>
            <p:nvPr/>
          </p:nvSpPr>
          <p:spPr>
            <a:xfrm>
              <a:off x="5787625" y="2877400"/>
              <a:ext cx="53300" cy="44125"/>
            </a:xfrm>
            <a:custGeom>
              <a:avLst/>
              <a:gdLst/>
              <a:ahLst/>
              <a:cxnLst/>
              <a:rect l="l" t="t" r="r" b="b"/>
              <a:pathLst>
                <a:path w="2132" h="1765" extrusionOk="0">
                  <a:moveTo>
                    <a:pt x="0" y="1"/>
                  </a:moveTo>
                  <a:lnTo>
                    <a:pt x="0" y="1"/>
                  </a:lnTo>
                  <a:cubicBezTo>
                    <a:pt x="588" y="723"/>
                    <a:pt x="1312" y="1322"/>
                    <a:pt x="2131" y="1764"/>
                  </a:cubicBez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93;p47">
              <a:extLst>
                <a:ext uri="{FF2B5EF4-FFF2-40B4-BE49-F238E27FC236}">
                  <a16:creationId xmlns:a16="http://schemas.microsoft.com/office/drawing/2014/main" id="{04B5EF18-5612-4C91-9115-49D3357ACA63}"/>
                </a:ext>
              </a:extLst>
            </p:cNvPr>
            <p:cNvSpPr/>
            <p:nvPr/>
          </p:nvSpPr>
          <p:spPr>
            <a:xfrm>
              <a:off x="5786175" y="2877325"/>
              <a:ext cx="55625" cy="44450"/>
            </a:xfrm>
            <a:custGeom>
              <a:avLst/>
              <a:gdLst/>
              <a:ahLst/>
              <a:cxnLst/>
              <a:rect l="l" t="t" r="r" b="b"/>
              <a:pathLst>
                <a:path w="2225" h="1778" extrusionOk="0">
                  <a:moveTo>
                    <a:pt x="70" y="0"/>
                  </a:moveTo>
                  <a:cubicBezTo>
                    <a:pt x="65" y="0"/>
                    <a:pt x="61" y="1"/>
                    <a:pt x="58" y="4"/>
                  </a:cubicBezTo>
                  <a:cubicBezTo>
                    <a:pt x="0" y="46"/>
                    <a:pt x="342" y="594"/>
                    <a:pt x="951" y="1095"/>
                  </a:cubicBezTo>
                  <a:cubicBezTo>
                    <a:pt x="1491" y="1544"/>
                    <a:pt x="2028" y="1778"/>
                    <a:pt x="2160" y="1778"/>
                  </a:cubicBezTo>
                  <a:cubicBezTo>
                    <a:pt x="2176" y="1778"/>
                    <a:pt x="2186" y="1774"/>
                    <a:pt x="2189" y="1767"/>
                  </a:cubicBezTo>
                  <a:cubicBezTo>
                    <a:pt x="2225" y="1698"/>
                    <a:pt x="1703" y="1368"/>
                    <a:pt x="1124" y="886"/>
                  </a:cubicBezTo>
                  <a:cubicBezTo>
                    <a:pt x="570" y="430"/>
                    <a:pt x="163" y="0"/>
                    <a:pt x="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94;p47">
              <a:extLst>
                <a:ext uri="{FF2B5EF4-FFF2-40B4-BE49-F238E27FC236}">
                  <a16:creationId xmlns:a16="http://schemas.microsoft.com/office/drawing/2014/main" id="{81C2C384-2B80-4947-A839-BA9C5483DC69}"/>
                </a:ext>
              </a:extLst>
            </p:cNvPr>
            <p:cNvSpPr/>
            <p:nvPr/>
          </p:nvSpPr>
          <p:spPr>
            <a:xfrm>
              <a:off x="5839925" y="2846400"/>
              <a:ext cx="44750" cy="40300"/>
            </a:xfrm>
            <a:custGeom>
              <a:avLst/>
              <a:gdLst/>
              <a:ahLst/>
              <a:cxnLst/>
              <a:rect l="l" t="t" r="r" b="b"/>
              <a:pathLst>
                <a:path w="1790" h="1612" extrusionOk="0">
                  <a:moveTo>
                    <a:pt x="72" y="1"/>
                  </a:moveTo>
                  <a:cubicBezTo>
                    <a:pt x="65" y="1"/>
                    <a:pt x="60" y="2"/>
                    <a:pt x="56" y="6"/>
                  </a:cubicBezTo>
                  <a:cubicBezTo>
                    <a:pt x="0" y="56"/>
                    <a:pt x="309" y="486"/>
                    <a:pt x="779" y="933"/>
                  </a:cubicBezTo>
                  <a:cubicBezTo>
                    <a:pt x="1209" y="1340"/>
                    <a:pt x="1619" y="1611"/>
                    <a:pt x="1723" y="1611"/>
                  </a:cubicBezTo>
                  <a:cubicBezTo>
                    <a:pt x="1732" y="1611"/>
                    <a:pt x="1739" y="1609"/>
                    <a:pt x="1743" y="1604"/>
                  </a:cubicBezTo>
                  <a:cubicBezTo>
                    <a:pt x="1790" y="1545"/>
                    <a:pt x="1429" y="1171"/>
                    <a:pt x="966" y="734"/>
                  </a:cubicBezTo>
                  <a:cubicBezTo>
                    <a:pt x="534" y="326"/>
                    <a:pt x="164" y="1"/>
                    <a:pt x="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95;p47">
              <a:extLst>
                <a:ext uri="{FF2B5EF4-FFF2-40B4-BE49-F238E27FC236}">
                  <a16:creationId xmlns:a16="http://schemas.microsoft.com/office/drawing/2014/main" id="{C57459EF-3B54-4408-9571-F2F9F76185FA}"/>
                </a:ext>
              </a:extLst>
            </p:cNvPr>
            <p:cNvSpPr/>
            <p:nvPr/>
          </p:nvSpPr>
          <p:spPr>
            <a:xfrm>
              <a:off x="5893650" y="2816125"/>
              <a:ext cx="32425" cy="40600"/>
            </a:xfrm>
            <a:custGeom>
              <a:avLst/>
              <a:gdLst/>
              <a:ahLst/>
              <a:cxnLst/>
              <a:rect l="l" t="t" r="r" b="b"/>
              <a:pathLst>
                <a:path w="1297" h="1624" extrusionOk="0">
                  <a:moveTo>
                    <a:pt x="75" y="0"/>
                  </a:moveTo>
                  <a:cubicBezTo>
                    <a:pt x="71" y="0"/>
                    <a:pt x="67" y="1"/>
                    <a:pt x="64" y="3"/>
                  </a:cubicBezTo>
                  <a:cubicBezTo>
                    <a:pt x="0" y="41"/>
                    <a:pt x="181" y="462"/>
                    <a:pt x="510" y="915"/>
                  </a:cubicBezTo>
                  <a:cubicBezTo>
                    <a:pt x="814" y="1335"/>
                    <a:pt x="1134" y="1624"/>
                    <a:pt x="1223" y="1624"/>
                  </a:cubicBezTo>
                  <a:cubicBezTo>
                    <a:pt x="1230" y="1624"/>
                    <a:pt x="1236" y="1622"/>
                    <a:pt x="1240" y="1618"/>
                  </a:cubicBezTo>
                  <a:cubicBezTo>
                    <a:pt x="1297" y="1568"/>
                    <a:pt x="1051" y="1196"/>
                    <a:pt x="729" y="755"/>
                  </a:cubicBezTo>
                  <a:cubicBezTo>
                    <a:pt x="423" y="336"/>
                    <a:pt x="156"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96;p47">
              <a:extLst>
                <a:ext uri="{FF2B5EF4-FFF2-40B4-BE49-F238E27FC236}">
                  <a16:creationId xmlns:a16="http://schemas.microsoft.com/office/drawing/2014/main" id="{76792CA1-99FF-434F-A2F9-B8840C9CBD1A}"/>
                </a:ext>
              </a:extLst>
            </p:cNvPr>
            <p:cNvSpPr/>
            <p:nvPr/>
          </p:nvSpPr>
          <p:spPr>
            <a:xfrm>
              <a:off x="5199725" y="1910500"/>
              <a:ext cx="15775" cy="299775"/>
            </a:xfrm>
            <a:custGeom>
              <a:avLst/>
              <a:gdLst/>
              <a:ahLst/>
              <a:cxnLst/>
              <a:rect l="l" t="t" r="r" b="b"/>
              <a:pathLst>
                <a:path w="631" h="11991" extrusionOk="0">
                  <a:moveTo>
                    <a:pt x="40" y="1"/>
                  </a:moveTo>
                  <a:cubicBezTo>
                    <a:pt x="39" y="1"/>
                    <a:pt x="39" y="1"/>
                    <a:pt x="39" y="1"/>
                  </a:cubicBezTo>
                  <a:cubicBezTo>
                    <a:pt x="1" y="4"/>
                    <a:pt x="38" y="676"/>
                    <a:pt x="103" y="1760"/>
                  </a:cubicBezTo>
                  <a:cubicBezTo>
                    <a:pt x="167" y="2843"/>
                    <a:pt x="251" y="4339"/>
                    <a:pt x="304" y="5994"/>
                  </a:cubicBezTo>
                  <a:cubicBezTo>
                    <a:pt x="357" y="7648"/>
                    <a:pt x="371" y="9147"/>
                    <a:pt x="378" y="10232"/>
                  </a:cubicBezTo>
                  <a:cubicBezTo>
                    <a:pt x="383" y="11316"/>
                    <a:pt x="388" y="11989"/>
                    <a:pt x="427" y="11991"/>
                  </a:cubicBezTo>
                  <a:cubicBezTo>
                    <a:pt x="427" y="11991"/>
                    <a:pt x="427" y="11991"/>
                    <a:pt x="427" y="11991"/>
                  </a:cubicBezTo>
                  <a:cubicBezTo>
                    <a:pt x="464" y="11991"/>
                    <a:pt x="526" y="11321"/>
                    <a:pt x="570" y="10235"/>
                  </a:cubicBezTo>
                  <a:cubicBezTo>
                    <a:pt x="613" y="9148"/>
                    <a:pt x="631" y="7643"/>
                    <a:pt x="576" y="5984"/>
                  </a:cubicBezTo>
                  <a:cubicBezTo>
                    <a:pt x="521" y="4325"/>
                    <a:pt x="408" y="2825"/>
                    <a:pt x="294" y="1744"/>
                  </a:cubicBezTo>
                  <a:cubicBezTo>
                    <a:pt x="181" y="665"/>
                    <a:pt x="75" y="1"/>
                    <a:pt x="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97;p47">
              <a:extLst>
                <a:ext uri="{FF2B5EF4-FFF2-40B4-BE49-F238E27FC236}">
                  <a16:creationId xmlns:a16="http://schemas.microsoft.com/office/drawing/2014/main" id="{97745609-D788-4624-B069-350841A20E1B}"/>
                </a:ext>
              </a:extLst>
            </p:cNvPr>
            <p:cNvSpPr/>
            <p:nvPr/>
          </p:nvSpPr>
          <p:spPr>
            <a:xfrm>
              <a:off x="4742425" y="2335525"/>
              <a:ext cx="72100" cy="108300"/>
            </a:xfrm>
            <a:custGeom>
              <a:avLst/>
              <a:gdLst/>
              <a:ahLst/>
              <a:cxnLst/>
              <a:rect l="l" t="t" r="r" b="b"/>
              <a:pathLst>
                <a:path w="2884" h="4332" extrusionOk="0">
                  <a:moveTo>
                    <a:pt x="54" y="1"/>
                  </a:moveTo>
                  <a:cubicBezTo>
                    <a:pt x="53" y="1"/>
                    <a:pt x="53" y="1"/>
                    <a:pt x="52" y="1"/>
                  </a:cubicBezTo>
                  <a:cubicBezTo>
                    <a:pt x="20" y="3"/>
                    <a:pt x="1" y="310"/>
                    <a:pt x="89" y="795"/>
                  </a:cubicBezTo>
                  <a:cubicBezTo>
                    <a:pt x="177" y="1278"/>
                    <a:pt x="399" y="1935"/>
                    <a:pt x="807" y="2573"/>
                  </a:cubicBezTo>
                  <a:cubicBezTo>
                    <a:pt x="1217" y="3209"/>
                    <a:pt x="1723" y="3685"/>
                    <a:pt x="2127" y="3965"/>
                  </a:cubicBezTo>
                  <a:cubicBezTo>
                    <a:pt x="2491" y="4219"/>
                    <a:pt x="2759" y="4331"/>
                    <a:pt x="2821" y="4331"/>
                  </a:cubicBezTo>
                  <a:cubicBezTo>
                    <a:pt x="2828" y="4331"/>
                    <a:pt x="2832" y="4330"/>
                    <a:pt x="2834" y="4327"/>
                  </a:cubicBezTo>
                  <a:cubicBezTo>
                    <a:pt x="2883" y="4256"/>
                    <a:pt x="1815" y="3658"/>
                    <a:pt x="1036" y="2426"/>
                  </a:cubicBezTo>
                  <a:cubicBezTo>
                    <a:pt x="243" y="1213"/>
                    <a:pt x="138" y="1"/>
                    <a:pt x="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98;p47">
              <a:extLst>
                <a:ext uri="{FF2B5EF4-FFF2-40B4-BE49-F238E27FC236}">
                  <a16:creationId xmlns:a16="http://schemas.microsoft.com/office/drawing/2014/main" id="{6197BA06-4DD6-4075-8FEF-7605F3C21060}"/>
                </a:ext>
              </a:extLst>
            </p:cNvPr>
            <p:cNvSpPr/>
            <p:nvPr/>
          </p:nvSpPr>
          <p:spPr>
            <a:xfrm>
              <a:off x="4861500" y="2357375"/>
              <a:ext cx="19750" cy="79075"/>
            </a:xfrm>
            <a:custGeom>
              <a:avLst/>
              <a:gdLst/>
              <a:ahLst/>
              <a:cxnLst/>
              <a:rect l="l" t="t" r="r" b="b"/>
              <a:pathLst>
                <a:path w="790" h="3163" extrusionOk="0">
                  <a:moveTo>
                    <a:pt x="620" y="0"/>
                  </a:moveTo>
                  <a:cubicBezTo>
                    <a:pt x="620" y="0"/>
                    <a:pt x="620" y="0"/>
                    <a:pt x="619" y="0"/>
                  </a:cubicBezTo>
                  <a:cubicBezTo>
                    <a:pt x="541" y="3"/>
                    <a:pt x="517" y="721"/>
                    <a:pt x="365" y="1584"/>
                  </a:cubicBezTo>
                  <a:cubicBezTo>
                    <a:pt x="219" y="2449"/>
                    <a:pt x="1" y="3133"/>
                    <a:pt x="75" y="3162"/>
                  </a:cubicBezTo>
                  <a:cubicBezTo>
                    <a:pt x="76" y="3162"/>
                    <a:pt x="78" y="3163"/>
                    <a:pt x="79" y="3163"/>
                  </a:cubicBezTo>
                  <a:cubicBezTo>
                    <a:pt x="154" y="3163"/>
                    <a:pt x="484" y="2509"/>
                    <a:pt x="633" y="1630"/>
                  </a:cubicBezTo>
                  <a:cubicBezTo>
                    <a:pt x="789" y="737"/>
                    <a:pt x="691" y="0"/>
                    <a:pt x="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99;p47">
              <a:extLst>
                <a:ext uri="{FF2B5EF4-FFF2-40B4-BE49-F238E27FC236}">
                  <a16:creationId xmlns:a16="http://schemas.microsoft.com/office/drawing/2014/main" id="{36DF25F7-0D19-4FDA-A4D2-50E0373CCB31}"/>
                </a:ext>
              </a:extLst>
            </p:cNvPr>
            <p:cNvSpPr/>
            <p:nvPr/>
          </p:nvSpPr>
          <p:spPr>
            <a:xfrm>
              <a:off x="3583775" y="599475"/>
              <a:ext cx="71300" cy="103650"/>
            </a:xfrm>
            <a:custGeom>
              <a:avLst/>
              <a:gdLst/>
              <a:ahLst/>
              <a:cxnLst/>
              <a:rect l="l" t="t" r="r" b="b"/>
              <a:pathLst>
                <a:path w="2852" h="4146" extrusionOk="0">
                  <a:moveTo>
                    <a:pt x="69" y="0"/>
                  </a:moveTo>
                  <a:cubicBezTo>
                    <a:pt x="67" y="0"/>
                    <a:pt x="65" y="1"/>
                    <a:pt x="64" y="2"/>
                  </a:cubicBezTo>
                  <a:cubicBezTo>
                    <a:pt x="0" y="43"/>
                    <a:pt x="559" y="1004"/>
                    <a:pt x="1313" y="2148"/>
                  </a:cubicBezTo>
                  <a:cubicBezTo>
                    <a:pt x="2049" y="3266"/>
                    <a:pt x="2697" y="4145"/>
                    <a:pt x="2784" y="4145"/>
                  </a:cubicBezTo>
                  <a:cubicBezTo>
                    <a:pt x="2786" y="4145"/>
                    <a:pt x="2788" y="4145"/>
                    <a:pt x="2789" y="4144"/>
                  </a:cubicBezTo>
                  <a:cubicBezTo>
                    <a:pt x="2852" y="4102"/>
                    <a:pt x="2293" y="3142"/>
                    <a:pt x="1540" y="1998"/>
                  </a:cubicBezTo>
                  <a:cubicBezTo>
                    <a:pt x="804" y="879"/>
                    <a:pt x="157" y="0"/>
                    <a:pt x="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00;p47">
              <a:extLst>
                <a:ext uri="{FF2B5EF4-FFF2-40B4-BE49-F238E27FC236}">
                  <a16:creationId xmlns:a16="http://schemas.microsoft.com/office/drawing/2014/main" id="{218C580E-F38E-4235-BDFF-C4D63C204974}"/>
                </a:ext>
              </a:extLst>
            </p:cNvPr>
            <p:cNvSpPr/>
            <p:nvPr/>
          </p:nvSpPr>
          <p:spPr>
            <a:xfrm>
              <a:off x="3635875" y="558375"/>
              <a:ext cx="71050" cy="90125"/>
            </a:xfrm>
            <a:custGeom>
              <a:avLst/>
              <a:gdLst/>
              <a:ahLst/>
              <a:cxnLst/>
              <a:rect l="l" t="t" r="r" b="b"/>
              <a:pathLst>
                <a:path w="2842" h="3605" extrusionOk="0">
                  <a:moveTo>
                    <a:pt x="68" y="1"/>
                  </a:moveTo>
                  <a:cubicBezTo>
                    <a:pt x="65" y="1"/>
                    <a:pt x="63" y="1"/>
                    <a:pt x="61" y="3"/>
                  </a:cubicBezTo>
                  <a:cubicBezTo>
                    <a:pt x="1" y="48"/>
                    <a:pt x="561" y="891"/>
                    <a:pt x="1313" y="1884"/>
                  </a:cubicBezTo>
                  <a:cubicBezTo>
                    <a:pt x="2042" y="2850"/>
                    <a:pt x="2684" y="3604"/>
                    <a:pt x="2775" y="3604"/>
                  </a:cubicBezTo>
                  <a:cubicBezTo>
                    <a:pt x="2777" y="3604"/>
                    <a:pt x="2780" y="3604"/>
                    <a:pt x="2781" y="3603"/>
                  </a:cubicBezTo>
                  <a:cubicBezTo>
                    <a:pt x="2842" y="3557"/>
                    <a:pt x="2281" y="2714"/>
                    <a:pt x="1530" y="1721"/>
                  </a:cubicBezTo>
                  <a:cubicBezTo>
                    <a:pt x="800" y="755"/>
                    <a:pt x="159"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01;p47">
              <a:extLst>
                <a:ext uri="{FF2B5EF4-FFF2-40B4-BE49-F238E27FC236}">
                  <a16:creationId xmlns:a16="http://schemas.microsoft.com/office/drawing/2014/main" id="{6F6D5CF5-07A1-4142-91DD-9E5B7FED9897}"/>
                </a:ext>
              </a:extLst>
            </p:cNvPr>
            <p:cNvSpPr/>
            <p:nvPr/>
          </p:nvSpPr>
          <p:spPr>
            <a:xfrm>
              <a:off x="3695850" y="515125"/>
              <a:ext cx="68125" cy="59700"/>
            </a:xfrm>
            <a:custGeom>
              <a:avLst/>
              <a:gdLst/>
              <a:ahLst/>
              <a:cxnLst/>
              <a:rect l="l" t="t" r="r" b="b"/>
              <a:pathLst>
                <a:path w="2725" h="2388" extrusionOk="0">
                  <a:moveTo>
                    <a:pt x="63" y="0"/>
                  </a:moveTo>
                  <a:cubicBezTo>
                    <a:pt x="57" y="0"/>
                    <a:pt x="53" y="2"/>
                    <a:pt x="51" y="5"/>
                  </a:cubicBezTo>
                  <a:cubicBezTo>
                    <a:pt x="0" y="59"/>
                    <a:pt x="548" y="637"/>
                    <a:pt x="1272" y="1294"/>
                  </a:cubicBezTo>
                  <a:cubicBezTo>
                    <a:pt x="1958" y="1917"/>
                    <a:pt x="2559" y="2388"/>
                    <a:pt x="2662" y="2388"/>
                  </a:cubicBezTo>
                  <a:cubicBezTo>
                    <a:pt x="2668" y="2388"/>
                    <a:pt x="2672" y="2386"/>
                    <a:pt x="2674" y="2383"/>
                  </a:cubicBezTo>
                  <a:cubicBezTo>
                    <a:pt x="2725" y="2328"/>
                    <a:pt x="2179" y="1750"/>
                    <a:pt x="1454" y="1092"/>
                  </a:cubicBezTo>
                  <a:cubicBezTo>
                    <a:pt x="767" y="471"/>
                    <a:pt x="167" y="0"/>
                    <a:pt x="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02;p47">
              <a:extLst>
                <a:ext uri="{FF2B5EF4-FFF2-40B4-BE49-F238E27FC236}">
                  <a16:creationId xmlns:a16="http://schemas.microsoft.com/office/drawing/2014/main" id="{31EE1707-1224-42A4-AE2B-D434D187B3EA}"/>
                </a:ext>
              </a:extLst>
            </p:cNvPr>
            <p:cNvSpPr/>
            <p:nvPr/>
          </p:nvSpPr>
          <p:spPr>
            <a:xfrm>
              <a:off x="4471550" y="5132675"/>
              <a:ext cx="528400" cy="240750"/>
            </a:xfrm>
            <a:custGeom>
              <a:avLst/>
              <a:gdLst/>
              <a:ahLst/>
              <a:cxnLst/>
              <a:rect l="l" t="t" r="r" b="b"/>
              <a:pathLst>
                <a:path w="21136" h="9630" extrusionOk="0">
                  <a:moveTo>
                    <a:pt x="20879" y="1"/>
                  </a:moveTo>
                  <a:lnTo>
                    <a:pt x="9503" y="281"/>
                  </a:lnTo>
                  <a:lnTo>
                    <a:pt x="9613" y="6354"/>
                  </a:lnTo>
                  <a:cubicBezTo>
                    <a:pt x="9613" y="6354"/>
                    <a:pt x="0" y="8769"/>
                    <a:pt x="2358" y="9422"/>
                  </a:cubicBezTo>
                  <a:cubicBezTo>
                    <a:pt x="2899" y="9571"/>
                    <a:pt x="4140" y="9630"/>
                    <a:pt x="5742" y="9630"/>
                  </a:cubicBezTo>
                  <a:cubicBezTo>
                    <a:pt x="10399" y="9630"/>
                    <a:pt x="18098" y="9135"/>
                    <a:pt x="20430" y="8948"/>
                  </a:cubicBezTo>
                  <a:lnTo>
                    <a:pt x="21135" y="8886"/>
                  </a:lnTo>
                  <a:lnTo>
                    <a:pt x="20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03;p47">
              <a:extLst>
                <a:ext uri="{FF2B5EF4-FFF2-40B4-BE49-F238E27FC236}">
                  <a16:creationId xmlns:a16="http://schemas.microsoft.com/office/drawing/2014/main" id="{5838C6FD-6D34-4689-966C-03A1418C973F}"/>
                </a:ext>
              </a:extLst>
            </p:cNvPr>
            <p:cNvSpPr/>
            <p:nvPr/>
          </p:nvSpPr>
          <p:spPr>
            <a:xfrm>
              <a:off x="4896725" y="5271125"/>
              <a:ext cx="102825" cy="84000"/>
            </a:xfrm>
            <a:custGeom>
              <a:avLst/>
              <a:gdLst/>
              <a:ahLst/>
              <a:cxnLst/>
              <a:rect l="l" t="t" r="r" b="b"/>
              <a:pathLst>
                <a:path w="4113" h="3360" extrusionOk="0">
                  <a:moveTo>
                    <a:pt x="3835" y="0"/>
                  </a:moveTo>
                  <a:cubicBezTo>
                    <a:pt x="2943" y="0"/>
                    <a:pt x="2089" y="330"/>
                    <a:pt x="1394" y="898"/>
                  </a:cubicBezTo>
                  <a:cubicBezTo>
                    <a:pt x="646" y="1509"/>
                    <a:pt x="140" y="2405"/>
                    <a:pt x="1" y="3360"/>
                  </a:cubicBezTo>
                  <a:lnTo>
                    <a:pt x="4113" y="3186"/>
                  </a:lnTo>
                  <a:lnTo>
                    <a:pt x="4032" y="5"/>
                  </a:lnTo>
                  <a:cubicBezTo>
                    <a:pt x="3966" y="2"/>
                    <a:pt x="3901" y="0"/>
                    <a:pt x="38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04;p47">
              <a:extLst>
                <a:ext uri="{FF2B5EF4-FFF2-40B4-BE49-F238E27FC236}">
                  <a16:creationId xmlns:a16="http://schemas.microsoft.com/office/drawing/2014/main" id="{E69575C4-3EA8-41FB-851E-75E0ABDB0EF1}"/>
                </a:ext>
              </a:extLst>
            </p:cNvPr>
            <p:cNvSpPr/>
            <p:nvPr/>
          </p:nvSpPr>
          <p:spPr>
            <a:xfrm>
              <a:off x="4510450" y="5325250"/>
              <a:ext cx="489500" cy="47150"/>
            </a:xfrm>
            <a:custGeom>
              <a:avLst/>
              <a:gdLst/>
              <a:ahLst/>
              <a:cxnLst/>
              <a:rect l="l" t="t" r="r" b="b"/>
              <a:pathLst>
                <a:path w="19580" h="1886" extrusionOk="0">
                  <a:moveTo>
                    <a:pt x="3364" y="0"/>
                  </a:moveTo>
                  <a:cubicBezTo>
                    <a:pt x="3364" y="0"/>
                    <a:pt x="0" y="1060"/>
                    <a:pt x="438" y="1608"/>
                  </a:cubicBezTo>
                  <a:cubicBezTo>
                    <a:pt x="591" y="1801"/>
                    <a:pt x="2304" y="1885"/>
                    <a:pt x="4708" y="1885"/>
                  </a:cubicBezTo>
                  <a:cubicBezTo>
                    <a:pt x="9126" y="1885"/>
                    <a:pt x="15877" y="1601"/>
                    <a:pt x="19579" y="1183"/>
                  </a:cubicBezTo>
                  <a:lnTo>
                    <a:pt x="19554" y="929"/>
                  </a:lnTo>
                  <a:lnTo>
                    <a:pt x="4407" y="1439"/>
                  </a:lnTo>
                  <a:cubicBezTo>
                    <a:pt x="4407" y="1439"/>
                    <a:pt x="4028" y="11"/>
                    <a:pt x="3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05;p47">
              <a:extLst>
                <a:ext uri="{FF2B5EF4-FFF2-40B4-BE49-F238E27FC236}">
                  <a16:creationId xmlns:a16="http://schemas.microsoft.com/office/drawing/2014/main" id="{E48DB9BA-00D7-45C0-8C33-B6096F41E064}"/>
                </a:ext>
              </a:extLst>
            </p:cNvPr>
            <p:cNvSpPr/>
            <p:nvPr/>
          </p:nvSpPr>
          <p:spPr>
            <a:xfrm>
              <a:off x="4521125" y="5348075"/>
              <a:ext cx="482675" cy="14550"/>
            </a:xfrm>
            <a:custGeom>
              <a:avLst/>
              <a:gdLst/>
              <a:ahLst/>
              <a:cxnLst/>
              <a:rect l="l" t="t" r="r" b="b"/>
              <a:pathLst>
                <a:path w="19307" h="582" extrusionOk="0">
                  <a:moveTo>
                    <a:pt x="19243" y="1"/>
                  </a:moveTo>
                  <a:cubicBezTo>
                    <a:pt x="19210" y="1"/>
                    <a:pt x="19166" y="1"/>
                    <a:pt x="19109" y="3"/>
                  </a:cubicBezTo>
                  <a:lnTo>
                    <a:pt x="18547" y="26"/>
                  </a:lnTo>
                  <a:lnTo>
                    <a:pt x="16480" y="123"/>
                  </a:lnTo>
                  <a:cubicBezTo>
                    <a:pt x="14734" y="205"/>
                    <a:pt x="12323" y="305"/>
                    <a:pt x="9657" y="374"/>
                  </a:cubicBezTo>
                  <a:cubicBezTo>
                    <a:pt x="6991" y="443"/>
                    <a:pt x="4577" y="468"/>
                    <a:pt x="2830" y="477"/>
                  </a:cubicBezTo>
                  <a:lnTo>
                    <a:pt x="760" y="487"/>
                  </a:lnTo>
                  <a:lnTo>
                    <a:pt x="197" y="494"/>
                  </a:lnTo>
                  <a:cubicBezTo>
                    <a:pt x="69" y="497"/>
                    <a:pt x="2" y="502"/>
                    <a:pt x="2" y="506"/>
                  </a:cubicBezTo>
                  <a:cubicBezTo>
                    <a:pt x="1" y="510"/>
                    <a:pt x="69" y="516"/>
                    <a:pt x="197" y="522"/>
                  </a:cubicBezTo>
                  <a:lnTo>
                    <a:pt x="760" y="540"/>
                  </a:lnTo>
                  <a:lnTo>
                    <a:pt x="2830" y="575"/>
                  </a:lnTo>
                  <a:cubicBezTo>
                    <a:pt x="3305" y="579"/>
                    <a:pt x="3829" y="582"/>
                    <a:pt x="4394" y="582"/>
                  </a:cubicBezTo>
                  <a:cubicBezTo>
                    <a:pt x="5909" y="582"/>
                    <a:pt x="7719" y="563"/>
                    <a:pt x="9661" y="512"/>
                  </a:cubicBezTo>
                  <a:cubicBezTo>
                    <a:pt x="12327" y="443"/>
                    <a:pt x="14739" y="327"/>
                    <a:pt x="16484" y="220"/>
                  </a:cubicBezTo>
                  <a:lnTo>
                    <a:pt x="18551" y="80"/>
                  </a:lnTo>
                  <a:lnTo>
                    <a:pt x="19111" y="31"/>
                  </a:lnTo>
                  <a:cubicBezTo>
                    <a:pt x="19239" y="17"/>
                    <a:pt x="19307" y="9"/>
                    <a:pt x="19307" y="4"/>
                  </a:cubicBezTo>
                  <a:cubicBezTo>
                    <a:pt x="19306" y="2"/>
                    <a:pt x="19284" y="1"/>
                    <a:pt x="19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06;p47">
              <a:extLst>
                <a:ext uri="{FF2B5EF4-FFF2-40B4-BE49-F238E27FC236}">
                  <a16:creationId xmlns:a16="http://schemas.microsoft.com/office/drawing/2014/main" id="{CCC93BF8-5B0A-40EC-9943-D98DC0B57A9B}"/>
                </a:ext>
              </a:extLst>
            </p:cNvPr>
            <p:cNvSpPr/>
            <p:nvPr/>
          </p:nvSpPr>
          <p:spPr>
            <a:xfrm>
              <a:off x="4591825" y="5321775"/>
              <a:ext cx="30225" cy="43900"/>
            </a:xfrm>
            <a:custGeom>
              <a:avLst/>
              <a:gdLst/>
              <a:ahLst/>
              <a:cxnLst/>
              <a:rect l="l" t="t" r="r" b="b"/>
              <a:pathLst>
                <a:path w="1209" h="1756" extrusionOk="0">
                  <a:moveTo>
                    <a:pt x="32" y="0"/>
                  </a:moveTo>
                  <a:cubicBezTo>
                    <a:pt x="27" y="0"/>
                    <a:pt x="24" y="1"/>
                    <a:pt x="23" y="4"/>
                  </a:cubicBezTo>
                  <a:cubicBezTo>
                    <a:pt x="1" y="39"/>
                    <a:pt x="432" y="281"/>
                    <a:pt x="748" y="778"/>
                  </a:cubicBezTo>
                  <a:cubicBezTo>
                    <a:pt x="1070" y="1266"/>
                    <a:pt x="1117" y="1756"/>
                    <a:pt x="1159" y="1756"/>
                  </a:cubicBezTo>
                  <a:cubicBezTo>
                    <a:pt x="1159" y="1756"/>
                    <a:pt x="1159" y="1756"/>
                    <a:pt x="1159" y="1756"/>
                  </a:cubicBezTo>
                  <a:cubicBezTo>
                    <a:pt x="1160" y="1756"/>
                    <a:pt x="1160" y="1756"/>
                    <a:pt x="1160" y="1756"/>
                  </a:cubicBezTo>
                  <a:cubicBezTo>
                    <a:pt x="1194" y="1756"/>
                    <a:pt x="1209" y="1227"/>
                    <a:pt x="864" y="703"/>
                  </a:cubicBezTo>
                  <a:cubicBezTo>
                    <a:pt x="548" y="210"/>
                    <a:pt x="101"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07;p47">
              <a:extLst>
                <a:ext uri="{FF2B5EF4-FFF2-40B4-BE49-F238E27FC236}">
                  <a16:creationId xmlns:a16="http://schemas.microsoft.com/office/drawing/2014/main" id="{E448D8DA-49CF-4412-A491-981BC2037BDD}"/>
                </a:ext>
              </a:extLst>
            </p:cNvPr>
            <p:cNvSpPr/>
            <p:nvPr/>
          </p:nvSpPr>
          <p:spPr>
            <a:xfrm>
              <a:off x="4687250" y="5297625"/>
              <a:ext cx="17200" cy="23400"/>
            </a:xfrm>
            <a:custGeom>
              <a:avLst/>
              <a:gdLst/>
              <a:ahLst/>
              <a:cxnLst/>
              <a:rect l="l" t="t" r="r" b="b"/>
              <a:pathLst>
                <a:path w="688" h="936" extrusionOk="0">
                  <a:moveTo>
                    <a:pt x="38" y="1"/>
                  </a:moveTo>
                  <a:cubicBezTo>
                    <a:pt x="35" y="1"/>
                    <a:pt x="33" y="1"/>
                    <a:pt x="32" y="2"/>
                  </a:cubicBezTo>
                  <a:cubicBezTo>
                    <a:pt x="1" y="23"/>
                    <a:pt x="114" y="249"/>
                    <a:pt x="286" y="506"/>
                  </a:cubicBezTo>
                  <a:cubicBezTo>
                    <a:pt x="450" y="750"/>
                    <a:pt x="608" y="935"/>
                    <a:pt x="651" y="935"/>
                  </a:cubicBezTo>
                  <a:cubicBezTo>
                    <a:pt x="653" y="935"/>
                    <a:pt x="655" y="935"/>
                    <a:pt x="657" y="933"/>
                  </a:cubicBezTo>
                  <a:cubicBezTo>
                    <a:pt x="688" y="913"/>
                    <a:pt x="574" y="686"/>
                    <a:pt x="401" y="430"/>
                  </a:cubicBezTo>
                  <a:cubicBezTo>
                    <a:pt x="238" y="185"/>
                    <a:pt x="80"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08;p47">
              <a:extLst>
                <a:ext uri="{FF2B5EF4-FFF2-40B4-BE49-F238E27FC236}">
                  <a16:creationId xmlns:a16="http://schemas.microsoft.com/office/drawing/2014/main" id="{134087B5-8E24-4461-8F4D-3DB47C050319}"/>
                </a:ext>
              </a:extLst>
            </p:cNvPr>
            <p:cNvSpPr/>
            <p:nvPr/>
          </p:nvSpPr>
          <p:spPr>
            <a:xfrm>
              <a:off x="4707600" y="5292600"/>
              <a:ext cx="19425" cy="15725"/>
            </a:xfrm>
            <a:custGeom>
              <a:avLst/>
              <a:gdLst/>
              <a:ahLst/>
              <a:cxnLst/>
              <a:rect l="l" t="t" r="r" b="b"/>
              <a:pathLst>
                <a:path w="777" h="629" extrusionOk="0">
                  <a:moveTo>
                    <a:pt x="38" y="0"/>
                  </a:moveTo>
                  <a:cubicBezTo>
                    <a:pt x="32" y="0"/>
                    <a:pt x="28" y="2"/>
                    <a:pt x="25" y="5"/>
                  </a:cubicBezTo>
                  <a:cubicBezTo>
                    <a:pt x="1" y="34"/>
                    <a:pt x="143" y="196"/>
                    <a:pt x="343" y="367"/>
                  </a:cubicBezTo>
                  <a:cubicBezTo>
                    <a:pt x="523" y="520"/>
                    <a:pt x="688" y="629"/>
                    <a:pt x="739" y="629"/>
                  </a:cubicBezTo>
                  <a:cubicBezTo>
                    <a:pt x="745" y="629"/>
                    <a:pt x="749" y="627"/>
                    <a:pt x="751" y="624"/>
                  </a:cubicBezTo>
                  <a:cubicBezTo>
                    <a:pt x="776" y="595"/>
                    <a:pt x="633" y="433"/>
                    <a:pt x="433" y="262"/>
                  </a:cubicBezTo>
                  <a:cubicBezTo>
                    <a:pt x="254" y="108"/>
                    <a:pt x="88"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09;p47">
              <a:extLst>
                <a:ext uri="{FF2B5EF4-FFF2-40B4-BE49-F238E27FC236}">
                  <a16:creationId xmlns:a16="http://schemas.microsoft.com/office/drawing/2014/main" id="{26047E77-CBB2-40D1-9F08-2EC0EB1E3E49}"/>
                </a:ext>
              </a:extLst>
            </p:cNvPr>
            <p:cNvSpPr/>
            <p:nvPr/>
          </p:nvSpPr>
          <p:spPr>
            <a:xfrm>
              <a:off x="4710500" y="5279725"/>
              <a:ext cx="29800" cy="3625"/>
            </a:xfrm>
            <a:custGeom>
              <a:avLst/>
              <a:gdLst/>
              <a:ahLst/>
              <a:cxnLst/>
              <a:rect l="l" t="t" r="r" b="b"/>
              <a:pathLst>
                <a:path w="1192" h="145" extrusionOk="0">
                  <a:moveTo>
                    <a:pt x="774" y="1"/>
                  </a:moveTo>
                  <a:cubicBezTo>
                    <a:pt x="717" y="1"/>
                    <a:pt x="656" y="2"/>
                    <a:pt x="593" y="4"/>
                  </a:cubicBezTo>
                  <a:cubicBezTo>
                    <a:pt x="266" y="16"/>
                    <a:pt x="1" y="57"/>
                    <a:pt x="2" y="94"/>
                  </a:cubicBezTo>
                  <a:cubicBezTo>
                    <a:pt x="3" y="125"/>
                    <a:pt x="181" y="145"/>
                    <a:pt x="423" y="145"/>
                  </a:cubicBezTo>
                  <a:cubicBezTo>
                    <a:pt x="479" y="145"/>
                    <a:pt x="538" y="144"/>
                    <a:pt x="599" y="142"/>
                  </a:cubicBezTo>
                  <a:cubicBezTo>
                    <a:pt x="927" y="130"/>
                    <a:pt x="1192" y="89"/>
                    <a:pt x="1191" y="51"/>
                  </a:cubicBezTo>
                  <a:cubicBezTo>
                    <a:pt x="1190" y="20"/>
                    <a:pt x="1015" y="1"/>
                    <a:pt x="7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10;p47">
              <a:extLst>
                <a:ext uri="{FF2B5EF4-FFF2-40B4-BE49-F238E27FC236}">
                  <a16:creationId xmlns:a16="http://schemas.microsoft.com/office/drawing/2014/main" id="{35C50009-00CD-421B-8DB3-000933D6559D}"/>
                </a:ext>
              </a:extLst>
            </p:cNvPr>
            <p:cNvSpPr/>
            <p:nvPr/>
          </p:nvSpPr>
          <p:spPr>
            <a:xfrm>
              <a:off x="4711050" y="5261675"/>
              <a:ext cx="34075" cy="5800"/>
            </a:xfrm>
            <a:custGeom>
              <a:avLst/>
              <a:gdLst/>
              <a:ahLst/>
              <a:cxnLst/>
              <a:rect l="l" t="t" r="r" b="b"/>
              <a:pathLst>
                <a:path w="1363" h="232" extrusionOk="0">
                  <a:moveTo>
                    <a:pt x="1312" y="0"/>
                  </a:moveTo>
                  <a:cubicBezTo>
                    <a:pt x="1220" y="0"/>
                    <a:pt x="973" y="54"/>
                    <a:pt x="678" y="83"/>
                  </a:cubicBezTo>
                  <a:cubicBezTo>
                    <a:pt x="313" y="121"/>
                    <a:pt x="11" y="106"/>
                    <a:pt x="5" y="146"/>
                  </a:cubicBezTo>
                  <a:cubicBezTo>
                    <a:pt x="0" y="175"/>
                    <a:pt x="199" y="231"/>
                    <a:pt x="478" y="231"/>
                  </a:cubicBezTo>
                  <a:cubicBezTo>
                    <a:pt x="545" y="231"/>
                    <a:pt x="617" y="228"/>
                    <a:pt x="692" y="220"/>
                  </a:cubicBezTo>
                  <a:cubicBezTo>
                    <a:pt x="1077" y="183"/>
                    <a:pt x="1363" y="44"/>
                    <a:pt x="1349" y="11"/>
                  </a:cubicBezTo>
                  <a:cubicBezTo>
                    <a:pt x="1347" y="4"/>
                    <a:pt x="1334" y="0"/>
                    <a:pt x="1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11;p47">
              <a:extLst>
                <a:ext uri="{FF2B5EF4-FFF2-40B4-BE49-F238E27FC236}">
                  <a16:creationId xmlns:a16="http://schemas.microsoft.com/office/drawing/2014/main" id="{16B43DAF-F906-4080-B3E0-57744B81F0C2}"/>
                </a:ext>
              </a:extLst>
            </p:cNvPr>
            <p:cNvSpPr/>
            <p:nvPr/>
          </p:nvSpPr>
          <p:spPr>
            <a:xfrm>
              <a:off x="4638850" y="5271700"/>
              <a:ext cx="54575" cy="29725"/>
            </a:xfrm>
            <a:custGeom>
              <a:avLst/>
              <a:gdLst/>
              <a:ahLst/>
              <a:cxnLst/>
              <a:rect l="l" t="t" r="r" b="b"/>
              <a:pathLst>
                <a:path w="2183" h="1189" extrusionOk="0">
                  <a:moveTo>
                    <a:pt x="724" y="135"/>
                  </a:moveTo>
                  <a:cubicBezTo>
                    <a:pt x="855" y="135"/>
                    <a:pt x="984" y="154"/>
                    <a:pt x="1094" y="183"/>
                  </a:cubicBezTo>
                  <a:cubicBezTo>
                    <a:pt x="1338" y="250"/>
                    <a:pt x="1559" y="385"/>
                    <a:pt x="1728" y="573"/>
                  </a:cubicBezTo>
                  <a:cubicBezTo>
                    <a:pt x="1856" y="717"/>
                    <a:pt x="1934" y="854"/>
                    <a:pt x="1983" y="963"/>
                  </a:cubicBezTo>
                  <a:lnTo>
                    <a:pt x="1983" y="963"/>
                  </a:lnTo>
                  <a:cubicBezTo>
                    <a:pt x="1858" y="953"/>
                    <a:pt x="1680" y="938"/>
                    <a:pt x="1463" y="905"/>
                  </a:cubicBezTo>
                  <a:cubicBezTo>
                    <a:pt x="1206" y="865"/>
                    <a:pt x="953" y="806"/>
                    <a:pt x="705" y="728"/>
                  </a:cubicBezTo>
                  <a:cubicBezTo>
                    <a:pt x="568" y="681"/>
                    <a:pt x="412" y="638"/>
                    <a:pt x="289" y="562"/>
                  </a:cubicBezTo>
                  <a:cubicBezTo>
                    <a:pt x="158" y="488"/>
                    <a:pt x="110" y="353"/>
                    <a:pt x="224" y="265"/>
                  </a:cubicBezTo>
                  <a:cubicBezTo>
                    <a:pt x="363" y="171"/>
                    <a:pt x="545" y="135"/>
                    <a:pt x="724" y="135"/>
                  </a:cubicBezTo>
                  <a:close/>
                  <a:moveTo>
                    <a:pt x="742" y="1"/>
                  </a:moveTo>
                  <a:cubicBezTo>
                    <a:pt x="546" y="1"/>
                    <a:pt x="339" y="47"/>
                    <a:pt x="134" y="160"/>
                  </a:cubicBezTo>
                  <a:cubicBezTo>
                    <a:pt x="54" y="221"/>
                    <a:pt x="0" y="344"/>
                    <a:pt x="31" y="455"/>
                  </a:cubicBezTo>
                  <a:cubicBezTo>
                    <a:pt x="62" y="565"/>
                    <a:pt x="144" y="630"/>
                    <a:pt x="218" y="677"/>
                  </a:cubicBezTo>
                  <a:cubicBezTo>
                    <a:pt x="375" y="769"/>
                    <a:pt x="524" y="802"/>
                    <a:pt x="668" y="849"/>
                  </a:cubicBezTo>
                  <a:cubicBezTo>
                    <a:pt x="924" y="924"/>
                    <a:pt x="1186" y="975"/>
                    <a:pt x="1451" y="1002"/>
                  </a:cubicBezTo>
                  <a:cubicBezTo>
                    <a:pt x="1598" y="1016"/>
                    <a:pt x="1727" y="1021"/>
                    <a:pt x="1833" y="1021"/>
                  </a:cubicBezTo>
                  <a:cubicBezTo>
                    <a:pt x="1900" y="1021"/>
                    <a:pt x="1957" y="1019"/>
                    <a:pt x="2006" y="1016"/>
                  </a:cubicBezTo>
                  <a:lnTo>
                    <a:pt x="2006" y="1016"/>
                  </a:lnTo>
                  <a:cubicBezTo>
                    <a:pt x="2049" y="1122"/>
                    <a:pt x="2064" y="1189"/>
                    <a:pt x="2076" y="1189"/>
                  </a:cubicBezTo>
                  <a:cubicBezTo>
                    <a:pt x="2076" y="1189"/>
                    <a:pt x="2077" y="1189"/>
                    <a:pt x="2077" y="1189"/>
                  </a:cubicBezTo>
                  <a:cubicBezTo>
                    <a:pt x="2084" y="1188"/>
                    <a:pt x="2086" y="1123"/>
                    <a:pt x="2059" y="1012"/>
                  </a:cubicBezTo>
                  <a:lnTo>
                    <a:pt x="2059" y="1012"/>
                  </a:lnTo>
                  <a:cubicBezTo>
                    <a:pt x="2139" y="1004"/>
                    <a:pt x="2183" y="994"/>
                    <a:pt x="2183" y="988"/>
                  </a:cubicBezTo>
                  <a:cubicBezTo>
                    <a:pt x="2182" y="978"/>
                    <a:pt x="2134" y="974"/>
                    <a:pt x="2047" y="967"/>
                  </a:cubicBezTo>
                  <a:lnTo>
                    <a:pt x="2047" y="967"/>
                  </a:lnTo>
                  <a:cubicBezTo>
                    <a:pt x="1996" y="800"/>
                    <a:pt x="1914" y="644"/>
                    <a:pt x="1802" y="510"/>
                  </a:cubicBezTo>
                  <a:cubicBezTo>
                    <a:pt x="1613" y="261"/>
                    <a:pt x="1207" y="1"/>
                    <a:pt x="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12;p47">
              <a:extLst>
                <a:ext uri="{FF2B5EF4-FFF2-40B4-BE49-F238E27FC236}">
                  <a16:creationId xmlns:a16="http://schemas.microsoft.com/office/drawing/2014/main" id="{442B762B-E601-4741-95EF-833290F91681}"/>
                </a:ext>
              </a:extLst>
            </p:cNvPr>
            <p:cNvSpPr/>
            <p:nvPr/>
          </p:nvSpPr>
          <p:spPr>
            <a:xfrm>
              <a:off x="4685600" y="5261600"/>
              <a:ext cx="26725" cy="35850"/>
            </a:xfrm>
            <a:custGeom>
              <a:avLst/>
              <a:gdLst/>
              <a:ahLst/>
              <a:cxnLst/>
              <a:rect l="l" t="t" r="r" b="b"/>
              <a:pathLst>
                <a:path w="1069" h="1434" extrusionOk="0">
                  <a:moveTo>
                    <a:pt x="801" y="1"/>
                  </a:moveTo>
                  <a:cubicBezTo>
                    <a:pt x="494" y="1"/>
                    <a:pt x="336" y="225"/>
                    <a:pt x="213" y="389"/>
                  </a:cubicBezTo>
                  <a:cubicBezTo>
                    <a:pt x="107" y="551"/>
                    <a:pt x="44" y="736"/>
                    <a:pt x="26" y="928"/>
                  </a:cubicBezTo>
                  <a:cubicBezTo>
                    <a:pt x="1" y="1251"/>
                    <a:pt x="108" y="1434"/>
                    <a:pt x="123" y="1434"/>
                  </a:cubicBezTo>
                  <a:cubicBezTo>
                    <a:pt x="123" y="1434"/>
                    <a:pt x="123" y="1434"/>
                    <a:pt x="123" y="1434"/>
                  </a:cubicBezTo>
                  <a:cubicBezTo>
                    <a:pt x="147" y="1427"/>
                    <a:pt x="74" y="1239"/>
                    <a:pt x="123" y="940"/>
                  </a:cubicBezTo>
                  <a:cubicBezTo>
                    <a:pt x="152" y="767"/>
                    <a:pt x="219" y="603"/>
                    <a:pt x="318" y="460"/>
                  </a:cubicBezTo>
                  <a:cubicBezTo>
                    <a:pt x="423" y="317"/>
                    <a:pt x="595" y="137"/>
                    <a:pt x="772" y="137"/>
                  </a:cubicBezTo>
                  <a:cubicBezTo>
                    <a:pt x="779" y="137"/>
                    <a:pt x="785" y="137"/>
                    <a:pt x="792" y="137"/>
                  </a:cubicBezTo>
                  <a:cubicBezTo>
                    <a:pt x="976" y="165"/>
                    <a:pt x="914" y="444"/>
                    <a:pt x="817" y="602"/>
                  </a:cubicBezTo>
                  <a:cubicBezTo>
                    <a:pt x="735" y="760"/>
                    <a:pt x="636" y="911"/>
                    <a:pt x="522" y="1048"/>
                  </a:cubicBezTo>
                  <a:cubicBezTo>
                    <a:pt x="326" y="1284"/>
                    <a:pt x="171" y="1402"/>
                    <a:pt x="185" y="1420"/>
                  </a:cubicBezTo>
                  <a:cubicBezTo>
                    <a:pt x="185" y="1421"/>
                    <a:pt x="186" y="1421"/>
                    <a:pt x="188" y="1421"/>
                  </a:cubicBezTo>
                  <a:cubicBezTo>
                    <a:pt x="216" y="1421"/>
                    <a:pt x="386" y="1328"/>
                    <a:pt x="595" y="1114"/>
                  </a:cubicBezTo>
                  <a:cubicBezTo>
                    <a:pt x="725" y="977"/>
                    <a:pt x="838" y="826"/>
                    <a:pt x="929" y="663"/>
                  </a:cubicBezTo>
                  <a:cubicBezTo>
                    <a:pt x="981" y="572"/>
                    <a:pt x="1035" y="461"/>
                    <a:pt x="1045" y="333"/>
                  </a:cubicBezTo>
                  <a:cubicBezTo>
                    <a:pt x="1069" y="209"/>
                    <a:pt x="982" y="18"/>
                    <a:pt x="812" y="1"/>
                  </a:cubicBezTo>
                  <a:cubicBezTo>
                    <a:pt x="808" y="1"/>
                    <a:pt x="805" y="1"/>
                    <a:pt x="8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13;p47">
              <a:extLst>
                <a:ext uri="{FF2B5EF4-FFF2-40B4-BE49-F238E27FC236}">
                  <a16:creationId xmlns:a16="http://schemas.microsoft.com/office/drawing/2014/main" id="{62915B1E-5C4B-4074-8CE1-22F93C3B4545}"/>
                </a:ext>
              </a:extLst>
            </p:cNvPr>
            <p:cNvSpPr/>
            <p:nvPr/>
          </p:nvSpPr>
          <p:spPr>
            <a:xfrm>
              <a:off x="4896750" y="5268950"/>
              <a:ext cx="99300" cy="84550"/>
            </a:xfrm>
            <a:custGeom>
              <a:avLst/>
              <a:gdLst/>
              <a:ahLst/>
              <a:cxnLst/>
              <a:rect l="l" t="t" r="r" b="b"/>
              <a:pathLst>
                <a:path w="3972" h="3382" extrusionOk="0">
                  <a:moveTo>
                    <a:pt x="3449" y="0"/>
                  </a:moveTo>
                  <a:cubicBezTo>
                    <a:pt x="3350" y="0"/>
                    <a:pt x="3240" y="5"/>
                    <a:pt x="3120" y="16"/>
                  </a:cubicBezTo>
                  <a:cubicBezTo>
                    <a:pt x="2594" y="62"/>
                    <a:pt x="1857" y="280"/>
                    <a:pt x="1227" y="810"/>
                  </a:cubicBezTo>
                  <a:cubicBezTo>
                    <a:pt x="599" y="1338"/>
                    <a:pt x="254" y="2027"/>
                    <a:pt x="118" y="2535"/>
                  </a:cubicBezTo>
                  <a:cubicBezTo>
                    <a:pt x="47" y="2791"/>
                    <a:pt x="18" y="3004"/>
                    <a:pt x="9" y="3151"/>
                  </a:cubicBezTo>
                  <a:cubicBezTo>
                    <a:pt x="1" y="3299"/>
                    <a:pt x="7" y="3381"/>
                    <a:pt x="16" y="3381"/>
                  </a:cubicBezTo>
                  <a:cubicBezTo>
                    <a:pt x="16" y="3381"/>
                    <a:pt x="16" y="3381"/>
                    <a:pt x="16" y="3381"/>
                  </a:cubicBezTo>
                  <a:cubicBezTo>
                    <a:pt x="42" y="3381"/>
                    <a:pt x="51" y="3054"/>
                    <a:pt x="211" y="2564"/>
                  </a:cubicBezTo>
                  <a:cubicBezTo>
                    <a:pt x="368" y="2075"/>
                    <a:pt x="713" y="1421"/>
                    <a:pt x="1316" y="915"/>
                  </a:cubicBezTo>
                  <a:cubicBezTo>
                    <a:pt x="1920" y="409"/>
                    <a:pt x="2623" y="183"/>
                    <a:pt x="3131" y="113"/>
                  </a:cubicBezTo>
                  <a:cubicBezTo>
                    <a:pt x="3394" y="76"/>
                    <a:pt x="3607" y="70"/>
                    <a:pt x="3753" y="70"/>
                  </a:cubicBezTo>
                  <a:cubicBezTo>
                    <a:pt x="3815" y="70"/>
                    <a:pt x="3865" y="71"/>
                    <a:pt x="3901" y="71"/>
                  </a:cubicBezTo>
                  <a:cubicBezTo>
                    <a:pt x="3946" y="71"/>
                    <a:pt x="3970" y="69"/>
                    <a:pt x="3970" y="62"/>
                  </a:cubicBezTo>
                  <a:cubicBezTo>
                    <a:pt x="3971" y="54"/>
                    <a:pt x="3892" y="33"/>
                    <a:pt x="3746" y="16"/>
                  </a:cubicBezTo>
                  <a:cubicBezTo>
                    <a:pt x="3666" y="7"/>
                    <a:pt x="3566" y="0"/>
                    <a:pt x="3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14;p47">
              <a:extLst>
                <a:ext uri="{FF2B5EF4-FFF2-40B4-BE49-F238E27FC236}">
                  <a16:creationId xmlns:a16="http://schemas.microsoft.com/office/drawing/2014/main" id="{8E37D49E-D28F-4F3A-86A5-B740131D107C}"/>
                </a:ext>
              </a:extLst>
            </p:cNvPr>
            <p:cNvSpPr/>
            <p:nvPr/>
          </p:nvSpPr>
          <p:spPr>
            <a:xfrm>
              <a:off x="4962600" y="5152900"/>
              <a:ext cx="6350" cy="116875"/>
            </a:xfrm>
            <a:custGeom>
              <a:avLst/>
              <a:gdLst/>
              <a:ahLst/>
              <a:cxnLst/>
              <a:rect l="l" t="t" r="r" b="b"/>
              <a:pathLst>
                <a:path w="254" h="4675" extrusionOk="0">
                  <a:moveTo>
                    <a:pt x="39" y="0"/>
                  </a:moveTo>
                  <a:cubicBezTo>
                    <a:pt x="39" y="0"/>
                    <a:pt x="39" y="0"/>
                    <a:pt x="39" y="0"/>
                  </a:cubicBezTo>
                  <a:cubicBezTo>
                    <a:pt x="0" y="1"/>
                    <a:pt x="10" y="1049"/>
                    <a:pt x="58" y="2340"/>
                  </a:cubicBezTo>
                  <a:cubicBezTo>
                    <a:pt x="108" y="3630"/>
                    <a:pt x="177" y="4674"/>
                    <a:pt x="216" y="4674"/>
                  </a:cubicBezTo>
                  <a:cubicBezTo>
                    <a:pt x="216" y="4674"/>
                    <a:pt x="216" y="4674"/>
                    <a:pt x="216" y="4674"/>
                  </a:cubicBezTo>
                  <a:cubicBezTo>
                    <a:pt x="254" y="4673"/>
                    <a:pt x="245" y="3625"/>
                    <a:pt x="196" y="2334"/>
                  </a:cubicBezTo>
                  <a:cubicBezTo>
                    <a:pt x="147" y="1045"/>
                    <a:pt x="77"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15;p47">
              <a:extLst>
                <a:ext uri="{FF2B5EF4-FFF2-40B4-BE49-F238E27FC236}">
                  <a16:creationId xmlns:a16="http://schemas.microsoft.com/office/drawing/2014/main" id="{1C3588DD-3062-4056-A006-C7192408317B}"/>
                </a:ext>
              </a:extLst>
            </p:cNvPr>
            <p:cNvSpPr/>
            <p:nvPr/>
          </p:nvSpPr>
          <p:spPr>
            <a:xfrm>
              <a:off x="4777100" y="5328000"/>
              <a:ext cx="83325" cy="5650"/>
            </a:xfrm>
            <a:custGeom>
              <a:avLst/>
              <a:gdLst/>
              <a:ahLst/>
              <a:cxnLst/>
              <a:rect l="l" t="t" r="r" b="b"/>
              <a:pathLst>
                <a:path w="3333" h="226" extrusionOk="0">
                  <a:moveTo>
                    <a:pt x="3243" y="1"/>
                  </a:moveTo>
                  <a:cubicBezTo>
                    <a:pt x="3026" y="1"/>
                    <a:pt x="2402" y="56"/>
                    <a:pt x="1665" y="80"/>
                  </a:cubicBezTo>
                  <a:cubicBezTo>
                    <a:pt x="750" y="114"/>
                    <a:pt x="5" y="87"/>
                    <a:pt x="3" y="127"/>
                  </a:cubicBezTo>
                  <a:cubicBezTo>
                    <a:pt x="1" y="157"/>
                    <a:pt x="534" y="225"/>
                    <a:pt x="1258" y="225"/>
                  </a:cubicBezTo>
                  <a:cubicBezTo>
                    <a:pt x="1389" y="225"/>
                    <a:pt x="1528" y="223"/>
                    <a:pt x="1670" y="218"/>
                  </a:cubicBezTo>
                  <a:cubicBezTo>
                    <a:pt x="2594" y="188"/>
                    <a:pt x="3333" y="47"/>
                    <a:pt x="3326" y="12"/>
                  </a:cubicBezTo>
                  <a:cubicBezTo>
                    <a:pt x="3325" y="4"/>
                    <a:pt x="3296" y="1"/>
                    <a:pt x="3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16;p47">
              <a:extLst>
                <a:ext uri="{FF2B5EF4-FFF2-40B4-BE49-F238E27FC236}">
                  <a16:creationId xmlns:a16="http://schemas.microsoft.com/office/drawing/2014/main" id="{CBAFBDEE-E460-4B6C-87F1-AFA2481C7CA1}"/>
                </a:ext>
              </a:extLst>
            </p:cNvPr>
            <p:cNvSpPr/>
            <p:nvPr/>
          </p:nvSpPr>
          <p:spPr>
            <a:xfrm>
              <a:off x="4907500" y="5326700"/>
              <a:ext cx="9225" cy="16475"/>
            </a:xfrm>
            <a:custGeom>
              <a:avLst/>
              <a:gdLst/>
              <a:ahLst/>
              <a:cxnLst/>
              <a:rect l="l" t="t" r="r" b="b"/>
              <a:pathLst>
                <a:path w="369" h="659" extrusionOk="0">
                  <a:moveTo>
                    <a:pt x="328" y="0"/>
                  </a:moveTo>
                  <a:cubicBezTo>
                    <a:pt x="286" y="0"/>
                    <a:pt x="160" y="103"/>
                    <a:pt x="84" y="282"/>
                  </a:cubicBezTo>
                  <a:cubicBezTo>
                    <a:pt x="0" y="480"/>
                    <a:pt x="26" y="659"/>
                    <a:pt x="64" y="659"/>
                  </a:cubicBezTo>
                  <a:cubicBezTo>
                    <a:pt x="64" y="659"/>
                    <a:pt x="64" y="659"/>
                    <a:pt x="64" y="659"/>
                  </a:cubicBezTo>
                  <a:cubicBezTo>
                    <a:pt x="103" y="659"/>
                    <a:pt x="138" y="507"/>
                    <a:pt x="212" y="335"/>
                  </a:cubicBezTo>
                  <a:cubicBezTo>
                    <a:pt x="283" y="164"/>
                    <a:pt x="369" y="31"/>
                    <a:pt x="340" y="5"/>
                  </a:cubicBezTo>
                  <a:cubicBezTo>
                    <a:pt x="337" y="2"/>
                    <a:pt x="333" y="0"/>
                    <a:pt x="3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17;p47">
              <a:extLst>
                <a:ext uri="{FF2B5EF4-FFF2-40B4-BE49-F238E27FC236}">
                  <a16:creationId xmlns:a16="http://schemas.microsoft.com/office/drawing/2014/main" id="{EB3E35B5-2C4F-4C28-976A-C8C95D47F128}"/>
                </a:ext>
              </a:extLst>
            </p:cNvPr>
            <p:cNvSpPr/>
            <p:nvPr/>
          </p:nvSpPr>
          <p:spPr>
            <a:xfrm>
              <a:off x="4925275" y="5300000"/>
              <a:ext cx="11775" cy="11350"/>
            </a:xfrm>
            <a:custGeom>
              <a:avLst/>
              <a:gdLst/>
              <a:ahLst/>
              <a:cxnLst/>
              <a:rect l="l" t="t" r="r" b="b"/>
              <a:pathLst>
                <a:path w="471" h="454" extrusionOk="0">
                  <a:moveTo>
                    <a:pt x="428" y="0"/>
                  </a:moveTo>
                  <a:cubicBezTo>
                    <a:pt x="385" y="0"/>
                    <a:pt x="285" y="73"/>
                    <a:pt x="185" y="180"/>
                  </a:cubicBezTo>
                  <a:cubicBezTo>
                    <a:pt x="70" y="301"/>
                    <a:pt x="0" y="423"/>
                    <a:pt x="28" y="449"/>
                  </a:cubicBezTo>
                  <a:cubicBezTo>
                    <a:pt x="32" y="452"/>
                    <a:pt x="37" y="453"/>
                    <a:pt x="43" y="453"/>
                  </a:cubicBezTo>
                  <a:cubicBezTo>
                    <a:pt x="85" y="453"/>
                    <a:pt x="186" y="380"/>
                    <a:pt x="286" y="274"/>
                  </a:cubicBezTo>
                  <a:cubicBezTo>
                    <a:pt x="400" y="151"/>
                    <a:pt x="471" y="32"/>
                    <a:pt x="443" y="5"/>
                  </a:cubicBezTo>
                  <a:cubicBezTo>
                    <a:pt x="439" y="2"/>
                    <a:pt x="434" y="0"/>
                    <a:pt x="4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18;p47">
              <a:extLst>
                <a:ext uri="{FF2B5EF4-FFF2-40B4-BE49-F238E27FC236}">
                  <a16:creationId xmlns:a16="http://schemas.microsoft.com/office/drawing/2014/main" id="{2C864B1D-FCE9-4C72-A351-6596C1832E7D}"/>
                </a:ext>
              </a:extLst>
            </p:cNvPr>
            <p:cNvSpPr/>
            <p:nvPr/>
          </p:nvSpPr>
          <p:spPr>
            <a:xfrm>
              <a:off x="4949350" y="5285925"/>
              <a:ext cx="16950" cy="7475"/>
            </a:xfrm>
            <a:custGeom>
              <a:avLst/>
              <a:gdLst/>
              <a:ahLst/>
              <a:cxnLst/>
              <a:rect l="l" t="t" r="r" b="b"/>
              <a:pathLst>
                <a:path w="678" h="299" extrusionOk="0">
                  <a:moveTo>
                    <a:pt x="492" y="0"/>
                  </a:moveTo>
                  <a:cubicBezTo>
                    <a:pt x="435" y="0"/>
                    <a:pt x="369" y="10"/>
                    <a:pt x="299" y="35"/>
                  </a:cubicBezTo>
                  <a:cubicBezTo>
                    <a:pt x="93" y="109"/>
                    <a:pt x="1" y="275"/>
                    <a:pt x="32" y="294"/>
                  </a:cubicBezTo>
                  <a:cubicBezTo>
                    <a:pt x="35" y="297"/>
                    <a:pt x="40" y="298"/>
                    <a:pt x="46" y="298"/>
                  </a:cubicBezTo>
                  <a:cubicBezTo>
                    <a:pt x="90" y="298"/>
                    <a:pt x="198" y="217"/>
                    <a:pt x="347" y="164"/>
                  </a:cubicBezTo>
                  <a:cubicBezTo>
                    <a:pt x="512" y="102"/>
                    <a:pt x="663" y="99"/>
                    <a:pt x="671" y="60"/>
                  </a:cubicBezTo>
                  <a:cubicBezTo>
                    <a:pt x="678" y="37"/>
                    <a:pt x="603" y="0"/>
                    <a:pt x="4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19;p47">
              <a:extLst>
                <a:ext uri="{FF2B5EF4-FFF2-40B4-BE49-F238E27FC236}">
                  <a16:creationId xmlns:a16="http://schemas.microsoft.com/office/drawing/2014/main" id="{DC52E5A9-38FF-4E8B-BB05-883522D5A286}"/>
                </a:ext>
              </a:extLst>
            </p:cNvPr>
            <p:cNvSpPr/>
            <p:nvPr/>
          </p:nvSpPr>
          <p:spPr>
            <a:xfrm>
              <a:off x="4978525" y="5280625"/>
              <a:ext cx="9225" cy="4775"/>
            </a:xfrm>
            <a:custGeom>
              <a:avLst/>
              <a:gdLst/>
              <a:ahLst/>
              <a:cxnLst/>
              <a:rect l="l" t="t" r="r" b="b"/>
              <a:pathLst>
                <a:path w="369" h="191" extrusionOk="0">
                  <a:moveTo>
                    <a:pt x="293" y="0"/>
                  </a:moveTo>
                  <a:cubicBezTo>
                    <a:pt x="257" y="0"/>
                    <a:pt x="208" y="11"/>
                    <a:pt x="158" y="33"/>
                  </a:cubicBezTo>
                  <a:cubicBezTo>
                    <a:pt x="65" y="71"/>
                    <a:pt x="0" y="131"/>
                    <a:pt x="15" y="167"/>
                  </a:cubicBezTo>
                  <a:cubicBezTo>
                    <a:pt x="22" y="183"/>
                    <a:pt x="45" y="191"/>
                    <a:pt x="77" y="191"/>
                  </a:cubicBezTo>
                  <a:cubicBezTo>
                    <a:pt x="113" y="191"/>
                    <a:pt x="161" y="180"/>
                    <a:pt x="211" y="159"/>
                  </a:cubicBezTo>
                  <a:cubicBezTo>
                    <a:pt x="305" y="121"/>
                    <a:pt x="368" y="60"/>
                    <a:pt x="353" y="25"/>
                  </a:cubicBezTo>
                  <a:cubicBezTo>
                    <a:pt x="347" y="9"/>
                    <a:pt x="324"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20;p47">
              <a:extLst>
                <a:ext uri="{FF2B5EF4-FFF2-40B4-BE49-F238E27FC236}">
                  <a16:creationId xmlns:a16="http://schemas.microsoft.com/office/drawing/2014/main" id="{8655694A-5FC5-446B-A836-2510C999FEA3}"/>
                </a:ext>
              </a:extLst>
            </p:cNvPr>
            <p:cNvSpPr/>
            <p:nvPr/>
          </p:nvSpPr>
          <p:spPr>
            <a:xfrm>
              <a:off x="5154950" y="5088025"/>
              <a:ext cx="524325" cy="294075"/>
            </a:xfrm>
            <a:custGeom>
              <a:avLst/>
              <a:gdLst/>
              <a:ahLst/>
              <a:cxnLst/>
              <a:rect l="l" t="t" r="r" b="b"/>
              <a:pathLst>
                <a:path w="20973" h="11763" extrusionOk="0">
                  <a:moveTo>
                    <a:pt x="19571" y="1"/>
                  </a:moveTo>
                  <a:lnTo>
                    <a:pt x="8327" y="1748"/>
                  </a:lnTo>
                  <a:lnTo>
                    <a:pt x="9220" y="7757"/>
                  </a:lnTo>
                  <a:cubicBezTo>
                    <a:pt x="9220" y="7757"/>
                    <a:pt x="0" y="11393"/>
                    <a:pt x="2423" y="11736"/>
                  </a:cubicBezTo>
                  <a:cubicBezTo>
                    <a:pt x="2549" y="11754"/>
                    <a:pt x="2711" y="11762"/>
                    <a:pt x="2905" y="11762"/>
                  </a:cubicBezTo>
                  <a:cubicBezTo>
                    <a:pt x="6031" y="11762"/>
                    <a:pt x="17385" y="9548"/>
                    <a:pt x="20283" y="8932"/>
                  </a:cubicBezTo>
                  <a:lnTo>
                    <a:pt x="20973" y="8778"/>
                  </a:lnTo>
                  <a:lnTo>
                    <a:pt x="19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21;p47">
              <a:extLst>
                <a:ext uri="{FF2B5EF4-FFF2-40B4-BE49-F238E27FC236}">
                  <a16:creationId xmlns:a16="http://schemas.microsoft.com/office/drawing/2014/main" id="{988E146B-E180-4585-8DA3-0716CE88C2B0}"/>
                </a:ext>
              </a:extLst>
            </p:cNvPr>
            <p:cNvSpPr/>
            <p:nvPr/>
          </p:nvSpPr>
          <p:spPr>
            <a:xfrm>
              <a:off x="5576975" y="5224925"/>
              <a:ext cx="101400" cy="96200"/>
            </a:xfrm>
            <a:custGeom>
              <a:avLst/>
              <a:gdLst/>
              <a:ahLst/>
              <a:cxnLst/>
              <a:rect l="l" t="t" r="r" b="b"/>
              <a:pathLst>
                <a:path w="4056" h="3848" extrusionOk="0">
                  <a:moveTo>
                    <a:pt x="3564" y="1"/>
                  </a:moveTo>
                  <a:cubicBezTo>
                    <a:pt x="2603" y="73"/>
                    <a:pt x="1725" y="525"/>
                    <a:pt x="1063" y="1227"/>
                  </a:cubicBezTo>
                  <a:cubicBezTo>
                    <a:pt x="402" y="1929"/>
                    <a:pt x="15" y="2883"/>
                    <a:pt x="1" y="3848"/>
                  </a:cubicBezTo>
                  <a:lnTo>
                    <a:pt x="4055" y="3143"/>
                  </a:lnTo>
                  <a:lnTo>
                    <a:pt x="35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22;p47">
              <a:extLst>
                <a:ext uri="{FF2B5EF4-FFF2-40B4-BE49-F238E27FC236}">
                  <a16:creationId xmlns:a16="http://schemas.microsoft.com/office/drawing/2014/main" id="{C5C37F4D-7F19-4CB5-BC38-B1EFF8CBDF42}"/>
                </a:ext>
              </a:extLst>
            </p:cNvPr>
            <p:cNvSpPr/>
            <p:nvPr/>
          </p:nvSpPr>
          <p:spPr>
            <a:xfrm>
              <a:off x="5193500" y="5301275"/>
              <a:ext cx="485775" cy="80475"/>
            </a:xfrm>
            <a:custGeom>
              <a:avLst/>
              <a:gdLst/>
              <a:ahLst/>
              <a:cxnLst/>
              <a:rect l="l" t="t" r="r" b="b"/>
              <a:pathLst>
                <a:path w="19431" h="3219" extrusionOk="0">
                  <a:moveTo>
                    <a:pt x="19374" y="0"/>
                  </a:moveTo>
                  <a:lnTo>
                    <a:pt x="4419" y="2464"/>
                  </a:lnTo>
                  <a:cubicBezTo>
                    <a:pt x="4419" y="2464"/>
                    <a:pt x="3887" y="1168"/>
                    <a:pt x="3252" y="1168"/>
                  </a:cubicBezTo>
                  <a:cubicBezTo>
                    <a:pt x="3234" y="1168"/>
                    <a:pt x="3217" y="1169"/>
                    <a:pt x="3200" y="1171"/>
                  </a:cubicBezTo>
                  <a:cubicBezTo>
                    <a:pt x="3200" y="1171"/>
                    <a:pt x="0" y="2657"/>
                    <a:pt x="504" y="3144"/>
                  </a:cubicBezTo>
                  <a:cubicBezTo>
                    <a:pt x="557" y="3195"/>
                    <a:pt x="745" y="3219"/>
                    <a:pt x="1045" y="3219"/>
                  </a:cubicBezTo>
                  <a:cubicBezTo>
                    <a:pt x="3617" y="3219"/>
                    <a:pt x="14431" y="1483"/>
                    <a:pt x="19431" y="248"/>
                  </a:cubicBezTo>
                  <a:lnTo>
                    <a:pt x="1937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23;p47">
              <a:extLst>
                <a:ext uri="{FF2B5EF4-FFF2-40B4-BE49-F238E27FC236}">
                  <a16:creationId xmlns:a16="http://schemas.microsoft.com/office/drawing/2014/main" id="{06F01F28-3EDA-4D3B-96A7-2CEEBF5C6ECF}"/>
                </a:ext>
              </a:extLst>
            </p:cNvPr>
            <p:cNvSpPr/>
            <p:nvPr/>
          </p:nvSpPr>
          <p:spPr>
            <a:xfrm>
              <a:off x="5205225" y="5300375"/>
              <a:ext cx="477025" cy="74850"/>
            </a:xfrm>
            <a:custGeom>
              <a:avLst/>
              <a:gdLst/>
              <a:ahLst/>
              <a:cxnLst/>
              <a:rect l="l" t="t" r="r" b="b"/>
              <a:pathLst>
                <a:path w="19081" h="2994" extrusionOk="0">
                  <a:moveTo>
                    <a:pt x="19072" y="0"/>
                  </a:moveTo>
                  <a:cubicBezTo>
                    <a:pt x="19051" y="0"/>
                    <a:pt x="18987" y="9"/>
                    <a:pt x="18884" y="25"/>
                  </a:cubicBezTo>
                  <a:lnTo>
                    <a:pt x="18329" y="119"/>
                  </a:lnTo>
                  <a:lnTo>
                    <a:pt x="16292" y="483"/>
                  </a:lnTo>
                  <a:cubicBezTo>
                    <a:pt x="14571" y="790"/>
                    <a:pt x="12195" y="1201"/>
                    <a:pt x="9559" y="1614"/>
                  </a:cubicBezTo>
                  <a:cubicBezTo>
                    <a:pt x="6925" y="2026"/>
                    <a:pt x="4535" y="2364"/>
                    <a:pt x="2803" y="2598"/>
                  </a:cubicBezTo>
                  <a:cubicBezTo>
                    <a:pt x="1994" y="2707"/>
                    <a:pt x="1309" y="2800"/>
                    <a:pt x="751" y="2876"/>
                  </a:cubicBezTo>
                  <a:lnTo>
                    <a:pt x="195" y="2955"/>
                  </a:lnTo>
                  <a:cubicBezTo>
                    <a:pt x="67" y="2975"/>
                    <a:pt x="1" y="2989"/>
                    <a:pt x="2" y="2992"/>
                  </a:cubicBezTo>
                  <a:cubicBezTo>
                    <a:pt x="2" y="2993"/>
                    <a:pt x="8" y="2994"/>
                    <a:pt x="19" y="2994"/>
                  </a:cubicBezTo>
                  <a:cubicBezTo>
                    <a:pt x="46" y="2994"/>
                    <a:pt x="107" y="2990"/>
                    <a:pt x="198" y="2983"/>
                  </a:cubicBezTo>
                  <a:lnTo>
                    <a:pt x="758" y="2929"/>
                  </a:lnTo>
                  <a:cubicBezTo>
                    <a:pt x="1317" y="2865"/>
                    <a:pt x="2005" y="2788"/>
                    <a:pt x="2816" y="2695"/>
                  </a:cubicBezTo>
                  <a:cubicBezTo>
                    <a:pt x="4551" y="2485"/>
                    <a:pt x="6946" y="2164"/>
                    <a:pt x="9582" y="1750"/>
                  </a:cubicBezTo>
                  <a:cubicBezTo>
                    <a:pt x="12216" y="1337"/>
                    <a:pt x="14594" y="910"/>
                    <a:pt x="16310" y="580"/>
                  </a:cubicBezTo>
                  <a:lnTo>
                    <a:pt x="18340" y="173"/>
                  </a:lnTo>
                  <a:lnTo>
                    <a:pt x="18891" y="52"/>
                  </a:lnTo>
                  <a:cubicBezTo>
                    <a:pt x="19015" y="23"/>
                    <a:pt x="19081" y="6"/>
                    <a:pt x="19080" y="2"/>
                  </a:cubicBezTo>
                  <a:cubicBezTo>
                    <a:pt x="19080" y="1"/>
                    <a:pt x="19077" y="0"/>
                    <a:pt x="190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24;p47">
              <a:extLst>
                <a:ext uri="{FF2B5EF4-FFF2-40B4-BE49-F238E27FC236}">
                  <a16:creationId xmlns:a16="http://schemas.microsoft.com/office/drawing/2014/main" id="{4E2407A1-8DF0-4BF4-9B01-CDDEB6DB91CA}"/>
                </a:ext>
              </a:extLst>
            </p:cNvPr>
            <p:cNvSpPr/>
            <p:nvPr/>
          </p:nvSpPr>
          <p:spPr>
            <a:xfrm>
              <a:off x="5270475" y="5327350"/>
              <a:ext cx="35150" cy="39900"/>
            </a:xfrm>
            <a:custGeom>
              <a:avLst/>
              <a:gdLst/>
              <a:ahLst/>
              <a:cxnLst/>
              <a:rect l="l" t="t" r="r" b="b"/>
              <a:pathLst>
                <a:path w="1406" h="1596" extrusionOk="0">
                  <a:moveTo>
                    <a:pt x="33" y="0"/>
                  </a:moveTo>
                  <a:cubicBezTo>
                    <a:pt x="23" y="0"/>
                    <a:pt x="18" y="2"/>
                    <a:pt x="18" y="5"/>
                  </a:cubicBezTo>
                  <a:cubicBezTo>
                    <a:pt x="0" y="44"/>
                    <a:pt x="459" y="228"/>
                    <a:pt x="837" y="679"/>
                  </a:cubicBezTo>
                  <a:cubicBezTo>
                    <a:pt x="1217" y="1118"/>
                    <a:pt x="1327" y="1595"/>
                    <a:pt x="1369" y="1595"/>
                  </a:cubicBezTo>
                  <a:cubicBezTo>
                    <a:pt x="1370" y="1595"/>
                    <a:pt x="1370" y="1595"/>
                    <a:pt x="1371" y="1595"/>
                  </a:cubicBezTo>
                  <a:cubicBezTo>
                    <a:pt x="1371" y="1595"/>
                    <a:pt x="1371" y="1595"/>
                    <a:pt x="1371" y="1595"/>
                  </a:cubicBezTo>
                  <a:cubicBezTo>
                    <a:pt x="1406" y="1595"/>
                    <a:pt x="1352" y="1066"/>
                    <a:pt x="941" y="590"/>
                  </a:cubicBezTo>
                  <a:cubicBezTo>
                    <a:pt x="575" y="154"/>
                    <a:pt x="121"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25;p47">
              <a:extLst>
                <a:ext uri="{FF2B5EF4-FFF2-40B4-BE49-F238E27FC236}">
                  <a16:creationId xmlns:a16="http://schemas.microsoft.com/office/drawing/2014/main" id="{5EB6D01A-AE11-45D6-B087-C34F00AA4B84}"/>
                </a:ext>
              </a:extLst>
            </p:cNvPr>
            <p:cNvSpPr/>
            <p:nvPr/>
          </p:nvSpPr>
          <p:spPr>
            <a:xfrm>
              <a:off x="5361900" y="5291050"/>
              <a:ext cx="19950" cy="21225"/>
            </a:xfrm>
            <a:custGeom>
              <a:avLst/>
              <a:gdLst/>
              <a:ahLst/>
              <a:cxnLst/>
              <a:rect l="l" t="t" r="r" b="b"/>
              <a:pathLst>
                <a:path w="798" h="849" extrusionOk="0">
                  <a:moveTo>
                    <a:pt x="36" y="1"/>
                  </a:moveTo>
                  <a:cubicBezTo>
                    <a:pt x="33" y="1"/>
                    <a:pt x="30" y="2"/>
                    <a:pt x="28" y="3"/>
                  </a:cubicBezTo>
                  <a:cubicBezTo>
                    <a:pt x="0" y="28"/>
                    <a:pt x="142" y="237"/>
                    <a:pt x="347" y="470"/>
                  </a:cubicBezTo>
                  <a:cubicBezTo>
                    <a:pt x="538" y="687"/>
                    <a:pt x="716" y="849"/>
                    <a:pt x="761" y="849"/>
                  </a:cubicBezTo>
                  <a:cubicBezTo>
                    <a:pt x="764" y="849"/>
                    <a:pt x="766" y="848"/>
                    <a:pt x="768" y="846"/>
                  </a:cubicBezTo>
                  <a:cubicBezTo>
                    <a:pt x="797" y="821"/>
                    <a:pt x="654" y="612"/>
                    <a:pt x="450" y="379"/>
                  </a:cubicBezTo>
                  <a:cubicBezTo>
                    <a:pt x="260" y="161"/>
                    <a:pt x="82"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26;p47">
              <a:extLst>
                <a:ext uri="{FF2B5EF4-FFF2-40B4-BE49-F238E27FC236}">
                  <a16:creationId xmlns:a16="http://schemas.microsoft.com/office/drawing/2014/main" id="{257F5D3A-D3AE-4577-8F7A-1134EB7D5715}"/>
                </a:ext>
              </a:extLst>
            </p:cNvPr>
            <p:cNvSpPr/>
            <p:nvPr/>
          </p:nvSpPr>
          <p:spPr>
            <a:xfrm>
              <a:off x="5381475" y="5283425"/>
              <a:ext cx="21050" cy="13350"/>
            </a:xfrm>
            <a:custGeom>
              <a:avLst/>
              <a:gdLst/>
              <a:ahLst/>
              <a:cxnLst/>
              <a:rect l="l" t="t" r="r" b="b"/>
              <a:pathLst>
                <a:path w="842" h="534" extrusionOk="0">
                  <a:moveTo>
                    <a:pt x="38" y="0"/>
                  </a:moveTo>
                  <a:cubicBezTo>
                    <a:pt x="30" y="0"/>
                    <a:pt x="24" y="2"/>
                    <a:pt x="21" y="6"/>
                  </a:cubicBezTo>
                  <a:cubicBezTo>
                    <a:pt x="0" y="39"/>
                    <a:pt x="162" y="182"/>
                    <a:pt x="384" y="325"/>
                  </a:cubicBezTo>
                  <a:cubicBezTo>
                    <a:pt x="574" y="450"/>
                    <a:pt x="746" y="534"/>
                    <a:pt x="803" y="534"/>
                  </a:cubicBezTo>
                  <a:cubicBezTo>
                    <a:pt x="812" y="534"/>
                    <a:pt x="818" y="532"/>
                    <a:pt x="821" y="527"/>
                  </a:cubicBezTo>
                  <a:cubicBezTo>
                    <a:pt x="841" y="496"/>
                    <a:pt x="679" y="353"/>
                    <a:pt x="459" y="209"/>
                  </a:cubicBezTo>
                  <a:cubicBezTo>
                    <a:pt x="267" y="85"/>
                    <a:pt x="9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27;p47">
              <a:extLst>
                <a:ext uri="{FF2B5EF4-FFF2-40B4-BE49-F238E27FC236}">
                  <a16:creationId xmlns:a16="http://schemas.microsoft.com/office/drawing/2014/main" id="{B389766D-40EF-47EE-9ED2-04D8F2788631}"/>
                </a:ext>
              </a:extLst>
            </p:cNvPr>
            <p:cNvSpPr/>
            <p:nvPr/>
          </p:nvSpPr>
          <p:spPr>
            <a:xfrm>
              <a:off x="5382750" y="5267300"/>
              <a:ext cx="29675" cy="6000"/>
            </a:xfrm>
            <a:custGeom>
              <a:avLst/>
              <a:gdLst/>
              <a:ahLst/>
              <a:cxnLst/>
              <a:rect l="l" t="t" r="r" b="b"/>
              <a:pathLst>
                <a:path w="1187" h="240" extrusionOk="0">
                  <a:moveTo>
                    <a:pt x="1068" y="1"/>
                  </a:moveTo>
                  <a:cubicBezTo>
                    <a:pt x="959" y="1"/>
                    <a:pt x="781" y="18"/>
                    <a:pt x="582" y="52"/>
                  </a:cubicBezTo>
                  <a:cubicBezTo>
                    <a:pt x="259" y="106"/>
                    <a:pt x="1" y="181"/>
                    <a:pt x="7" y="219"/>
                  </a:cubicBezTo>
                  <a:cubicBezTo>
                    <a:pt x="10" y="233"/>
                    <a:pt x="50" y="239"/>
                    <a:pt x="117" y="239"/>
                  </a:cubicBezTo>
                  <a:cubicBezTo>
                    <a:pt x="226" y="239"/>
                    <a:pt x="405" y="221"/>
                    <a:pt x="605" y="187"/>
                  </a:cubicBezTo>
                  <a:cubicBezTo>
                    <a:pt x="929" y="134"/>
                    <a:pt x="1187" y="60"/>
                    <a:pt x="1180" y="22"/>
                  </a:cubicBezTo>
                  <a:cubicBezTo>
                    <a:pt x="1178" y="8"/>
                    <a:pt x="1136" y="1"/>
                    <a:pt x="10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28;p47">
              <a:extLst>
                <a:ext uri="{FF2B5EF4-FFF2-40B4-BE49-F238E27FC236}">
                  <a16:creationId xmlns:a16="http://schemas.microsoft.com/office/drawing/2014/main" id="{8AE07548-E486-4122-820B-24E8A4C22A4F}"/>
                </a:ext>
              </a:extLst>
            </p:cNvPr>
            <p:cNvSpPr/>
            <p:nvPr/>
          </p:nvSpPr>
          <p:spPr>
            <a:xfrm>
              <a:off x="5381350" y="5248175"/>
              <a:ext cx="33375" cy="8900"/>
            </a:xfrm>
            <a:custGeom>
              <a:avLst/>
              <a:gdLst/>
              <a:ahLst/>
              <a:cxnLst/>
              <a:rect l="l" t="t" r="r" b="b"/>
              <a:pathLst>
                <a:path w="1335" h="356" extrusionOk="0">
                  <a:moveTo>
                    <a:pt x="1297" y="1"/>
                  </a:moveTo>
                  <a:cubicBezTo>
                    <a:pt x="1225" y="1"/>
                    <a:pt x="971" y="94"/>
                    <a:pt x="659" y="165"/>
                  </a:cubicBezTo>
                  <a:cubicBezTo>
                    <a:pt x="303" y="251"/>
                    <a:pt x="2" y="275"/>
                    <a:pt x="2" y="316"/>
                  </a:cubicBezTo>
                  <a:cubicBezTo>
                    <a:pt x="1" y="335"/>
                    <a:pt x="93" y="355"/>
                    <a:pt x="238" y="355"/>
                  </a:cubicBezTo>
                  <a:cubicBezTo>
                    <a:pt x="361" y="355"/>
                    <a:pt x="520" y="341"/>
                    <a:pt x="692" y="300"/>
                  </a:cubicBezTo>
                  <a:cubicBezTo>
                    <a:pt x="1069" y="213"/>
                    <a:pt x="1335" y="40"/>
                    <a:pt x="1317" y="7"/>
                  </a:cubicBezTo>
                  <a:cubicBezTo>
                    <a:pt x="1314" y="3"/>
                    <a:pt x="1308" y="1"/>
                    <a:pt x="1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29;p47">
              <a:extLst>
                <a:ext uri="{FF2B5EF4-FFF2-40B4-BE49-F238E27FC236}">
                  <a16:creationId xmlns:a16="http://schemas.microsoft.com/office/drawing/2014/main" id="{58D56DC2-0FE1-4C22-A11C-A3D2EA0AEA99}"/>
                </a:ext>
              </a:extLst>
            </p:cNvPr>
            <p:cNvSpPr/>
            <p:nvPr/>
          </p:nvSpPr>
          <p:spPr>
            <a:xfrm>
              <a:off x="5311575" y="5269075"/>
              <a:ext cx="56225" cy="25425"/>
            </a:xfrm>
            <a:custGeom>
              <a:avLst/>
              <a:gdLst/>
              <a:ahLst/>
              <a:cxnLst/>
              <a:rect l="l" t="t" r="r" b="b"/>
              <a:pathLst>
                <a:path w="2249" h="1017" extrusionOk="0">
                  <a:moveTo>
                    <a:pt x="876" y="134"/>
                  </a:moveTo>
                  <a:cubicBezTo>
                    <a:pt x="942" y="134"/>
                    <a:pt x="1005" y="139"/>
                    <a:pt x="1064" y="147"/>
                  </a:cubicBezTo>
                  <a:cubicBezTo>
                    <a:pt x="1315" y="181"/>
                    <a:pt x="1552" y="287"/>
                    <a:pt x="1744" y="452"/>
                  </a:cubicBezTo>
                  <a:cubicBezTo>
                    <a:pt x="1888" y="577"/>
                    <a:pt x="1983" y="704"/>
                    <a:pt x="2046" y="805"/>
                  </a:cubicBezTo>
                  <a:lnTo>
                    <a:pt x="2046" y="805"/>
                  </a:lnTo>
                  <a:cubicBezTo>
                    <a:pt x="1948" y="810"/>
                    <a:pt x="1816" y="816"/>
                    <a:pt x="1657" y="816"/>
                  </a:cubicBezTo>
                  <a:cubicBezTo>
                    <a:pt x="1614" y="816"/>
                    <a:pt x="1570" y="816"/>
                    <a:pt x="1524" y="815"/>
                  </a:cubicBezTo>
                  <a:cubicBezTo>
                    <a:pt x="1264" y="809"/>
                    <a:pt x="1005" y="782"/>
                    <a:pt x="749" y="737"/>
                  </a:cubicBezTo>
                  <a:cubicBezTo>
                    <a:pt x="609" y="707"/>
                    <a:pt x="446" y="686"/>
                    <a:pt x="316" y="627"/>
                  </a:cubicBezTo>
                  <a:cubicBezTo>
                    <a:pt x="177" y="571"/>
                    <a:pt x="111" y="443"/>
                    <a:pt x="212" y="340"/>
                  </a:cubicBezTo>
                  <a:cubicBezTo>
                    <a:pt x="383" y="189"/>
                    <a:pt x="643" y="134"/>
                    <a:pt x="876" y="134"/>
                  </a:cubicBezTo>
                  <a:close/>
                  <a:moveTo>
                    <a:pt x="856" y="1"/>
                  </a:moveTo>
                  <a:cubicBezTo>
                    <a:pt x="611" y="1"/>
                    <a:pt x="352" y="70"/>
                    <a:pt x="110" y="248"/>
                  </a:cubicBezTo>
                  <a:cubicBezTo>
                    <a:pt x="38" y="319"/>
                    <a:pt x="1" y="448"/>
                    <a:pt x="46" y="554"/>
                  </a:cubicBezTo>
                  <a:cubicBezTo>
                    <a:pt x="91" y="659"/>
                    <a:pt x="181" y="714"/>
                    <a:pt x="260" y="750"/>
                  </a:cubicBezTo>
                  <a:cubicBezTo>
                    <a:pt x="427" y="820"/>
                    <a:pt x="580" y="834"/>
                    <a:pt x="728" y="862"/>
                  </a:cubicBezTo>
                  <a:cubicBezTo>
                    <a:pt x="949" y="897"/>
                    <a:pt x="1173" y="914"/>
                    <a:pt x="1397" y="914"/>
                  </a:cubicBezTo>
                  <a:cubicBezTo>
                    <a:pt x="1439" y="914"/>
                    <a:pt x="1482" y="913"/>
                    <a:pt x="1524" y="912"/>
                  </a:cubicBezTo>
                  <a:cubicBezTo>
                    <a:pt x="1763" y="904"/>
                    <a:pt x="1951" y="879"/>
                    <a:pt x="2076" y="854"/>
                  </a:cubicBezTo>
                  <a:lnTo>
                    <a:pt x="2076" y="854"/>
                  </a:lnTo>
                  <a:cubicBezTo>
                    <a:pt x="2132" y="952"/>
                    <a:pt x="2155" y="1017"/>
                    <a:pt x="2167" y="1017"/>
                  </a:cubicBezTo>
                  <a:cubicBezTo>
                    <a:pt x="2168" y="1017"/>
                    <a:pt x="2169" y="1017"/>
                    <a:pt x="2169" y="1016"/>
                  </a:cubicBezTo>
                  <a:cubicBezTo>
                    <a:pt x="2177" y="1014"/>
                    <a:pt x="2169" y="951"/>
                    <a:pt x="2128" y="843"/>
                  </a:cubicBezTo>
                  <a:lnTo>
                    <a:pt x="2128" y="843"/>
                  </a:lnTo>
                  <a:cubicBezTo>
                    <a:pt x="2207" y="825"/>
                    <a:pt x="2249" y="810"/>
                    <a:pt x="2247" y="804"/>
                  </a:cubicBezTo>
                  <a:cubicBezTo>
                    <a:pt x="2247" y="799"/>
                    <a:pt x="2234" y="797"/>
                    <a:pt x="2209" y="797"/>
                  </a:cubicBezTo>
                  <a:cubicBezTo>
                    <a:pt x="2186" y="797"/>
                    <a:pt x="2153" y="799"/>
                    <a:pt x="2111" y="801"/>
                  </a:cubicBezTo>
                  <a:lnTo>
                    <a:pt x="2111" y="801"/>
                  </a:lnTo>
                  <a:cubicBezTo>
                    <a:pt x="2039" y="642"/>
                    <a:pt x="1936" y="498"/>
                    <a:pt x="1809" y="380"/>
                  </a:cubicBezTo>
                  <a:cubicBezTo>
                    <a:pt x="1616" y="183"/>
                    <a:pt x="1254" y="1"/>
                    <a:pt x="8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30;p47">
              <a:extLst>
                <a:ext uri="{FF2B5EF4-FFF2-40B4-BE49-F238E27FC236}">
                  <a16:creationId xmlns:a16="http://schemas.microsoft.com/office/drawing/2014/main" id="{5EDAF15C-69F0-4AD0-8116-18E35F8F0434}"/>
                </a:ext>
              </a:extLst>
            </p:cNvPr>
            <p:cNvSpPr/>
            <p:nvPr/>
          </p:nvSpPr>
          <p:spPr>
            <a:xfrm>
              <a:off x="5359000" y="5253050"/>
              <a:ext cx="23725" cy="37750"/>
            </a:xfrm>
            <a:custGeom>
              <a:avLst/>
              <a:gdLst/>
              <a:ahLst/>
              <a:cxnLst/>
              <a:rect l="l" t="t" r="r" b="b"/>
              <a:pathLst>
                <a:path w="949" h="1510" extrusionOk="0">
                  <a:moveTo>
                    <a:pt x="672" y="0"/>
                  </a:moveTo>
                  <a:cubicBezTo>
                    <a:pt x="670" y="0"/>
                    <a:pt x="668" y="0"/>
                    <a:pt x="666" y="0"/>
                  </a:cubicBezTo>
                  <a:cubicBezTo>
                    <a:pt x="355" y="36"/>
                    <a:pt x="225" y="282"/>
                    <a:pt x="123" y="462"/>
                  </a:cubicBezTo>
                  <a:cubicBezTo>
                    <a:pt x="40" y="636"/>
                    <a:pt x="0" y="828"/>
                    <a:pt x="8" y="1021"/>
                  </a:cubicBezTo>
                  <a:cubicBezTo>
                    <a:pt x="24" y="1342"/>
                    <a:pt x="152" y="1510"/>
                    <a:pt x="168" y="1510"/>
                  </a:cubicBezTo>
                  <a:cubicBezTo>
                    <a:pt x="168" y="1510"/>
                    <a:pt x="169" y="1510"/>
                    <a:pt x="169" y="1509"/>
                  </a:cubicBezTo>
                  <a:cubicBezTo>
                    <a:pt x="192" y="1501"/>
                    <a:pt x="95" y="1325"/>
                    <a:pt x="106" y="1021"/>
                  </a:cubicBezTo>
                  <a:cubicBezTo>
                    <a:pt x="112" y="846"/>
                    <a:pt x="156" y="675"/>
                    <a:pt x="237" y="519"/>
                  </a:cubicBezTo>
                  <a:cubicBezTo>
                    <a:pt x="324" y="358"/>
                    <a:pt x="480" y="150"/>
                    <a:pt x="664" y="138"/>
                  </a:cubicBezTo>
                  <a:cubicBezTo>
                    <a:pt x="851" y="143"/>
                    <a:pt x="825" y="428"/>
                    <a:pt x="750" y="596"/>
                  </a:cubicBezTo>
                  <a:cubicBezTo>
                    <a:pt x="689" y="764"/>
                    <a:pt x="610" y="925"/>
                    <a:pt x="515" y="1076"/>
                  </a:cubicBezTo>
                  <a:cubicBezTo>
                    <a:pt x="352" y="1336"/>
                    <a:pt x="213" y="1473"/>
                    <a:pt x="228" y="1489"/>
                  </a:cubicBezTo>
                  <a:cubicBezTo>
                    <a:pt x="229" y="1489"/>
                    <a:pt x="229" y="1490"/>
                    <a:pt x="230" y="1490"/>
                  </a:cubicBezTo>
                  <a:cubicBezTo>
                    <a:pt x="254" y="1490"/>
                    <a:pt x="413" y="1376"/>
                    <a:pt x="595" y="1131"/>
                  </a:cubicBezTo>
                  <a:cubicBezTo>
                    <a:pt x="707" y="980"/>
                    <a:pt x="799" y="815"/>
                    <a:pt x="869" y="642"/>
                  </a:cubicBezTo>
                  <a:cubicBezTo>
                    <a:pt x="908" y="545"/>
                    <a:pt x="948" y="428"/>
                    <a:pt x="941" y="299"/>
                  </a:cubicBezTo>
                  <a:cubicBezTo>
                    <a:pt x="949" y="175"/>
                    <a:pt x="840" y="0"/>
                    <a:pt x="6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31;p47">
              <a:extLst>
                <a:ext uri="{FF2B5EF4-FFF2-40B4-BE49-F238E27FC236}">
                  <a16:creationId xmlns:a16="http://schemas.microsoft.com/office/drawing/2014/main" id="{676D5A1E-2691-45BA-B1B8-D3DBCD815DE6}"/>
                </a:ext>
              </a:extLst>
            </p:cNvPr>
            <p:cNvSpPr/>
            <p:nvPr/>
          </p:nvSpPr>
          <p:spPr>
            <a:xfrm>
              <a:off x="5576000" y="5223975"/>
              <a:ext cx="88550" cy="95475"/>
            </a:xfrm>
            <a:custGeom>
              <a:avLst/>
              <a:gdLst/>
              <a:ahLst/>
              <a:cxnLst/>
              <a:rect l="l" t="t" r="r" b="b"/>
              <a:pathLst>
                <a:path w="3542" h="3819" extrusionOk="0">
                  <a:moveTo>
                    <a:pt x="3336" y="0"/>
                  </a:moveTo>
                  <a:cubicBezTo>
                    <a:pt x="3328" y="0"/>
                    <a:pt x="3320" y="0"/>
                    <a:pt x="3311" y="0"/>
                  </a:cubicBezTo>
                  <a:cubicBezTo>
                    <a:pt x="3163" y="2"/>
                    <a:pt x="2948" y="22"/>
                    <a:pt x="2689" y="81"/>
                  </a:cubicBezTo>
                  <a:cubicBezTo>
                    <a:pt x="2176" y="195"/>
                    <a:pt x="1472" y="506"/>
                    <a:pt x="916" y="1112"/>
                  </a:cubicBezTo>
                  <a:cubicBezTo>
                    <a:pt x="361" y="1718"/>
                    <a:pt x="109" y="2445"/>
                    <a:pt x="39" y="2967"/>
                  </a:cubicBezTo>
                  <a:cubicBezTo>
                    <a:pt x="2" y="3230"/>
                    <a:pt x="0" y="3444"/>
                    <a:pt x="11" y="3592"/>
                  </a:cubicBezTo>
                  <a:cubicBezTo>
                    <a:pt x="22" y="3738"/>
                    <a:pt x="39" y="3818"/>
                    <a:pt x="47" y="3818"/>
                  </a:cubicBezTo>
                  <a:cubicBezTo>
                    <a:pt x="47" y="3818"/>
                    <a:pt x="47" y="3818"/>
                    <a:pt x="47" y="3818"/>
                  </a:cubicBezTo>
                  <a:cubicBezTo>
                    <a:pt x="73" y="3818"/>
                    <a:pt x="39" y="3492"/>
                    <a:pt x="136" y="2983"/>
                  </a:cubicBezTo>
                  <a:cubicBezTo>
                    <a:pt x="228" y="2478"/>
                    <a:pt x="485" y="1785"/>
                    <a:pt x="1018" y="1205"/>
                  </a:cubicBezTo>
                  <a:cubicBezTo>
                    <a:pt x="1551" y="626"/>
                    <a:pt x="2219" y="310"/>
                    <a:pt x="2714" y="175"/>
                  </a:cubicBezTo>
                  <a:cubicBezTo>
                    <a:pt x="3214" y="37"/>
                    <a:pt x="3541" y="43"/>
                    <a:pt x="3540" y="17"/>
                  </a:cubicBezTo>
                  <a:cubicBezTo>
                    <a:pt x="3540" y="8"/>
                    <a:pt x="3467" y="0"/>
                    <a:pt x="3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32;p47">
              <a:extLst>
                <a:ext uri="{FF2B5EF4-FFF2-40B4-BE49-F238E27FC236}">
                  <a16:creationId xmlns:a16="http://schemas.microsoft.com/office/drawing/2014/main" id="{74A3BFFF-8816-4E47-9982-E93774E9214F}"/>
                </a:ext>
              </a:extLst>
            </p:cNvPr>
            <p:cNvSpPr/>
            <p:nvPr/>
          </p:nvSpPr>
          <p:spPr>
            <a:xfrm>
              <a:off x="5616150" y="5111950"/>
              <a:ext cx="21400" cy="115325"/>
            </a:xfrm>
            <a:custGeom>
              <a:avLst/>
              <a:gdLst/>
              <a:ahLst/>
              <a:cxnLst/>
              <a:rect l="l" t="t" r="r" b="b"/>
              <a:pathLst>
                <a:path w="856" h="4613" extrusionOk="0">
                  <a:moveTo>
                    <a:pt x="39" y="1"/>
                  </a:moveTo>
                  <a:cubicBezTo>
                    <a:pt x="39" y="1"/>
                    <a:pt x="39" y="1"/>
                    <a:pt x="38" y="1"/>
                  </a:cubicBezTo>
                  <a:cubicBezTo>
                    <a:pt x="1" y="7"/>
                    <a:pt x="145" y="1043"/>
                    <a:pt x="361" y="2318"/>
                  </a:cubicBezTo>
                  <a:cubicBezTo>
                    <a:pt x="575" y="3588"/>
                    <a:pt x="780" y="4612"/>
                    <a:pt x="818" y="4612"/>
                  </a:cubicBezTo>
                  <a:cubicBezTo>
                    <a:pt x="818" y="4612"/>
                    <a:pt x="818" y="4612"/>
                    <a:pt x="818" y="4612"/>
                  </a:cubicBezTo>
                  <a:cubicBezTo>
                    <a:pt x="856" y="4606"/>
                    <a:pt x="712" y="3569"/>
                    <a:pt x="496" y="2295"/>
                  </a:cubicBezTo>
                  <a:cubicBezTo>
                    <a:pt x="282" y="1025"/>
                    <a:pt x="77" y="1"/>
                    <a:pt x="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33;p47">
              <a:extLst>
                <a:ext uri="{FF2B5EF4-FFF2-40B4-BE49-F238E27FC236}">
                  <a16:creationId xmlns:a16="http://schemas.microsoft.com/office/drawing/2014/main" id="{82794FC4-6EB3-437A-AE18-2C882B33B491}"/>
                </a:ext>
              </a:extLst>
            </p:cNvPr>
            <p:cNvSpPr/>
            <p:nvPr/>
          </p:nvSpPr>
          <p:spPr>
            <a:xfrm>
              <a:off x="5455250" y="5299100"/>
              <a:ext cx="82375" cy="14200"/>
            </a:xfrm>
            <a:custGeom>
              <a:avLst/>
              <a:gdLst/>
              <a:ahLst/>
              <a:cxnLst/>
              <a:rect l="l" t="t" r="r" b="b"/>
              <a:pathLst>
                <a:path w="3295" h="568" extrusionOk="0">
                  <a:moveTo>
                    <a:pt x="3261" y="0"/>
                  </a:moveTo>
                  <a:cubicBezTo>
                    <a:pt x="3132" y="0"/>
                    <a:pt x="2462" y="154"/>
                    <a:pt x="1646" y="288"/>
                  </a:cubicBezTo>
                  <a:cubicBezTo>
                    <a:pt x="742" y="439"/>
                    <a:pt x="1" y="509"/>
                    <a:pt x="4" y="549"/>
                  </a:cubicBezTo>
                  <a:cubicBezTo>
                    <a:pt x="4" y="560"/>
                    <a:pt x="74" y="567"/>
                    <a:pt x="196" y="567"/>
                  </a:cubicBezTo>
                  <a:cubicBezTo>
                    <a:pt x="476" y="567"/>
                    <a:pt x="1033" y="531"/>
                    <a:pt x="1668" y="424"/>
                  </a:cubicBezTo>
                  <a:cubicBezTo>
                    <a:pt x="2580" y="274"/>
                    <a:pt x="3294" y="40"/>
                    <a:pt x="3284" y="6"/>
                  </a:cubicBezTo>
                  <a:cubicBezTo>
                    <a:pt x="3283" y="2"/>
                    <a:pt x="3275" y="0"/>
                    <a:pt x="32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34;p47">
              <a:extLst>
                <a:ext uri="{FF2B5EF4-FFF2-40B4-BE49-F238E27FC236}">
                  <a16:creationId xmlns:a16="http://schemas.microsoft.com/office/drawing/2014/main" id="{E16A8A10-C080-488C-A193-AC31B79AA442}"/>
                </a:ext>
              </a:extLst>
            </p:cNvPr>
            <p:cNvSpPr/>
            <p:nvPr/>
          </p:nvSpPr>
          <p:spPr>
            <a:xfrm>
              <a:off x="5585550" y="5290450"/>
              <a:ext cx="7675" cy="17225"/>
            </a:xfrm>
            <a:custGeom>
              <a:avLst/>
              <a:gdLst/>
              <a:ahLst/>
              <a:cxnLst/>
              <a:rect l="l" t="t" r="r" b="b"/>
              <a:pathLst>
                <a:path w="307" h="689" extrusionOk="0">
                  <a:moveTo>
                    <a:pt x="267" y="1"/>
                  </a:moveTo>
                  <a:cubicBezTo>
                    <a:pt x="227" y="1"/>
                    <a:pt x="112" y="122"/>
                    <a:pt x="59" y="313"/>
                  </a:cubicBezTo>
                  <a:cubicBezTo>
                    <a:pt x="0" y="517"/>
                    <a:pt x="47" y="689"/>
                    <a:pt x="84" y="689"/>
                  </a:cubicBezTo>
                  <a:cubicBezTo>
                    <a:pt x="84" y="689"/>
                    <a:pt x="85" y="689"/>
                    <a:pt x="85" y="689"/>
                  </a:cubicBezTo>
                  <a:cubicBezTo>
                    <a:pt x="124" y="685"/>
                    <a:pt x="139" y="529"/>
                    <a:pt x="191" y="349"/>
                  </a:cubicBezTo>
                  <a:cubicBezTo>
                    <a:pt x="239" y="169"/>
                    <a:pt x="307" y="27"/>
                    <a:pt x="276" y="4"/>
                  </a:cubicBezTo>
                  <a:cubicBezTo>
                    <a:pt x="273" y="2"/>
                    <a:pt x="270"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35;p47">
              <a:extLst>
                <a:ext uri="{FF2B5EF4-FFF2-40B4-BE49-F238E27FC236}">
                  <a16:creationId xmlns:a16="http://schemas.microsoft.com/office/drawing/2014/main" id="{7F269B44-308B-4633-98F8-619D6003ED25}"/>
                </a:ext>
              </a:extLst>
            </p:cNvPr>
            <p:cNvSpPr/>
            <p:nvPr/>
          </p:nvSpPr>
          <p:spPr>
            <a:xfrm>
              <a:off x="5599525" y="5261375"/>
              <a:ext cx="10425" cy="12500"/>
            </a:xfrm>
            <a:custGeom>
              <a:avLst/>
              <a:gdLst/>
              <a:ahLst/>
              <a:cxnLst/>
              <a:rect l="l" t="t" r="r" b="b"/>
              <a:pathLst>
                <a:path w="417" h="500" extrusionOk="0">
                  <a:moveTo>
                    <a:pt x="374" y="0"/>
                  </a:moveTo>
                  <a:cubicBezTo>
                    <a:pt x="334" y="0"/>
                    <a:pt x="240" y="87"/>
                    <a:pt x="153" y="210"/>
                  </a:cubicBezTo>
                  <a:cubicBezTo>
                    <a:pt x="55" y="346"/>
                    <a:pt x="0" y="475"/>
                    <a:pt x="31" y="496"/>
                  </a:cubicBezTo>
                  <a:cubicBezTo>
                    <a:pt x="34" y="499"/>
                    <a:pt x="38" y="500"/>
                    <a:pt x="43" y="500"/>
                  </a:cubicBezTo>
                  <a:cubicBezTo>
                    <a:pt x="84" y="500"/>
                    <a:pt x="177" y="413"/>
                    <a:pt x="264" y="290"/>
                  </a:cubicBezTo>
                  <a:cubicBezTo>
                    <a:pt x="362" y="154"/>
                    <a:pt x="417" y="26"/>
                    <a:pt x="386" y="3"/>
                  </a:cubicBezTo>
                  <a:cubicBezTo>
                    <a:pt x="383" y="1"/>
                    <a:pt x="379" y="0"/>
                    <a:pt x="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36;p47">
              <a:extLst>
                <a:ext uri="{FF2B5EF4-FFF2-40B4-BE49-F238E27FC236}">
                  <a16:creationId xmlns:a16="http://schemas.microsoft.com/office/drawing/2014/main" id="{AE38D01B-BA6C-4BBD-8BFB-C656208BA323}"/>
                </a:ext>
              </a:extLst>
            </p:cNvPr>
            <p:cNvSpPr/>
            <p:nvPr/>
          </p:nvSpPr>
          <p:spPr>
            <a:xfrm>
              <a:off x="5621100" y="5244000"/>
              <a:ext cx="16025" cy="8975"/>
            </a:xfrm>
            <a:custGeom>
              <a:avLst/>
              <a:gdLst/>
              <a:ahLst/>
              <a:cxnLst/>
              <a:rect l="l" t="t" r="r" b="b"/>
              <a:pathLst>
                <a:path w="641" h="359" extrusionOk="0">
                  <a:moveTo>
                    <a:pt x="512" y="1"/>
                  </a:moveTo>
                  <a:cubicBezTo>
                    <a:pt x="444" y="1"/>
                    <a:pt x="356" y="17"/>
                    <a:pt x="265" y="64"/>
                  </a:cubicBezTo>
                  <a:cubicBezTo>
                    <a:pt x="70" y="165"/>
                    <a:pt x="1" y="340"/>
                    <a:pt x="34" y="356"/>
                  </a:cubicBezTo>
                  <a:cubicBezTo>
                    <a:pt x="37" y="358"/>
                    <a:pt x="40" y="359"/>
                    <a:pt x="44" y="359"/>
                  </a:cubicBezTo>
                  <a:cubicBezTo>
                    <a:pt x="86" y="359"/>
                    <a:pt x="185" y="260"/>
                    <a:pt x="329" y="186"/>
                  </a:cubicBezTo>
                  <a:cubicBezTo>
                    <a:pt x="486" y="102"/>
                    <a:pt x="635" y="81"/>
                    <a:pt x="637" y="41"/>
                  </a:cubicBezTo>
                  <a:cubicBezTo>
                    <a:pt x="640" y="22"/>
                    <a:pt x="590"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37;p47">
              <a:extLst>
                <a:ext uri="{FF2B5EF4-FFF2-40B4-BE49-F238E27FC236}">
                  <a16:creationId xmlns:a16="http://schemas.microsoft.com/office/drawing/2014/main" id="{0A1DF06E-E45B-44D3-8BE7-8894414C6C37}"/>
                </a:ext>
              </a:extLst>
            </p:cNvPr>
            <p:cNvSpPr/>
            <p:nvPr/>
          </p:nvSpPr>
          <p:spPr>
            <a:xfrm>
              <a:off x="5648900" y="5235700"/>
              <a:ext cx="8900" cy="5500"/>
            </a:xfrm>
            <a:custGeom>
              <a:avLst/>
              <a:gdLst/>
              <a:ahLst/>
              <a:cxnLst/>
              <a:rect l="l" t="t" r="r" b="b"/>
              <a:pathLst>
                <a:path w="356" h="220" extrusionOk="0">
                  <a:moveTo>
                    <a:pt x="291" y="1"/>
                  </a:moveTo>
                  <a:cubicBezTo>
                    <a:pt x="253" y="1"/>
                    <a:pt x="199" y="18"/>
                    <a:pt x="143" y="50"/>
                  </a:cubicBezTo>
                  <a:cubicBezTo>
                    <a:pt x="56" y="102"/>
                    <a:pt x="0" y="169"/>
                    <a:pt x="19" y="202"/>
                  </a:cubicBezTo>
                  <a:cubicBezTo>
                    <a:pt x="26" y="214"/>
                    <a:pt x="42" y="220"/>
                    <a:pt x="63" y="220"/>
                  </a:cubicBezTo>
                  <a:cubicBezTo>
                    <a:pt x="101" y="220"/>
                    <a:pt x="157" y="202"/>
                    <a:pt x="213" y="170"/>
                  </a:cubicBezTo>
                  <a:cubicBezTo>
                    <a:pt x="300" y="119"/>
                    <a:pt x="356" y="51"/>
                    <a:pt x="336" y="19"/>
                  </a:cubicBezTo>
                  <a:cubicBezTo>
                    <a:pt x="329" y="7"/>
                    <a:pt x="313" y="1"/>
                    <a:pt x="2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38;p47">
              <a:extLst>
                <a:ext uri="{FF2B5EF4-FFF2-40B4-BE49-F238E27FC236}">
                  <a16:creationId xmlns:a16="http://schemas.microsoft.com/office/drawing/2014/main" id="{7ACCD47D-1084-4EC8-BDEA-3E41E982A6F9}"/>
                </a:ext>
              </a:extLst>
            </p:cNvPr>
            <p:cNvSpPr/>
            <p:nvPr/>
          </p:nvSpPr>
          <p:spPr>
            <a:xfrm>
              <a:off x="5404850" y="2386250"/>
              <a:ext cx="95275" cy="80400"/>
            </a:xfrm>
            <a:custGeom>
              <a:avLst/>
              <a:gdLst/>
              <a:ahLst/>
              <a:cxnLst/>
              <a:rect l="l" t="t" r="r" b="b"/>
              <a:pathLst>
                <a:path w="3811" h="3216" extrusionOk="0">
                  <a:moveTo>
                    <a:pt x="1386" y="0"/>
                  </a:moveTo>
                  <a:cubicBezTo>
                    <a:pt x="1032" y="0"/>
                    <a:pt x="713" y="120"/>
                    <a:pt x="497" y="365"/>
                  </a:cubicBezTo>
                  <a:cubicBezTo>
                    <a:pt x="1" y="929"/>
                    <a:pt x="228" y="1941"/>
                    <a:pt x="1006" y="2628"/>
                  </a:cubicBezTo>
                  <a:cubicBezTo>
                    <a:pt x="1445" y="3015"/>
                    <a:pt x="1965" y="3215"/>
                    <a:pt x="2424" y="3215"/>
                  </a:cubicBezTo>
                  <a:cubicBezTo>
                    <a:pt x="2779" y="3215"/>
                    <a:pt x="3097" y="3096"/>
                    <a:pt x="3314" y="2850"/>
                  </a:cubicBezTo>
                  <a:cubicBezTo>
                    <a:pt x="3810" y="2287"/>
                    <a:pt x="3582" y="1274"/>
                    <a:pt x="2805" y="588"/>
                  </a:cubicBezTo>
                  <a:cubicBezTo>
                    <a:pt x="2366" y="201"/>
                    <a:pt x="1846" y="0"/>
                    <a:pt x="138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39;p47">
              <a:extLst>
                <a:ext uri="{FF2B5EF4-FFF2-40B4-BE49-F238E27FC236}">
                  <a16:creationId xmlns:a16="http://schemas.microsoft.com/office/drawing/2014/main" id="{D42A10D6-E55D-4F21-9E7E-2D4C473492FC}"/>
                </a:ext>
              </a:extLst>
            </p:cNvPr>
            <p:cNvSpPr/>
            <p:nvPr/>
          </p:nvSpPr>
          <p:spPr>
            <a:xfrm>
              <a:off x="4381750" y="2417375"/>
              <a:ext cx="1301800" cy="2823825"/>
            </a:xfrm>
            <a:custGeom>
              <a:avLst/>
              <a:gdLst/>
              <a:ahLst/>
              <a:cxnLst/>
              <a:rect l="l" t="t" r="r" b="b"/>
              <a:pathLst>
                <a:path w="52072" h="112953" extrusionOk="0">
                  <a:moveTo>
                    <a:pt x="28575" y="0"/>
                  </a:moveTo>
                  <a:lnTo>
                    <a:pt x="4703" y="1121"/>
                  </a:lnTo>
                  <a:cubicBezTo>
                    <a:pt x="4703" y="1121"/>
                    <a:pt x="2034" y="10143"/>
                    <a:pt x="1018" y="12741"/>
                  </a:cubicBezTo>
                  <a:cubicBezTo>
                    <a:pt x="1" y="15338"/>
                    <a:pt x="11385" y="112953"/>
                    <a:pt x="11385" y="112953"/>
                  </a:cubicBezTo>
                  <a:lnTo>
                    <a:pt x="25705" y="111757"/>
                  </a:lnTo>
                  <a:lnTo>
                    <a:pt x="17754" y="19528"/>
                  </a:lnTo>
                  <a:lnTo>
                    <a:pt x="37519" y="112430"/>
                  </a:lnTo>
                  <a:lnTo>
                    <a:pt x="52072" y="111548"/>
                  </a:lnTo>
                  <a:cubicBezTo>
                    <a:pt x="52072" y="111548"/>
                    <a:pt x="36229" y="16577"/>
                    <a:pt x="35374" y="12984"/>
                  </a:cubicBezTo>
                  <a:cubicBezTo>
                    <a:pt x="34518" y="9389"/>
                    <a:pt x="28575" y="0"/>
                    <a:pt x="28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40;p47">
              <a:extLst>
                <a:ext uri="{FF2B5EF4-FFF2-40B4-BE49-F238E27FC236}">
                  <a16:creationId xmlns:a16="http://schemas.microsoft.com/office/drawing/2014/main" id="{09A73E4E-0CCB-48AC-8F16-45C2B9B02E97}"/>
                </a:ext>
              </a:extLst>
            </p:cNvPr>
            <p:cNvSpPr/>
            <p:nvPr/>
          </p:nvSpPr>
          <p:spPr>
            <a:xfrm>
              <a:off x="4734925" y="2447350"/>
              <a:ext cx="87800" cy="448800"/>
            </a:xfrm>
            <a:custGeom>
              <a:avLst/>
              <a:gdLst/>
              <a:ahLst/>
              <a:cxnLst/>
              <a:rect l="l" t="t" r="r" b="b"/>
              <a:pathLst>
                <a:path w="3512" h="17952" extrusionOk="0">
                  <a:moveTo>
                    <a:pt x="21" y="1"/>
                  </a:moveTo>
                  <a:cubicBezTo>
                    <a:pt x="20" y="1"/>
                    <a:pt x="20" y="1"/>
                    <a:pt x="20" y="1"/>
                  </a:cubicBezTo>
                  <a:cubicBezTo>
                    <a:pt x="1" y="4"/>
                    <a:pt x="24" y="267"/>
                    <a:pt x="77" y="740"/>
                  </a:cubicBezTo>
                  <a:cubicBezTo>
                    <a:pt x="144" y="1263"/>
                    <a:pt x="230" y="1934"/>
                    <a:pt x="332" y="2739"/>
                  </a:cubicBezTo>
                  <a:cubicBezTo>
                    <a:pt x="559" y="4424"/>
                    <a:pt x="891" y="6751"/>
                    <a:pt x="1275" y="9318"/>
                  </a:cubicBezTo>
                  <a:cubicBezTo>
                    <a:pt x="1659" y="11883"/>
                    <a:pt x="2021" y="14205"/>
                    <a:pt x="2297" y="15884"/>
                  </a:cubicBezTo>
                  <a:cubicBezTo>
                    <a:pt x="2366" y="16296"/>
                    <a:pt x="2429" y="16673"/>
                    <a:pt x="2487" y="17016"/>
                  </a:cubicBezTo>
                  <a:cubicBezTo>
                    <a:pt x="2537" y="17345"/>
                    <a:pt x="2617" y="17668"/>
                    <a:pt x="2830" y="17837"/>
                  </a:cubicBezTo>
                  <a:cubicBezTo>
                    <a:pt x="2941" y="17921"/>
                    <a:pt x="3057" y="17951"/>
                    <a:pt x="3158" y="17951"/>
                  </a:cubicBezTo>
                  <a:cubicBezTo>
                    <a:pt x="3254" y="17951"/>
                    <a:pt x="3337" y="17924"/>
                    <a:pt x="3390" y="17890"/>
                  </a:cubicBezTo>
                  <a:cubicBezTo>
                    <a:pt x="3506" y="17813"/>
                    <a:pt x="3512" y="17730"/>
                    <a:pt x="3507" y="17730"/>
                  </a:cubicBezTo>
                  <a:lnTo>
                    <a:pt x="3507" y="17730"/>
                  </a:lnTo>
                  <a:cubicBezTo>
                    <a:pt x="3506" y="17730"/>
                    <a:pt x="3506" y="17730"/>
                    <a:pt x="3506" y="17730"/>
                  </a:cubicBezTo>
                  <a:cubicBezTo>
                    <a:pt x="3506" y="17730"/>
                    <a:pt x="3505" y="17730"/>
                    <a:pt x="3505" y="17730"/>
                  </a:cubicBezTo>
                  <a:cubicBezTo>
                    <a:pt x="3493" y="17730"/>
                    <a:pt x="3466" y="17795"/>
                    <a:pt x="3365" y="17843"/>
                  </a:cubicBezTo>
                  <a:cubicBezTo>
                    <a:pt x="3325" y="17861"/>
                    <a:pt x="3270" y="17874"/>
                    <a:pt x="3207" y="17874"/>
                  </a:cubicBezTo>
                  <a:cubicBezTo>
                    <a:pt x="3111" y="17874"/>
                    <a:pt x="2996" y="17843"/>
                    <a:pt x="2899" y="17756"/>
                  </a:cubicBezTo>
                  <a:cubicBezTo>
                    <a:pt x="2734" y="17609"/>
                    <a:pt x="2672" y="17326"/>
                    <a:pt x="2636" y="16993"/>
                  </a:cubicBezTo>
                  <a:cubicBezTo>
                    <a:pt x="2591" y="16649"/>
                    <a:pt x="2541" y="16270"/>
                    <a:pt x="2487" y="15855"/>
                  </a:cubicBezTo>
                  <a:cubicBezTo>
                    <a:pt x="2260" y="14169"/>
                    <a:pt x="1928" y="11844"/>
                    <a:pt x="1543" y="9277"/>
                  </a:cubicBezTo>
                  <a:cubicBezTo>
                    <a:pt x="1160" y="6710"/>
                    <a:pt x="798" y="4388"/>
                    <a:pt x="522" y="2710"/>
                  </a:cubicBezTo>
                  <a:cubicBezTo>
                    <a:pt x="384" y="1911"/>
                    <a:pt x="271" y="1244"/>
                    <a:pt x="181" y="724"/>
                  </a:cubicBezTo>
                  <a:cubicBezTo>
                    <a:pt x="96" y="259"/>
                    <a:pt x="39" y="1"/>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41;p47">
              <a:extLst>
                <a:ext uri="{FF2B5EF4-FFF2-40B4-BE49-F238E27FC236}">
                  <a16:creationId xmlns:a16="http://schemas.microsoft.com/office/drawing/2014/main" id="{6DE6BB4B-F444-48FA-9340-0DFF202E85B1}"/>
                </a:ext>
              </a:extLst>
            </p:cNvPr>
            <p:cNvSpPr/>
            <p:nvPr/>
          </p:nvSpPr>
          <p:spPr>
            <a:xfrm>
              <a:off x="4772575" y="2487300"/>
              <a:ext cx="47425" cy="42600"/>
            </a:xfrm>
            <a:custGeom>
              <a:avLst/>
              <a:gdLst/>
              <a:ahLst/>
              <a:cxnLst/>
              <a:rect l="l" t="t" r="r" b="b"/>
              <a:pathLst>
                <a:path w="1897" h="1704" extrusionOk="0">
                  <a:moveTo>
                    <a:pt x="1042" y="1"/>
                  </a:moveTo>
                  <a:cubicBezTo>
                    <a:pt x="873" y="1"/>
                    <a:pt x="736" y="51"/>
                    <a:pt x="652" y="107"/>
                  </a:cubicBezTo>
                  <a:cubicBezTo>
                    <a:pt x="534" y="184"/>
                    <a:pt x="500" y="256"/>
                    <a:pt x="512" y="266"/>
                  </a:cubicBezTo>
                  <a:cubicBezTo>
                    <a:pt x="513" y="269"/>
                    <a:pt x="516" y="271"/>
                    <a:pt x="520" y="271"/>
                  </a:cubicBezTo>
                  <a:cubicBezTo>
                    <a:pt x="558" y="271"/>
                    <a:pt x="700" y="167"/>
                    <a:pt x="926" y="167"/>
                  </a:cubicBezTo>
                  <a:cubicBezTo>
                    <a:pt x="1001" y="167"/>
                    <a:pt x="1084" y="178"/>
                    <a:pt x="1176" y="207"/>
                  </a:cubicBezTo>
                  <a:cubicBezTo>
                    <a:pt x="1367" y="267"/>
                    <a:pt x="1561" y="434"/>
                    <a:pt x="1588" y="687"/>
                  </a:cubicBezTo>
                  <a:cubicBezTo>
                    <a:pt x="1622" y="933"/>
                    <a:pt x="1496" y="1247"/>
                    <a:pt x="1244" y="1373"/>
                  </a:cubicBezTo>
                  <a:cubicBezTo>
                    <a:pt x="1158" y="1415"/>
                    <a:pt x="1064" y="1434"/>
                    <a:pt x="970" y="1434"/>
                  </a:cubicBezTo>
                  <a:cubicBezTo>
                    <a:pt x="786" y="1434"/>
                    <a:pt x="602" y="1362"/>
                    <a:pt x="476" y="1251"/>
                  </a:cubicBezTo>
                  <a:cubicBezTo>
                    <a:pt x="278" y="1087"/>
                    <a:pt x="225" y="834"/>
                    <a:pt x="249" y="632"/>
                  </a:cubicBezTo>
                  <a:cubicBezTo>
                    <a:pt x="301" y="211"/>
                    <a:pt x="571" y="44"/>
                    <a:pt x="540" y="12"/>
                  </a:cubicBezTo>
                  <a:cubicBezTo>
                    <a:pt x="540" y="9"/>
                    <a:pt x="537" y="7"/>
                    <a:pt x="530" y="7"/>
                  </a:cubicBezTo>
                  <a:cubicBezTo>
                    <a:pt x="472" y="7"/>
                    <a:pt x="172" y="144"/>
                    <a:pt x="59" y="600"/>
                  </a:cubicBezTo>
                  <a:cubicBezTo>
                    <a:pt x="1" y="838"/>
                    <a:pt x="44" y="1193"/>
                    <a:pt x="308" y="1437"/>
                  </a:cubicBezTo>
                  <a:cubicBezTo>
                    <a:pt x="474" y="1594"/>
                    <a:pt x="719" y="1703"/>
                    <a:pt x="978" y="1703"/>
                  </a:cubicBezTo>
                  <a:cubicBezTo>
                    <a:pt x="1106" y="1703"/>
                    <a:pt x="1238" y="1677"/>
                    <a:pt x="1366" y="1615"/>
                  </a:cubicBezTo>
                  <a:cubicBezTo>
                    <a:pt x="1748" y="1416"/>
                    <a:pt x="1896" y="990"/>
                    <a:pt x="1836" y="649"/>
                  </a:cubicBezTo>
                  <a:cubicBezTo>
                    <a:pt x="1781" y="285"/>
                    <a:pt x="1469" y="62"/>
                    <a:pt x="1226" y="20"/>
                  </a:cubicBezTo>
                  <a:cubicBezTo>
                    <a:pt x="1161" y="7"/>
                    <a:pt x="1100" y="1"/>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42;p47">
              <a:extLst>
                <a:ext uri="{FF2B5EF4-FFF2-40B4-BE49-F238E27FC236}">
                  <a16:creationId xmlns:a16="http://schemas.microsoft.com/office/drawing/2014/main" id="{B2E90049-3AAD-47E9-ADA2-D31D0E60E825}"/>
                </a:ext>
              </a:extLst>
            </p:cNvPr>
            <p:cNvSpPr/>
            <p:nvPr/>
          </p:nvSpPr>
          <p:spPr>
            <a:xfrm>
              <a:off x="4671275" y="714950"/>
              <a:ext cx="443175" cy="846750"/>
            </a:xfrm>
            <a:custGeom>
              <a:avLst/>
              <a:gdLst/>
              <a:ahLst/>
              <a:cxnLst/>
              <a:rect l="l" t="t" r="r" b="b"/>
              <a:pathLst>
                <a:path w="17727" h="33870" extrusionOk="0">
                  <a:moveTo>
                    <a:pt x="9125" y="1"/>
                  </a:moveTo>
                  <a:cubicBezTo>
                    <a:pt x="5113" y="1"/>
                    <a:pt x="1667" y="3092"/>
                    <a:pt x="1056" y="7137"/>
                  </a:cubicBezTo>
                  <a:cubicBezTo>
                    <a:pt x="488" y="10903"/>
                    <a:pt x="1" y="14704"/>
                    <a:pt x="18" y="16084"/>
                  </a:cubicBezTo>
                  <a:cubicBezTo>
                    <a:pt x="71" y="20245"/>
                    <a:pt x="2506" y="21866"/>
                    <a:pt x="3493" y="22352"/>
                  </a:cubicBezTo>
                  <a:cubicBezTo>
                    <a:pt x="3719" y="22464"/>
                    <a:pt x="4339" y="22590"/>
                    <a:pt x="4589" y="22625"/>
                  </a:cubicBezTo>
                  <a:cubicBezTo>
                    <a:pt x="4604" y="22627"/>
                    <a:pt x="4614" y="22642"/>
                    <a:pt x="4612" y="22657"/>
                  </a:cubicBezTo>
                  <a:lnTo>
                    <a:pt x="3688" y="27436"/>
                  </a:lnTo>
                  <a:cubicBezTo>
                    <a:pt x="3269" y="30566"/>
                    <a:pt x="5016" y="33359"/>
                    <a:pt x="8141" y="33814"/>
                  </a:cubicBezTo>
                  <a:cubicBezTo>
                    <a:pt x="8399" y="33851"/>
                    <a:pt x="8653" y="33870"/>
                    <a:pt x="8901" y="33870"/>
                  </a:cubicBezTo>
                  <a:cubicBezTo>
                    <a:pt x="11667" y="33870"/>
                    <a:pt x="13768" y="31609"/>
                    <a:pt x="14207" y="28734"/>
                  </a:cubicBezTo>
                  <a:lnTo>
                    <a:pt x="17161" y="9120"/>
                  </a:lnTo>
                  <a:cubicBezTo>
                    <a:pt x="17727" y="4602"/>
                    <a:pt x="14458" y="473"/>
                    <a:pt x="9871" y="36"/>
                  </a:cubicBezTo>
                  <a:cubicBezTo>
                    <a:pt x="9621" y="12"/>
                    <a:pt x="9372" y="1"/>
                    <a:pt x="9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43;p47">
              <a:extLst>
                <a:ext uri="{FF2B5EF4-FFF2-40B4-BE49-F238E27FC236}">
                  <a16:creationId xmlns:a16="http://schemas.microsoft.com/office/drawing/2014/main" id="{57D5F435-2CAC-49E2-A625-A6C204C597D6}"/>
                </a:ext>
              </a:extLst>
            </p:cNvPr>
            <p:cNvSpPr/>
            <p:nvPr/>
          </p:nvSpPr>
          <p:spPr>
            <a:xfrm>
              <a:off x="4720200" y="932400"/>
              <a:ext cx="35575" cy="31825"/>
            </a:xfrm>
            <a:custGeom>
              <a:avLst/>
              <a:gdLst/>
              <a:ahLst/>
              <a:cxnLst/>
              <a:rect l="l" t="t" r="r" b="b"/>
              <a:pathLst>
                <a:path w="1423" h="1273" extrusionOk="0">
                  <a:moveTo>
                    <a:pt x="689" y="0"/>
                  </a:moveTo>
                  <a:cubicBezTo>
                    <a:pt x="385" y="0"/>
                    <a:pt x="118" y="206"/>
                    <a:pt x="64" y="507"/>
                  </a:cubicBezTo>
                  <a:cubicBezTo>
                    <a:pt x="0" y="850"/>
                    <a:pt x="240" y="1187"/>
                    <a:pt x="599" y="1259"/>
                  </a:cubicBezTo>
                  <a:cubicBezTo>
                    <a:pt x="645" y="1268"/>
                    <a:pt x="691" y="1273"/>
                    <a:pt x="736" y="1273"/>
                  </a:cubicBezTo>
                  <a:cubicBezTo>
                    <a:pt x="1040" y="1273"/>
                    <a:pt x="1305" y="1067"/>
                    <a:pt x="1359" y="767"/>
                  </a:cubicBezTo>
                  <a:cubicBezTo>
                    <a:pt x="1422" y="423"/>
                    <a:pt x="1183" y="86"/>
                    <a:pt x="825" y="14"/>
                  </a:cubicBezTo>
                  <a:cubicBezTo>
                    <a:pt x="779" y="5"/>
                    <a:pt x="734" y="0"/>
                    <a:pt x="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44;p47">
              <a:extLst>
                <a:ext uri="{FF2B5EF4-FFF2-40B4-BE49-F238E27FC236}">
                  <a16:creationId xmlns:a16="http://schemas.microsoft.com/office/drawing/2014/main" id="{6386AFBE-D373-4824-B83D-961116025CAD}"/>
                </a:ext>
              </a:extLst>
            </p:cNvPr>
            <p:cNvSpPr/>
            <p:nvPr/>
          </p:nvSpPr>
          <p:spPr>
            <a:xfrm>
              <a:off x="4720850" y="908575"/>
              <a:ext cx="66475" cy="22375"/>
            </a:xfrm>
            <a:custGeom>
              <a:avLst/>
              <a:gdLst/>
              <a:ahLst/>
              <a:cxnLst/>
              <a:rect l="l" t="t" r="r" b="b"/>
              <a:pathLst>
                <a:path w="2659" h="895" extrusionOk="0">
                  <a:moveTo>
                    <a:pt x="1149" y="0"/>
                  </a:moveTo>
                  <a:cubicBezTo>
                    <a:pt x="815" y="0"/>
                    <a:pt x="525" y="91"/>
                    <a:pt x="336" y="199"/>
                  </a:cubicBezTo>
                  <a:cubicBezTo>
                    <a:pt x="96" y="334"/>
                    <a:pt x="0" y="478"/>
                    <a:pt x="34" y="522"/>
                  </a:cubicBezTo>
                  <a:cubicBezTo>
                    <a:pt x="45" y="536"/>
                    <a:pt x="65" y="542"/>
                    <a:pt x="94" y="542"/>
                  </a:cubicBezTo>
                  <a:cubicBezTo>
                    <a:pt x="235" y="542"/>
                    <a:pt x="588" y="407"/>
                    <a:pt x="1041" y="407"/>
                  </a:cubicBezTo>
                  <a:cubicBezTo>
                    <a:pt x="1142" y="407"/>
                    <a:pt x="1247" y="414"/>
                    <a:pt x="1357" y="430"/>
                  </a:cubicBezTo>
                  <a:cubicBezTo>
                    <a:pt x="2007" y="516"/>
                    <a:pt x="2452" y="895"/>
                    <a:pt x="2587" y="895"/>
                  </a:cubicBezTo>
                  <a:cubicBezTo>
                    <a:pt x="2599" y="895"/>
                    <a:pt x="2608" y="892"/>
                    <a:pt x="2615" y="886"/>
                  </a:cubicBezTo>
                  <a:cubicBezTo>
                    <a:pt x="2658" y="853"/>
                    <a:pt x="2598" y="687"/>
                    <a:pt x="2396" y="490"/>
                  </a:cubicBezTo>
                  <a:cubicBezTo>
                    <a:pt x="2199" y="295"/>
                    <a:pt x="1844" y="81"/>
                    <a:pt x="1405" y="19"/>
                  </a:cubicBezTo>
                  <a:cubicBezTo>
                    <a:pt x="1317" y="6"/>
                    <a:pt x="1232" y="0"/>
                    <a:pt x="1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45;p47">
              <a:extLst>
                <a:ext uri="{FF2B5EF4-FFF2-40B4-BE49-F238E27FC236}">
                  <a16:creationId xmlns:a16="http://schemas.microsoft.com/office/drawing/2014/main" id="{79F418E7-4EBC-4B87-AA84-C595BF3D59ED}"/>
                </a:ext>
              </a:extLst>
            </p:cNvPr>
            <p:cNvSpPr/>
            <p:nvPr/>
          </p:nvSpPr>
          <p:spPr>
            <a:xfrm>
              <a:off x="4886900" y="959450"/>
              <a:ext cx="35575" cy="31850"/>
            </a:xfrm>
            <a:custGeom>
              <a:avLst/>
              <a:gdLst/>
              <a:ahLst/>
              <a:cxnLst/>
              <a:rect l="l" t="t" r="r" b="b"/>
              <a:pathLst>
                <a:path w="1423" h="1274" extrusionOk="0">
                  <a:moveTo>
                    <a:pt x="690" y="1"/>
                  </a:moveTo>
                  <a:cubicBezTo>
                    <a:pt x="386" y="1"/>
                    <a:pt x="119" y="207"/>
                    <a:pt x="64" y="507"/>
                  </a:cubicBezTo>
                  <a:cubicBezTo>
                    <a:pt x="1" y="851"/>
                    <a:pt x="240" y="1187"/>
                    <a:pt x="599" y="1259"/>
                  </a:cubicBezTo>
                  <a:cubicBezTo>
                    <a:pt x="645" y="1269"/>
                    <a:pt x="691" y="1273"/>
                    <a:pt x="736" y="1273"/>
                  </a:cubicBezTo>
                  <a:cubicBezTo>
                    <a:pt x="1040" y="1273"/>
                    <a:pt x="1305" y="1067"/>
                    <a:pt x="1359" y="767"/>
                  </a:cubicBezTo>
                  <a:cubicBezTo>
                    <a:pt x="1423" y="424"/>
                    <a:pt x="1183" y="86"/>
                    <a:pt x="825" y="14"/>
                  </a:cubicBezTo>
                  <a:cubicBezTo>
                    <a:pt x="780" y="5"/>
                    <a:pt x="735" y="1"/>
                    <a:pt x="6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46;p47">
              <a:extLst>
                <a:ext uri="{FF2B5EF4-FFF2-40B4-BE49-F238E27FC236}">
                  <a16:creationId xmlns:a16="http://schemas.microsoft.com/office/drawing/2014/main" id="{184D9281-F499-44D8-A6A9-5A9FB75AF28A}"/>
                </a:ext>
              </a:extLst>
            </p:cNvPr>
            <p:cNvSpPr/>
            <p:nvPr/>
          </p:nvSpPr>
          <p:spPr>
            <a:xfrm>
              <a:off x="4893500" y="937125"/>
              <a:ext cx="66475" cy="22350"/>
            </a:xfrm>
            <a:custGeom>
              <a:avLst/>
              <a:gdLst/>
              <a:ahLst/>
              <a:cxnLst/>
              <a:rect l="l" t="t" r="r" b="b"/>
              <a:pathLst>
                <a:path w="2659" h="894" extrusionOk="0">
                  <a:moveTo>
                    <a:pt x="1149" y="0"/>
                  </a:moveTo>
                  <a:cubicBezTo>
                    <a:pt x="816" y="0"/>
                    <a:pt x="526" y="91"/>
                    <a:pt x="337" y="199"/>
                  </a:cubicBezTo>
                  <a:cubicBezTo>
                    <a:pt x="96" y="334"/>
                    <a:pt x="1" y="478"/>
                    <a:pt x="34" y="522"/>
                  </a:cubicBezTo>
                  <a:cubicBezTo>
                    <a:pt x="44" y="536"/>
                    <a:pt x="64" y="542"/>
                    <a:pt x="93" y="542"/>
                  </a:cubicBezTo>
                  <a:cubicBezTo>
                    <a:pt x="235" y="542"/>
                    <a:pt x="589" y="406"/>
                    <a:pt x="1044" y="406"/>
                  </a:cubicBezTo>
                  <a:cubicBezTo>
                    <a:pt x="1144" y="406"/>
                    <a:pt x="1249" y="412"/>
                    <a:pt x="1357" y="428"/>
                  </a:cubicBezTo>
                  <a:cubicBezTo>
                    <a:pt x="2006" y="515"/>
                    <a:pt x="2452" y="894"/>
                    <a:pt x="2588" y="894"/>
                  </a:cubicBezTo>
                  <a:cubicBezTo>
                    <a:pt x="2599" y="894"/>
                    <a:pt x="2609" y="891"/>
                    <a:pt x="2616" y="885"/>
                  </a:cubicBezTo>
                  <a:cubicBezTo>
                    <a:pt x="2659" y="853"/>
                    <a:pt x="2599" y="686"/>
                    <a:pt x="2397" y="490"/>
                  </a:cubicBezTo>
                  <a:cubicBezTo>
                    <a:pt x="2199" y="294"/>
                    <a:pt x="1845" y="80"/>
                    <a:pt x="1406" y="18"/>
                  </a:cubicBezTo>
                  <a:cubicBezTo>
                    <a:pt x="1318" y="6"/>
                    <a:pt x="1232" y="0"/>
                    <a:pt x="1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47;p47">
              <a:extLst>
                <a:ext uri="{FF2B5EF4-FFF2-40B4-BE49-F238E27FC236}">
                  <a16:creationId xmlns:a16="http://schemas.microsoft.com/office/drawing/2014/main" id="{A003974F-DAE2-494F-91BC-4489C1810B8C}"/>
                </a:ext>
              </a:extLst>
            </p:cNvPr>
            <p:cNvSpPr/>
            <p:nvPr/>
          </p:nvSpPr>
          <p:spPr>
            <a:xfrm>
              <a:off x="4767150" y="925850"/>
              <a:ext cx="75575" cy="145925"/>
            </a:xfrm>
            <a:custGeom>
              <a:avLst/>
              <a:gdLst/>
              <a:ahLst/>
              <a:cxnLst/>
              <a:rect l="l" t="t" r="r" b="b"/>
              <a:pathLst>
                <a:path w="3023" h="5837" extrusionOk="0">
                  <a:moveTo>
                    <a:pt x="2944" y="0"/>
                  </a:moveTo>
                  <a:cubicBezTo>
                    <a:pt x="2850" y="0"/>
                    <a:pt x="1970" y="1446"/>
                    <a:pt x="960" y="3265"/>
                  </a:cubicBezTo>
                  <a:cubicBezTo>
                    <a:pt x="713" y="3719"/>
                    <a:pt x="475" y="4154"/>
                    <a:pt x="250" y="4569"/>
                  </a:cubicBezTo>
                  <a:cubicBezTo>
                    <a:pt x="152" y="4763"/>
                    <a:pt x="1" y="4978"/>
                    <a:pt x="53" y="5261"/>
                  </a:cubicBezTo>
                  <a:cubicBezTo>
                    <a:pt x="82" y="5402"/>
                    <a:pt x="200" y="5519"/>
                    <a:pt x="311" y="5567"/>
                  </a:cubicBezTo>
                  <a:cubicBezTo>
                    <a:pt x="421" y="5619"/>
                    <a:pt x="522" y="5636"/>
                    <a:pt x="611" y="5654"/>
                  </a:cubicBezTo>
                  <a:cubicBezTo>
                    <a:pt x="1185" y="5770"/>
                    <a:pt x="1583" y="5836"/>
                    <a:pt x="1719" y="5836"/>
                  </a:cubicBezTo>
                  <a:cubicBezTo>
                    <a:pt x="1751" y="5836"/>
                    <a:pt x="1768" y="5833"/>
                    <a:pt x="1770" y="5825"/>
                  </a:cubicBezTo>
                  <a:cubicBezTo>
                    <a:pt x="1779" y="5785"/>
                    <a:pt x="1352" y="5646"/>
                    <a:pt x="656" y="5451"/>
                  </a:cubicBezTo>
                  <a:cubicBezTo>
                    <a:pt x="479" y="5406"/>
                    <a:pt x="313" y="5346"/>
                    <a:pt x="301" y="5218"/>
                  </a:cubicBezTo>
                  <a:cubicBezTo>
                    <a:pt x="278" y="5082"/>
                    <a:pt x="382" y="4899"/>
                    <a:pt x="499" y="4703"/>
                  </a:cubicBezTo>
                  <a:cubicBezTo>
                    <a:pt x="731" y="4293"/>
                    <a:pt x="976" y="3862"/>
                    <a:pt x="1230" y="3411"/>
                  </a:cubicBezTo>
                  <a:cubicBezTo>
                    <a:pt x="2254" y="1568"/>
                    <a:pt x="3023" y="42"/>
                    <a:pt x="2948" y="1"/>
                  </a:cubicBezTo>
                  <a:cubicBezTo>
                    <a:pt x="2947" y="0"/>
                    <a:pt x="2946" y="0"/>
                    <a:pt x="2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48;p47">
              <a:extLst>
                <a:ext uri="{FF2B5EF4-FFF2-40B4-BE49-F238E27FC236}">
                  <a16:creationId xmlns:a16="http://schemas.microsoft.com/office/drawing/2014/main" id="{2BBF1B17-E71D-4A61-A8CD-027C4637E9E0}"/>
                </a:ext>
              </a:extLst>
            </p:cNvPr>
            <p:cNvSpPr/>
            <p:nvPr/>
          </p:nvSpPr>
          <p:spPr>
            <a:xfrm>
              <a:off x="4780475" y="1257450"/>
              <a:ext cx="165950" cy="62000"/>
            </a:xfrm>
            <a:custGeom>
              <a:avLst/>
              <a:gdLst/>
              <a:ahLst/>
              <a:cxnLst/>
              <a:rect l="l" t="t" r="r" b="b"/>
              <a:pathLst>
                <a:path w="6638" h="2480" extrusionOk="0">
                  <a:moveTo>
                    <a:pt x="6638" y="1"/>
                  </a:moveTo>
                  <a:lnTo>
                    <a:pt x="6638" y="1"/>
                  </a:lnTo>
                  <a:cubicBezTo>
                    <a:pt x="4582" y="861"/>
                    <a:pt x="2839" y="1052"/>
                    <a:pt x="1696" y="1052"/>
                  </a:cubicBezTo>
                  <a:cubicBezTo>
                    <a:pt x="781" y="1052"/>
                    <a:pt x="250" y="930"/>
                    <a:pt x="250" y="930"/>
                  </a:cubicBezTo>
                  <a:lnTo>
                    <a:pt x="0" y="2217"/>
                  </a:lnTo>
                  <a:cubicBezTo>
                    <a:pt x="761" y="2402"/>
                    <a:pt x="1443" y="2480"/>
                    <a:pt x="2053" y="2480"/>
                  </a:cubicBezTo>
                  <a:cubicBezTo>
                    <a:pt x="5486" y="2480"/>
                    <a:pt x="6638" y="1"/>
                    <a:pt x="6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49;p47">
              <a:extLst>
                <a:ext uri="{FF2B5EF4-FFF2-40B4-BE49-F238E27FC236}">
                  <a16:creationId xmlns:a16="http://schemas.microsoft.com/office/drawing/2014/main" id="{957A986A-D4E1-411E-9CBD-3EFD6646DA32}"/>
                </a:ext>
              </a:extLst>
            </p:cNvPr>
            <p:cNvSpPr/>
            <p:nvPr/>
          </p:nvSpPr>
          <p:spPr>
            <a:xfrm>
              <a:off x="4809950" y="1106325"/>
              <a:ext cx="55100" cy="40800"/>
            </a:xfrm>
            <a:custGeom>
              <a:avLst/>
              <a:gdLst/>
              <a:ahLst/>
              <a:cxnLst/>
              <a:rect l="l" t="t" r="r" b="b"/>
              <a:pathLst>
                <a:path w="2204" h="1632" extrusionOk="0">
                  <a:moveTo>
                    <a:pt x="988" y="1"/>
                  </a:moveTo>
                  <a:cubicBezTo>
                    <a:pt x="658" y="1"/>
                    <a:pt x="336" y="124"/>
                    <a:pt x="108" y="347"/>
                  </a:cubicBezTo>
                  <a:lnTo>
                    <a:pt x="75" y="366"/>
                  </a:lnTo>
                  <a:cubicBezTo>
                    <a:pt x="6" y="426"/>
                    <a:pt x="1" y="538"/>
                    <a:pt x="36" y="628"/>
                  </a:cubicBezTo>
                  <a:cubicBezTo>
                    <a:pt x="72" y="718"/>
                    <a:pt x="139" y="794"/>
                    <a:pt x="207" y="866"/>
                  </a:cubicBezTo>
                  <a:cubicBezTo>
                    <a:pt x="450" y="1127"/>
                    <a:pt x="706" y="1390"/>
                    <a:pt x="1028" y="1535"/>
                  </a:cubicBezTo>
                  <a:cubicBezTo>
                    <a:pt x="1168" y="1597"/>
                    <a:pt x="1323" y="1632"/>
                    <a:pt x="1473" y="1632"/>
                  </a:cubicBezTo>
                  <a:cubicBezTo>
                    <a:pt x="1669" y="1632"/>
                    <a:pt x="1857" y="1572"/>
                    <a:pt x="1986" y="1436"/>
                  </a:cubicBezTo>
                  <a:cubicBezTo>
                    <a:pt x="2190" y="1222"/>
                    <a:pt x="2203" y="864"/>
                    <a:pt x="2053" y="588"/>
                  </a:cubicBezTo>
                  <a:cubicBezTo>
                    <a:pt x="1904" y="312"/>
                    <a:pt x="1616" y="119"/>
                    <a:pt x="1315" y="42"/>
                  </a:cubicBezTo>
                  <a:cubicBezTo>
                    <a:pt x="1207" y="14"/>
                    <a:pt x="1097" y="1"/>
                    <a:pt x="9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50;p47">
              <a:extLst>
                <a:ext uri="{FF2B5EF4-FFF2-40B4-BE49-F238E27FC236}">
                  <a16:creationId xmlns:a16="http://schemas.microsoft.com/office/drawing/2014/main" id="{DBF4ED02-7832-4DD6-9DBD-2CAAE619810B}"/>
                </a:ext>
              </a:extLst>
            </p:cNvPr>
            <p:cNvSpPr/>
            <p:nvPr/>
          </p:nvSpPr>
          <p:spPr>
            <a:xfrm>
              <a:off x="4798050" y="1091175"/>
              <a:ext cx="66200" cy="45025"/>
            </a:xfrm>
            <a:custGeom>
              <a:avLst/>
              <a:gdLst/>
              <a:ahLst/>
              <a:cxnLst/>
              <a:rect l="l" t="t" r="r" b="b"/>
              <a:pathLst>
                <a:path w="2648" h="1801" extrusionOk="0">
                  <a:moveTo>
                    <a:pt x="2531" y="1"/>
                  </a:moveTo>
                  <a:cubicBezTo>
                    <a:pt x="2419" y="1"/>
                    <a:pt x="2299" y="749"/>
                    <a:pt x="1575" y="1190"/>
                  </a:cubicBezTo>
                  <a:cubicBezTo>
                    <a:pt x="842" y="1637"/>
                    <a:pt x="41" y="1434"/>
                    <a:pt x="18" y="1540"/>
                  </a:cubicBezTo>
                  <a:cubicBezTo>
                    <a:pt x="1" y="1587"/>
                    <a:pt x="178" y="1716"/>
                    <a:pt x="522" y="1776"/>
                  </a:cubicBezTo>
                  <a:cubicBezTo>
                    <a:pt x="609" y="1791"/>
                    <a:pt x="709" y="1801"/>
                    <a:pt x="816" y="1801"/>
                  </a:cubicBezTo>
                  <a:cubicBezTo>
                    <a:pt x="1119" y="1801"/>
                    <a:pt x="1483" y="1728"/>
                    <a:pt x="1815" y="1525"/>
                  </a:cubicBezTo>
                  <a:cubicBezTo>
                    <a:pt x="2264" y="1253"/>
                    <a:pt x="2499" y="832"/>
                    <a:pt x="2571" y="522"/>
                  </a:cubicBezTo>
                  <a:cubicBezTo>
                    <a:pt x="2647" y="207"/>
                    <a:pt x="2589" y="5"/>
                    <a:pt x="2537" y="1"/>
                  </a:cubicBezTo>
                  <a:cubicBezTo>
                    <a:pt x="2535" y="1"/>
                    <a:pt x="2533" y="1"/>
                    <a:pt x="2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51;p47">
              <a:extLst>
                <a:ext uri="{FF2B5EF4-FFF2-40B4-BE49-F238E27FC236}">
                  <a16:creationId xmlns:a16="http://schemas.microsoft.com/office/drawing/2014/main" id="{9259BA50-06A0-4960-932B-82D954628FF0}"/>
                </a:ext>
              </a:extLst>
            </p:cNvPr>
            <p:cNvSpPr/>
            <p:nvPr/>
          </p:nvSpPr>
          <p:spPr>
            <a:xfrm>
              <a:off x="4890500" y="909125"/>
              <a:ext cx="80800" cy="30550"/>
            </a:xfrm>
            <a:custGeom>
              <a:avLst/>
              <a:gdLst/>
              <a:ahLst/>
              <a:cxnLst/>
              <a:rect l="l" t="t" r="r" b="b"/>
              <a:pathLst>
                <a:path w="3232" h="1222" extrusionOk="0">
                  <a:moveTo>
                    <a:pt x="1034" y="1"/>
                  </a:moveTo>
                  <a:cubicBezTo>
                    <a:pt x="831" y="1"/>
                    <a:pt x="647" y="23"/>
                    <a:pt x="497" y="61"/>
                  </a:cubicBezTo>
                  <a:cubicBezTo>
                    <a:pt x="176" y="138"/>
                    <a:pt x="1" y="266"/>
                    <a:pt x="18" y="362"/>
                  </a:cubicBezTo>
                  <a:cubicBezTo>
                    <a:pt x="59" y="564"/>
                    <a:pt x="776" y="575"/>
                    <a:pt x="1588" y="796"/>
                  </a:cubicBezTo>
                  <a:cubicBezTo>
                    <a:pt x="2260" y="963"/>
                    <a:pt x="2806" y="1222"/>
                    <a:pt x="3054" y="1222"/>
                  </a:cubicBezTo>
                  <a:cubicBezTo>
                    <a:pt x="3107" y="1222"/>
                    <a:pt x="3147" y="1210"/>
                    <a:pt x="3171" y="1182"/>
                  </a:cubicBezTo>
                  <a:cubicBezTo>
                    <a:pt x="3231" y="1107"/>
                    <a:pt x="3142" y="910"/>
                    <a:pt x="2899" y="686"/>
                  </a:cubicBezTo>
                  <a:cubicBezTo>
                    <a:pt x="2659" y="462"/>
                    <a:pt x="2258" y="223"/>
                    <a:pt x="1770" y="96"/>
                  </a:cubicBezTo>
                  <a:cubicBezTo>
                    <a:pt x="1513" y="29"/>
                    <a:pt x="1261"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52;p47">
              <a:extLst>
                <a:ext uri="{FF2B5EF4-FFF2-40B4-BE49-F238E27FC236}">
                  <a16:creationId xmlns:a16="http://schemas.microsoft.com/office/drawing/2014/main" id="{8E1118EF-B633-4B8E-86A6-FF7087471D18}"/>
                </a:ext>
              </a:extLst>
            </p:cNvPr>
            <p:cNvSpPr/>
            <p:nvPr/>
          </p:nvSpPr>
          <p:spPr>
            <a:xfrm>
              <a:off x="4732325" y="872325"/>
              <a:ext cx="62525" cy="22475"/>
            </a:xfrm>
            <a:custGeom>
              <a:avLst/>
              <a:gdLst/>
              <a:ahLst/>
              <a:cxnLst/>
              <a:rect l="l" t="t" r="r" b="b"/>
              <a:pathLst>
                <a:path w="2501" h="899" extrusionOk="0">
                  <a:moveTo>
                    <a:pt x="1114" y="0"/>
                  </a:moveTo>
                  <a:cubicBezTo>
                    <a:pt x="794" y="0"/>
                    <a:pt x="510" y="85"/>
                    <a:pt x="322" y="196"/>
                  </a:cubicBezTo>
                  <a:cubicBezTo>
                    <a:pt x="92" y="330"/>
                    <a:pt x="1" y="485"/>
                    <a:pt x="44" y="571"/>
                  </a:cubicBezTo>
                  <a:cubicBezTo>
                    <a:pt x="145" y="749"/>
                    <a:pt x="654" y="653"/>
                    <a:pt x="1239" y="731"/>
                  </a:cubicBezTo>
                  <a:cubicBezTo>
                    <a:pt x="1675" y="773"/>
                    <a:pt x="2049" y="899"/>
                    <a:pt x="2269" y="899"/>
                  </a:cubicBezTo>
                  <a:cubicBezTo>
                    <a:pt x="2346" y="899"/>
                    <a:pt x="2403" y="884"/>
                    <a:pt x="2439" y="845"/>
                  </a:cubicBezTo>
                  <a:cubicBezTo>
                    <a:pt x="2501" y="770"/>
                    <a:pt x="2446" y="599"/>
                    <a:pt x="2253" y="416"/>
                  </a:cubicBezTo>
                  <a:cubicBezTo>
                    <a:pt x="2062" y="235"/>
                    <a:pt x="1723" y="58"/>
                    <a:pt x="1321" y="12"/>
                  </a:cubicBezTo>
                  <a:cubicBezTo>
                    <a:pt x="1251" y="4"/>
                    <a:pt x="1182" y="0"/>
                    <a:pt x="1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53;p47">
              <a:extLst>
                <a:ext uri="{FF2B5EF4-FFF2-40B4-BE49-F238E27FC236}">
                  <a16:creationId xmlns:a16="http://schemas.microsoft.com/office/drawing/2014/main" id="{B5121EEA-490D-49D8-9F67-B1DC5177B80B}"/>
                </a:ext>
              </a:extLst>
            </p:cNvPr>
            <p:cNvSpPr/>
            <p:nvPr/>
          </p:nvSpPr>
          <p:spPr>
            <a:xfrm>
              <a:off x="4663775" y="651500"/>
              <a:ext cx="632375" cy="1170200"/>
            </a:xfrm>
            <a:custGeom>
              <a:avLst/>
              <a:gdLst/>
              <a:ahLst/>
              <a:cxnLst/>
              <a:rect l="l" t="t" r="r" b="b"/>
              <a:pathLst>
                <a:path w="25295" h="46808" extrusionOk="0">
                  <a:moveTo>
                    <a:pt x="8677" y="0"/>
                  </a:moveTo>
                  <a:cubicBezTo>
                    <a:pt x="5884" y="0"/>
                    <a:pt x="3102" y="1300"/>
                    <a:pt x="1454" y="3791"/>
                  </a:cubicBezTo>
                  <a:cubicBezTo>
                    <a:pt x="547" y="5165"/>
                    <a:pt x="1" y="7013"/>
                    <a:pt x="539" y="8658"/>
                  </a:cubicBezTo>
                  <a:cubicBezTo>
                    <a:pt x="864" y="9154"/>
                    <a:pt x="1455" y="9347"/>
                    <a:pt x="2154" y="9347"/>
                  </a:cubicBezTo>
                  <a:cubicBezTo>
                    <a:pt x="3309" y="9347"/>
                    <a:pt x="4757" y="8820"/>
                    <a:pt x="5785" y="8258"/>
                  </a:cubicBezTo>
                  <a:cubicBezTo>
                    <a:pt x="6419" y="8678"/>
                    <a:pt x="7143" y="8878"/>
                    <a:pt x="7865" y="8878"/>
                  </a:cubicBezTo>
                  <a:cubicBezTo>
                    <a:pt x="9124" y="8878"/>
                    <a:pt x="10380" y="8268"/>
                    <a:pt x="11146" y="7147"/>
                  </a:cubicBezTo>
                  <a:cubicBezTo>
                    <a:pt x="11490" y="7587"/>
                    <a:pt x="11964" y="7810"/>
                    <a:pt x="12461" y="7854"/>
                  </a:cubicBezTo>
                  <a:cubicBezTo>
                    <a:pt x="12514" y="8340"/>
                    <a:pt x="12575" y="8750"/>
                    <a:pt x="12612" y="9011"/>
                  </a:cubicBezTo>
                  <a:cubicBezTo>
                    <a:pt x="12777" y="10209"/>
                    <a:pt x="14579" y="11945"/>
                    <a:pt x="14599" y="13155"/>
                  </a:cubicBezTo>
                  <a:cubicBezTo>
                    <a:pt x="14638" y="15433"/>
                    <a:pt x="12886" y="15547"/>
                    <a:pt x="12403" y="17774"/>
                  </a:cubicBezTo>
                  <a:cubicBezTo>
                    <a:pt x="12039" y="19451"/>
                    <a:pt x="13312" y="20433"/>
                    <a:pt x="13553" y="22132"/>
                  </a:cubicBezTo>
                  <a:cubicBezTo>
                    <a:pt x="13590" y="22392"/>
                    <a:pt x="13435" y="22807"/>
                    <a:pt x="13286" y="23225"/>
                  </a:cubicBezTo>
                  <a:cubicBezTo>
                    <a:pt x="12580" y="24602"/>
                    <a:pt x="11990" y="26057"/>
                    <a:pt x="12129" y="27575"/>
                  </a:cubicBezTo>
                  <a:cubicBezTo>
                    <a:pt x="12261" y="29011"/>
                    <a:pt x="13040" y="30337"/>
                    <a:pt x="13112" y="31777"/>
                  </a:cubicBezTo>
                  <a:cubicBezTo>
                    <a:pt x="13238" y="34296"/>
                    <a:pt x="11253" y="36348"/>
                    <a:pt x="10095" y="38589"/>
                  </a:cubicBezTo>
                  <a:cubicBezTo>
                    <a:pt x="9033" y="40645"/>
                    <a:pt x="8640" y="43040"/>
                    <a:pt x="8991" y="45326"/>
                  </a:cubicBezTo>
                  <a:cubicBezTo>
                    <a:pt x="13637" y="46154"/>
                    <a:pt x="18337" y="46647"/>
                    <a:pt x="23054" y="46804"/>
                  </a:cubicBezTo>
                  <a:cubicBezTo>
                    <a:pt x="23114" y="46806"/>
                    <a:pt x="23175" y="46807"/>
                    <a:pt x="23236" y="46807"/>
                  </a:cubicBezTo>
                  <a:cubicBezTo>
                    <a:pt x="23502" y="46807"/>
                    <a:pt x="23772" y="46777"/>
                    <a:pt x="23974" y="46613"/>
                  </a:cubicBezTo>
                  <a:cubicBezTo>
                    <a:pt x="24257" y="46384"/>
                    <a:pt x="24309" y="45981"/>
                    <a:pt x="24342" y="45620"/>
                  </a:cubicBezTo>
                  <a:lnTo>
                    <a:pt x="25025" y="37895"/>
                  </a:lnTo>
                  <a:cubicBezTo>
                    <a:pt x="25171" y="36243"/>
                    <a:pt x="25294" y="34476"/>
                    <a:pt x="24485" y="33028"/>
                  </a:cubicBezTo>
                  <a:cubicBezTo>
                    <a:pt x="23834" y="31862"/>
                    <a:pt x="22638" y="31036"/>
                    <a:pt x="22144" y="29795"/>
                  </a:cubicBezTo>
                  <a:cubicBezTo>
                    <a:pt x="21299" y="27670"/>
                    <a:pt x="22793" y="25314"/>
                    <a:pt x="23168" y="23072"/>
                  </a:cubicBezTo>
                  <a:cubicBezTo>
                    <a:pt x="23428" y="22476"/>
                    <a:pt x="23656" y="21925"/>
                    <a:pt x="23774" y="21566"/>
                  </a:cubicBezTo>
                  <a:cubicBezTo>
                    <a:pt x="24238" y="20157"/>
                    <a:pt x="24242" y="17921"/>
                    <a:pt x="23573" y="16598"/>
                  </a:cubicBezTo>
                  <a:cubicBezTo>
                    <a:pt x="22951" y="15366"/>
                    <a:pt x="21376" y="14143"/>
                    <a:pt x="20921" y="12949"/>
                  </a:cubicBezTo>
                  <a:cubicBezTo>
                    <a:pt x="20221" y="11110"/>
                    <a:pt x="20738" y="10632"/>
                    <a:pt x="20200" y="6799"/>
                  </a:cubicBezTo>
                  <a:cubicBezTo>
                    <a:pt x="19918" y="4779"/>
                    <a:pt x="17391" y="2030"/>
                    <a:pt x="14593" y="2030"/>
                  </a:cubicBezTo>
                  <a:cubicBezTo>
                    <a:pt x="14381" y="2030"/>
                    <a:pt x="14167" y="2046"/>
                    <a:pt x="13953" y="2079"/>
                  </a:cubicBezTo>
                  <a:cubicBezTo>
                    <a:pt x="12995" y="969"/>
                    <a:pt x="11641" y="396"/>
                    <a:pt x="10298" y="148"/>
                  </a:cubicBezTo>
                  <a:cubicBezTo>
                    <a:pt x="9763" y="49"/>
                    <a:pt x="9220" y="0"/>
                    <a:pt x="8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54;p47">
              <a:extLst>
                <a:ext uri="{FF2B5EF4-FFF2-40B4-BE49-F238E27FC236}">
                  <a16:creationId xmlns:a16="http://schemas.microsoft.com/office/drawing/2014/main" id="{AAC3D322-0A8A-491D-B261-8CE41AACB0B6}"/>
                </a:ext>
              </a:extLst>
            </p:cNvPr>
            <p:cNvSpPr/>
            <p:nvPr/>
          </p:nvSpPr>
          <p:spPr>
            <a:xfrm>
              <a:off x="4055025" y="2642525"/>
              <a:ext cx="406350" cy="665500"/>
            </a:xfrm>
            <a:custGeom>
              <a:avLst/>
              <a:gdLst/>
              <a:ahLst/>
              <a:cxnLst/>
              <a:rect l="l" t="t" r="r" b="b"/>
              <a:pathLst>
                <a:path w="16254" h="26620" extrusionOk="0">
                  <a:moveTo>
                    <a:pt x="13230" y="1"/>
                  </a:moveTo>
                  <a:cubicBezTo>
                    <a:pt x="10384" y="1170"/>
                    <a:pt x="8654" y="4016"/>
                    <a:pt x="7121" y="6684"/>
                  </a:cubicBezTo>
                  <a:lnTo>
                    <a:pt x="1514" y="16443"/>
                  </a:lnTo>
                  <a:cubicBezTo>
                    <a:pt x="770" y="17739"/>
                    <a:pt x="1" y="19138"/>
                    <a:pt x="124" y="20625"/>
                  </a:cubicBezTo>
                  <a:cubicBezTo>
                    <a:pt x="239" y="22030"/>
                    <a:pt x="1158" y="23271"/>
                    <a:pt x="2304" y="24090"/>
                  </a:cubicBezTo>
                  <a:cubicBezTo>
                    <a:pt x="3450" y="24911"/>
                    <a:pt x="4810" y="25368"/>
                    <a:pt x="6158" y="25778"/>
                  </a:cubicBezTo>
                  <a:cubicBezTo>
                    <a:pt x="7604" y="26219"/>
                    <a:pt x="9096" y="26620"/>
                    <a:pt x="10600" y="26620"/>
                  </a:cubicBezTo>
                  <a:cubicBezTo>
                    <a:pt x="10838" y="26620"/>
                    <a:pt x="11076" y="26610"/>
                    <a:pt x="11315" y="26588"/>
                  </a:cubicBezTo>
                  <a:cubicBezTo>
                    <a:pt x="13059" y="26430"/>
                    <a:pt x="14832" y="25541"/>
                    <a:pt x="15606" y="23971"/>
                  </a:cubicBezTo>
                  <a:cubicBezTo>
                    <a:pt x="16253" y="22655"/>
                    <a:pt x="16116" y="21108"/>
                    <a:pt x="15963" y="19649"/>
                  </a:cubicBezTo>
                  <a:cubicBezTo>
                    <a:pt x="15423" y="14488"/>
                    <a:pt x="14883" y="9325"/>
                    <a:pt x="14344" y="4163"/>
                  </a:cubicBezTo>
                  <a:cubicBezTo>
                    <a:pt x="14203" y="2825"/>
                    <a:pt x="14063" y="1487"/>
                    <a:pt x="13923" y="149"/>
                  </a:cubicBezTo>
                  <a:lnTo>
                    <a:pt x="13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55;p47">
              <a:extLst>
                <a:ext uri="{FF2B5EF4-FFF2-40B4-BE49-F238E27FC236}">
                  <a16:creationId xmlns:a16="http://schemas.microsoft.com/office/drawing/2014/main" id="{84310BD2-17A8-4D2A-A3FC-E6E9D1101505}"/>
                </a:ext>
              </a:extLst>
            </p:cNvPr>
            <p:cNvSpPr/>
            <p:nvPr/>
          </p:nvSpPr>
          <p:spPr>
            <a:xfrm>
              <a:off x="4133275" y="2669175"/>
              <a:ext cx="248775" cy="335475"/>
            </a:xfrm>
            <a:custGeom>
              <a:avLst/>
              <a:gdLst/>
              <a:ahLst/>
              <a:cxnLst/>
              <a:rect l="l" t="t" r="r" b="b"/>
              <a:pathLst>
                <a:path w="9951" h="13419" extrusionOk="0">
                  <a:moveTo>
                    <a:pt x="9932" y="1"/>
                  </a:moveTo>
                  <a:cubicBezTo>
                    <a:pt x="9912" y="1"/>
                    <a:pt x="9776" y="206"/>
                    <a:pt x="9548" y="581"/>
                  </a:cubicBezTo>
                  <a:cubicBezTo>
                    <a:pt x="9292" y="1012"/>
                    <a:pt x="8969" y="1560"/>
                    <a:pt x="8582" y="2211"/>
                  </a:cubicBezTo>
                  <a:cubicBezTo>
                    <a:pt x="7777" y="3594"/>
                    <a:pt x="6681" y="5514"/>
                    <a:pt x="5486" y="7643"/>
                  </a:cubicBezTo>
                  <a:cubicBezTo>
                    <a:pt x="4893" y="8706"/>
                    <a:pt x="4328" y="9719"/>
                    <a:pt x="3810" y="10648"/>
                  </a:cubicBezTo>
                  <a:cubicBezTo>
                    <a:pt x="3297" y="11569"/>
                    <a:pt x="2875" y="12439"/>
                    <a:pt x="2242" y="12899"/>
                  </a:cubicBezTo>
                  <a:cubicBezTo>
                    <a:pt x="1884" y="13174"/>
                    <a:pt x="1493" y="13272"/>
                    <a:pt x="1153" y="13272"/>
                  </a:cubicBezTo>
                  <a:cubicBezTo>
                    <a:pt x="907" y="13272"/>
                    <a:pt x="689" y="13221"/>
                    <a:pt x="530" y="13149"/>
                  </a:cubicBezTo>
                  <a:cubicBezTo>
                    <a:pt x="149" y="12973"/>
                    <a:pt x="40" y="12730"/>
                    <a:pt x="10" y="12730"/>
                  </a:cubicBezTo>
                  <a:cubicBezTo>
                    <a:pt x="9" y="12730"/>
                    <a:pt x="8" y="12730"/>
                    <a:pt x="7" y="12731"/>
                  </a:cubicBezTo>
                  <a:cubicBezTo>
                    <a:pt x="0" y="12734"/>
                    <a:pt x="20" y="12794"/>
                    <a:pt x="85" y="12895"/>
                  </a:cubicBezTo>
                  <a:cubicBezTo>
                    <a:pt x="151" y="12997"/>
                    <a:pt x="278" y="13132"/>
                    <a:pt x="484" y="13243"/>
                  </a:cubicBezTo>
                  <a:cubicBezTo>
                    <a:pt x="668" y="13344"/>
                    <a:pt x="936" y="13419"/>
                    <a:pt x="1240" y="13419"/>
                  </a:cubicBezTo>
                  <a:cubicBezTo>
                    <a:pt x="1587" y="13419"/>
                    <a:pt x="1982" y="13321"/>
                    <a:pt x="2354" y="13053"/>
                  </a:cubicBezTo>
                  <a:cubicBezTo>
                    <a:pt x="3057" y="12571"/>
                    <a:pt x="3508" y="11673"/>
                    <a:pt x="4029" y="10769"/>
                  </a:cubicBezTo>
                  <a:cubicBezTo>
                    <a:pt x="4552" y="9843"/>
                    <a:pt x="5123" y="8835"/>
                    <a:pt x="5722" y="7775"/>
                  </a:cubicBezTo>
                  <a:cubicBezTo>
                    <a:pt x="6919" y="5646"/>
                    <a:pt x="7987" y="3712"/>
                    <a:pt x="8750" y="2305"/>
                  </a:cubicBezTo>
                  <a:cubicBezTo>
                    <a:pt x="9106" y="1636"/>
                    <a:pt x="9404" y="1075"/>
                    <a:pt x="9640" y="633"/>
                  </a:cubicBezTo>
                  <a:cubicBezTo>
                    <a:pt x="9844" y="235"/>
                    <a:pt x="9951" y="11"/>
                    <a:pt x="9933" y="1"/>
                  </a:cubicBezTo>
                  <a:cubicBezTo>
                    <a:pt x="9933" y="1"/>
                    <a:pt x="9933" y="1"/>
                    <a:pt x="9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56;p47">
              <a:extLst>
                <a:ext uri="{FF2B5EF4-FFF2-40B4-BE49-F238E27FC236}">
                  <a16:creationId xmlns:a16="http://schemas.microsoft.com/office/drawing/2014/main" id="{33F4360D-B9DA-4033-B669-F27A0F0E271F}"/>
                </a:ext>
              </a:extLst>
            </p:cNvPr>
            <p:cNvSpPr/>
            <p:nvPr/>
          </p:nvSpPr>
          <p:spPr>
            <a:xfrm>
              <a:off x="4217075" y="2645375"/>
              <a:ext cx="176550" cy="658975"/>
            </a:xfrm>
            <a:custGeom>
              <a:avLst/>
              <a:gdLst/>
              <a:ahLst/>
              <a:cxnLst/>
              <a:rect l="l" t="t" r="r" b="b"/>
              <a:pathLst>
                <a:path w="7062" h="26359" extrusionOk="0">
                  <a:moveTo>
                    <a:pt x="6988" y="1"/>
                  </a:moveTo>
                  <a:cubicBezTo>
                    <a:pt x="6911" y="1"/>
                    <a:pt x="5306" y="5878"/>
                    <a:pt x="3399" y="13145"/>
                  </a:cubicBezTo>
                  <a:cubicBezTo>
                    <a:pt x="1490" y="20422"/>
                    <a:pt x="0" y="26339"/>
                    <a:pt x="72" y="26358"/>
                  </a:cubicBezTo>
                  <a:cubicBezTo>
                    <a:pt x="72" y="26358"/>
                    <a:pt x="72" y="26358"/>
                    <a:pt x="72" y="26358"/>
                  </a:cubicBezTo>
                  <a:cubicBezTo>
                    <a:pt x="150" y="26358"/>
                    <a:pt x="1756" y="20480"/>
                    <a:pt x="3662" y="13214"/>
                  </a:cubicBezTo>
                  <a:cubicBezTo>
                    <a:pt x="5572" y="5934"/>
                    <a:pt x="7062" y="19"/>
                    <a:pt x="6988" y="1"/>
                  </a:cubicBezTo>
                  <a:cubicBezTo>
                    <a:pt x="6988" y="1"/>
                    <a:pt x="6988" y="1"/>
                    <a:pt x="69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57;p47">
              <a:extLst>
                <a:ext uri="{FF2B5EF4-FFF2-40B4-BE49-F238E27FC236}">
                  <a16:creationId xmlns:a16="http://schemas.microsoft.com/office/drawing/2014/main" id="{C065AAF0-FEAF-4FB5-9756-8C436CF2BBFD}"/>
                </a:ext>
              </a:extLst>
            </p:cNvPr>
            <p:cNvSpPr/>
            <p:nvPr/>
          </p:nvSpPr>
          <p:spPr>
            <a:xfrm>
              <a:off x="4067825" y="2937700"/>
              <a:ext cx="73325" cy="65600"/>
            </a:xfrm>
            <a:custGeom>
              <a:avLst/>
              <a:gdLst/>
              <a:ahLst/>
              <a:cxnLst/>
              <a:rect l="l" t="t" r="r" b="b"/>
              <a:pathLst>
                <a:path w="2933" h="2624" extrusionOk="0">
                  <a:moveTo>
                    <a:pt x="1559" y="1"/>
                  </a:moveTo>
                  <a:cubicBezTo>
                    <a:pt x="1076" y="1"/>
                    <a:pt x="585" y="247"/>
                    <a:pt x="353" y="676"/>
                  </a:cubicBezTo>
                  <a:cubicBezTo>
                    <a:pt x="1" y="1327"/>
                    <a:pt x="329" y="2251"/>
                    <a:pt x="1014" y="2535"/>
                  </a:cubicBezTo>
                  <a:cubicBezTo>
                    <a:pt x="1161" y="2595"/>
                    <a:pt x="1317" y="2623"/>
                    <a:pt x="1473" y="2623"/>
                  </a:cubicBezTo>
                  <a:cubicBezTo>
                    <a:pt x="1881" y="2623"/>
                    <a:pt x="2293" y="2431"/>
                    <a:pt x="2557" y="2120"/>
                  </a:cubicBezTo>
                  <a:lnTo>
                    <a:pt x="2557" y="2120"/>
                  </a:lnTo>
                  <a:lnTo>
                    <a:pt x="2531" y="2167"/>
                  </a:lnTo>
                  <a:cubicBezTo>
                    <a:pt x="2584" y="2105"/>
                    <a:pt x="2629" y="2039"/>
                    <a:pt x="2668" y="1968"/>
                  </a:cubicBezTo>
                  <a:lnTo>
                    <a:pt x="2668" y="1968"/>
                  </a:lnTo>
                  <a:cubicBezTo>
                    <a:pt x="2722" y="1880"/>
                    <a:pt x="2766" y="1786"/>
                    <a:pt x="2795" y="1685"/>
                  </a:cubicBezTo>
                  <a:lnTo>
                    <a:pt x="2795" y="1685"/>
                  </a:lnTo>
                  <a:lnTo>
                    <a:pt x="2761" y="1749"/>
                  </a:lnTo>
                  <a:lnTo>
                    <a:pt x="2761" y="1749"/>
                  </a:lnTo>
                  <a:cubicBezTo>
                    <a:pt x="2932" y="1204"/>
                    <a:pt x="2749" y="539"/>
                    <a:pt x="2270" y="212"/>
                  </a:cubicBezTo>
                  <a:cubicBezTo>
                    <a:pt x="2061" y="68"/>
                    <a:pt x="1811" y="1"/>
                    <a:pt x="1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58;p47">
              <a:extLst>
                <a:ext uri="{FF2B5EF4-FFF2-40B4-BE49-F238E27FC236}">
                  <a16:creationId xmlns:a16="http://schemas.microsoft.com/office/drawing/2014/main" id="{019CB42B-977A-45D6-A7F0-F977D74818C0}"/>
                </a:ext>
              </a:extLst>
            </p:cNvPr>
            <p:cNvSpPr/>
            <p:nvPr/>
          </p:nvSpPr>
          <p:spPr>
            <a:xfrm>
              <a:off x="4369650" y="1518075"/>
              <a:ext cx="791900" cy="1190050"/>
            </a:xfrm>
            <a:custGeom>
              <a:avLst/>
              <a:gdLst/>
              <a:ahLst/>
              <a:cxnLst/>
              <a:rect l="l" t="t" r="r" b="b"/>
              <a:pathLst>
                <a:path w="31676" h="47602" extrusionOk="0">
                  <a:moveTo>
                    <a:pt x="31659" y="1"/>
                  </a:moveTo>
                  <a:cubicBezTo>
                    <a:pt x="31634" y="1"/>
                    <a:pt x="31493" y="142"/>
                    <a:pt x="31246" y="412"/>
                  </a:cubicBezTo>
                  <a:lnTo>
                    <a:pt x="30133" y="1659"/>
                  </a:lnTo>
                  <a:cubicBezTo>
                    <a:pt x="29173" y="2746"/>
                    <a:pt x="27822" y="4353"/>
                    <a:pt x="26189" y="6369"/>
                  </a:cubicBezTo>
                  <a:cubicBezTo>
                    <a:pt x="24554" y="8383"/>
                    <a:pt x="22661" y="10824"/>
                    <a:pt x="20615" y="13578"/>
                  </a:cubicBezTo>
                  <a:cubicBezTo>
                    <a:pt x="18582" y="16341"/>
                    <a:pt x="16402" y="19420"/>
                    <a:pt x="14206" y="22714"/>
                  </a:cubicBezTo>
                  <a:cubicBezTo>
                    <a:pt x="12017" y="26016"/>
                    <a:pt x="10022" y="29217"/>
                    <a:pt x="8262" y="32162"/>
                  </a:cubicBezTo>
                  <a:cubicBezTo>
                    <a:pt x="6513" y="35114"/>
                    <a:pt x="4995" y="37805"/>
                    <a:pt x="3771" y="40093"/>
                  </a:cubicBezTo>
                  <a:cubicBezTo>
                    <a:pt x="2544" y="42379"/>
                    <a:pt x="1585" y="44245"/>
                    <a:pt x="954" y="45552"/>
                  </a:cubicBezTo>
                  <a:lnTo>
                    <a:pt x="235" y="47059"/>
                  </a:lnTo>
                  <a:cubicBezTo>
                    <a:pt x="76" y="47406"/>
                    <a:pt x="1" y="47593"/>
                    <a:pt x="17" y="47601"/>
                  </a:cubicBezTo>
                  <a:cubicBezTo>
                    <a:pt x="17" y="47602"/>
                    <a:pt x="18" y="47602"/>
                    <a:pt x="18" y="47602"/>
                  </a:cubicBezTo>
                  <a:cubicBezTo>
                    <a:pt x="39" y="47602"/>
                    <a:pt x="147" y="47432"/>
                    <a:pt x="332" y="47108"/>
                  </a:cubicBezTo>
                  <a:lnTo>
                    <a:pt x="1142" y="45649"/>
                  </a:lnTo>
                  <a:cubicBezTo>
                    <a:pt x="1830" y="44374"/>
                    <a:pt x="2840" y="42537"/>
                    <a:pt x="4107" y="40278"/>
                  </a:cubicBezTo>
                  <a:cubicBezTo>
                    <a:pt x="5373" y="38018"/>
                    <a:pt x="6923" y="35353"/>
                    <a:pt x="8691" y="32420"/>
                  </a:cubicBezTo>
                  <a:cubicBezTo>
                    <a:pt x="10471" y="29495"/>
                    <a:pt x="12476" y="26309"/>
                    <a:pt x="14658" y="23015"/>
                  </a:cubicBezTo>
                  <a:cubicBezTo>
                    <a:pt x="16850" y="19727"/>
                    <a:pt x="19012" y="16647"/>
                    <a:pt x="21019" y="13874"/>
                  </a:cubicBezTo>
                  <a:cubicBezTo>
                    <a:pt x="23038" y="11110"/>
                    <a:pt x="24896" y="8648"/>
                    <a:pt x="26491" y="6608"/>
                  </a:cubicBezTo>
                  <a:cubicBezTo>
                    <a:pt x="28083" y="4565"/>
                    <a:pt x="29386" y="2922"/>
                    <a:pt x="30296" y="1794"/>
                  </a:cubicBezTo>
                  <a:lnTo>
                    <a:pt x="31328" y="483"/>
                  </a:lnTo>
                  <a:cubicBezTo>
                    <a:pt x="31560" y="179"/>
                    <a:pt x="31675" y="13"/>
                    <a:pt x="31661" y="2"/>
                  </a:cubicBezTo>
                  <a:cubicBezTo>
                    <a:pt x="31661" y="1"/>
                    <a:pt x="31660" y="1"/>
                    <a:pt x="316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59;p47">
              <a:extLst>
                <a:ext uri="{FF2B5EF4-FFF2-40B4-BE49-F238E27FC236}">
                  <a16:creationId xmlns:a16="http://schemas.microsoft.com/office/drawing/2014/main" id="{53564783-F40B-461D-ACD6-79053B62D9D3}"/>
                </a:ext>
              </a:extLst>
            </p:cNvPr>
            <p:cNvSpPr/>
            <p:nvPr/>
          </p:nvSpPr>
          <p:spPr>
            <a:xfrm>
              <a:off x="1887900" y="872425"/>
              <a:ext cx="206550" cy="218850"/>
            </a:xfrm>
            <a:custGeom>
              <a:avLst/>
              <a:gdLst/>
              <a:ahLst/>
              <a:cxnLst/>
              <a:rect l="l" t="t" r="r" b="b"/>
              <a:pathLst>
                <a:path w="8262" h="8754" extrusionOk="0">
                  <a:moveTo>
                    <a:pt x="5425" y="0"/>
                  </a:moveTo>
                  <a:cubicBezTo>
                    <a:pt x="5149" y="0"/>
                    <a:pt x="4873" y="35"/>
                    <a:pt x="4605" y="107"/>
                  </a:cubicBezTo>
                  <a:cubicBezTo>
                    <a:pt x="3261" y="469"/>
                    <a:pt x="2220" y="1749"/>
                    <a:pt x="2138" y="3138"/>
                  </a:cubicBezTo>
                  <a:cubicBezTo>
                    <a:pt x="2099" y="3801"/>
                    <a:pt x="2256" y="4485"/>
                    <a:pt x="2076" y="5124"/>
                  </a:cubicBezTo>
                  <a:cubicBezTo>
                    <a:pt x="1846" y="5935"/>
                    <a:pt x="1029" y="6532"/>
                    <a:pt x="192" y="6532"/>
                  </a:cubicBezTo>
                  <a:cubicBezTo>
                    <a:pt x="128" y="6532"/>
                    <a:pt x="64" y="6529"/>
                    <a:pt x="1" y="6522"/>
                  </a:cubicBezTo>
                  <a:lnTo>
                    <a:pt x="1" y="6522"/>
                  </a:lnTo>
                  <a:cubicBezTo>
                    <a:pt x="303" y="6936"/>
                    <a:pt x="714" y="7258"/>
                    <a:pt x="1187" y="7451"/>
                  </a:cubicBezTo>
                  <a:lnTo>
                    <a:pt x="1187" y="7451"/>
                  </a:lnTo>
                  <a:cubicBezTo>
                    <a:pt x="1170" y="7449"/>
                    <a:pt x="1152" y="7447"/>
                    <a:pt x="1133" y="7447"/>
                  </a:cubicBezTo>
                  <a:cubicBezTo>
                    <a:pt x="908" y="7447"/>
                    <a:pt x="673" y="7647"/>
                    <a:pt x="647" y="7886"/>
                  </a:cubicBezTo>
                  <a:cubicBezTo>
                    <a:pt x="615" y="8193"/>
                    <a:pt x="846" y="8482"/>
                    <a:pt x="1126" y="8613"/>
                  </a:cubicBezTo>
                  <a:cubicBezTo>
                    <a:pt x="1407" y="8744"/>
                    <a:pt x="1728" y="8753"/>
                    <a:pt x="2037" y="8754"/>
                  </a:cubicBezTo>
                  <a:cubicBezTo>
                    <a:pt x="2046" y="8754"/>
                    <a:pt x="2055" y="8754"/>
                    <a:pt x="2064" y="8754"/>
                  </a:cubicBezTo>
                  <a:cubicBezTo>
                    <a:pt x="3563" y="8754"/>
                    <a:pt x="5172" y="8576"/>
                    <a:pt x="6303" y="7594"/>
                  </a:cubicBezTo>
                  <a:cubicBezTo>
                    <a:pt x="7530" y="6528"/>
                    <a:pt x="7887" y="4797"/>
                    <a:pt x="8172" y="3196"/>
                  </a:cubicBezTo>
                  <a:lnTo>
                    <a:pt x="8262" y="1487"/>
                  </a:lnTo>
                  <a:cubicBezTo>
                    <a:pt x="7646" y="558"/>
                    <a:pt x="6534" y="0"/>
                    <a:pt x="5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60;p47">
              <a:extLst>
                <a:ext uri="{FF2B5EF4-FFF2-40B4-BE49-F238E27FC236}">
                  <a16:creationId xmlns:a16="http://schemas.microsoft.com/office/drawing/2014/main" id="{D0A79586-6907-4D50-A3AD-5072EA22B9B4}"/>
                </a:ext>
              </a:extLst>
            </p:cNvPr>
            <p:cNvSpPr/>
            <p:nvPr/>
          </p:nvSpPr>
          <p:spPr>
            <a:xfrm>
              <a:off x="2297600" y="751325"/>
              <a:ext cx="473675" cy="617450"/>
            </a:xfrm>
            <a:custGeom>
              <a:avLst/>
              <a:gdLst/>
              <a:ahLst/>
              <a:cxnLst/>
              <a:rect l="l" t="t" r="r" b="b"/>
              <a:pathLst>
                <a:path w="18947" h="24698" extrusionOk="0">
                  <a:moveTo>
                    <a:pt x="5569" y="0"/>
                  </a:moveTo>
                  <a:cubicBezTo>
                    <a:pt x="5499" y="0"/>
                    <a:pt x="5428" y="2"/>
                    <a:pt x="5358" y="6"/>
                  </a:cubicBezTo>
                  <a:lnTo>
                    <a:pt x="1" y="23637"/>
                  </a:lnTo>
                  <a:cubicBezTo>
                    <a:pt x="2408" y="24345"/>
                    <a:pt x="4918" y="24698"/>
                    <a:pt x="7427" y="24698"/>
                  </a:cubicBezTo>
                  <a:cubicBezTo>
                    <a:pt x="10318" y="24698"/>
                    <a:pt x="13208" y="24230"/>
                    <a:pt x="15944" y="23297"/>
                  </a:cubicBezTo>
                  <a:cubicBezTo>
                    <a:pt x="16621" y="23066"/>
                    <a:pt x="17314" y="22791"/>
                    <a:pt x="17802" y="22267"/>
                  </a:cubicBezTo>
                  <a:cubicBezTo>
                    <a:pt x="18425" y="21597"/>
                    <a:pt x="18608" y="20639"/>
                    <a:pt x="18724" y="19731"/>
                  </a:cubicBezTo>
                  <a:cubicBezTo>
                    <a:pt x="18892" y="18424"/>
                    <a:pt x="18947" y="16992"/>
                    <a:pt x="18207" y="15902"/>
                  </a:cubicBezTo>
                  <a:cubicBezTo>
                    <a:pt x="17614" y="15031"/>
                    <a:pt x="16598" y="14517"/>
                    <a:pt x="16024" y="13633"/>
                  </a:cubicBezTo>
                  <a:cubicBezTo>
                    <a:pt x="15006" y="12066"/>
                    <a:pt x="15683" y="9888"/>
                    <a:pt x="14874" y="8203"/>
                  </a:cubicBezTo>
                  <a:cubicBezTo>
                    <a:pt x="14366" y="7143"/>
                    <a:pt x="13351" y="6440"/>
                    <a:pt x="12512" y="5616"/>
                  </a:cubicBezTo>
                  <a:cubicBezTo>
                    <a:pt x="11389" y="4514"/>
                    <a:pt x="10551" y="3152"/>
                    <a:pt x="9468" y="2009"/>
                  </a:cubicBezTo>
                  <a:cubicBezTo>
                    <a:pt x="8434" y="918"/>
                    <a:pt x="7059" y="0"/>
                    <a:pt x="5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61;p47">
              <a:extLst>
                <a:ext uri="{FF2B5EF4-FFF2-40B4-BE49-F238E27FC236}">
                  <a16:creationId xmlns:a16="http://schemas.microsoft.com/office/drawing/2014/main" id="{2DEEA8F6-F976-4F1E-8E39-FB2DD8433EC8}"/>
                </a:ext>
              </a:extLst>
            </p:cNvPr>
            <p:cNvSpPr/>
            <p:nvPr/>
          </p:nvSpPr>
          <p:spPr>
            <a:xfrm>
              <a:off x="2146925" y="786475"/>
              <a:ext cx="443175" cy="846750"/>
            </a:xfrm>
            <a:custGeom>
              <a:avLst/>
              <a:gdLst/>
              <a:ahLst/>
              <a:cxnLst/>
              <a:rect l="l" t="t" r="r" b="b"/>
              <a:pathLst>
                <a:path w="17727" h="33870" extrusionOk="0">
                  <a:moveTo>
                    <a:pt x="8600" y="1"/>
                  </a:moveTo>
                  <a:cubicBezTo>
                    <a:pt x="8354" y="1"/>
                    <a:pt x="8106" y="13"/>
                    <a:pt x="7856" y="36"/>
                  </a:cubicBezTo>
                  <a:cubicBezTo>
                    <a:pt x="3269" y="473"/>
                    <a:pt x="0" y="4603"/>
                    <a:pt x="566" y="9120"/>
                  </a:cubicBezTo>
                  <a:lnTo>
                    <a:pt x="3520" y="28734"/>
                  </a:lnTo>
                  <a:cubicBezTo>
                    <a:pt x="3959" y="31609"/>
                    <a:pt x="6060" y="33870"/>
                    <a:pt x="8826" y="33870"/>
                  </a:cubicBezTo>
                  <a:cubicBezTo>
                    <a:pt x="9074" y="33870"/>
                    <a:pt x="9328" y="33852"/>
                    <a:pt x="9586" y="33814"/>
                  </a:cubicBezTo>
                  <a:cubicBezTo>
                    <a:pt x="12710" y="33359"/>
                    <a:pt x="14458" y="30566"/>
                    <a:pt x="14039" y="27437"/>
                  </a:cubicBezTo>
                  <a:lnTo>
                    <a:pt x="13115" y="22659"/>
                  </a:lnTo>
                  <a:cubicBezTo>
                    <a:pt x="13113" y="22642"/>
                    <a:pt x="13122" y="22629"/>
                    <a:pt x="13138" y="22626"/>
                  </a:cubicBezTo>
                  <a:cubicBezTo>
                    <a:pt x="13386" y="22590"/>
                    <a:pt x="14008" y="22464"/>
                    <a:pt x="14234" y="22354"/>
                  </a:cubicBezTo>
                  <a:cubicBezTo>
                    <a:pt x="15221" y="21867"/>
                    <a:pt x="17656" y="20245"/>
                    <a:pt x="17709" y="16084"/>
                  </a:cubicBezTo>
                  <a:cubicBezTo>
                    <a:pt x="17726" y="14704"/>
                    <a:pt x="17239" y="10903"/>
                    <a:pt x="16671" y="7139"/>
                  </a:cubicBezTo>
                  <a:cubicBezTo>
                    <a:pt x="16060" y="3093"/>
                    <a:pt x="12613" y="1"/>
                    <a:pt x="86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62;p47">
              <a:extLst>
                <a:ext uri="{FF2B5EF4-FFF2-40B4-BE49-F238E27FC236}">
                  <a16:creationId xmlns:a16="http://schemas.microsoft.com/office/drawing/2014/main" id="{9A95DE66-D680-4D18-8ABD-C9F0F9730386}"/>
                </a:ext>
              </a:extLst>
            </p:cNvPr>
            <p:cNvSpPr/>
            <p:nvPr/>
          </p:nvSpPr>
          <p:spPr>
            <a:xfrm>
              <a:off x="2480125" y="1012775"/>
              <a:ext cx="66475" cy="22375"/>
            </a:xfrm>
            <a:custGeom>
              <a:avLst/>
              <a:gdLst/>
              <a:ahLst/>
              <a:cxnLst/>
              <a:rect l="l" t="t" r="r" b="b"/>
              <a:pathLst>
                <a:path w="2659" h="895" extrusionOk="0">
                  <a:moveTo>
                    <a:pt x="1510" y="1"/>
                  </a:moveTo>
                  <a:cubicBezTo>
                    <a:pt x="1427" y="1"/>
                    <a:pt x="1341" y="6"/>
                    <a:pt x="1254" y="19"/>
                  </a:cubicBezTo>
                  <a:cubicBezTo>
                    <a:pt x="815" y="81"/>
                    <a:pt x="460" y="295"/>
                    <a:pt x="261" y="490"/>
                  </a:cubicBezTo>
                  <a:cubicBezTo>
                    <a:pt x="61" y="687"/>
                    <a:pt x="1" y="853"/>
                    <a:pt x="43" y="886"/>
                  </a:cubicBezTo>
                  <a:cubicBezTo>
                    <a:pt x="50" y="892"/>
                    <a:pt x="59" y="895"/>
                    <a:pt x="71" y="895"/>
                  </a:cubicBezTo>
                  <a:cubicBezTo>
                    <a:pt x="206" y="895"/>
                    <a:pt x="651" y="515"/>
                    <a:pt x="1302" y="429"/>
                  </a:cubicBezTo>
                  <a:cubicBezTo>
                    <a:pt x="1411" y="413"/>
                    <a:pt x="1516" y="406"/>
                    <a:pt x="1616" y="406"/>
                  </a:cubicBezTo>
                  <a:cubicBezTo>
                    <a:pt x="2071" y="406"/>
                    <a:pt x="2424" y="542"/>
                    <a:pt x="2565" y="542"/>
                  </a:cubicBezTo>
                  <a:cubicBezTo>
                    <a:pt x="2594" y="542"/>
                    <a:pt x="2614" y="536"/>
                    <a:pt x="2624" y="522"/>
                  </a:cubicBezTo>
                  <a:cubicBezTo>
                    <a:pt x="2659" y="477"/>
                    <a:pt x="2563" y="334"/>
                    <a:pt x="2322" y="199"/>
                  </a:cubicBezTo>
                  <a:cubicBezTo>
                    <a:pt x="2133" y="92"/>
                    <a:pt x="1843" y="1"/>
                    <a:pt x="1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63;p47">
              <a:extLst>
                <a:ext uri="{FF2B5EF4-FFF2-40B4-BE49-F238E27FC236}">
                  <a16:creationId xmlns:a16="http://schemas.microsoft.com/office/drawing/2014/main" id="{6B164C04-EABA-40DB-A8EC-48E03F734599}"/>
                </a:ext>
              </a:extLst>
            </p:cNvPr>
            <p:cNvSpPr/>
            <p:nvPr/>
          </p:nvSpPr>
          <p:spPr>
            <a:xfrm>
              <a:off x="2323400" y="1046700"/>
              <a:ext cx="66475" cy="22375"/>
            </a:xfrm>
            <a:custGeom>
              <a:avLst/>
              <a:gdLst/>
              <a:ahLst/>
              <a:cxnLst/>
              <a:rect l="l" t="t" r="r" b="b"/>
              <a:pathLst>
                <a:path w="2659" h="895" extrusionOk="0">
                  <a:moveTo>
                    <a:pt x="1509" y="0"/>
                  </a:moveTo>
                  <a:cubicBezTo>
                    <a:pt x="1426" y="0"/>
                    <a:pt x="1341" y="6"/>
                    <a:pt x="1254" y="18"/>
                  </a:cubicBezTo>
                  <a:cubicBezTo>
                    <a:pt x="815" y="80"/>
                    <a:pt x="460" y="294"/>
                    <a:pt x="263" y="491"/>
                  </a:cubicBezTo>
                  <a:cubicBezTo>
                    <a:pt x="60" y="687"/>
                    <a:pt x="1" y="853"/>
                    <a:pt x="44" y="886"/>
                  </a:cubicBezTo>
                  <a:cubicBezTo>
                    <a:pt x="51" y="892"/>
                    <a:pt x="60" y="894"/>
                    <a:pt x="71" y="894"/>
                  </a:cubicBezTo>
                  <a:cubicBezTo>
                    <a:pt x="207" y="894"/>
                    <a:pt x="652" y="516"/>
                    <a:pt x="1302" y="429"/>
                  </a:cubicBezTo>
                  <a:cubicBezTo>
                    <a:pt x="1411" y="413"/>
                    <a:pt x="1516" y="407"/>
                    <a:pt x="1616" y="407"/>
                  </a:cubicBezTo>
                  <a:cubicBezTo>
                    <a:pt x="2069" y="407"/>
                    <a:pt x="2423" y="542"/>
                    <a:pt x="2565" y="542"/>
                  </a:cubicBezTo>
                  <a:cubicBezTo>
                    <a:pt x="2595" y="542"/>
                    <a:pt x="2615" y="536"/>
                    <a:pt x="2626" y="522"/>
                  </a:cubicBezTo>
                  <a:cubicBezTo>
                    <a:pt x="2659" y="478"/>
                    <a:pt x="2563" y="335"/>
                    <a:pt x="2323" y="200"/>
                  </a:cubicBezTo>
                  <a:cubicBezTo>
                    <a:pt x="2133" y="92"/>
                    <a:pt x="1843" y="0"/>
                    <a:pt x="1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64;p47">
              <a:extLst>
                <a:ext uri="{FF2B5EF4-FFF2-40B4-BE49-F238E27FC236}">
                  <a16:creationId xmlns:a16="http://schemas.microsoft.com/office/drawing/2014/main" id="{85AFBD61-7BA6-41DD-ABDB-9763441231CE}"/>
                </a:ext>
              </a:extLst>
            </p:cNvPr>
            <p:cNvSpPr/>
            <p:nvPr/>
          </p:nvSpPr>
          <p:spPr>
            <a:xfrm>
              <a:off x="2418650" y="997375"/>
              <a:ext cx="75575" cy="145925"/>
            </a:xfrm>
            <a:custGeom>
              <a:avLst/>
              <a:gdLst/>
              <a:ahLst/>
              <a:cxnLst/>
              <a:rect l="l" t="t" r="r" b="b"/>
              <a:pathLst>
                <a:path w="3023" h="5837" extrusionOk="0">
                  <a:moveTo>
                    <a:pt x="79" y="0"/>
                  </a:moveTo>
                  <a:cubicBezTo>
                    <a:pt x="77" y="0"/>
                    <a:pt x="76" y="0"/>
                    <a:pt x="75" y="1"/>
                  </a:cubicBezTo>
                  <a:cubicBezTo>
                    <a:pt x="0" y="43"/>
                    <a:pt x="769" y="1569"/>
                    <a:pt x="1793" y="3411"/>
                  </a:cubicBezTo>
                  <a:cubicBezTo>
                    <a:pt x="2047" y="3862"/>
                    <a:pt x="2291" y="4293"/>
                    <a:pt x="2524" y="4704"/>
                  </a:cubicBezTo>
                  <a:cubicBezTo>
                    <a:pt x="2641" y="4900"/>
                    <a:pt x="2745" y="5083"/>
                    <a:pt x="2722" y="5219"/>
                  </a:cubicBezTo>
                  <a:cubicBezTo>
                    <a:pt x="2710" y="5347"/>
                    <a:pt x="2544" y="5407"/>
                    <a:pt x="2367" y="5452"/>
                  </a:cubicBezTo>
                  <a:cubicBezTo>
                    <a:pt x="1671" y="5647"/>
                    <a:pt x="1244" y="5785"/>
                    <a:pt x="1252" y="5825"/>
                  </a:cubicBezTo>
                  <a:cubicBezTo>
                    <a:pt x="1254" y="5833"/>
                    <a:pt x="1272" y="5836"/>
                    <a:pt x="1304" y="5836"/>
                  </a:cubicBezTo>
                  <a:cubicBezTo>
                    <a:pt x="1440" y="5836"/>
                    <a:pt x="1839" y="5770"/>
                    <a:pt x="2412" y="5654"/>
                  </a:cubicBezTo>
                  <a:cubicBezTo>
                    <a:pt x="2500" y="5636"/>
                    <a:pt x="2601" y="5619"/>
                    <a:pt x="2712" y="5567"/>
                  </a:cubicBezTo>
                  <a:cubicBezTo>
                    <a:pt x="2823" y="5519"/>
                    <a:pt x="2941" y="5403"/>
                    <a:pt x="2970" y="5261"/>
                  </a:cubicBezTo>
                  <a:cubicBezTo>
                    <a:pt x="3022" y="4978"/>
                    <a:pt x="2871" y="4763"/>
                    <a:pt x="2773" y="4569"/>
                  </a:cubicBezTo>
                  <a:cubicBezTo>
                    <a:pt x="2548" y="4154"/>
                    <a:pt x="2310" y="3720"/>
                    <a:pt x="2062" y="3265"/>
                  </a:cubicBezTo>
                  <a:cubicBezTo>
                    <a:pt x="1054" y="1447"/>
                    <a:pt x="174"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65;p47">
              <a:extLst>
                <a:ext uri="{FF2B5EF4-FFF2-40B4-BE49-F238E27FC236}">
                  <a16:creationId xmlns:a16="http://schemas.microsoft.com/office/drawing/2014/main" id="{8C1F8A84-2FFF-47CB-99D6-68F58C6E0C44}"/>
                </a:ext>
              </a:extLst>
            </p:cNvPr>
            <p:cNvSpPr/>
            <p:nvPr/>
          </p:nvSpPr>
          <p:spPr>
            <a:xfrm>
              <a:off x="2314925" y="1328975"/>
              <a:ext cx="165975" cy="62025"/>
            </a:xfrm>
            <a:custGeom>
              <a:avLst/>
              <a:gdLst/>
              <a:ahLst/>
              <a:cxnLst/>
              <a:rect l="l" t="t" r="r" b="b"/>
              <a:pathLst>
                <a:path w="6639" h="2481" extrusionOk="0">
                  <a:moveTo>
                    <a:pt x="0" y="1"/>
                  </a:moveTo>
                  <a:cubicBezTo>
                    <a:pt x="0" y="1"/>
                    <a:pt x="1152" y="2480"/>
                    <a:pt x="4585" y="2480"/>
                  </a:cubicBezTo>
                  <a:cubicBezTo>
                    <a:pt x="5195" y="2480"/>
                    <a:pt x="5878" y="2402"/>
                    <a:pt x="6639" y="2217"/>
                  </a:cubicBezTo>
                  <a:lnTo>
                    <a:pt x="6389" y="931"/>
                  </a:lnTo>
                  <a:cubicBezTo>
                    <a:pt x="6389" y="931"/>
                    <a:pt x="5859" y="1053"/>
                    <a:pt x="4944" y="1053"/>
                  </a:cubicBezTo>
                  <a:cubicBezTo>
                    <a:pt x="3800" y="1053"/>
                    <a:pt x="2057" y="862"/>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66;p47">
              <a:extLst>
                <a:ext uri="{FF2B5EF4-FFF2-40B4-BE49-F238E27FC236}">
                  <a16:creationId xmlns:a16="http://schemas.microsoft.com/office/drawing/2014/main" id="{AA4A5DC6-F450-4993-A3FC-88FC10820008}"/>
                </a:ext>
              </a:extLst>
            </p:cNvPr>
            <p:cNvSpPr/>
            <p:nvPr/>
          </p:nvSpPr>
          <p:spPr>
            <a:xfrm>
              <a:off x="2396325" y="1177850"/>
              <a:ext cx="55100" cy="40825"/>
            </a:xfrm>
            <a:custGeom>
              <a:avLst/>
              <a:gdLst/>
              <a:ahLst/>
              <a:cxnLst/>
              <a:rect l="l" t="t" r="r" b="b"/>
              <a:pathLst>
                <a:path w="2204" h="1633" extrusionOk="0">
                  <a:moveTo>
                    <a:pt x="1216" y="1"/>
                  </a:moveTo>
                  <a:cubicBezTo>
                    <a:pt x="1107" y="1"/>
                    <a:pt x="997" y="14"/>
                    <a:pt x="889" y="42"/>
                  </a:cubicBezTo>
                  <a:cubicBezTo>
                    <a:pt x="588" y="119"/>
                    <a:pt x="300" y="313"/>
                    <a:pt x="150" y="589"/>
                  </a:cubicBezTo>
                  <a:cubicBezTo>
                    <a:pt x="1" y="865"/>
                    <a:pt x="14" y="1223"/>
                    <a:pt x="218" y="1436"/>
                  </a:cubicBezTo>
                  <a:cubicBezTo>
                    <a:pt x="348" y="1572"/>
                    <a:pt x="535" y="1632"/>
                    <a:pt x="731" y="1632"/>
                  </a:cubicBezTo>
                  <a:cubicBezTo>
                    <a:pt x="881" y="1632"/>
                    <a:pt x="1036" y="1598"/>
                    <a:pt x="1176" y="1535"/>
                  </a:cubicBezTo>
                  <a:cubicBezTo>
                    <a:pt x="1498" y="1391"/>
                    <a:pt x="1754" y="1127"/>
                    <a:pt x="1997" y="867"/>
                  </a:cubicBezTo>
                  <a:cubicBezTo>
                    <a:pt x="2064" y="794"/>
                    <a:pt x="2132" y="719"/>
                    <a:pt x="2168" y="628"/>
                  </a:cubicBezTo>
                  <a:cubicBezTo>
                    <a:pt x="2203" y="539"/>
                    <a:pt x="2198" y="428"/>
                    <a:pt x="2129" y="366"/>
                  </a:cubicBezTo>
                  <a:lnTo>
                    <a:pt x="2096" y="348"/>
                  </a:lnTo>
                  <a:cubicBezTo>
                    <a:pt x="1868" y="124"/>
                    <a:pt x="1546" y="1"/>
                    <a:pt x="1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67;p47">
              <a:extLst>
                <a:ext uri="{FF2B5EF4-FFF2-40B4-BE49-F238E27FC236}">
                  <a16:creationId xmlns:a16="http://schemas.microsoft.com/office/drawing/2014/main" id="{0B5228EB-3777-4CF7-BE29-90922ADF4015}"/>
                </a:ext>
              </a:extLst>
            </p:cNvPr>
            <p:cNvSpPr/>
            <p:nvPr/>
          </p:nvSpPr>
          <p:spPr>
            <a:xfrm>
              <a:off x="2397125" y="1162750"/>
              <a:ext cx="66200" cy="45000"/>
            </a:xfrm>
            <a:custGeom>
              <a:avLst/>
              <a:gdLst/>
              <a:ahLst/>
              <a:cxnLst/>
              <a:rect l="l" t="t" r="r" b="b"/>
              <a:pathLst>
                <a:path w="2648" h="1800" extrusionOk="0">
                  <a:moveTo>
                    <a:pt x="117" y="0"/>
                  </a:moveTo>
                  <a:cubicBezTo>
                    <a:pt x="115" y="0"/>
                    <a:pt x="113" y="0"/>
                    <a:pt x="111" y="1"/>
                  </a:cubicBezTo>
                  <a:cubicBezTo>
                    <a:pt x="59" y="4"/>
                    <a:pt x="1" y="205"/>
                    <a:pt x="77" y="520"/>
                  </a:cubicBezTo>
                  <a:cubicBezTo>
                    <a:pt x="148" y="831"/>
                    <a:pt x="384" y="1251"/>
                    <a:pt x="833" y="1525"/>
                  </a:cubicBezTo>
                  <a:cubicBezTo>
                    <a:pt x="1164" y="1726"/>
                    <a:pt x="1527" y="1799"/>
                    <a:pt x="1829" y="1799"/>
                  </a:cubicBezTo>
                  <a:cubicBezTo>
                    <a:pt x="1938" y="1799"/>
                    <a:pt x="2038" y="1790"/>
                    <a:pt x="2126" y="1774"/>
                  </a:cubicBezTo>
                  <a:cubicBezTo>
                    <a:pt x="2469" y="1714"/>
                    <a:pt x="2647" y="1586"/>
                    <a:pt x="2629" y="1540"/>
                  </a:cubicBezTo>
                  <a:cubicBezTo>
                    <a:pt x="2607" y="1433"/>
                    <a:pt x="1804" y="1638"/>
                    <a:pt x="1072" y="1188"/>
                  </a:cubicBezTo>
                  <a:cubicBezTo>
                    <a:pt x="349" y="748"/>
                    <a:pt x="229" y="0"/>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68;p47">
              <a:extLst>
                <a:ext uri="{FF2B5EF4-FFF2-40B4-BE49-F238E27FC236}">
                  <a16:creationId xmlns:a16="http://schemas.microsoft.com/office/drawing/2014/main" id="{5FA044AD-B9D4-467F-BC3D-9E859D37BE05}"/>
                </a:ext>
              </a:extLst>
            </p:cNvPr>
            <p:cNvSpPr/>
            <p:nvPr/>
          </p:nvSpPr>
          <p:spPr>
            <a:xfrm>
              <a:off x="2296525" y="993400"/>
              <a:ext cx="80800" cy="30575"/>
            </a:xfrm>
            <a:custGeom>
              <a:avLst/>
              <a:gdLst/>
              <a:ahLst/>
              <a:cxnLst/>
              <a:rect l="l" t="t" r="r" b="b"/>
              <a:pathLst>
                <a:path w="3232" h="1223" extrusionOk="0">
                  <a:moveTo>
                    <a:pt x="2196" y="0"/>
                  </a:moveTo>
                  <a:cubicBezTo>
                    <a:pt x="1969" y="0"/>
                    <a:pt x="1718" y="28"/>
                    <a:pt x="1461" y="96"/>
                  </a:cubicBezTo>
                  <a:cubicBezTo>
                    <a:pt x="974" y="223"/>
                    <a:pt x="573" y="462"/>
                    <a:pt x="333" y="685"/>
                  </a:cubicBezTo>
                  <a:cubicBezTo>
                    <a:pt x="91" y="910"/>
                    <a:pt x="1" y="1107"/>
                    <a:pt x="62" y="1182"/>
                  </a:cubicBezTo>
                  <a:cubicBezTo>
                    <a:pt x="86" y="1210"/>
                    <a:pt x="125" y="1222"/>
                    <a:pt x="178" y="1222"/>
                  </a:cubicBezTo>
                  <a:cubicBezTo>
                    <a:pt x="426" y="1222"/>
                    <a:pt x="972" y="963"/>
                    <a:pt x="1644" y="795"/>
                  </a:cubicBezTo>
                  <a:cubicBezTo>
                    <a:pt x="2457" y="576"/>
                    <a:pt x="3173" y="563"/>
                    <a:pt x="3215" y="362"/>
                  </a:cubicBezTo>
                  <a:cubicBezTo>
                    <a:pt x="3231" y="266"/>
                    <a:pt x="3057" y="137"/>
                    <a:pt x="2735" y="60"/>
                  </a:cubicBezTo>
                  <a:cubicBezTo>
                    <a:pt x="2584" y="23"/>
                    <a:pt x="2400" y="0"/>
                    <a:pt x="21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69;p47">
              <a:extLst>
                <a:ext uri="{FF2B5EF4-FFF2-40B4-BE49-F238E27FC236}">
                  <a16:creationId xmlns:a16="http://schemas.microsoft.com/office/drawing/2014/main" id="{2F78F340-D2CC-4AB0-ADCD-B0CBD2436D7A}"/>
                </a:ext>
              </a:extLst>
            </p:cNvPr>
            <p:cNvSpPr/>
            <p:nvPr/>
          </p:nvSpPr>
          <p:spPr>
            <a:xfrm>
              <a:off x="2466500" y="957225"/>
              <a:ext cx="62550" cy="22475"/>
            </a:xfrm>
            <a:custGeom>
              <a:avLst/>
              <a:gdLst/>
              <a:ahLst/>
              <a:cxnLst/>
              <a:rect l="l" t="t" r="r" b="b"/>
              <a:pathLst>
                <a:path w="2502" h="899" extrusionOk="0">
                  <a:moveTo>
                    <a:pt x="1388" y="0"/>
                  </a:moveTo>
                  <a:cubicBezTo>
                    <a:pt x="1320" y="0"/>
                    <a:pt x="1251" y="4"/>
                    <a:pt x="1181" y="12"/>
                  </a:cubicBezTo>
                  <a:cubicBezTo>
                    <a:pt x="779" y="59"/>
                    <a:pt x="440" y="234"/>
                    <a:pt x="249" y="416"/>
                  </a:cubicBezTo>
                  <a:cubicBezTo>
                    <a:pt x="56" y="600"/>
                    <a:pt x="1" y="771"/>
                    <a:pt x="62" y="844"/>
                  </a:cubicBezTo>
                  <a:cubicBezTo>
                    <a:pt x="98" y="883"/>
                    <a:pt x="156" y="899"/>
                    <a:pt x="232" y="899"/>
                  </a:cubicBezTo>
                  <a:cubicBezTo>
                    <a:pt x="453" y="899"/>
                    <a:pt x="827" y="773"/>
                    <a:pt x="1263" y="731"/>
                  </a:cubicBezTo>
                  <a:cubicBezTo>
                    <a:pt x="1847" y="653"/>
                    <a:pt x="2357" y="749"/>
                    <a:pt x="2458" y="571"/>
                  </a:cubicBezTo>
                  <a:cubicBezTo>
                    <a:pt x="2501" y="485"/>
                    <a:pt x="2409" y="330"/>
                    <a:pt x="2179" y="196"/>
                  </a:cubicBezTo>
                  <a:cubicBezTo>
                    <a:pt x="1992" y="85"/>
                    <a:pt x="1708" y="0"/>
                    <a:pt x="13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70;p47">
              <a:extLst>
                <a:ext uri="{FF2B5EF4-FFF2-40B4-BE49-F238E27FC236}">
                  <a16:creationId xmlns:a16="http://schemas.microsoft.com/office/drawing/2014/main" id="{E081FDB1-2066-4B10-934B-8F30019E9D9D}"/>
                </a:ext>
              </a:extLst>
            </p:cNvPr>
            <p:cNvSpPr/>
            <p:nvPr/>
          </p:nvSpPr>
          <p:spPr>
            <a:xfrm>
              <a:off x="2212375" y="725175"/>
              <a:ext cx="385175" cy="233700"/>
            </a:xfrm>
            <a:custGeom>
              <a:avLst/>
              <a:gdLst/>
              <a:ahLst/>
              <a:cxnLst/>
              <a:rect l="l" t="t" r="r" b="b"/>
              <a:pathLst>
                <a:path w="15407" h="9348" extrusionOk="0">
                  <a:moveTo>
                    <a:pt x="6729" y="1"/>
                  </a:moveTo>
                  <a:cubicBezTo>
                    <a:pt x="6187" y="1"/>
                    <a:pt x="5644" y="50"/>
                    <a:pt x="5110" y="148"/>
                  </a:cubicBezTo>
                  <a:cubicBezTo>
                    <a:pt x="3722" y="404"/>
                    <a:pt x="2316" y="1004"/>
                    <a:pt x="1355" y="2190"/>
                  </a:cubicBezTo>
                  <a:cubicBezTo>
                    <a:pt x="395" y="3375"/>
                    <a:pt x="1" y="5242"/>
                    <a:pt x="700" y="6597"/>
                  </a:cubicBezTo>
                  <a:cubicBezTo>
                    <a:pt x="1114" y="7398"/>
                    <a:pt x="1952" y="7865"/>
                    <a:pt x="2764" y="7865"/>
                  </a:cubicBezTo>
                  <a:cubicBezTo>
                    <a:pt x="3326" y="7865"/>
                    <a:pt x="3876" y="7641"/>
                    <a:pt x="4263" y="7148"/>
                  </a:cubicBezTo>
                  <a:cubicBezTo>
                    <a:pt x="5029" y="8268"/>
                    <a:pt x="6284" y="8878"/>
                    <a:pt x="7544" y="8878"/>
                  </a:cubicBezTo>
                  <a:cubicBezTo>
                    <a:pt x="8266" y="8878"/>
                    <a:pt x="8989" y="8678"/>
                    <a:pt x="9623" y="8258"/>
                  </a:cubicBezTo>
                  <a:cubicBezTo>
                    <a:pt x="10651" y="8820"/>
                    <a:pt x="12100" y="9347"/>
                    <a:pt x="13254" y="9347"/>
                  </a:cubicBezTo>
                  <a:cubicBezTo>
                    <a:pt x="13953" y="9347"/>
                    <a:pt x="14544" y="9154"/>
                    <a:pt x="14869" y="8658"/>
                  </a:cubicBezTo>
                  <a:cubicBezTo>
                    <a:pt x="15407" y="7014"/>
                    <a:pt x="14862" y="5165"/>
                    <a:pt x="13954" y="3792"/>
                  </a:cubicBezTo>
                  <a:cubicBezTo>
                    <a:pt x="12305" y="1300"/>
                    <a:pt x="9523" y="1"/>
                    <a:pt x="6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71;p47">
              <a:extLst>
                <a:ext uri="{FF2B5EF4-FFF2-40B4-BE49-F238E27FC236}">
                  <a16:creationId xmlns:a16="http://schemas.microsoft.com/office/drawing/2014/main" id="{B0845704-E6E5-44DA-8D80-1F91430EB20B}"/>
                </a:ext>
              </a:extLst>
            </p:cNvPr>
            <p:cNvSpPr/>
            <p:nvPr/>
          </p:nvSpPr>
          <p:spPr>
            <a:xfrm>
              <a:off x="1991550" y="775725"/>
              <a:ext cx="312275" cy="601250"/>
            </a:xfrm>
            <a:custGeom>
              <a:avLst/>
              <a:gdLst/>
              <a:ahLst/>
              <a:cxnLst/>
              <a:rect l="l" t="t" r="r" b="b"/>
              <a:pathLst>
                <a:path w="12491" h="24050" extrusionOk="0">
                  <a:moveTo>
                    <a:pt x="9651" y="1"/>
                  </a:moveTo>
                  <a:cubicBezTo>
                    <a:pt x="6851" y="1"/>
                    <a:pt x="4324" y="2756"/>
                    <a:pt x="4041" y="4777"/>
                  </a:cubicBezTo>
                  <a:cubicBezTo>
                    <a:pt x="3504" y="8611"/>
                    <a:pt x="4021" y="9089"/>
                    <a:pt x="3320" y="10927"/>
                  </a:cubicBezTo>
                  <a:cubicBezTo>
                    <a:pt x="2866" y="12121"/>
                    <a:pt x="1290" y="13345"/>
                    <a:pt x="668" y="14576"/>
                  </a:cubicBezTo>
                  <a:cubicBezTo>
                    <a:pt x="0" y="15900"/>
                    <a:pt x="4" y="18136"/>
                    <a:pt x="468" y="19546"/>
                  </a:cubicBezTo>
                  <a:cubicBezTo>
                    <a:pt x="860" y="20733"/>
                    <a:pt x="2457" y="24050"/>
                    <a:pt x="2457" y="24050"/>
                  </a:cubicBezTo>
                  <a:cubicBezTo>
                    <a:pt x="2457" y="24050"/>
                    <a:pt x="7062" y="23898"/>
                    <a:pt x="9418" y="23296"/>
                  </a:cubicBezTo>
                  <a:cubicBezTo>
                    <a:pt x="10006" y="23146"/>
                    <a:pt x="10632" y="22926"/>
                    <a:pt x="11081" y="22518"/>
                  </a:cubicBezTo>
                  <a:cubicBezTo>
                    <a:pt x="11526" y="22113"/>
                    <a:pt x="10604" y="20708"/>
                    <a:pt x="10689" y="20112"/>
                  </a:cubicBezTo>
                  <a:cubicBezTo>
                    <a:pt x="10930" y="18411"/>
                    <a:pt x="12203" y="17430"/>
                    <a:pt x="11839" y="15752"/>
                  </a:cubicBezTo>
                  <a:cubicBezTo>
                    <a:pt x="11356" y="13525"/>
                    <a:pt x="9604" y="13412"/>
                    <a:pt x="9641" y="11133"/>
                  </a:cubicBezTo>
                  <a:cubicBezTo>
                    <a:pt x="9663" y="9924"/>
                    <a:pt x="11465" y="8188"/>
                    <a:pt x="11630" y="6990"/>
                  </a:cubicBezTo>
                  <a:cubicBezTo>
                    <a:pt x="11796" y="5791"/>
                    <a:pt x="12491" y="1618"/>
                    <a:pt x="10434" y="74"/>
                  </a:cubicBezTo>
                  <a:cubicBezTo>
                    <a:pt x="10172" y="24"/>
                    <a:pt x="9910" y="1"/>
                    <a:pt x="9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72;p47">
              <a:extLst>
                <a:ext uri="{FF2B5EF4-FFF2-40B4-BE49-F238E27FC236}">
                  <a16:creationId xmlns:a16="http://schemas.microsoft.com/office/drawing/2014/main" id="{91CC881D-EA30-4B80-AEEE-AE05EFA32416}"/>
                </a:ext>
              </a:extLst>
            </p:cNvPr>
            <p:cNvSpPr/>
            <p:nvPr/>
          </p:nvSpPr>
          <p:spPr>
            <a:xfrm>
              <a:off x="2080625" y="895400"/>
              <a:ext cx="11975" cy="84825"/>
            </a:xfrm>
            <a:custGeom>
              <a:avLst/>
              <a:gdLst/>
              <a:ahLst/>
              <a:cxnLst/>
              <a:rect l="l" t="t" r="r" b="b"/>
              <a:pathLst>
                <a:path w="479" h="3393" extrusionOk="0">
                  <a:moveTo>
                    <a:pt x="398" y="0"/>
                  </a:moveTo>
                  <a:cubicBezTo>
                    <a:pt x="327" y="0"/>
                    <a:pt x="27" y="733"/>
                    <a:pt x="17" y="1691"/>
                  </a:cubicBezTo>
                  <a:cubicBezTo>
                    <a:pt x="0" y="2651"/>
                    <a:pt x="279" y="3392"/>
                    <a:pt x="351" y="3392"/>
                  </a:cubicBezTo>
                  <a:cubicBezTo>
                    <a:pt x="352" y="3392"/>
                    <a:pt x="353" y="3392"/>
                    <a:pt x="354" y="3392"/>
                  </a:cubicBezTo>
                  <a:cubicBezTo>
                    <a:pt x="433" y="3371"/>
                    <a:pt x="271" y="2624"/>
                    <a:pt x="289" y="1696"/>
                  </a:cubicBezTo>
                  <a:cubicBezTo>
                    <a:pt x="297" y="767"/>
                    <a:pt x="479" y="25"/>
                    <a:pt x="401" y="1"/>
                  </a:cubicBezTo>
                  <a:cubicBezTo>
                    <a:pt x="400" y="1"/>
                    <a:pt x="399" y="0"/>
                    <a:pt x="398"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73;p47">
              <a:extLst>
                <a:ext uri="{FF2B5EF4-FFF2-40B4-BE49-F238E27FC236}">
                  <a16:creationId xmlns:a16="http://schemas.microsoft.com/office/drawing/2014/main" id="{6EB26390-AF00-4535-973C-5F45EC6F2E8E}"/>
                </a:ext>
              </a:extLst>
            </p:cNvPr>
            <p:cNvSpPr/>
            <p:nvPr/>
          </p:nvSpPr>
          <p:spPr>
            <a:xfrm>
              <a:off x="2091775" y="842900"/>
              <a:ext cx="173600" cy="107125"/>
            </a:xfrm>
            <a:custGeom>
              <a:avLst/>
              <a:gdLst/>
              <a:ahLst/>
              <a:cxnLst/>
              <a:rect l="l" t="t" r="r" b="b"/>
              <a:pathLst>
                <a:path w="6944" h="4285" extrusionOk="0">
                  <a:moveTo>
                    <a:pt x="6773" y="0"/>
                  </a:moveTo>
                  <a:cubicBezTo>
                    <a:pt x="6723" y="0"/>
                    <a:pt x="6664" y="3"/>
                    <a:pt x="6595" y="9"/>
                  </a:cubicBezTo>
                  <a:cubicBezTo>
                    <a:pt x="6376" y="28"/>
                    <a:pt x="6059" y="83"/>
                    <a:pt x="5689" y="229"/>
                  </a:cubicBezTo>
                  <a:cubicBezTo>
                    <a:pt x="5254" y="401"/>
                    <a:pt x="4856" y="653"/>
                    <a:pt x="4516" y="974"/>
                  </a:cubicBezTo>
                  <a:cubicBezTo>
                    <a:pt x="4122" y="1335"/>
                    <a:pt x="3822" y="1838"/>
                    <a:pt x="3506" y="2324"/>
                  </a:cubicBezTo>
                  <a:cubicBezTo>
                    <a:pt x="2911" y="3330"/>
                    <a:pt x="1952" y="3855"/>
                    <a:pt x="1224" y="4034"/>
                  </a:cubicBezTo>
                  <a:cubicBezTo>
                    <a:pt x="490" y="4222"/>
                    <a:pt x="6" y="4143"/>
                    <a:pt x="3" y="4193"/>
                  </a:cubicBezTo>
                  <a:cubicBezTo>
                    <a:pt x="1" y="4208"/>
                    <a:pt x="117" y="4248"/>
                    <a:pt x="336" y="4270"/>
                  </a:cubicBezTo>
                  <a:cubicBezTo>
                    <a:pt x="418" y="4279"/>
                    <a:pt x="516" y="4284"/>
                    <a:pt x="626" y="4284"/>
                  </a:cubicBezTo>
                  <a:cubicBezTo>
                    <a:pt x="807" y="4284"/>
                    <a:pt x="1024" y="4269"/>
                    <a:pt x="1267" y="4221"/>
                  </a:cubicBezTo>
                  <a:cubicBezTo>
                    <a:pt x="1725" y="4131"/>
                    <a:pt x="2162" y="3954"/>
                    <a:pt x="2554" y="3699"/>
                  </a:cubicBezTo>
                  <a:cubicBezTo>
                    <a:pt x="3001" y="3419"/>
                    <a:pt x="3418" y="2978"/>
                    <a:pt x="3734" y="2474"/>
                  </a:cubicBezTo>
                  <a:cubicBezTo>
                    <a:pt x="4058" y="1973"/>
                    <a:pt x="4335" y="1496"/>
                    <a:pt x="4691" y="1154"/>
                  </a:cubicBezTo>
                  <a:cubicBezTo>
                    <a:pt x="5040" y="805"/>
                    <a:pt x="5425" y="565"/>
                    <a:pt x="5766" y="405"/>
                  </a:cubicBezTo>
                  <a:cubicBezTo>
                    <a:pt x="6453" y="86"/>
                    <a:pt x="6944" y="71"/>
                    <a:pt x="6936" y="23"/>
                  </a:cubicBezTo>
                  <a:cubicBezTo>
                    <a:pt x="6936" y="12"/>
                    <a:pt x="6879" y="0"/>
                    <a:pt x="6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74;p47">
              <a:extLst>
                <a:ext uri="{FF2B5EF4-FFF2-40B4-BE49-F238E27FC236}">
                  <a16:creationId xmlns:a16="http://schemas.microsoft.com/office/drawing/2014/main" id="{470F8E60-5C59-441F-8791-97C820C98E3A}"/>
                </a:ext>
              </a:extLst>
            </p:cNvPr>
            <p:cNvSpPr/>
            <p:nvPr/>
          </p:nvSpPr>
          <p:spPr>
            <a:xfrm>
              <a:off x="1902750" y="923600"/>
              <a:ext cx="172550" cy="145875"/>
            </a:xfrm>
            <a:custGeom>
              <a:avLst/>
              <a:gdLst/>
              <a:ahLst/>
              <a:cxnLst/>
              <a:rect l="l" t="t" r="r" b="b"/>
              <a:pathLst>
                <a:path w="6902" h="5835" extrusionOk="0">
                  <a:moveTo>
                    <a:pt x="5173" y="1"/>
                  </a:moveTo>
                  <a:cubicBezTo>
                    <a:pt x="4775" y="1"/>
                    <a:pt x="4328" y="94"/>
                    <a:pt x="3915" y="363"/>
                  </a:cubicBezTo>
                  <a:cubicBezTo>
                    <a:pt x="3343" y="726"/>
                    <a:pt x="2986" y="1404"/>
                    <a:pt x="2780" y="2101"/>
                  </a:cubicBezTo>
                  <a:cubicBezTo>
                    <a:pt x="2572" y="2807"/>
                    <a:pt x="2476" y="3485"/>
                    <a:pt x="2270" y="4059"/>
                  </a:cubicBezTo>
                  <a:cubicBezTo>
                    <a:pt x="2077" y="4637"/>
                    <a:pt x="1765" y="5093"/>
                    <a:pt x="1395" y="5357"/>
                  </a:cubicBezTo>
                  <a:cubicBezTo>
                    <a:pt x="1032" y="5629"/>
                    <a:pt x="660" y="5719"/>
                    <a:pt x="409" y="5723"/>
                  </a:cubicBezTo>
                  <a:cubicBezTo>
                    <a:pt x="406" y="5723"/>
                    <a:pt x="404" y="5723"/>
                    <a:pt x="401" y="5723"/>
                  </a:cubicBezTo>
                  <a:cubicBezTo>
                    <a:pt x="198" y="5723"/>
                    <a:pt x="69" y="5690"/>
                    <a:pt x="25" y="5690"/>
                  </a:cubicBezTo>
                  <a:cubicBezTo>
                    <a:pt x="14" y="5690"/>
                    <a:pt x="9" y="5692"/>
                    <a:pt x="7" y="5696"/>
                  </a:cubicBezTo>
                  <a:cubicBezTo>
                    <a:pt x="1" y="5708"/>
                    <a:pt x="131" y="5796"/>
                    <a:pt x="406" y="5828"/>
                  </a:cubicBezTo>
                  <a:cubicBezTo>
                    <a:pt x="443" y="5832"/>
                    <a:pt x="484" y="5834"/>
                    <a:pt x="528" y="5834"/>
                  </a:cubicBezTo>
                  <a:cubicBezTo>
                    <a:pt x="793" y="5834"/>
                    <a:pt x="1153" y="5752"/>
                    <a:pt x="1506" y="5513"/>
                  </a:cubicBezTo>
                  <a:cubicBezTo>
                    <a:pt x="1926" y="5248"/>
                    <a:pt x="2293" y="4744"/>
                    <a:pt x="2506" y="4144"/>
                  </a:cubicBezTo>
                  <a:cubicBezTo>
                    <a:pt x="2735" y="3545"/>
                    <a:pt x="2840" y="2855"/>
                    <a:pt x="3041" y="2180"/>
                  </a:cubicBezTo>
                  <a:cubicBezTo>
                    <a:pt x="3239" y="1509"/>
                    <a:pt x="3563" y="896"/>
                    <a:pt x="4055" y="570"/>
                  </a:cubicBezTo>
                  <a:cubicBezTo>
                    <a:pt x="4446" y="302"/>
                    <a:pt x="4891" y="209"/>
                    <a:pt x="5282" y="209"/>
                  </a:cubicBezTo>
                  <a:cubicBezTo>
                    <a:pt x="5377" y="209"/>
                    <a:pt x="5469" y="214"/>
                    <a:pt x="5556" y="224"/>
                  </a:cubicBezTo>
                  <a:cubicBezTo>
                    <a:pt x="6440" y="338"/>
                    <a:pt x="6826" y="833"/>
                    <a:pt x="6886" y="833"/>
                  </a:cubicBezTo>
                  <a:cubicBezTo>
                    <a:pt x="6889" y="833"/>
                    <a:pt x="6891" y="832"/>
                    <a:pt x="6892" y="830"/>
                  </a:cubicBezTo>
                  <a:cubicBezTo>
                    <a:pt x="6901" y="823"/>
                    <a:pt x="6831" y="687"/>
                    <a:pt x="6625" y="508"/>
                  </a:cubicBezTo>
                  <a:cubicBezTo>
                    <a:pt x="6422" y="329"/>
                    <a:pt x="6070" y="122"/>
                    <a:pt x="5584" y="34"/>
                  </a:cubicBezTo>
                  <a:cubicBezTo>
                    <a:pt x="5457" y="13"/>
                    <a:pt x="5318" y="1"/>
                    <a:pt x="5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75;p47">
              <a:extLst>
                <a:ext uri="{FF2B5EF4-FFF2-40B4-BE49-F238E27FC236}">
                  <a16:creationId xmlns:a16="http://schemas.microsoft.com/office/drawing/2014/main" id="{FDAC3457-4419-45AF-B6DC-7D7FD8AEFA14}"/>
                </a:ext>
              </a:extLst>
            </p:cNvPr>
            <p:cNvSpPr/>
            <p:nvPr/>
          </p:nvSpPr>
          <p:spPr>
            <a:xfrm>
              <a:off x="2089425" y="805250"/>
              <a:ext cx="173100" cy="131375"/>
            </a:xfrm>
            <a:custGeom>
              <a:avLst/>
              <a:gdLst/>
              <a:ahLst/>
              <a:cxnLst/>
              <a:rect l="l" t="t" r="r" b="b"/>
              <a:pathLst>
                <a:path w="6924" h="5255" extrusionOk="0">
                  <a:moveTo>
                    <a:pt x="5696" y="1"/>
                  </a:moveTo>
                  <a:cubicBezTo>
                    <a:pt x="5648" y="1"/>
                    <a:pt x="5599" y="2"/>
                    <a:pt x="5549" y="4"/>
                  </a:cubicBezTo>
                  <a:cubicBezTo>
                    <a:pt x="4692" y="24"/>
                    <a:pt x="3411" y="454"/>
                    <a:pt x="2627" y="1595"/>
                  </a:cubicBezTo>
                  <a:cubicBezTo>
                    <a:pt x="2241" y="2159"/>
                    <a:pt x="2065" y="2773"/>
                    <a:pt x="1857" y="3288"/>
                  </a:cubicBezTo>
                  <a:cubicBezTo>
                    <a:pt x="1660" y="3812"/>
                    <a:pt x="1425" y="4247"/>
                    <a:pt x="1146" y="4553"/>
                  </a:cubicBezTo>
                  <a:cubicBezTo>
                    <a:pt x="591" y="5192"/>
                    <a:pt x="0" y="5191"/>
                    <a:pt x="17" y="5236"/>
                  </a:cubicBezTo>
                  <a:cubicBezTo>
                    <a:pt x="17" y="5244"/>
                    <a:pt x="56" y="5254"/>
                    <a:pt x="128" y="5254"/>
                  </a:cubicBezTo>
                  <a:cubicBezTo>
                    <a:pt x="193" y="5254"/>
                    <a:pt x="283" y="5246"/>
                    <a:pt x="397" y="5220"/>
                  </a:cubicBezTo>
                  <a:cubicBezTo>
                    <a:pt x="639" y="5168"/>
                    <a:pt x="974" y="5000"/>
                    <a:pt x="1286" y="4685"/>
                  </a:cubicBezTo>
                  <a:cubicBezTo>
                    <a:pt x="1603" y="4376"/>
                    <a:pt x="1876" y="3910"/>
                    <a:pt x="2089" y="3383"/>
                  </a:cubicBezTo>
                  <a:cubicBezTo>
                    <a:pt x="2312" y="2860"/>
                    <a:pt x="2496" y="2263"/>
                    <a:pt x="2851" y="1748"/>
                  </a:cubicBezTo>
                  <a:cubicBezTo>
                    <a:pt x="3570" y="700"/>
                    <a:pt x="4750" y="263"/>
                    <a:pt x="5562" y="195"/>
                  </a:cubicBezTo>
                  <a:cubicBezTo>
                    <a:pt x="5699" y="182"/>
                    <a:pt x="5828" y="177"/>
                    <a:pt x="5947" y="177"/>
                  </a:cubicBezTo>
                  <a:cubicBezTo>
                    <a:pt x="6468" y="177"/>
                    <a:pt x="6804" y="278"/>
                    <a:pt x="6895" y="278"/>
                  </a:cubicBezTo>
                  <a:cubicBezTo>
                    <a:pt x="6909" y="278"/>
                    <a:pt x="6917" y="275"/>
                    <a:pt x="6919" y="269"/>
                  </a:cubicBezTo>
                  <a:cubicBezTo>
                    <a:pt x="6924" y="254"/>
                    <a:pt x="6805" y="191"/>
                    <a:pt x="6572" y="119"/>
                  </a:cubicBezTo>
                  <a:cubicBezTo>
                    <a:pt x="6366" y="57"/>
                    <a:pt x="6066" y="1"/>
                    <a:pt x="5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976;p47">
              <a:extLst>
                <a:ext uri="{FF2B5EF4-FFF2-40B4-BE49-F238E27FC236}">
                  <a16:creationId xmlns:a16="http://schemas.microsoft.com/office/drawing/2014/main" id="{BE1F80F6-78E4-4C9D-A917-D2143B31878D}"/>
                </a:ext>
              </a:extLst>
            </p:cNvPr>
            <p:cNvSpPr/>
            <p:nvPr/>
          </p:nvSpPr>
          <p:spPr>
            <a:xfrm>
              <a:off x="2045550" y="883375"/>
              <a:ext cx="223025" cy="497025"/>
            </a:xfrm>
            <a:custGeom>
              <a:avLst/>
              <a:gdLst/>
              <a:ahLst/>
              <a:cxnLst/>
              <a:rect l="l" t="t" r="r" b="b"/>
              <a:pathLst>
                <a:path w="8921" h="19881" extrusionOk="0">
                  <a:moveTo>
                    <a:pt x="8622" y="16"/>
                  </a:moveTo>
                  <a:cubicBezTo>
                    <a:pt x="8460" y="16"/>
                    <a:pt x="8232" y="43"/>
                    <a:pt x="7965" y="145"/>
                  </a:cubicBezTo>
                  <a:cubicBezTo>
                    <a:pt x="7380" y="355"/>
                    <a:pt x="6610" y="1000"/>
                    <a:pt x="6250" y="2075"/>
                  </a:cubicBezTo>
                  <a:cubicBezTo>
                    <a:pt x="6057" y="2602"/>
                    <a:pt x="5949" y="3205"/>
                    <a:pt x="5854" y="3845"/>
                  </a:cubicBezTo>
                  <a:cubicBezTo>
                    <a:pt x="5761" y="4485"/>
                    <a:pt x="5676" y="5167"/>
                    <a:pt x="5458" y="5844"/>
                  </a:cubicBezTo>
                  <a:cubicBezTo>
                    <a:pt x="5249" y="6524"/>
                    <a:pt x="4846" y="7160"/>
                    <a:pt x="4236" y="7639"/>
                  </a:cubicBezTo>
                  <a:cubicBezTo>
                    <a:pt x="3642" y="8134"/>
                    <a:pt x="2914" y="8521"/>
                    <a:pt x="2248" y="9060"/>
                  </a:cubicBezTo>
                  <a:cubicBezTo>
                    <a:pt x="895" y="10155"/>
                    <a:pt x="250" y="11799"/>
                    <a:pt x="132" y="13258"/>
                  </a:cubicBezTo>
                  <a:cubicBezTo>
                    <a:pt x="0" y="14741"/>
                    <a:pt x="401" y="16063"/>
                    <a:pt x="878" y="17056"/>
                  </a:cubicBezTo>
                  <a:cubicBezTo>
                    <a:pt x="1260" y="17844"/>
                    <a:pt x="1753" y="18572"/>
                    <a:pt x="2342" y="19220"/>
                  </a:cubicBezTo>
                  <a:cubicBezTo>
                    <a:pt x="2500" y="19397"/>
                    <a:pt x="2667" y="19566"/>
                    <a:pt x="2842" y="19726"/>
                  </a:cubicBezTo>
                  <a:cubicBezTo>
                    <a:pt x="2956" y="19827"/>
                    <a:pt x="3020" y="19881"/>
                    <a:pt x="3034" y="19881"/>
                  </a:cubicBezTo>
                  <a:cubicBezTo>
                    <a:pt x="3035" y="19881"/>
                    <a:pt x="3036" y="19881"/>
                    <a:pt x="3036" y="19880"/>
                  </a:cubicBezTo>
                  <a:cubicBezTo>
                    <a:pt x="3052" y="19864"/>
                    <a:pt x="2812" y="19624"/>
                    <a:pt x="2423" y="19151"/>
                  </a:cubicBezTo>
                  <a:cubicBezTo>
                    <a:pt x="2037" y="18679"/>
                    <a:pt x="1506" y="17963"/>
                    <a:pt x="1053" y="16974"/>
                  </a:cubicBezTo>
                  <a:cubicBezTo>
                    <a:pt x="607" y="15992"/>
                    <a:pt x="242" y="14707"/>
                    <a:pt x="382" y="13281"/>
                  </a:cubicBezTo>
                  <a:cubicBezTo>
                    <a:pt x="510" y="11874"/>
                    <a:pt x="1137" y="10308"/>
                    <a:pt x="2420" y="9270"/>
                  </a:cubicBezTo>
                  <a:cubicBezTo>
                    <a:pt x="3058" y="8754"/>
                    <a:pt x="3787" y="8364"/>
                    <a:pt x="4407" y="7844"/>
                  </a:cubicBezTo>
                  <a:cubicBezTo>
                    <a:pt x="5045" y="7342"/>
                    <a:pt x="5489" y="6631"/>
                    <a:pt x="5695" y="5921"/>
                  </a:cubicBezTo>
                  <a:cubicBezTo>
                    <a:pt x="5917" y="5210"/>
                    <a:pt x="5991" y="4513"/>
                    <a:pt x="6078" y="3876"/>
                  </a:cubicBezTo>
                  <a:cubicBezTo>
                    <a:pt x="6160" y="3238"/>
                    <a:pt x="6257" y="2648"/>
                    <a:pt x="6430" y="2138"/>
                  </a:cubicBezTo>
                  <a:cubicBezTo>
                    <a:pt x="6753" y="1100"/>
                    <a:pt x="7458" y="475"/>
                    <a:pt x="8004" y="244"/>
                  </a:cubicBezTo>
                  <a:cubicBezTo>
                    <a:pt x="8561" y="1"/>
                    <a:pt x="8921" y="88"/>
                    <a:pt x="8917" y="51"/>
                  </a:cubicBezTo>
                  <a:cubicBezTo>
                    <a:pt x="8918" y="45"/>
                    <a:pt x="8835" y="21"/>
                    <a:pt x="8670" y="17"/>
                  </a:cubicBezTo>
                  <a:cubicBezTo>
                    <a:pt x="8655" y="16"/>
                    <a:pt x="8639" y="16"/>
                    <a:pt x="8622" y="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977;p47">
              <a:extLst>
                <a:ext uri="{FF2B5EF4-FFF2-40B4-BE49-F238E27FC236}">
                  <a16:creationId xmlns:a16="http://schemas.microsoft.com/office/drawing/2014/main" id="{CAA0E55E-14E1-44DE-A952-D050EB3551D4}"/>
                </a:ext>
              </a:extLst>
            </p:cNvPr>
            <p:cNvSpPr/>
            <p:nvPr/>
          </p:nvSpPr>
          <p:spPr>
            <a:xfrm>
              <a:off x="2556950" y="887475"/>
              <a:ext cx="147000" cy="442825"/>
            </a:xfrm>
            <a:custGeom>
              <a:avLst/>
              <a:gdLst/>
              <a:ahLst/>
              <a:cxnLst/>
              <a:rect l="l" t="t" r="r" b="b"/>
              <a:pathLst>
                <a:path w="5880" h="17713" extrusionOk="0">
                  <a:moveTo>
                    <a:pt x="18" y="1"/>
                  </a:moveTo>
                  <a:cubicBezTo>
                    <a:pt x="16" y="1"/>
                    <a:pt x="15" y="1"/>
                    <a:pt x="14" y="2"/>
                  </a:cubicBezTo>
                  <a:cubicBezTo>
                    <a:pt x="0" y="27"/>
                    <a:pt x="244" y="159"/>
                    <a:pt x="629" y="468"/>
                  </a:cubicBezTo>
                  <a:cubicBezTo>
                    <a:pt x="1173" y="903"/>
                    <a:pt x="1627" y="1439"/>
                    <a:pt x="1968" y="2047"/>
                  </a:cubicBezTo>
                  <a:cubicBezTo>
                    <a:pt x="2402" y="2806"/>
                    <a:pt x="2704" y="3835"/>
                    <a:pt x="2733" y="4997"/>
                  </a:cubicBezTo>
                  <a:cubicBezTo>
                    <a:pt x="2758" y="5578"/>
                    <a:pt x="2688" y="6184"/>
                    <a:pt x="2621" y="6826"/>
                  </a:cubicBezTo>
                  <a:cubicBezTo>
                    <a:pt x="2557" y="7464"/>
                    <a:pt x="2499" y="8152"/>
                    <a:pt x="2658" y="8846"/>
                  </a:cubicBezTo>
                  <a:cubicBezTo>
                    <a:pt x="2810" y="9550"/>
                    <a:pt x="3226" y="10132"/>
                    <a:pt x="3641" y="10622"/>
                  </a:cubicBezTo>
                  <a:cubicBezTo>
                    <a:pt x="4058" y="11117"/>
                    <a:pt x="4490" y="11556"/>
                    <a:pt x="4799" y="12043"/>
                  </a:cubicBezTo>
                  <a:cubicBezTo>
                    <a:pt x="5432" y="13009"/>
                    <a:pt x="5662" y="14070"/>
                    <a:pt x="5683" y="14941"/>
                  </a:cubicBezTo>
                  <a:cubicBezTo>
                    <a:pt x="5702" y="15637"/>
                    <a:pt x="5598" y="16332"/>
                    <a:pt x="5374" y="16992"/>
                  </a:cubicBezTo>
                  <a:cubicBezTo>
                    <a:pt x="5209" y="17458"/>
                    <a:pt x="5074" y="17699"/>
                    <a:pt x="5098" y="17712"/>
                  </a:cubicBezTo>
                  <a:cubicBezTo>
                    <a:pt x="5099" y="17712"/>
                    <a:pt x="5099" y="17712"/>
                    <a:pt x="5099" y="17712"/>
                  </a:cubicBezTo>
                  <a:cubicBezTo>
                    <a:pt x="5109" y="17712"/>
                    <a:pt x="5148" y="17656"/>
                    <a:pt x="5213" y="17546"/>
                  </a:cubicBezTo>
                  <a:cubicBezTo>
                    <a:pt x="5286" y="17434"/>
                    <a:pt x="5370" y="17259"/>
                    <a:pt x="5473" y="17028"/>
                  </a:cubicBezTo>
                  <a:cubicBezTo>
                    <a:pt x="5665" y="16565"/>
                    <a:pt x="5874" y="15847"/>
                    <a:pt x="5875" y="14939"/>
                  </a:cubicBezTo>
                  <a:cubicBezTo>
                    <a:pt x="5879" y="14038"/>
                    <a:pt x="5662" y="12930"/>
                    <a:pt x="5009" y="11907"/>
                  </a:cubicBezTo>
                  <a:cubicBezTo>
                    <a:pt x="4689" y="11391"/>
                    <a:pt x="4251" y="10939"/>
                    <a:pt x="3845" y="10451"/>
                  </a:cubicBezTo>
                  <a:cubicBezTo>
                    <a:pt x="3440" y="9966"/>
                    <a:pt x="3061" y="9426"/>
                    <a:pt x="2924" y="8785"/>
                  </a:cubicBezTo>
                  <a:cubicBezTo>
                    <a:pt x="2647" y="7492"/>
                    <a:pt x="3072" y="6191"/>
                    <a:pt x="2985" y="4989"/>
                  </a:cubicBezTo>
                  <a:cubicBezTo>
                    <a:pt x="2941" y="3790"/>
                    <a:pt x="2607" y="2726"/>
                    <a:pt x="2134" y="1950"/>
                  </a:cubicBezTo>
                  <a:cubicBezTo>
                    <a:pt x="1666" y="1169"/>
                    <a:pt x="1104" y="670"/>
                    <a:pt x="693" y="385"/>
                  </a:cubicBezTo>
                  <a:cubicBezTo>
                    <a:pt x="486" y="242"/>
                    <a:pt x="319" y="140"/>
                    <a:pt x="199" y="83"/>
                  </a:cubicBezTo>
                  <a:cubicBezTo>
                    <a:pt x="96" y="29"/>
                    <a:pt x="34" y="1"/>
                    <a:pt x="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978;p47">
              <a:extLst>
                <a:ext uri="{FF2B5EF4-FFF2-40B4-BE49-F238E27FC236}">
                  <a16:creationId xmlns:a16="http://schemas.microsoft.com/office/drawing/2014/main" id="{39DA4206-6343-4987-B1C3-FB707CF48DBE}"/>
                </a:ext>
              </a:extLst>
            </p:cNvPr>
            <p:cNvSpPr/>
            <p:nvPr/>
          </p:nvSpPr>
          <p:spPr>
            <a:xfrm>
              <a:off x="2356625" y="737200"/>
              <a:ext cx="209800" cy="219400"/>
            </a:xfrm>
            <a:custGeom>
              <a:avLst/>
              <a:gdLst/>
              <a:ahLst/>
              <a:cxnLst/>
              <a:rect l="l" t="t" r="r" b="b"/>
              <a:pathLst>
                <a:path w="8392" h="8776" extrusionOk="0">
                  <a:moveTo>
                    <a:pt x="1159" y="1"/>
                  </a:moveTo>
                  <a:cubicBezTo>
                    <a:pt x="917" y="1"/>
                    <a:pt x="708" y="15"/>
                    <a:pt x="538" y="34"/>
                  </a:cubicBezTo>
                  <a:cubicBezTo>
                    <a:pt x="188" y="72"/>
                    <a:pt x="0" y="123"/>
                    <a:pt x="2" y="138"/>
                  </a:cubicBezTo>
                  <a:cubicBezTo>
                    <a:pt x="3" y="148"/>
                    <a:pt x="30" y="152"/>
                    <a:pt x="82" y="152"/>
                  </a:cubicBezTo>
                  <a:cubicBezTo>
                    <a:pt x="183" y="152"/>
                    <a:pt x="381" y="138"/>
                    <a:pt x="658" y="138"/>
                  </a:cubicBezTo>
                  <a:cubicBezTo>
                    <a:pt x="996" y="138"/>
                    <a:pt x="1453" y="158"/>
                    <a:pt x="1999" y="249"/>
                  </a:cubicBezTo>
                  <a:cubicBezTo>
                    <a:pt x="3195" y="450"/>
                    <a:pt x="4880" y="1074"/>
                    <a:pt x="6135" y="2475"/>
                  </a:cubicBezTo>
                  <a:cubicBezTo>
                    <a:pt x="7361" y="3895"/>
                    <a:pt x="7919" y="5578"/>
                    <a:pt x="8122" y="6780"/>
                  </a:cubicBezTo>
                  <a:cubicBezTo>
                    <a:pt x="8328" y="8000"/>
                    <a:pt x="8171" y="8771"/>
                    <a:pt x="8224" y="8776"/>
                  </a:cubicBezTo>
                  <a:cubicBezTo>
                    <a:pt x="8224" y="8776"/>
                    <a:pt x="8224" y="8776"/>
                    <a:pt x="8224" y="8776"/>
                  </a:cubicBezTo>
                  <a:cubicBezTo>
                    <a:pt x="8241" y="8776"/>
                    <a:pt x="8292" y="8588"/>
                    <a:pt x="8336" y="8242"/>
                  </a:cubicBezTo>
                  <a:cubicBezTo>
                    <a:pt x="8376" y="7893"/>
                    <a:pt x="8391" y="7378"/>
                    <a:pt x="8313" y="6752"/>
                  </a:cubicBezTo>
                  <a:cubicBezTo>
                    <a:pt x="8152" y="5512"/>
                    <a:pt x="7616" y="3775"/>
                    <a:pt x="6339" y="2294"/>
                  </a:cubicBezTo>
                  <a:cubicBezTo>
                    <a:pt x="5024" y="828"/>
                    <a:pt x="3264" y="216"/>
                    <a:pt x="2028" y="59"/>
                  </a:cubicBezTo>
                  <a:cubicBezTo>
                    <a:pt x="1706" y="17"/>
                    <a:pt x="1414" y="1"/>
                    <a:pt x="11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979;p47">
              <a:extLst>
                <a:ext uri="{FF2B5EF4-FFF2-40B4-BE49-F238E27FC236}">
                  <a16:creationId xmlns:a16="http://schemas.microsoft.com/office/drawing/2014/main" id="{00071141-7C8C-45A5-A9ED-D12854A9BFA9}"/>
                </a:ext>
              </a:extLst>
            </p:cNvPr>
            <p:cNvSpPr/>
            <p:nvPr/>
          </p:nvSpPr>
          <p:spPr>
            <a:xfrm>
              <a:off x="2260900" y="747050"/>
              <a:ext cx="209050" cy="146550"/>
            </a:xfrm>
            <a:custGeom>
              <a:avLst/>
              <a:gdLst/>
              <a:ahLst/>
              <a:cxnLst/>
              <a:rect l="l" t="t" r="r" b="b"/>
              <a:pathLst>
                <a:path w="8362" h="5862" extrusionOk="0">
                  <a:moveTo>
                    <a:pt x="3023" y="0"/>
                  </a:moveTo>
                  <a:cubicBezTo>
                    <a:pt x="2478" y="0"/>
                    <a:pt x="1980" y="79"/>
                    <a:pt x="1575" y="199"/>
                  </a:cubicBezTo>
                  <a:cubicBezTo>
                    <a:pt x="1048" y="349"/>
                    <a:pt x="645" y="543"/>
                    <a:pt x="387" y="705"/>
                  </a:cubicBezTo>
                  <a:cubicBezTo>
                    <a:pt x="128" y="867"/>
                    <a:pt x="0" y="976"/>
                    <a:pt x="9" y="989"/>
                  </a:cubicBezTo>
                  <a:cubicBezTo>
                    <a:pt x="11" y="992"/>
                    <a:pt x="14" y="993"/>
                    <a:pt x="18" y="993"/>
                  </a:cubicBezTo>
                  <a:cubicBezTo>
                    <a:pt x="99" y="993"/>
                    <a:pt x="644" y="615"/>
                    <a:pt x="1622" y="386"/>
                  </a:cubicBezTo>
                  <a:cubicBezTo>
                    <a:pt x="1983" y="297"/>
                    <a:pt x="2415" y="239"/>
                    <a:pt x="2883" y="239"/>
                  </a:cubicBezTo>
                  <a:cubicBezTo>
                    <a:pt x="3730" y="239"/>
                    <a:pt x="4700" y="427"/>
                    <a:pt x="5601" y="953"/>
                  </a:cubicBezTo>
                  <a:cubicBezTo>
                    <a:pt x="6994" y="1780"/>
                    <a:pt x="7754" y="3149"/>
                    <a:pt x="8026" y="4158"/>
                  </a:cubicBezTo>
                  <a:cubicBezTo>
                    <a:pt x="8316" y="5181"/>
                    <a:pt x="8225" y="5862"/>
                    <a:pt x="8281" y="5862"/>
                  </a:cubicBezTo>
                  <a:cubicBezTo>
                    <a:pt x="8281" y="5862"/>
                    <a:pt x="8281" y="5862"/>
                    <a:pt x="8281" y="5862"/>
                  </a:cubicBezTo>
                  <a:cubicBezTo>
                    <a:pt x="8296" y="5862"/>
                    <a:pt x="8331" y="5697"/>
                    <a:pt x="8346" y="5393"/>
                  </a:cubicBezTo>
                  <a:cubicBezTo>
                    <a:pt x="8361" y="5089"/>
                    <a:pt x="8338" y="4643"/>
                    <a:pt x="8212" y="4108"/>
                  </a:cubicBezTo>
                  <a:cubicBezTo>
                    <a:pt x="7978" y="3054"/>
                    <a:pt x="7213" y="1595"/>
                    <a:pt x="5740" y="719"/>
                  </a:cubicBezTo>
                  <a:cubicBezTo>
                    <a:pt x="4837" y="192"/>
                    <a:pt x="3873" y="0"/>
                    <a:pt x="3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980;p47">
              <a:extLst>
                <a:ext uri="{FF2B5EF4-FFF2-40B4-BE49-F238E27FC236}">
                  <a16:creationId xmlns:a16="http://schemas.microsoft.com/office/drawing/2014/main" id="{BA6EF0D1-68DC-4BB2-891B-1EFE70F85A94}"/>
                </a:ext>
              </a:extLst>
            </p:cNvPr>
            <p:cNvSpPr/>
            <p:nvPr/>
          </p:nvSpPr>
          <p:spPr>
            <a:xfrm>
              <a:off x="1467700" y="2240650"/>
              <a:ext cx="587825" cy="917150"/>
            </a:xfrm>
            <a:custGeom>
              <a:avLst/>
              <a:gdLst/>
              <a:ahLst/>
              <a:cxnLst/>
              <a:rect l="l" t="t" r="r" b="b"/>
              <a:pathLst>
                <a:path w="23513" h="36686" extrusionOk="0">
                  <a:moveTo>
                    <a:pt x="13925" y="0"/>
                  </a:moveTo>
                  <a:lnTo>
                    <a:pt x="6622" y="25510"/>
                  </a:lnTo>
                  <a:cubicBezTo>
                    <a:pt x="6622" y="25510"/>
                    <a:pt x="3022" y="28347"/>
                    <a:pt x="2087" y="29285"/>
                  </a:cubicBezTo>
                  <a:cubicBezTo>
                    <a:pt x="158" y="31215"/>
                    <a:pt x="329" y="31390"/>
                    <a:pt x="592" y="31576"/>
                  </a:cubicBezTo>
                  <a:cubicBezTo>
                    <a:pt x="636" y="31608"/>
                    <a:pt x="689" y="31622"/>
                    <a:pt x="749" y="31622"/>
                  </a:cubicBezTo>
                  <a:cubicBezTo>
                    <a:pt x="1512" y="31622"/>
                    <a:pt x="3428" y="29247"/>
                    <a:pt x="3884" y="29247"/>
                  </a:cubicBezTo>
                  <a:cubicBezTo>
                    <a:pt x="3960" y="29247"/>
                    <a:pt x="3995" y="29314"/>
                    <a:pt x="3977" y="29470"/>
                  </a:cubicBezTo>
                  <a:cubicBezTo>
                    <a:pt x="3842" y="30630"/>
                    <a:pt x="0" y="33676"/>
                    <a:pt x="759" y="34169"/>
                  </a:cubicBezTo>
                  <a:cubicBezTo>
                    <a:pt x="833" y="34216"/>
                    <a:pt x="916" y="34239"/>
                    <a:pt x="1009" y="34239"/>
                  </a:cubicBezTo>
                  <a:cubicBezTo>
                    <a:pt x="2162" y="34239"/>
                    <a:pt x="4643" y="30789"/>
                    <a:pt x="4892" y="30493"/>
                  </a:cubicBezTo>
                  <a:cubicBezTo>
                    <a:pt x="4963" y="30408"/>
                    <a:pt x="5050" y="30374"/>
                    <a:pt x="5134" y="30374"/>
                  </a:cubicBezTo>
                  <a:cubicBezTo>
                    <a:pt x="5359" y="30374"/>
                    <a:pt x="5563" y="30623"/>
                    <a:pt x="5375" y="30825"/>
                  </a:cubicBezTo>
                  <a:cubicBezTo>
                    <a:pt x="5005" y="31222"/>
                    <a:pt x="1219" y="35489"/>
                    <a:pt x="2186" y="36129"/>
                  </a:cubicBezTo>
                  <a:cubicBezTo>
                    <a:pt x="2265" y="36181"/>
                    <a:pt x="2344" y="36204"/>
                    <a:pt x="2422" y="36204"/>
                  </a:cubicBezTo>
                  <a:cubicBezTo>
                    <a:pt x="2871" y="36204"/>
                    <a:pt x="3269" y="35462"/>
                    <a:pt x="3269" y="35462"/>
                  </a:cubicBezTo>
                  <a:cubicBezTo>
                    <a:pt x="3269" y="35462"/>
                    <a:pt x="6287" y="31509"/>
                    <a:pt x="6905" y="31509"/>
                  </a:cubicBezTo>
                  <a:cubicBezTo>
                    <a:pt x="6928" y="31509"/>
                    <a:pt x="6948" y="31515"/>
                    <a:pt x="6964" y="31526"/>
                  </a:cubicBezTo>
                  <a:cubicBezTo>
                    <a:pt x="7417" y="31848"/>
                    <a:pt x="5593" y="34409"/>
                    <a:pt x="4918" y="35230"/>
                  </a:cubicBezTo>
                  <a:cubicBezTo>
                    <a:pt x="4251" y="36040"/>
                    <a:pt x="4363" y="36685"/>
                    <a:pt x="4965" y="36685"/>
                  </a:cubicBezTo>
                  <a:cubicBezTo>
                    <a:pt x="4966" y="36685"/>
                    <a:pt x="4967" y="36685"/>
                    <a:pt x="4968" y="36685"/>
                  </a:cubicBezTo>
                  <a:cubicBezTo>
                    <a:pt x="5381" y="36683"/>
                    <a:pt x="7509" y="34220"/>
                    <a:pt x="8159" y="33394"/>
                  </a:cubicBezTo>
                  <a:cubicBezTo>
                    <a:pt x="8632" y="32791"/>
                    <a:pt x="9684" y="31408"/>
                    <a:pt x="10245" y="31408"/>
                  </a:cubicBezTo>
                  <a:cubicBezTo>
                    <a:pt x="10454" y="31408"/>
                    <a:pt x="10596" y="31601"/>
                    <a:pt x="10613" y="32098"/>
                  </a:cubicBezTo>
                  <a:cubicBezTo>
                    <a:pt x="10678" y="33931"/>
                    <a:pt x="11416" y="35314"/>
                    <a:pt x="11877" y="35549"/>
                  </a:cubicBezTo>
                  <a:cubicBezTo>
                    <a:pt x="11952" y="35587"/>
                    <a:pt x="12028" y="35605"/>
                    <a:pt x="12102" y="35605"/>
                  </a:cubicBezTo>
                  <a:cubicBezTo>
                    <a:pt x="12479" y="35605"/>
                    <a:pt x="12791" y="35146"/>
                    <a:pt x="12576" y="34721"/>
                  </a:cubicBezTo>
                  <a:cubicBezTo>
                    <a:pt x="12370" y="34310"/>
                    <a:pt x="12238" y="33518"/>
                    <a:pt x="12163" y="32920"/>
                  </a:cubicBezTo>
                  <a:cubicBezTo>
                    <a:pt x="12099" y="32426"/>
                    <a:pt x="12121" y="31925"/>
                    <a:pt x="12226" y="31439"/>
                  </a:cubicBezTo>
                  <a:cubicBezTo>
                    <a:pt x="12352" y="30873"/>
                    <a:pt x="12479" y="30398"/>
                    <a:pt x="12599" y="29997"/>
                  </a:cubicBezTo>
                  <a:lnTo>
                    <a:pt x="235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981;p47">
              <a:extLst>
                <a:ext uri="{FF2B5EF4-FFF2-40B4-BE49-F238E27FC236}">
                  <a16:creationId xmlns:a16="http://schemas.microsoft.com/office/drawing/2014/main" id="{3FAF746D-6E2C-4921-BCA0-6B56EC59D13F}"/>
                </a:ext>
              </a:extLst>
            </p:cNvPr>
            <p:cNvSpPr/>
            <p:nvPr/>
          </p:nvSpPr>
          <p:spPr>
            <a:xfrm>
              <a:off x="2839950" y="278475"/>
              <a:ext cx="922650" cy="1290450"/>
            </a:xfrm>
            <a:custGeom>
              <a:avLst/>
              <a:gdLst/>
              <a:ahLst/>
              <a:cxnLst/>
              <a:rect l="l" t="t" r="r" b="b"/>
              <a:pathLst>
                <a:path w="36906" h="51618" extrusionOk="0">
                  <a:moveTo>
                    <a:pt x="31843" y="0"/>
                  </a:moveTo>
                  <a:cubicBezTo>
                    <a:pt x="31829" y="0"/>
                    <a:pt x="31816" y="1"/>
                    <a:pt x="31802" y="1"/>
                  </a:cubicBezTo>
                  <a:cubicBezTo>
                    <a:pt x="31391" y="23"/>
                    <a:pt x="29380" y="2583"/>
                    <a:pt x="28770" y="3438"/>
                  </a:cubicBezTo>
                  <a:cubicBezTo>
                    <a:pt x="28321" y="4067"/>
                    <a:pt x="27321" y="5520"/>
                    <a:pt x="26763" y="5520"/>
                  </a:cubicBezTo>
                  <a:cubicBezTo>
                    <a:pt x="26562" y="5520"/>
                    <a:pt x="26419" y="5331"/>
                    <a:pt x="26379" y="4847"/>
                  </a:cubicBezTo>
                  <a:cubicBezTo>
                    <a:pt x="26230" y="3020"/>
                    <a:pt x="25426" y="1672"/>
                    <a:pt x="24955" y="1460"/>
                  </a:cubicBezTo>
                  <a:cubicBezTo>
                    <a:pt x="24886" y="1428"/>
                    <a:pt x="24817" y="1414"/>
                    <a:pt x="24750" y="1414"/>
                  </a:cubicBezTo>
                  <a:cubicBezTo>
                    <a:pt x="24363" y="1414"/>
                    <a:pt x="24056" y="1897"/>
                    <a:pt x="24295" y="2319"/>
                  </a:cubicBezTo>
                  <a:cubicBezTo>
                    <a:pt x="24521" y="2719"/>
                    <a:pt x="24689" y="3505"/>
                    <a:pt x="24793" y="4098"/>
                  </a:cubicBezTo>
                  <a:cubicBezTo>
                    <a:pt x="24880" y="4589"/>
                    <a:pt x="24881" y="5091"/>
                    <a:pt x="24798" y="5582"/>
                  </a:cubicBezTo>
                  <a:cubicBezTo>
                    <a:pt x="24700" y="6153"/>
                    <a:pt x="24595" y="6633"/>
                    <a:pt x="24494" y="7040"/>
                  </a:cubicBezTo>
                  <a:lnTo>
                    <a:pt x="23263" y="9060"/>
                  </a:lnTo>
                  <a:cubicBezTo>
                    <a:pt x="23263" y="9060"/>
                    <a:pt x="14253" y="25015"/>
                    <a:pt x="12733" y="27296"/>
                  </a:cubicBezTo>
                  <a:cubicBezTo>
                    <a:pt x="11212" y="29576"/>
                    <a:pt x="1" y="39077"/>
                    <a:pt x="1" y="39077"/>
                  </a:cubicBezTo>
                  <a:lnTo>
                    <a:pt x="889" y="51618"/>
                  </a:lnTo>
                  <a:lnTo>
                    <a:pt x="19186" y="35456"/>
                  </a:lnTo>
                  <a:lnTo>
                    <a:pt x="30397" y="11825"/>
                  </a:lnTo>
                  <a:lnTo>
                    <a:pt x="30674" y="11241"/>
                  </a:lnTo>
                  <a:cubicBezTo>
                    <a:pt x="30674" y="11241"/>
                    <a:pt x="34137" y="8239"/>
                    <a:pt x="35028" y="7259"/>
                  </a:cubicBezTo>
                  <a:cubicBezTo>
                    <a:pt x="36864" y="5241"/>
                    <a:pt x="36685" y="5074"/>
                    <a:pt x="36413" y="4900"/>
                  </a:cubicBezTo>
                  <a:cubicBezTo>
                    <a:pt x="36371" y="4873"/>
                    <a:pt x="36324" y="4861"/>
                    <a:pt x="36271" y="4861"/>
                  </a:cubicBezTo>
                  <a:cubicBezTo>
                    <a:pt x="35515" y="4861"/>
                    <a:pt x="33677" y="7381"/>
                    <a:pt x="33229" y="7381"/>
                  </a:cubicBezTo>
                  <a:cubicBezTo>
                    <a:pt x="33156" y="7381"/>
                    <a:pt x="33120" y="7315"/>
                    <a:pt x="33131" y="7163"/>
                  </a:cubicBezTo>
                  <a:cubicBezTo>
                    <a:pt x="33211" y="5997"/>
                    <a:pt x="36906" y="2774"/>
                    <a:pt x="36124" y="2318"/>
                  </a:cubicBezTo>
                  <a:cubicBezTo>
                    <a:pt x="36056" y="2278"/>
                    <a:pt x="35980" y="2259"/>
                    <a:pt x="35898" y="2259"/>
                  </a:cubicBezTo>
                  <a:cubicBezTo>
                    <a:pt x="34756" y="2259"/>
                    <a:pt x="32405" y="5872"/>
                    <a:pt x="32169" y="6183"/>
                  </a:cubicBezTo>
                  <a:cubicBezTo>
                    <a:pt x="32098" y="6276"/>
                    <a:pt x="32008" y="6313"/>
                    <a:pt x="31919" y="6313"/>
                  </a:cubicBezTo>
                  <a:cubicBezTo>
                    <a:pt x="31700" y="6313"/>
                    <a:pt x="31497" y="6079"/>
                    <a:pt x="31671" y="5874"/>
                  </a:cubicBezTo>
                  <a:cubicBezTo>
                    <a:pt x="32023" y="5460"/>
                    <a:pt x="35604" y="1020"/>
                    <a:pt x="34609" y="427"/>
                  </a:cubicBezTo>
                  <a:cubicBezTo>
                    <a:pt x="34534" y="382"/>
                    <a:pt x="34460" y="363"/>
                    <a:pt x="34388" y="363"/>
                  </a:cubicBezTo>
                  <a:cubicBezTo>
                    <a:pt x="33931" y="363"/>
                    <a:pt x="33558" y="1144"/>
                    <a:pt x="33558" y="1144"/>
                  </a:cubicBezTo>
                  <a:cubicBezTo>
                    <a:pt x="33558" y="1144"/>
                    <a:pt x="30707" y="5263"/>
                    <a:pt x="30105" y="5263"/>
                  </a:cubicBezTo>
                  <a:cubicBezTo>
                    <a:pt x="30084" y="5263"/>
                    <a:pt x="30067" y="5258"/>
                    <a:pt x="30052" y="5249"/>
                  </a:cubicBezTo>
                  <a:cubicBezTo>
                    <a:pt x="29584" y="4948"/>
                    <a:pt x="31285" y="2304"/>
                    <a:pt x="31922" y="1453"/>
                  </a:cubicBezTo>
                  <a:cubicBezTo>
                    <a:pt x="32537" y="631"/>
                    <a:pt x="32412" y="0"/>
                    <a:pt x="31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982;p47">
              <a:extLst>
                <a:ext uri="{FF2B5EF4-FFF2-40B4-BE49-F238E27FC236}">
                  <a16:creationId xmlns:a16="http://schemas.microsoft.com/office/drawing/2014/main" id="{9E1EB0D9-F837-4EDB-AAC7-E075A12DE477}"/>
                </a:ext>
              </a:extLst>
            </p:cNvPr>
            <p:cNvSpPr/>
            <p:nvPr/>
          </p:nvSpPr>
          <p:spPr>
            <a:xfrm>
              <a:off x="1736100" y="1091250"/>
              <a:ext cx="1393175" cy="1413725"/>
            </a:xfrm>
            <a:custGeom>
              <a:avLst/>
              <a:gdLst/>
              <a:ahLst/>
              <a:cxnLst/>
              <a:rect l="l" t="t" r="r" b="b"/>
              <a:pathLst>
                <a:path w="55727" h="56549" extrusionOk="0">
                  <a:moveTo>
                    <a:pt x="50154" y="1"/>
                  </a:moveTo>
                  <a:lnTo>
                    <a:pt x="30943" y="13706"/>
                  </a:lnTo>
                  <a:lnTo>
                    <a:pt x="30599" y="12640"/>
                  </a:lnTo>
                  <a:lnTo>
                    <a:pt x="19406" y="14059"/>
                  </a:lnTo>
                  <a:lnTo>
                    <a:pt x="19406" y="16037"/>
                  </a:lnTo>
                  <a:lnTo>
                    <a:pt x="19085" y="16076"/>
                  </a:lnTo>
                  <a:cubicBezTo>
                    <a:pt x="19085" y="16076"/>
                    <a:pt x="8433" y="18012"/>
                    <a:pt x="6293" y="25991"/>
                  </a:cubicBezTo>
                  <a:cubicBezTo>
                    <a:pt x="4814" y="31500"/>
                    <a:pt x="1753" y="41762"/>
                    <a:pt x="1" y="47585"/>
                  </a:cubicBezTo>
                  <a:lnTo>
                    <a:pt x="12777" y="48703"/>
                  </a:lnTo>
                  <a:lnTo>
                    <a:pt x="16024" y="38010"/>
                  </a:lnTo>
                  <a:cubicBezTo>
                    <a:pt x="16024" y="38010"/>
                    <a:pt x="18065" y="42663"/>
                    <a:pt x="17948" y="44865"/>
                  </a:cubicBezTo>
                  <a:cubicBezTo>
                    <a:pt x="17830" y="47065"/>
                    <a:pt x="15725" y="54214"/>
                    <a:pt x="15725" y="54214"/>
                  </a:cubicBezTo>
                  <a:lnTo>
                    <a:pt x="40675" y="56549"/>
                  </a:lnTo>
                  <a:lnTo>
                    <a:pt x="40675" y="56549"/>
                  </a:lnTo>
                  <a:lnTo>
                    <a:pt x="40307" y="35492"/>
                  </a:lnTo>
                  <a:lnTo>
                    <a:pt x="41665" y="26721"/>
                  </a:lnTo>
                  <a:lnTo>
                    <a:pt x="55727" y="12075"/>
                  </a:lnTo>
                  <a:lnTo>
                    <a:pt x="50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983;p47">
              <a:extLst>
                <a:ext uri="{FF2B5EF4-FFF2-40B4-BE49-F238E27FC236}">
                  <a16:creationId xmlns:a16="http://schemas.microsoft.com/office/drawing/2014/main" id="{DFAD9DBB-95A5-4F5B-A9CE-D3899F913DEA}"/>
                </a:ext>
              </a:extLst>
            </p:cNvPr>
            <p:cNvSpPr/>
            <p:nvPr/>
          </p:nvSpPr>
          <p:spPr>
            <a:xfrm>
              <a:off x="1879850" y="1808300"/>
              <a:ext cx="872525" cy="6800"/>
            </a:xfrm>
            <a:custGeom>
              <a:avLst/>
              <a:gdLst/>
              <a:ahLst/>
              <a:cxnLst/>
              <a:rect l="l" t="t" r="r" b="b"/>
              <a:pathLst>
                <a:path w="34901" h="272" extrusionOk="0">
                  <a:moveTo>
                    <a:pt x="17452" y="0"/>
                  </a:moveTo>
                  <a:cubicBezTo>
                    <a:pt x="7812" y="0"/>
                    <a:pt x="1" y="61"/>
                    <a:pt x="1" y="137"/>
                  </a:cubicBezTo>
                  <a:cubicBezTo>
                    <a:pt x="1" y="212"/>
                    <a:pt x="7813" y="272"/>
                    <a:pt x="17452" y="272"/>
                  </a:cubicBezTo>
                  <a:cubicBezTo>
                    <a:pt x="27087" y="272"/>
                    <a:pt x="34901" y="212"/>
                    <a:pt x="34901" y="137"/>
                  </a:cubicBezTo>
                  <a:cubicBezTo>
                    <a:pt x="34901" y="61"/>
                    <a:pt x="27087" y="0"/>
                    <a:pt x="17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984;p47">
              <a:extLst>
                <a:ext uri="{FF2B5EF4-FFF2-40B4-BE49-F238E27FC236}">
                  <a16:creationId xmlns:a16="http://schemas.microsoft.com/office/drawing/2014/main" id="{1B838D9C-A07B-4112-BAEB-093AED48F77B}"/>
                </a:ext>
              </a:extLst>
            </p:cNvPr>
            <p:cNvSpPr/>
            <p:nvPr/>
          </p:nvSpPr>
          <p:spPr>
            <a:xfrm>
              <a:off x="1897925" y="1755275"/>
              <a:ext cx="872525" cy="6825"/>
            </a:xfrm>
            <a:custGeom>
              <a:avLst/>
              <a:gdLst/>
              <a:ahLst/>
              <a:cxnLst/>
              <a:rect l="l" t="t" r="r" b="b"/>
              <a:pathLst>
                <a:path w="34901" h="273" extrusionOk="0">
                  <a:moveTo>
                    <a:pt x="17451" y="0"/>
                  </a:moveTo>
                  <a:cubicBezTo>
                    <a:pt x="7813" y="0"/>
                    <a:pt x="0" y="61"/>
                    <a:pt x="0" y="137"/>
                  </a:cubicBezTo>
                  <a:cubicBezTo>
                    <a:pt x="0" y="212"/>
                    <a:pt x="7813" y="273"/>
                    <a:pt x="17451" y="273"/>
                  </a:cubicBezTo>
                  <a:cubicBezTo>
                    <a:pt x="27087" y="273"/>
                    <a:pt x="34900" y="212"/>
                    <a:pt x="34900" y="137"/>
                  </a:cubicBezTo>
                  <a:cubicBezTo>
                    <a:pt x="34900" y="61"/>
                    <a:pt x="27087" y="0"/>
                    <a:pt x="174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985;p47">
              <a:extLst>
                <a:ext uri="{FF2B5EF4-FFF2-40B4-BE49-F238E27FC236}">
                  <a16:creationId xmlns:a16="http://schemas.microsoft.com/office/drawing/2014/main" id="{D3BC6E5E-E193-4389-ABF0-88E3EB7C091A}"/>
                </a:ext>
              </a:extLst>
            </p:cNvPr>
            <p:cNvSpPr/>
            <p:nvPr/>
          </p:nvSpPr>
          <p:spPr>
            <a:xfrm>
              <a:off x="1472925" y="4903075"/>
              <a:ext cx="412325" cy="572950"/>
            </a:xfrm>
            <a:custGeom>
              <a:avLst/>
              <a:gdLst/>
              <a:ahLst/>
              <a:cxnLst/>
              <a:rect l="l" t="t" r="r" b="b"/>
              <a:pathLst>
                <a:path w="16493" h="22918" extrusionOk="0">
                  <a:moveTo>
                    <a:pt x="7898" y="0"/>
                  </a:moveTo>
                  <a:lnTo>
                    <a:pt x="5224" y="12090"/>
                  </a:lnTo>
                  <a:lnTo>
                    <a:pt x="352" y="21042"/>
                  </a:lnTo>
                  <a:cubicBezTo>
                    <a:pt x="0" y="21687"/>
                    <a:pt x="269" y="22494"/>
                    <a:pt x="937" y="22801"/>
                  </a:cubicBezTo>
                  <a:cubicBezTo>
                    <a:pt x="1105" y="22879"/>
                    <a:pt x="1285" y="22917"/>
                    <a:pt x="1465" y="22917"/>
                  </a:cubicBezTo>
                  <a:cubicBezTo>
                    <a:pt x="1684" y="22917"/>
                    <a:pt x="1902" y="22860"/>
                    <a:pt x="2097" y="22748"/>
                  </a:cubicBezTo>
                  <a:cubicBezTo>
                    <a:pt x="4364" y="21439"/>
                    <a:pt x="12679" y="16579"/>
                    <a:pt x="12825" y="15683"/>
                  </a:cubicBezTo>
                  <a:cubicBezTo>
                    <a:pt x="12994" y="14646"/>
                    <a:pt x="16492" y="3118"/>
                    <a:pt x="16492" y="3118"/>
                  </a:cubicBezTo>
                  <a:lnTo>
                    <a:pt x="7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986;p47">
              <a:extLst>
                <a:ext uri="{FF2B5EF4-FFF2-40B4-BE49-F238E27FC236}">
                  <a16:creationId xmlns:a16="http://schemas.microsoft.com/office/drawing/2014/main" id="{2725D33A-E8A2-4D8F-A095-A3D0786EF699}"/>
                </a:ext>
              </a:extLst>
            </p:cNvPr>
            <p:cNvSpPr/>
            <p:nvPr/>
          </p:nvSpPr>
          <p:spPr>
            <a:xfrm>
              <a:off x="1496325" y="5274875"/>
              <a:ext cx="302225" cy="201500"/>
            </a:xfrm>
            <a:custGeom>
              <a:avLst/>
              <a:gdLst/>
              <a:ahLst/>
              <a:cxnLst/>
              <a:rect l="l" t="t" r="r" b="b"/>
              <a:pathLst>
                <a:path w="12089" h="8060" extrusionOk="0">
                  <a:moveTo>
                    <a:pt x="12089" y="0"/>
                  </a:moveTo>
                  <a:lnTo>
                    <a:pt x="1" y="7930"/>
                  </a:lnTo>
                  <a:cubicBezTo>
                    <a:pt x="177" y="8016"/>
                    <a:pt x="368" y="8059"/>
                    <a:pt x="559" y="8059"/>
                  </a:cubicBezTo>
                  <a:cubicBezTo>
                    <a:pt x="780" y="8059"/>
                    <a:pt x="1001" y="8001"/>
                    <a:pt x="1197" y="7887"/>
                  </a:cubicBezTo>
                  <a:cubicBezTo>
                    <a:pt x="7486" y="4216"/>
                    <a:pt x="10245" y="2315"/>
                    <a:pt x="11228" y="1605"/>
                  </a:cubicBezTo>
                  <a:cubicBezTo>
                    <a:pt x="11596" y="1339"/>
                    <a:pt x="11857" y="951"/>
                    <a:pt x="11963" y="510"/>
                  </a:cubicBezTo>
                  <a:lnTo>
                    <a:pt x="1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987;p47">
              <a:extLst>
                <a:ext uri="{FF2B5EF4-FFF2-40B4-BE49-F238E27FC236}">
                  <a16:creationId xmlns:a16="http://schemas.microsoft.com/office/drawing/2014/main" id="{2C500E61-E530-42F1-8475-496F816A003F}"/>
                </a:ext>
              </a:extLst>
            </p:cNvPr>
            <p:cNvSpPr/>
            <p:nvPr/>
          </p:nvSpPr>
          <p:spPr>
            <a:xfrm>
              <a:off x="1746725" y="5161525"/>
              <a:ext cx="41200" cy="36450"/>
            </a:xfrm>
            <a:custGeom>
              <a:avLst/>
              <a:gdLst/>
              <a:ahLst/>
              <a:cxnLst/>
              <a:rect l="l" t="t" r="r" b="b"/>
              <a:pathLst>
                <a:path w="1648" h="1458" extrusionOk="0">
                  <a:moveTo>
                    <a:pt x="773" y="0"/>
                  </a:moveTo>
                  <a:cubicBezTo>
                    <a:pt x="673" y="0"/>
                    <a:pt x="576" y="24"/>
                    <a:pt x="494" y="77"/>
                  </a:cubicBezTo>
                  <a:lnTo>
                    <a:pt x="494" y="77"/>
                  </a:lnTo>
                  <a:cubicBezTo>
                    <a:pt x="180" y="235"/>
                    <a:pt x="1" y="637"/>
                    <a:pt x="114" y="973"/>
                  </a:cubicBezTo>
                  <a:cubicBezTo>
                    <a:pt x="209" y="1261"/>
                    <a:pt x="511" y="1458"/>
                    <a:pt x="809" y="1458"/>
                  </a:cubicBezTo>
                  <a:cubicBezTo>
                    <a:pt x="882" y="1458"/>
                    <a:pt x="955" y="1446"/>
                    <a:pt x="1024" y="1421"/>
                  </a:cubicBezTo>
                  <a:cubicBezTo>
                    <a:pt x="1379" y="1292"/>
                    <a:pt x="1647" y="782"/>
                    <a:pt x="1488" y="440"/>
                  </a:cubicBezTo>
                  <a:cubicBezTo>
                    <a:pt x="1372" y="190"/>
                    <a:pt x="1056" y="0"/>
                    <a:pt x="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988;p47">
              <a:extLst>
                <a:ext uri="{FF2B5EF4-FFF2-40B4-BE49-F238E27FC236}">
                  <a16:creationId xmlns:a16="http://schemas.microsoft.com/office/drawing/2014/main" id="{E2E80533-CD1C-4361-A2F8-18873F948D66}"/>
                </a:ext>
              </a:extLst>
            </p:cNvPr>
            <p:cNvSpPr/>
            <p:nvPr/>
          </p:nvSpPr>
          <p:spPr>
            <a:xfrm>
              <a:off x="1543600" y="5311975"/>
              <a:ext cx="55100" cy="46650"/>
            </a:xfrm>
            <a:custGeom>
              <a:avLst/>
              <a:gdLst/>
              <a:ahLst/>
              <a:cxnLst/>
              <a:rect l="l" t="t" r="r" b="b"/>
              <a:pathLst>
                <a:path w="2204" h="1866" extrusionOk="0">
                  <a:moveTo>
                    <a:pt x="310" y="0"/>
                  </a:moveTo>
                  <a:cubicBezTo>
                    <a:pt x="114" y="0"/>
                    <a:pt x="1" y="41"/>
                    <a:pt x="2" y="67"/>
                  </a:cubicBezTo>
                  <a:cubicBezTo>
                    <a:pt x="0" y="145"/>
                    <a:pt x="706" y="138"/>
                    <a:pt x="1322" y="672"/>
                  </a:cubicBezTo>
                  <a:cubicBezTo>
                    <a:pt x="1947" y="1179"/>
                    <a:pt x="2068" y="1865"/>
                    <a:pt x="2144" y="1865"/>
                  </a:cubicBezTo>
                  <a:cubicBezTo>
                    <a:pt x="2145" y="1865"/>
                    <a:pt x="2146" y="1865"/>
                    <a:pt x="2147" y="1865"/>
                  </a:cubicBezTo>
                  <a:cubicBezTo>
                    <a:pt x="2179" y="1863"/>
                    <a:pt x="2204" y="1680"/>
                    <a:pt x="2124" y="1399"/>
                  </a:cubicBezTo>
                  <a:cubicBezTo>
                    <a:pt x="2047" y="1120"/>
                    <a:pt x="1842" y="751"/>
                    <a:pt x="1497" y="464"/>
                  </a:cubicBezTo>
                  <a:cubicBezTo>
                    <a:pt x="1153" y="175"/>
                    <a:pt x="755" y="35"/>
                    <a:pt x="466" y="8"/>
                  </a:cubicBezTo>
                  <a:cubicBezTo>
                    <a:pt x="409" y="3"/>
                    <a:pt x="357"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989;p47">
              <a:extLst>
                <a:ext uri="{FF2B5EF4-FFF2-40B4-BE49-F238E27FC236}">
                  <a16:creationId xmlns:a16="http://schemas.microsoft.com/office/drawing/2014/main" id="{BAA93E55-BE38-4779-9902-66FDA51CEE2E}"/>
                </a:ext>
              </a:extLst>
            </p:cNvPr>
            <p:cNvSpPr/>
            <p:nvPr/>
          </p:nvSpPr>
          <p:spPr>
            <a:xfrm>
              <a:off x="1513875" y="5361375"/>
              <a:ext cx="53900" cy="32300"/>
            </a:xfrm>
            <a:custGeom>
              <a:avLst/>
              <a:gdLst/>
              <a:ahLst/>
              <a:cxnLst/>
              <a:rect l="l" t="t" r="r" b="b"/>
              <a:pathLst>
                <a:path w="2156" h="1292" extrusionOk="0">
                  <a:moveTo>
                    <a:pt x="320" y="1"/>
                  </a:moveTo>
                  <a:cubicBezTo>
                    <a:pt x="123" y="1"/>
                    <a:pt x="0" y="41"/>
                    <a:pt x="9" y="72"/>
                  </a:cubicBezTo>
                  <a:cubicBezTo>
                    <a:pt x="10" y="151"/>
                    <a:pt x="575" y="167"/>
                    <a:pt x="1146" y="511"/>
                  </a:cubicBezTo>
                  <a:cubicBezTo>
                    <a:pt x="1703" y="829"/>
                    <a:pt x="1993" y="1292"/>
                    <a:pt x="2076" y="1292"/>
                  </a:cubicBezTo>
                  <a:cubicBezTo>
                    <a:pt x="2079" y="1292"/>
                    <a:pt x="2082" y="1291"/>
                    <a:pt x="2085" y="1290"/>
                  </a:cubicBezTo>
                  <a:cubicBezTo>
                    <a:pt x="2156" y="1272"/>
                    <a:pt x="1941" y="658"/>
                    <a:pt x="1285" y="277"/>
                  </a:cubicBezTo>
                  <a:cubicBezTo>
                    <a:pt x="922" y="62"/>
                    <a:pt x="564" y="1"/>
                    <a:pt x="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990;p47">
              <a:extLst>
                <a:ext uri="{FF2B5EF4-FFF2-40B4-BE49-F238E27FC236}">
                  <a16:creationId xmlns:a16="http://schemas.microsoft.com/office/drawing/2014/main" id="{E30AFF40-89C5-4274-BECD-FBBA88E7F4C5}"/>
                </a:ext>
              </a:extLst>
            </p:cNvPr>
            <p:cNvSpPr/>
            <p:nvPr/>
          </p:nvSpPr>
          <p:spPr>
            <a:xfrm>
              <a:off x="1573150" y="5262400"/>
              <a:ext cx="78325" cy="54450"/>
            </a:xfrm>
            <a:custGeom>
              <a:avLst/>
              <a:gdLst/>
              <a:ahLst/>
              <a:cxnLst/>
              <a:rect l="l" t="t" r="r" b="b"/>
              <a:pathLst>
                <a:path w="3133" h="2178" extrusionOk="0">
                  <a:moveTo>
                    <a:pt x="124" y="1"/>
                  </a:moveTo>
                  <a:cubicBezTo>
                    <a:pt x="55" y="1"/>
                    <a:pt x="17" y="10"/>
                    <a:pt x="18" y="24"/>
                  </a:cubicBezTo>
                  <a:cubicBezTo>
                    <a:pt x="1" y="104"/>
                    <a:pt x="854" y="271"/>
                    <a:pt x="1700" y="876"/>
                  </a:cubicBezTo>
                  <a:cubicBezTo>
                    <a:pt x="2530" y="1454"/>
                    <a:pt x="2971" y="2178"/>
                    <a:pt x="3059" y="2178"/>
                  </a:cubicBezTo>
                  <a:cubicBezTo>
                    <a:pt x="3062" y="2178"/>
                    <a:pt x="3064" y="2177"/>
                    <a:pt x="3066" y="2176"/>
                  </a:cubicBezTo>
                  <a:cubicBezTo>
                    <a:pt x="3132" y="2157"/>
                    <a:pt x="2770" y="1293"/>
                    <a:pt x="1856" y="655"/>
                  </a:cubicBezTo>
                  <a:cubicBezTo>
                    <a:pt x="1133" y="139"/>
                    <a:pt x="393" y="1"/>
                    <a:pt x="1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991;p47">
              <a:extLst>
                <a:ext uri="{FF2B5EF4-FFF2-40B4-BE49-F238E27FC236}">
                  <a16:creationId xmlns:a16="http://schemas.microsoft.com/office/drawing/2014/main" id="{4B717797-E76F-4085-86C7-38CAC4A57F3D}"/>
                </a:ext>
              </a:extLst>
            </p:cNvPr>
            <p:cNvSpPr/>
            <p:nvPr/>
          </p:nvSpPr>
          <p:spPr>
            <a:xfrm>
              <a:off x="1599925" y="5200950"/>
              <a:ext cx="79175" cy="25825"/>
            </a:xfrm>
            <a:custGeom>
              <a:avLst/>
              <a:gdLst/>
              <a:ahLst/>
              <a:cxnLst/>
              <a:rect l="l" t="t" r="r" b="b"/>
              <a:pathLst>
                <a:path w="3167" h="1033" extrusionOk="0">
                  <a:moveTo>
                    <a:pt x="696" y="1"/>
                  </a:moveTo>
                  <a:cubicBezTo>
                    <a:pt x="276" y="1"/>
                    <a:pt x="1" y="82"/>
                    <a:pt x="12" y="122"/>
                  </a:cubicBezTo>
                  <a:cubicBezTo>
                    <a:pt x="20" y="204"/>
                    <a:pt x="759" y="152"/>
                    <a:pt x="1612" y="407"/>
                  </a:cubicBezTo>
                  <a:cubicBezTo>
                    <a:pt x="2412" y="634"/>
                    <a:pt x="2985" y="1033"/>
                    <a:pt x="3098" y="1033"/>
                  </a:cubicBezTo>
                  <a:cubicBezTo>
                    <a:pt x="3106" y="1033"/>
                    <a:pt x="3112" y="1031"/>
                    <a:pt x="3115" y="1026"/>
                  </a:cubicBezTo>
                  <a:cubicBezTo>
                    <a:pt x="3166" y="980"/>
                    <a:pt x="2608" y="410"/>
                    <a:pt x="1689" y="146"/>
                  </a:cubicBezTo>
                  <a:cubicBezTo>
                    <a:pt x="1321" y="37"/>
                    <a:pt x="976" y="1"/>
                    <a:pt x="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992;p47">
              <a:extLst>
                <a:ext uri="{FF2B5EF4-FFF2-40B4-BE49-F238E27FC236}">
                  <a16:creationId xmlns:a16="http://schemas.microsoft.com/office/drawing/2014/main" id="{D3F45B84-1462-4086-BCBD-BE4CBBF47A0D}"/>
                </a:ext>
              </a:extLst>
            </p:cNvPr>
            <p:cNvSpPr/>
            <p:nvPr/>
          </p:nvSpPr>
          <p:spPr>
            <a:xfrm>
              <a:off x="1618350" y="5113075"/>
              <a:ext cx="81950" cy="25425"/>
            </a:xfrm>
            <a:custGeom>
              <a:avLst/>
              <a:gdLst/>
              <a:ahLst/>
              <a:cxnLst/>
              <a:rect l="l" t="t" r="r" b="b"/>
              <a:pathLst>
                <a:path w="3278" h="1017" extrusionOk="0">
                  <a:moveTo>
                    <a:pt x="1184" y="1"/>
                  </a:moveTo>
                  <a:cubicBezTo>
                    <a:pt x="914" y="1"/>
                    <a:pt x="673" y="39"/>
                    <a:pt x="486" y="94"/>
                  </a:cubicBezTo>
                  <a:cubicBezTo>
                    <a:pt x="169" y="186"/>
                    <a:pt x="0" y="306"/>
                    <a:pt x="14" y="336"/>
                  </a:cubicBezTo>
                  <a:cubicBezTo>
                    <a:pt x="17" y="345"/>
                    <a:pt x="31" y="349"/>
                    <a:pt x="54" y="349"/>
                  </a:cubicBezTo>
                  <a:cubicBezTo>
                    <a:pt x="172" y="349"/>
                    <a:pt x="532" y="252"/>
                    <a:pt x="1011" y="252"/>
                  </a:cubicBezTo>
                  <a:cubicBezTo>
                    <a:pt x="1223" y="252"/>
                    <a:pt x="1459" y="271"/>
                    <a:pt x="1707" y="326"/>
                  </a:cubicBezTo>
                  <a:cubicBezTo>
                    <a:pt x="2584" y="500"/>
                    <a:pt x="3141" y="1017"/>
                    <a:pt x="3242" y="1017"/>
                  </a:cubicBezTo>
                  <a:cubicBezTo>
                    <a:pt x="3247" y="1017"/>
                    <a:pt x="3252" y="1015"/>
                    <a:pt x="3254" y="1012"/>
                  </a:cubicBezTo>
                  <a:cubicBezTo>
                    <a:pt x="3278" y="991"/>
                    <a:pt x="3170" y="815"/>
                    <a:pt x="2918" y="603"/>
                  </a:cubicBezTo>
                  <a:cubicBezTo>
                    <a:pt x="2668" y="392"/>
                    <a:pt x="2259" y="163"/>
                    <a:pt x="1763" y="60"/>
                  </a:cubicBezTo>
                  <a:cubicBezTo>
                    <a:pt x="1562" y="18"/>
                    <a:pt x="1367" y="1"/>
                    <a:pt x="1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993;p47">
              <a:extLst>
                <a:ext uri="{FF2B5EF4-FFF2-40B4-BE49-F238E27FC236}">
                  <a16:creationId xmlns:a16="http://schemas.microsoft.com/office/drawing/2014/main" id="{677C1715-609F-4F11-9082-D31915053C22}"/>
                </a:ext>
              </a:extLst>
            </p:cNvPr>
            <p:cNvSpPr/>
            <p:nvPr/>
          </p:nvSpPr>
          <p:spPr>
            <a:xfrm>
              <a:off x="1626200" y="5046700"/>
              <a:ext cx="93175" cy="57900"/>
            </a:xfrm>
            <a:custGeom>
              <a:avLst/>
              <a:gdLst/>
              <a:ahLst/>
              <a:cxnLst/>
              <a:rect l="l" t="t" r="r" b="b"/>
              <a:pathLst>
                <a:path w="3727" h="2316" extrusionOk="0">
                  <a:moveTo>
                    <a:pt x="523" y="230"/>
                  </a:moveTo>
                  <a:cubicBezTo>
                    <a:pt x="561" y="230"/>
                    <a:pt x="601" y="237"/>
                    <a:pt x="641" y="251"/>
                  </a:cubicBezTo>
                  <a:cubicBezTo>
                    <a:pt x="892" y="338"/>
                    <a:pt x="1086" y="574"/>
                    <a:pt x="1256" y="764"/>
                  </a:cubicBezTo>
                  <a:cubicBezTo>
                    <a:pt x="1499" y="1061"/>
                    <a:pt x="1668" y="1340"/>
                    <a:pt x="1787" y="1575"/>
                  </a:cubicBezTo>
                  <a:lnTo>
                    <a:pt x="1787" y="1575"/>
                  </a:lnTo>
                  <a:cubicBezTo>
                    <a:pt x="1744" y="1666"/>
                    <a:pt x="1707" y="1760"/>
                    <a:pt x="1673" y="1856"/>
                  </a:cubicBezTo>
                  <a:cubicBezTo>
                    <a:pt x="1654" y="1910"/>
                    <a:pt x="1639" y="1961"/>
                    <a:pt x="1626" y="2007"/>
                  </a:cubicBezTo>
                  <a:lnTo>
                    <a:pt x="1626" y="2007"/>
                  </a:lnTo>
                  <a:cubicBezTo>
                    <a:pt x="953" y="1855"/>
                    <a:pt x="424" y="1279"/>
                    <a:pt x="280" y="714"/>
                  </a:cubicBezTo>
                  <a:cubicBezTo>
                    <a:pt x="248" y="564"/>
                    <a:pt x="260" y="407"/>
                    <a:pt x="329" y="321"/>
                  </a:cubicBezTo>
                  <a:cubicBezTo>
                    <a:pt x="376" y="260"/>
                    <a:pt x="445" y="230"/>
                    <a:pt x="523" y="230"/>
                  </a:cubicBezTo>
                  <a:close/>
                  <a:moveTo>
                    <a:pt x="3170" y="451"/>
                  </a:moveTo>
                  <a:cubicBezTo>
                    <a:pt x="3273" y="451"/>
                    <a:pt x="3364" y="501"/>
                    <a:pt x="3415" y="595"/>
                  </a:cubicBezTo>
                  <a:cubicBezTo>
                    <a:pt x="3472" y="702"/>
                    <a:pt x="3475" y="861"/>
                    <a:pt x="3438" y="1008"/>
                  </a:cubicBezTo>
                  <a:cubicBezTo>
                    <a:pt x="3291" y="1543"/>
                    <a:pt x="2708" y="2000"/>
                    <a:pt x="2065" y="2043"/>
                  </a:cubicBezTo>
                  <a:lnTo>
                    <a:pt x="2065" y="2043"/>
                  </a:lnTo>
                  <a:cubicBezTo>
                    <a:pt x="2051" y="1972"/>
                    <a:pt x="2029" y="1883"/>
                    <a:pt x="1997" y="1779"/>
                  </a:cubicBezTo>
                  <a:cubicBezTo>
                    <a:pt x="1977" y="1715"/>
                    <a:pt x="1955" y="1651"/>
                    <a:pt x="1932" y="1588"/>
                  </a:cubicBezTo>
                  <a:lnTo>
                    <a:pt x="1932" y="1588"/>
                  </a:lnTo>
                  <a:cubicBezTo>
                    <a:pt x="2058" y="1376"/>
                    <a:pt x="2230" y="1133"/>
                    <a:pt x="2468" y="884"/>
                  </a:cubicBezTo>
                  <a:cubicBezTo>
                    <a:pt x="2647" y="705"/>
                    <a:pt x="2866" y="492"/>
                    <a:pt x="3124" y="454"/>
                  </a:cubicBezTo>
                  <a:cubicBezTo>
                    <a:pt x="3139" y="452"/>
                    <a:pt x="3155" y="451"/>
                    <a:pt x="3170" y="451"/>
                  </a:cubicBezTo>
                  <a:close/>
                  <a:moveTo>
                    <a:pt x="1857" y="1721"/>
                  </a:moveTo>
                  <a:lnTo>
                    <a:pt x="1857" y="1721"/>
                  </a:lnTo>
                  <a:cubicBezTo>
                    <a:pt x="1917" y="1850"/>
                    <a:pt x="1960" y="1960"/>
                    <a:pt x="1992" y="2046"/>
                  </a:cubicBezTo>
                  <a:lnTo>
                    <a:pt x="1992" y="2046"/>
                  </a:lnTo>
                  <a:cubicBezTo>
                    <a:pt x="1984" y="2046"/>
                    <a:pt x="1976" y="2046"/>
                    <a:pt x="1968" y="2046"/>
                  </a:cubicBezTo>
                  <a:cubicBezTo>
                    <a:pt x="1909" y="2046"/>
                    <a:pt x="1850" y="2042"/>
                    <a:pt x="1791" y="2035"/>
                  </a:cubicBezTo>
                  <a:cubicBezTo>
                    <a:pt x="1764" y="2032"/>
                    <a:pt x="1738" y="2028"/>
                    <a:pt x="1711" y="2024"/>
                  </a:cubicBezTo>
                  <a:lnTo>
                    <a:pt x="1711" y="2024"/>
                  </a:lnTo>
                  <a:cubicBezTo>
                    <a:pt x="1748" y="1937"/>
                    <a:pt x="1796" y="1835"/>
                    <a:pt x="1857" y="1721"/>
                  </a:cubicBezTo>
                  <a:close/>
                  <a:moveTo>
                    <a:pt x="519" y="0"/>
                  </a:moveTo>
                  <a:cubicBezTo>
                    <a:pt x="383" y="0"/>
                    <a:pt x="237" y="50"/>
                    <a:pt x="144" y="171"/>
                  </a:cubicBezTo>
                  <a:cubicBezTo>
                    <a:pt x="1" y="350"/>
                    <a:pt x="1" y="572"/>
                    <a:pt x="34" y="761"/>
                  </a:cubicBezTo>
                  <a:cubicBezTo>
                    <a:pt x="201" y="1451"/>
                    <a:pt x="782" y="2090"/>
                    <a:pt x="1573" y="2271"/>
                  </a:cubicBezTo>
                  <a:lnTo>
                    <a:pt x="1573" y="2271"/>
                  </a:lnTo>
                  <a:cubicBezTo>
                    <a:pt x="1571" y="2299"/>
                    <a:pt x="1573" y="2313"/>
                    <a:pt x="1577" y="2314"/>
                  </a:cubicBezTo>
                  <a:cubicBezTo>
                    <a:pt x="1578" y="2315"/>
                    <a:pt x="1579" y="2315"/>
                    <a:pt x="1580" y="2315"/>
                  </a:cubicBezTo>
                  <a:cubicBezTo>
                    <a:pt x="1587" y="2315"/>
                    <a:pt x="1596" y="2302"/>
                    <a:pt x="1607" y="2279"/>
                  </a:cubicBezTo>
                  <a:lnTo>
                    <a:pt x="1607" y="2279"/>
                  </a:lnTo>
                  <a:cubicBezTo>
                    <a:pt x="1657" y="2289"/>
                    <a:pt x="1707" y="2298"/>
                    <a:pt x="1759" y="2305"/>
                  </a:cubicBezTo>
                  <a:cubicBezTo>
                    <a:pt x="1827" y="2312"/>
                    <a:pt x="1894" y="2316"/>
                    <a:pt x="1961" y="2316"/>
                  </a:cubicBezTo>
                  <a:cubicBezTo>
                    <a:pt x="2768" y="2316"/>
                    <a:pt x="3496" y="1770"/>
                    <a:pt x="3680" y="1068"/>
                  </a:cubicBezTo>
                  <a:cubicBezTo>
                    <a:pt x="3723" y="876"/>
                    <a:pt x="3726" y="668"/>
                    <a:pt x="3623" y="479"/>
                  </a:cubicBezTo>
                  <a:cubicBezTo>
                    <a:pt x="3536" y="314"/>
                    <a:pt x="3349" y="223"/>
                    <a:pt x="3181" y="223"/>
                  </a:cubicBezTo>
                  <a:cubicBezTo>
                    <a:pt x="3150" y="223"/>
                    <a:pt x="3120" y="226"/>
                    <a:pt x="3092" y="232"/>
                  </a:cubicBezTo>
                  <a:cubicBezTo>
                    <a:pt x="2718" y="307"/>
                    <a:pt x="2512" y="561"/>
                    <a:pt x="2327" y="753"/>
                  </a:cubicBezTo>
                  <a:cubicBezTo>
                    <a:pt x="2145" y="955"/>
                    <a:pt x="1989" y="1179"/>
                    <a:pt x="1863" y="1418"/>
                  </a:cubicBezTo>
                  <a:lnTo>
                    <a:pt x="1863" y="1418"/>
                  </a:lnTo>
                  <a:cubicBezTo>
                    <a:pt x="1744" y="1143"/>
                    <a:pt x="1590" y="883"/>
                    <a:pt x="1407" y="644"/>
                  </a:cubicBezTo>
                  <a:cubicBezTo>
                    <a:pt x="1234" y="440"/>
                    <a:pt x="1059" y="179"/>
                    <a:pt x="715" y="38"/>
                  </a:cubicBezTo>
                  <a:cubicBezTo>
                    <a:pt x="658" y="14"/>
                    <a:pt x="590" y="0"/>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994;p47">
              <a:extLst>
                <a:ext uri="{FF2B5EF4-FFF2-40B4-BE49-F238E27FC236}">
                  <a16:creationId xmlns:a16="http://schemas.microsoft.com/office/drawing/2014/main" id="{FFB290BF-D7E6-4D8A-A02C-CC05C9A754E8}"/>
                </a:ext>
              </a:extLst>
            </p:cNvPr>
            <p:cNvSpPr/>
            <p:nvPr/>
          </p:nvSpPr>
          <p:spPr>
            <a:xfrm>
              <a:off x="2392325" y="4988500"/>
              <a:ext cx="469575" cy="395700"/>
            </a:xfrm>
            <a:custGeom>
              <a:avLst/>
              <a:gdLst/>
              <a:ahLst/>
              <a:cxnLst/>
              <a:rect l="l" t="t" r="r" b="b"/>
              <a:pathLst>
                <a:path w="18783" h="15828" extrusionOk="0">
                  <a:moveTo>
                    <a:pt x="509" y="0"/>
                  </a:moveTo>
                  <a:lnTo>
                    <a:pt x="1" y="15099"/>
                  </a:lnTo>
                  <a:lnTo>
                    <a:pt x="18782" y="15828"/>
                  </a:lnTo>
                  <a:cubicBezTo>
                    <a:pt x="18743" y="14030"/>
                    <a:pt x="9165" y="10051"/>
                    <a:pt x="9165" y="10051"/>
                  </a:cubicBezTo>
                  <a:lnTo>
                    <a:pt x="9888" y="389"/>
                  </a:lnTo>
                  <a:lnTo>
                    <a:pt x="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995;p47">
              <a:extLst>
                <a:ext uri="{FF2B5EF4-FFF2-40B4-BE49-F238E27FC236}">
                  <a16:creationId xmlns:a16="http://schemas.microsoft.com/office/drawing/2014/main" id="{99BA0C84-8F2D-405F-B0F2-0C0F53724471}"/>
                </a:ext>
              </a:extLst>
            </p:cNvPr>
            <p:cNvSpPr/>
            <p:nvPr/>
          </p:nvSpPr>
          <p:spPr>
            <a:xfrm>
              <a:off x="2461300" y="5213125"/>
              <a:ext cx="40325" cy="36550"/>
            </a:xfrm>
            <a:custGeom>
              <a:avLst/>
              <a:gdLst/>
              <a:ahLst/>
              <a:cxnLst/>
              <a:rect l="l" t="t" r="r" b="b"/>
              <a:pathLst>
                <a:path w="1613" h="1462" extrusionOk="0">
                  <a:moveTo>
                    <a:pt x="772" y="1"/>
                  </a:moveTo>
                  <a:cubicBezTo>
                    <a:pt x="701" y="1"/>
                    <a:pt x="632" y="14"/>
                    <a:pt x="568" y="44"/>
                  </a:cubicBezTo>
                  <a:lnTo>
                    <a:pt x="568" y="44"/>
                  </a:lnTo>
                  <a:cubicBezTo>
                    <a:pt x="233" y="157"/>
                    <a:pt x="0" y="532"/>
                    <a:pt x="66" y="881"/>
                  </a:cubicBezTo>
                  <a:cubicBezTo>
                    <a:pt x="129" y="1209"/>
                    <a:pt x="451" y="1461"/>
                    <a:pt x="779" y="1461"/>
                  </a:cubicBezTo>
                  <a:cubicBezTo>
                    <a:pt x="822" y="1461"/>
                    <a:pt x="865" y="1457"/>
                    <a:pt x="908" y="1448"/>
                  </a:cubicBezTo>
                  <a:cubicBezTo>
                    <a:pt x="1278" y="1369"/>
                    <a:pt x="1613" y="900"/>
                    <a:pt x="1501" y="539"/>
                  </a:cubicBezTo>
                  <a:cubicBezTo>
                    <a:pt x="1412" y="250"/>
                    <a:pt x="1077"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996;p47">
              <a:extLst>
                <a:ext uri="{FF2B5EF4-FFF2-40B4-BE49-F238E27FC236}">
                  <a16:creationId xmlns:a16="http://schemas.microsoft.com/office/drawing/2014/main" id="{A7888949-7F15-488A-ABEE-B261B92ECE51}"/>
                </a:ext>
              </a:extLst>
            </p:cNvPr>
            <p:cNvSpPr/>
            <p:nvPr/>
          </p:nvSpPr>
          <p:spPr>
            <a:xfrm>
              <a:off x="2392325" y="5327975"/>
              <a:ext cx="472500" cy="56225"/>
            </a:xfrm>
            <a:custGeom>
              <a:avLst/>
              <a:gdLst/>
              <a:ahLst/>
              <a:cxnLst/>
              <a:rect l="l" t="t" r="r" b="b"/>
              <a:pathLst>
                <a:path w="18900" h="2249" extrusionOk="0">
                  <a:moveTo>
                    <a:pt x="111" y="1"/>
                  </a:moveTo>
                  <a:lnTo>
                    <a:pt x="1" y="1520"/>
                  </a:lnTo>
                  <a:lnTo>
                    <a:pt x="18782" y="2249"/>
                  </a:lnTo>
                  <a:cubicBezTo>
                    <a:pt x="18899" y="1663"/>
                    <a:pt x="18078" y="1267"/>
                    <a:pt x="18078" y="1267"/>
                  </a:cubicBezTo>
                  <a:lnTo>
                    <a:pt x="1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997;p47">
              <a:extLst>
                <a:ext uri="{FF2B5EF4-FFF2-40B4-BE49-F238E27FC236}">
                  <a16:creationId xmlns:a16="http://schemas.microsoft.com/office/drawing/2014/main" id="{34544E94-0114-4C1B-8B20-755F5A28567B}"/>
                </a:ext>
              </a:extLst>
            </p:cNvPr>
            <p:cNvSpPr/>
            <p:nvPr/>
          </p:nvSpPr>
          <p:spPr>
            <a:xfrm>
              <a:off x="2583800" y="5235225"/>
              <a:ext cx="45675" cy="27700"/>
            </a:xfrm>
            <a:custGeom>
              <a:avLst/>
              <a:gdLst/>
              <a:ahLst/>
              <a:cxnLst/>
              <a:rect l="l" t="t" r="r" b="b"/>
              <a:pathLst>
                <a:path w="1827" h="1108" extrusionOk="0">
                  <a:moveTo>
                    <a:pt x="1478" y="0"/>
                  </a:moveTo>
                  <a:cubicBezTo>
                    <a:pt x="1274" y="0"/>
                    <a:pt x="1001" y="52"/>
                    <a:pt x="724" y="214"/>
                  </a:cubicBezTo>
                  <a:cubicBezTo>
                    <a:pt x="158" y="540"/>
                    <a:pt x="0" y="1083"/>
                    <a:pt x="84" y="1104"/>
                  </a:cubicBezTo>
                  <a:cubicBezTo>
                    <a:pt x="88" y="1106"/>
                    <a:pt x="92" y="1107"/>
                    <a:pt x="97" y="1107"/>
                  </a:cubicBezTo>
                  <a:cubicBezTo>
                    <a:pt x="191" y="1107"/>
                    <a:pt x="437" y="743"/>
                    <a:pt x="885" y="490"/>
                  </a:cubicBezTo>
                  <a:cubicBezTo>
                    <a:pt x="1348" y="213"/>
                    <a:pt x="1808" y="189"/>
                    <a:pt x="1814" y="98"/>
                  </a:cubicBezTo>
                  <a:cubicBezTo>
                    <a:pt x="1826" y="55"/>
                    <a:pt x="1690" y="0"/>
                    <a:pt x="14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998;p47">
              <a:extLst>
                <a:ext uri="{FF2B5EF4-FFF2-40B4-BE49-F238E27FC236}">
                  <a16:creationId xmlns:a16="http://schemas.microsoft.com/office/drawing/2014/main" id="{C180714E-3439-4D75-9970-AB3C06EF0DDF}"/>
                </a:ext>
              </a:extLst>
            </p:cNvPr>
            <p:cNvSpPr/>
            <p:nvPr/>
          </p:nvSpPr>
          <p:spPr>
            <a:xfrm>
              <a:off x="2643625" y="5258900"/>
              <a:ext cx="34450" cy="35575"/>
            </a:xfrm>
            <a:custGeom>
              <a:avLst/>
              <a:gdLst/>
              <a:ahLst/>
              <a:cxnLst/>
              <a:rect l="l" t="t" r="r" b="b"/>
              <a:pathLst>
                <a:path w="1378" h="1423" extrusionOk="0">
                  <a:moveTo>
                    <a:pt x="1243" y="1"/>
                  </a:moveTo>
                  <a:cubicBezTo>
                    <a:pt x="1062" y="1"/>
                    <a:pt x="703" y="104"/>
                    <a:pt x="410" y="434"/>
                  </a:cubicBezTo>
                  <a:cubicBezTo>
                    <a:pt x="0" y="889"/>
                    <a:pt x="37" y="1423"/>
                    <a:pt x="122" y="1423"/>
                  </a:cubicBezTo>
                  <a:cubicBezTo>
                    <a:pt x="123" y="1423"/>
                    <a:pt x="124" y="1423"/>
                    <a:pt x="125" y="1422"/>
                  </a:cubicBezTo>
                  <a:cubicBezTo>
                    <a:pt x="125" y="1422"/>
                    <a:pt x="126" y="1423"/>
                    <a:pt x="127" y="1423"/>
                  </a:cubicBezTo>
                  <a:cubicBezTo>
                    <a:pt x="218" y="1423"/>
                    <a:pt x="313" y="1011"/>
                    <a:pt x="649" y="648"/>
                  </a:cubicBezTo>
                  <a:cubicBezTo>
                    <a:pt x="974" y="272"/>
                    <a:pt x="1378" y="131"/>
                    <a:pt x="1360" y="42"/>
                  </a:cubicBezTo>
                  <a:cubicBezTo>
                    <a:pt x="1360" y="17"/>
                    <a:pt x="1316" y="1"/>
                    <a:pt x="1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999;p47">
              <a:extLst>
                <a:ext uri="{FF2B5EF4-FFF2-40B4-BE49-F238E27FC236}">
                  <a16:creationId xmlns:a16="http://schemas.microsoft.com/office/drawing/2014/main" id="{71B59F6C-86CB-4649-BD72-1A1D650590FA}"/>
                </a:ext>
              </a:extLst>
            </p:cNvPr>
            <p:cNvSpPr/>
            <p:nvPr/>
          </p:nvSpPr>
          <p:spPr>
            <a:xfrm>
              <a:off x="2698550" y="5281075"/>
              <a:ext cx="25725" cy="38925"/>
            </a:xfrm>
            <a:custGeom>
              <a:avLst/>
              <a:gdLst/>
              <a:ahLst/>
              <a:cxnLst/>
              <a:rect l="l" t="t" r="r" b="b"/>
              <a:pathLst>
                <a:path w="1029" h="1557" extrusionOk="0">
                  <a:moveTo>
                    <a:pt x="938" y="0"/>
                  </a:moveTo>
                  <a:cubicBezTo>
                    <a:pt x="817" y="0"/>
                    <a:pt x="466" y="194"/>
                    <a:pt x="252" y="616"/>
                  </a:cubicBezTo>
                  <a:cubicBezTo>
                    <a:pt x="0" y="1101"/>
                    <a:pt x="103" y="1556"/>
                    <a:pt x="186" y="1556"/>
                  </a:cubicBezTo>
                  <a:cubicBezTo>
                    <a:pt x="188" y="1556"/>
                    <a:pt x="189" y="1556"/>
                    <a:pt x="190" y="1556"/>
                  </a:cubicBezTo>
                  <a:cubicBezTo>
                    <a:pt x="282" y="1550"/>
                    <a:pt x="322" y="1165"/>
                    <a:pt x="536" y="762"/>
                  </a:cubicBezTo>
                  <a:cubicBezTo>
                    <a:pt x="739" y="353"/>
                    <a:pt x="1028" y="95"/>
                    <a:pt x="979" y="18"/>
                  </a:cubicBezTo>
                  <a:cubicBezTo>
                    <a:pt x="973" y="6"/>
                    <a:pt x="959" y="0"/>
                    <a:pt x="9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000;p47">
              <a:extLst>
                <a:ext uri="{FF2B5EF4-FFF2-40B4-BE49-F238E27FC236}">
                  <a16:creationId xmlns:a16="http://schemas.microsoft.com/office/drawing/2014/main" id="{0AFF129D-8F0E-4E1E-91E3-4D325B458587}"/>
                </a:ext>
              </a:extLst>
            </p:cNvPr>
            <p:cNvSpPr/>
            <p:nvPr/>
          </p:nvSpPr>
          <p:spPr>
            <a:xfrm>
              <a:off x="2577100" y="5173025"/>
              <a:ext cx="51250" cy="10650"/>
            </a:xfrm>
            <a:custGeom>
              <a:avLst/>
              <a:gdLst/>
              <a:ahLst/>
              <a:cxnLst/>
              <a:rect l="l" t="t" r="r" b="b"/>
              <a:pathLst>
                <a:path w="2050" h="426" extrusionOk="0">
                  <a:moveTo>
                    <a:pt x="1060" y="0"/>
                  </a:moveTo>
                  <a:cubicBezTo>
                    <a:pt x="1047" y="0"/>
                    <a:pt x="1033" y="1"/>
                    <a:pt x="1020" y="1"/>
                  </a:cubicBezTo>
                  <a:cubicBezTo>
                    <a:pt x="407" y="9"/>
                    <a:pt x="1" y="334"/>
                    <a:pt x="51" y="403"/>
                  </a:cubicBezTo>
                  <a:cubicBezTo>
                    <a:pt x="60" y="419"/>
                    <a:pt x="84" y="425"/>
                    <a:pt x="120" y="425"/>
                  </a:cubicBezTo>
                  <a:cubicBezTo>
                    <a:pt x="265" y="425"/>
                    <a:pt x="610" y="323"/>
                    <a:pt x="1025" y="320"/>
                  </a:cubicBezTo>
                  <a:cubicBezTo>
                    <a:pt x="1052" y="319"/>
                    <a:pt x="1078" y="319"/>
                    <a:pt x="1104" y="319"/>
                  </a:cubicBezTo>
                  <a:cubicBezTo>
                    <a:pt x="1472" y="319"/>
                    <a:pt x="1778" y="391"/>
                    <a:pt x="1921" y="391"/>
                  </a:cubicBezTo>
                  <a:cubicBezTo>
                    <a:pt x="1965" y="391"/>
                    <a:pt x="1993" y="384"/>
                    <a:pt x="2003" y="366"/>
                  </a:cubicBezTo>
                  <a:cubicBezTo>
                    <a:pt x="2050" y="297"/>
                    <a:pt x="1650" y="0"/>
                    <a:pt x="10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001;p47">
              <a:extLst>
                <a:ext uri="{FF2B5EF4-FFF2-40B4-BE49-F238E27FC236}">
                  <a16:creationId xmlns:a16="http://schemas.microsoft.com/office/drawing/2014/main" id="{1767B93B-693D-445C-9ACD-C73BB4F65C0C}"/>
                </a:ext>
              </a:extLst>
            </p:cNvPr>
            <p:cNvSpPr/>
            <p:nvPr/>
          </p:nvSpPr>
          <p:spPr>
            <a:xfrm>
              <a:off x="2402025" y="5039200"/>
              <a:ext cx="233875" cy="49925"/>
            </a:xfrm>
            <a:custGeom>
              <a:avLst/>
              <a:gdLst/>
              <a:ahLst/>
              <a:cxnLst/>
              <a:rect l="l" t="t" r="r" b="b"/>
              <a:pathLst>
                <a:path w="9355" h="1997" extrusionOk="0">
                  <a:moveTo>
                    <a:pt x="49" y="0"/>
                  </a:moveTo>
                  <a:lnTo>
                    <a:pt x="0" y="1554"/>
                  </a:lnTo>
                  <a:lnTo>
                    <a:pt x="9228" y="1997"/>
                  </a:lnTo>
                  <a:lnTo>
                    <a:pt x="9355" y="275"/>
                  </a:lnTo>
                  <a:lnTo>
                    <a:pt x="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002;p47">
              <a:extLst>
                <a:ext uri="{FF2B5EF4-FFF2-40B4-BE49-F238E27FC236}">
                  <a16:creationId xmlns:a16="http://schemas.microsoft.com/office/drawing/2014/main" id="{3E968A50-63BE-4C28-B47B-1DB1CE3F5259}"/>
                </a:ext>
              </a:extLst>
            </p:cNvPr>
            <p:cNvSpPr/>
            <p:nvPr/>
          </p:nvSpPr>
          <p:spPr>
            <a:xfrm>
              <a:off x="2558300" y="5093225"/>
              <a:ext cx="71675" cy="41925"/>
            </a:xfrm>
            <a:custGeom>
              <a:avLst/>
              <a:gdLst/>
              <a:ahLst/>
              <a:cxnLst/>
              <a:rect l="l" t="t" r="r" b="b"/>
              <a:pathLst>
                <a:path w="2867" h="1677" extrusionOk="0">
                  <a:moveTo>
                    <a:pt x="548" y="318"/>
                  </a:moveTo>
                  <a:cubicBezTo>
                    <a:pt x="620" y="318"/>
                    <a:pt x="709" y="335"/>
                    <a:pt x="803" y="364"/>
                  </a:cubicBezTo>
                  <a:cubicBezTo>
                    <a:pt x="986" y="412"/>
                    <a:pt x="1164" y="475"/>
                    <a:pt x="1337" y="552"/>
                  </a:cubicBezTo>
                  <a:cubicBezTo>
                    <a:pt x="1631" y="684"/>
                    <a:pt x="1907" y="854"/>
                    <a:pt x="2157" y="1057"/>
                  </a:cubicBezTo>
                  <a:cubicBezTo>
                    <a:pt x="2387" y="1244"/>
                    <a:pt x="2551" y="1415"/>
                    <a:pt x="2661" y="1530"/>
                  </a:cubicBezTo>
                  <a:lnTo>
                    <a:pt x="2661" y="1530"/>
                  </a:lnTo>
                  <a:cubicBezTo>
                    <a:pt x="2506" y="1492"/>
                    <a:pt x="2271" y="1438"/>
                    <a:pt x="1983" y="1346"/>
                  </a:cubicBezTo>
                  <a:cubicBezTo>
                    <a:pt x="1674" y="1246"/>
                    <a:pt x="1373" y="1117"/>
                    <a:pt x="1088" y="962"/>
                  </a:cubicBezTo>
                  <a:cubicBezTo>
                    <a:pt x="920" y="870"/>
                    <a:pt x="758" y="769"/>
                    <a:pt x="602" y="658"/>
                  </a:cubicBezTo>
                  <a:cubicBezTo>
                    <a:pt x="519" y="600"/>
                    <a:pt x="440" y="544"/>
                    <a:pt x="399" y="489"/>
                  </a:cubicBezTo>
                  <a:cubicBezTo>
                    <a:pt x="360" y="430"/>
                    <a:pt x="363" y="416"/>
                    <a:pt x="383" y="382"/>
                  </a:cubicBezTo>
                  <a:cubicBezTo>
                    <a:pt x="411" y="338"/>
                    <a:pt x="470" y="318"/>
                    <a:pt x="548" y="318"/>
                  </a:cubicBezTo>
                  <a:close/>
                  <a:moveTo>
                    <a:pt x="527" y="1"/>
                  </a:moveTo>
                  <a:cubicBezTo>
                    <a:pt x="392" y="1"/>
                    <a:pt x="225" y="57"/>
                    <a:pt x="124" y="194"/>
                  </a:cubicBezTo>
                  <a:cubicBezTo>
                    <a:pt x="1" y="339"/>
                    <a:pt x="49" y="585"/>
                    <a:pt x="147" y="684"/>
                  </a:cubicBezTo>
                  <a:cubicBezTo>
                    <a:pt x="238" y="798"/>
                    <a:pt x="338" y="858"/>
                    <a:pt x="423" y="916"/>
                  </a:cubicBezTo>
                  <a:cubicBezTo>
                    <a:pt x="592" y="1031"/>
                    <a:pt x="769" y="1134"/>
                    <a:pt x="951" y="1224"/>
                  </a:cubicBezTo>
                  <a:cubicBezTo>
                    <a:pt x="1261" y="1377"/>
                    <a:pt x="1587" y="1491"/>
                    <a:pt x="1924" y="1565"/>
                  </a:cubicBezTo>
                  <a:cubicBezTo>
                    <a:pt x="2211" y="1625"/>
                    <a:pt x="2446" y="1645"/>
                    <a:pt x="2609" y="1645"/>
                  </a:cubicBezTo>
                  <a:cubicBezTo>
                    <a:pt x="2673" y="1645"/>
                    <a:pt x="2726" y="1642"/>
                    <a:pt x="2767" y="1637"/>
                  </a:cubicBezTo>
                  <a:lnTo>
                    <a:pt x="2767" y="1637"/>
                  </a:lnTo>
                  <a:cubicBezTo>
                    <a:pt x="2794" y="1662"/>
                    <a:pt x="2813" y="1676"/>
                    <a:pt x="2825" y="1676"/>
                  </a:cubicBezTo>
                  <a:cubicBezTo>
                    <a:pt x="2828" y="1676"/>
                    <a:pt x="2830" y="1676"/>
                    <a:pt x="2832" y="1674"/>
                  </a:cubicBezTo>
                  <a:cubicBezTo>
                    <a:pt x="2838" y="1671"/>
                    <a:pt x="2838" y="1654"/>
                    <a:pt x="2830" y="1626"/>
                  </a:cubicBezTo>
                  <a:lnTo>
                    <a:pt x="2830" y="1626"/>
                  </a:lnTo>
                  <a:cubicBezTo>
                    <a:pt x="2853" y="1620"/>
                    <a:pt x="2865" y="1613"/>
                    <a:pt x="2865" y="1606"/>
                  </a:cubicBezTo>
                  <a:cubicBezTo>
                    <a:pt x="2866" y="1594"/>
                    <a:pt x="2847" y="1583"/>
                    <a:pt x="2809" y="1570"/>
                  </a:cubicBezTo>
                  <a:lnTo>
                    <a:pt x="2809" y="1570"/>
                  </a:lnTo>
                  <a:cubicBezTo>
                    <a:pt x="2751" y="1434"/>
                    <a:pt x="2597" y="1179"/>
                    <a:pt x="2308" y="889"/>
                  </a:cubicBezTo>
                  <a:cubicBezTo>
                    <a:pt x="2060" y="645"/>
                    <a:pt x="1774" y="441"/>
                    <a:pt x="1463" y="287"/>
                  </a:cubicBezTo>
                  <a:cubicBezTo>
                    <a:pt x="1277" y="194"/>
                    <a:pt x="1083" y="119"/>
                    <a:pt x="885" y="63"/>
                  </a:cubicBezTo>
                  <a:cubicBezTo>
                    <a:pt x="784" y="34"/>
                    <a:pt x="673" y="2"/>
                    <a:pt x="535" y="1"/>
                  </a:cubicBezTo>
                  <a:cubicBezTo>
                    <a:pt x="532" y="1"/>
                    <a:pt x="530"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03;p47">
              <a:extLst>
                <a:ext uri="{FF2B5EF4-FFF2-40B4-BE49-F238E27FC236}">
                  <a16:creationId xmlns:a16="http://schemas.microsoft.com/office/drawing/2014/main" id="{B1452E65-90B0-4890-AF46-3DD9016A0081}"/>
                </a:ext>
              </a:extLst>
            </p:cNvPr>
            <p:cNvSpPr/>
            <p:nvPr/>
          </p:nvSpPr>
          <p:spPr>
            <a:xfrm>
              <a:off x="2621400" y="5062625"/>
              <a:ext cx="38550" cy="73950"/>
            </a:xfrm>
            <a:custGeom>
              <a:avLst/>
              <a:gdLst/>
              <a:ahLst/>
              <a:cxnLst/>
              <a:rect l="l" t="t" r="r" b="b"/>
              <a:pathLst>
                <a:path w="1542" h="2958" extrusionOk="0">
                  <a:moveTo>
                    <a:pt x="1052" y="1"/>
                  </a:moveTo>
                  <a:cubicBezTo>
                    <a:pt x="695" y="28"/>
                    <a:pt x="551" y="270"/>
                    <a:pt x="434" y="452"/>
                  </a:cubicBezTo>
                  <a:cubicBezTo>
                    <a:pt x="327" y="630"/>
                    <a:pt x="240" y="818"/>
                    <a:pt x="172" y="1013"/>
                  </a:cubicBezTo>
                  <a:cubicBezTo>
                    <a:pt x="58" y="1343"/>
                    <a:pt x="1" y="1690"/>
                    <a:pt x="3" y="2039"/>
                  </a:cubicBezTo>
                  <a:cubicBezTo>
                    <a:pt x="13" y="2624"/>
                    <a:pt x="177" y="2958"/>
                    <a:pt x="215" y="2958"/>
                  </a:cubicBezTo>
                  <a:cubicBezTo>
                    <a:pt x="215" y="2958"/>
                    <a:pt x="216" y="2958"/>
                    <a:pt x="217" y="2957"/>
                  </a:cubicBezTo>
                  <a:cubicBezTo>
                    <a:pt x="267" y="2944"/>
                    <a:pt x="182" y="2598"/>
                    <a:pt x="230" y="2048"/>
                  </a:cubicBezTo>
                  <a:cubicBezTo>
                    <a:pt x="259" y="1728"/>
                    <a:pt x="332" y="1414"/>
                    <a:pt x="449" y="1115"/>
                  </a:cubicBezTo>
                  <a:cubicBezTo>
                    <a:pt x="517" y="942"/>
                    <a:pt x="602" y="774"/>
                    <a:pt x="701" y="615"/>
                  </a:cubicBezTo>
                  <a:cubicBezTo>
                    <a:pt x="783" y="462"/>
                    <a:pt x="942" y="320"/>
                    <a:pt x="1037" y="320"/>
                  </a:cubicBezTo>
                  <a:cubicBezTo>
                    <a:pt x="1039" y="320"/>
                    <a:pt x="1041" y="320"/>
                    <a:pt x="1043" y="320"/>
                  </a:cubicBezTo>
                  <a:cubicBezTo>
                    <a:pt x="1046" y="319"/>
                    <a:pt x="1050" y="318"/>
                    <a:pt x="1053" y="318"/>
                  </a:cubicBezTo>
                  <a:cubicBezTo>
                    <a:pt x="1124" y="318"/>
                    <a:pt x="1187" y="475"/>
                    <a:pt x="1208" y="667"/>
                  </a:cubicBezTo>
                  <a:cubicBezTo>
                    <a:pt x="1233" y="848"/>
                    <a:pt x="1230" y="1031"/>
                    <a:pt x="1204" y="1211"/>
                  </a:cubicBezTo>
                  <a:cubicBezTo>
                    <a:pt x="1159" y="1523"/>
                    <a:pt x="1045" y="1820"/>
                    <a:pt x="873" y="2084"/>
                  </a:cubicBezTo>
                  <a:cubicBezTo>
                    <a:pt x="573" y="2541"/>
                    <a:pt x="247" y="2705"/>
                    <a:pt x="276" y="2752"/>
                  </a:cubicBezTo>
                  <a:cubicBezTo>
                    <a:pt x="276" y="2756"/>
                    <a:pt x="282" y="2758"/>
                    <a:pt x="291" y="2758"/>
                  </a:cubicBezTo>
                  <a:cubicBezTo>
                    <a:pt x="367" y="2758"/>
                    <a:pt x="712" y="2636"/>
                    <a:pt x="1054" y="2216"/>
                  </a:cubicBezTo>
                  <a:cubicBezTo>
                    <a:pt x="1277" y="1939"/>
                    <a:pt x="1428" y="1611"/>
                    <a:pt x="1494" y="1260"/>
                  </a:cubicBezTo>
                  <a:cubicBezTo>
                    <a:pt x="1533" y="1052"/>
                    <a:pt x="1542" y="838"/>
                    <a:pt x="1517" y="627"/>
                  </a:cubicBezTo>
                  <a:cubicBezTo>
                    <a:pt x="1500" y="517"/>
                    <a:pt x="1491" y="408"/>
                    <a:pt x="1435" y="278"/>
                  </a:cubicBezTo>
                  <a:cubicBezTo>
                    <a:pt x="1386" y="152"/>
                    <a:pt x="1238" y="1"/>
                    <a:pt x="10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004;p47">
              <a:extLst>
                <a:ext uri="{FF2B5EF4-FFF2-40B4-BE49-F238E27FC236}">
                  <a16:creationId xmlns:a16="http://schemas.microsoft.com/office/drawing/2014/main" id="{83BBCC88-3BC5-44BC-A923-123605949A22}"/>
                </a:ext>
              </a:extLst>
            </p:cNvPr>
            <p:cNvSpPr/>
            <p:nvPr/>
          </p:nvSpPr>
          <p:spPr>
            <a:xfrm>
              <a:off x="1565725" y="2357200"/>
              <a:ext cx="1299900" cy="2710825"/>
            </a:xfrm>
            <a:custGeom>
              <a:avLst/>
              <a:gdLst/>
              <a:ahLst/>
              <a:cxnLst/>
              <a:rect l="l" t="t" r="r" b="b"/>
              <a:pathLst>
                <a:path w="51996" h="108433" extrusionOk="0">
                  <a:moveTo>
                    <a:pt x="23534" y="1"/>
                  </a:moveTo>
                  <a:cubicBezTo>
                    <a:pt x="23534" y="1"/>
                    <a:pt x="17591" y="9389"/>
                    <a:pt x="16736" y="12984"/>
                  </a:cubicBezTo>
                  <a:cubicBezTo>
                    <a:pt x="15969" y="16206"/>
                    <a:pt x="2965" y="86214"/>
                    <a:pt x="276" y="100706"/>
                  </a:cubicBezTo>
                  <a:cubicBezTo>
                    <a:pt x="0" y="102195"/>
                    <a:pt x="889" y="103648"/>
                    <a:pt x="2338" y="104084"/>
                  </a:cubicBezTo>
                  <a:lnTo>
                    <a:pt x="14096" y="107619"/>
                  </a:lnTo>
                  <a:cubicBezTo>
                    <a:pt x="14381" y="107705"/>
                    <a:pt x="14669" y="107746"/>
                    <a:pt x="14951" y="107746"/>
                  </a:cubicBezTo>
                  <a:cubicBezTo>
                    <a:pt x="16311" y="107746"/>
                    <a:pt x="17550" y="106803"/>
                    <a:pt x="17850" y="105400"/>
                  </a:cubicBezTo>
                  <a:lnTo>
                    <a:pt x="32354" y="37577"/>
                  </a:lnTo>
                  <a:lnTo>
                    <a:pt x="28105" y="104775"/>
                  </a:lnTo>
                  <a:cubicBezTo>
                    <a:pt x="27980" y="106761"/>
                    <a:pt x="29559" y="108432"/>
                    <a:pt x="31535" y="108432"/>
                  </a:cubicBezTo>
                  <a:cubicBezTo>
                    <a:pt x="31571" y="108432"/>
                    <a:pt x="31608" y="108431"/>
                    <a:pt x="31645" y="108430"/>
                  </a:cubicBezTo>
                  <a:lnTo>
                    <a:pt x="43164" y="108076"/>
                  </a:lnTo>
                  <a:cubicBezTo>
                    <a:pt x="44940" y="108021"/>
                    <a:pt x="46382" y="106626"/>
                    <a:pt x="46491" y="104854"/>
                  </a:cubicBezTo>
                  <a:cubicBezTo>
                    <a:pt x="47495" y="88670"/>
                    <a:pt x="51996" y="15055"/>
                    <a:pt x="51091" y="12743"/>
                  </a:cubicBezTo>
                  <a:cubicBezTo>
                    <a:pt x="50075" y="10145"/>
                    <a:pt x="47406" y="1123"/>
                    <a:pt x="47406" y="1123"/>
                  </a:cubicBezTo>
                  <a:lnTo>
                    <a:pt x="235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005;p47">
              <a:extLst>
                <a:ext uri="{FF2B5EF4-FFF2-40B4-BE49-F238E27FC236}">
                  <a16:creationId xmlns:a16="http://schemas.microsoft.com/office/drawing/2014/main" id="{502ABC3C-8411-4916-9EF8-FC7CD212D5B8}"/>
                </a:ext>
              </a:extLst>
            </p:cNvPr>
            <p:cNvSpPr/>
            <p:nvPr/>
          </p:nvSpPr>
          <p:spPr>
            <a:xfrm>
              <a:off x="1595100" y="4780850"/>
              <a:ext cx="441500" cy="128675"/>
            </a:xfrm>
            <a:custGeom>
              <a:avLst/>
              <a:gdLst/>
              <a:ahLst/>
              <a:cxnLst/>
              <a:rect l="l" t="t" r="r" b="b"/>
              <a:pathLst>
                <a:path w="17660" h="5147" extrusionOk="0">
                  <a:moveTo>
                    <a:pt x="14" y="0"/>
                  </a:moveTo>
                  <a:cubicBezTo>
                    <a:pt x="10" y="0"/>
                    <a:pt x="7" y="1"/>
                    <a:pt x="6" y="2"/>
                  </a:cubicBezTo>
                  <a:cubicBezTo>
                    <a:pt x="0" y="20"/>
                    <a:pt x="234" y="128"/>
                    <a:pt x="662" y="314"/>
                  </a:cubicBezTo>
                  <a:cubicBezTo>
                    <a:pt x="1090" y="499"/>
                    <a:pt x="1716" y="750"/>
                    <a:pt x="2495" y="1047"/>
                  </a:cubicBezTo>
                  <a:cubicBezTo>
                    <a:pt x="4052" y="1642"/>
                    <a:pt x="6230" y="2399"/>
                    <a:pt x="8675" y="3112"/>
                  </a:cubicBezTo>
                  <a:cubicBezTo>
                    <a:pt x="11119" y="3823"/>
                    <a:pt x="13362" y="4353"/>
                    <a:pt x="14996" y="4687"/>
                  </a:cubicBezTo>
                  <a:cubicBezTo>
                    <a:pt x="15812" y="4855"/>
                    <a:pt x="16476" y="4977"/>
                    <a:pt x="16936" y="5052"/>
                  </a:cubicBezTo>
                  <a:cubicBezTo>
                    <a:pt x="17310" y="5113"/>
                    <a:pt x="17549" y="5147"/>
                    <a:pt x="17628" y="5147"/>
                  </a:cubicBezTo>
                  <a:cubicBezTo>
                    <a:pt x="17646" y="5147"/>
                    <a:pt x="17655" y="5145"/>
                    <a:pt x="17656" y="5141"/>
                  </a:cubicBezTo>
                  <a:cubicBezTo>
                    <a:pt x="17659" y="5123"/>
                    <a:pt x="17410" y="5056"/>
                    <a:pt x="16957" y="4949"/>
                  </a:cubicBezTo>
                  <a:lnTo>
                    <a:pt x="15037" y="4500"/>
                  </a:lnTo>
                  <a:cubicBezTo>
                    <a:pt x="13417" y="4119"/>
                    <a:pt x="11188" y="3559"/>
                    <a:pt x="8751" y="2852"/>
                  </a:cubicBezTo>
                  <a:cubicBezTo>
                    <a:pt x="6313" y="2141"/>
                    <a:pt x="4132" y="1415"/>
                    <a:pt x="2560" y="867"/>
                  </a:cubicBezTo>
                  <a:lnTo>
                    <a:pt x="700" y="215"/>
                  </a:lnTo>
                  <a:cubicBezTo>
                    <a:pt x="301" y="76"/>
                    <a:pt x="60" y="0"/>
                    <a:pt x="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006;p47">
              <a:extLst>
                <a:ext uri="{FF2B5EF4-FFF2-40B4-BE49-F238E27FC236}">
                  <a16:creationId xmlns:a16="http://schemas.microsoft.com/office/drawing/2014/main" id="{D7738E24-37F3-4A57-BF69-5240C22A14AA}"/>
                </a:ext>
              </a:extLst>
            </p:cNvPr>
            <p:cNvSpPr/>
            <p:nvPr/>
          </p:nvSpPr>
          <p:spPr>
            <a:xfrm>
              <a:off x="1648600" y="4733025"/>
              <a:ext cx="25075" cy="69125"/>
            </a:xfrm>
            <a:custGeom>
              <a:avLst/>
              <a:gdLst/>
              <a:ahLst/>
              <a:cxnLst/>
              <a:rect l="l" t="t" r="r" b="b"/>
              <a:pathLst>
                <a:path w="1003" h="2765" extrusionOk="0">
                  <a:moveTo>
                    <a:pt x="286" y="1"/>
                  </a:moveTo>
                  <a:cubicBezTo>
                    <a:pt x="216" y="1"/>
                    <a:pt x="1" y="667"/>
                    <a:pt x="196" y="1479"/>
                  </a:cubicBezTo>
                  <a:cubicBezTo>
                    <a:pt x="377" y="2270"/>
                    <a:pt x="843" y="2764"/>
                    <a:pt x="928" y="2764"/>
                  </a:cubicBezTo>
                  <a:cubicBezTo>
                    <a:pt x="933" y="2764"/>
                    <a:pt x="936" y="2763"/>
                    <a:pt x="938" y="2761"/>
                  </a:cubicBezTo>
                  <a:cubicBezTo>
                    <a:pt x="1003" y="2713"/>
                    <a:pt x="633" y="2176"/>
                    <a:pt x="461" y="1417"/>
                  </a:cubicBezTo>
                  <a:cubicBezTo>
                    <a:pt x="276" y="660"/>
                    <a:pt x="369" y="17"/>
                    <a:pt x="289" y="2"/>
                  </a:cubicBezTo>
                  <a:cubicBezTo>
                    <a:pt x="288" y="1"/>
                    <a:pt x="287" y="1"/>
                    <a:pt x="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007;p47">
              <a:extLst>
                <a:ext uri="{FF2B5EF4-FFF2-40B4-BE49-F238E27FC236}">
                  <a16:creationId xmlns:a16="http://schemas.microsoft.com/office/drawing/2014/main" id="{C0FD16D7-F78C-493D-B825-898CC27B0751}"/>
                </a:ext>
              </a:extLst>
            </p:cNvPr>
            <p:cNvSpPr/>
            <p:nvPr/>
          </p:nvSpPr>
          <p:spPr>
            <a:xfrm>
              <a:off x="1686825" y="4739600"/>
              <a:ext cx="23600" cy="65700"/>
            </a:xfrm>
            <a:custGeom>
              <a:avLst/>
              <a:gdLst/>
              <a:ahLst/>
              <a:cxnLst/>
              <a:rect l="l" t="t" r="r" b="b"/>
              <a:pathLst>
                <a:path w="944" h="2628" extrusionOk="0">
                  <a:moveTo>
                    <a:pt x="856" y="1"/>
                  </a:moveTo>
                  <a:cubicBezTo>
                    <a:pt x="778" y="1"/>
                    <a:pt x="673" y="602"/>
                    <a:pt x="457" y="1311"/>
                  </a:cubicBezTo>
                  <a:cubicBezTo>
                    <a:pt x="245" y="2027"/>
                    <a:pt x="1" y="2588"/>
                    <a:pt x="70" y="2625"/>
                  </a:cubicBezTo>
                  <a:cubicBezTo>
                    <a:pt x="72" y="2627"/>
                    <a:pt x="74" y="2627"/>
                    <a:pt x="77" y="2627"/>
                  </a:cubicBezTo>
                  <a:cubicBezTo>
                    <a:pt x="156" y="2627"/>
                    <a:pt x="502" y="2112"/>
                    <a:pt x="717" y="1389"/>
                  </a:cubicBezTo>
                  <a:cubicBezTo>
                    <a:pt x="944" y="643"/>
                    <a:pt x="929" y="4"/>
                    <a:pt x="857" y="1"/>
                  </a:cubicBezTo>
                  <a:cubicBezTo>
                    <a:pt x="856" y="1"/>
                    <a:pt x="856" y="1"/>
                    <a:pt x="8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008;p47">
              <a:extLst>
                <a:ext uri="{FF2B5EF4-FFF2-40B4-BE49-F238E27FC236}">
                  <a16:creationId xmlns:a16="http://schemas.microsoft.com/office/drawing/2014/main" id="{96CBF615-0707-4FA5-9A51-B68C6C9D878D}"/>
                </a:ext>
              </a:extLst>
            </p:cNvPr>
            <p:cNvSpPr/>
            <p:nvPr/>
          </p:nvSpPr>
          <p:spPr>
            <a:xfrm>
              <a:off x="2628800" y="4828100"/>
              <a:ext cx="13800" cy="62350"/>
            </a:xfrm>
            <a:custGeom>
              <a:avLst/>
              <a:gdLst/>
              <a:ahLst/>
              <a:cxnLst/>
              <a:rect l="l" t="t" r="r" b="b"/>
              <a:pathLst>
                <a:path w="552" h="2494" extrusionOk="0">
                  <a:moveTo>
                    <a:pt x="77" y="0"/>
                  </a:moveTo>
                  <a:cubicBezTo>
                    <a:pt x="76" y="0"/>
                    <a:pt x="75" y="0"/>
                    <a:pt x="74" y="1"/>
                  </a:cubicBezTo>
                  <a:cubicBezTo>
                    <a:pt x="0" y="13"/>
                    <a:pt x="30" y="580"/>
                    <a:pt x="141" y="1269"/>
                  </a:cubicBezTo>
                  <a:cubicBezTo>
                    <a:pt x="251" y="1949"/>
                    <a:pt x="400" y="2493"/>
                    <a:pt x="475" y="2493"/>
                  </a:cubicBezTo>
                  <a:cubicBezTo>
                    <a:pt x="475" y="2493"/>
                    <a:pt x="476" y="2493"/>
                    <a:pt x="477" y="2493"/>
                  </a:cubicBezTo>
                  <a:cubicBezTo>
                    <a:pt x="551" y="2480"/>
                    <a:pt x="521" y="1913"/>
                    <a:pt x="409" y="1225"/>
                  </a:cubicBezTo>
                  <a:cubicBezTo>
                    <a:pt x="300" y="545"/>
                    <a:pt x="151" y="0"/>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009;p47">
              <a:extLst>
                <a:ext uri="{FF2B5EF4-FFF2-40B4-BE49-F238E27FC236}">
                  <a16:creationId xmlns:a16="http://schemas.microsoft.com/office/drawing/2014/main" id="{06C5C62C-48B1-4541-84F6-41534236E289}"/>
                </a:ext>
              </a:extLst>
            </p:cNvPr>
            <p:cNvSpPr/>
            <p:nvPr/>
          </p:nvSpPr>
          <p:spPr>
            <a:xfrm>
              <a:off x="2661575" y="4811775"/>
              <a:ext cx="7325" cy="65625"/>
            </a:xfrm>
            <a:custGeom>
              <a:avLst/>
              <a:gdLst/>
              <a:ahLst/>
              <a:cxnLst/>
              <a:rect l="l" t="t" r="r" b="b"/>
              <a:pathLst>
                <a:path w="293" h="2625" extrusionOk="0">
                  <a:moveTo>
                    <a:pt x="165" y="1"/>
                  </a:moveTo>
                  <a:cubicBezTo>
                    <a:pt x="89" y="1"/>
                    <a:pt x="20" y="587"/>
                    <a:pt x="10" y="1311"/>
                  </a:cubicBezTo>
                  <a:cubicBezTo>
                    <a:pt x="0" y="2036"/>
                    <a:pt x="53" y="2623"/>
                    <a:pt x="128" y="2624"/>
                  </a:cubicBezTo>
                  <a:cubicBezTo>
                    <a:pt x="128" y="2624"/>
                    <a:pt x="128" y="2624"/>
                    <a:pt x="128" y="2624"/>
                  </a:cubicBezTo>
                  <a:cubicBezTo>
                    <a:pt x="204" y="2624"/>
                    <a:pt x="272" y="2038"/>
                    <a:pt x="282" y="1314"/>
                  </a:cubicBezTo>
                  <a:cubicBezTo>
                    <a:pt x="293" y="590"/>
                    <a:pt x="239" y="2"/>
                    <a:pt x="165" y="1"/>
                  </a:cubicBezTo>
                  <a:cubicBezTo>
                    <a:pt x="165" y="1"/>
                    <a:pt x="165" y="1"/>
                    <a:pt x="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010;p47">
              <a:extLst>
                <a:ext uri="{FF2B5EF4-FFF2-40B4-BE49-F238E27FC236}">
                  <a16:creationId xmlns:a16="http://schemas.microsoft.com/office/drawing/2014/main" id="{72D2C0AE-0CAC-4AC7-A7A6-7D3CCA33A3CC}"/>
                </a:ext>
              </a:extLst>
            </p:cNvPr>
            <p:cNvSpPr/>
            <p:nvPr/>
          </p:nvSpPr>
          <p:spPr>
            <a:xfrm>
              <a:off x="2375675" y="2439075"/>
              <a:ext cx="128400" cy="897825"/>
            </a:xfrm>
            <a:custGeom>
              <a:avLst/>
              <a:gdLst/>
              <a:ahLst/>
              <a:cxnLst/>
              <a:rect l="l" t="t" r="r" b="b"/>
              <a:pathLst>
                <a:path w="5136" h="35913" extrusionOk="0">
                  <a:moveTo>
                    <a:pt x="5126" y="0"/>
                  </a:moveTo>
                  <a:cubicBezTo>
                    <a:pt x="5116" y="0"/>
                    <a:pt x="5100" y="126"/>
                    <a:pt x="5074" y="367"/>
                  </a:cubicBezTo>
                  <a:cubicBezTo>
                    <a:pt x="5051" y="635"/>
                    <a:pt x="5022" y="985"/>
                    <a:pt x="4984" y="1421"/>
                  </a:cubicBezTo>
                  <a:cubicBezTo>
                    <a:pt x="4906" y="2368"/>
                    <a:pt x="4796" y="3685"/>
                    <a:pt x="4662" y="5298"/>
                  </a:cubicBezTo>
                  <a:cubicBezTo>
                    <a:pt x="4373" y="8569"/>
                    <a:pt x="3896" y="13082"/>
                    <a:pt x="3169" y="18040"/>
                  </a:cubicBezTo>
                  <a:cubicBezTo>
                    <a:pt x="2439" y="22998"/>
                    <a:pt x="1614" y="27462"/>
                    <a:pt x="994" y="30687"/>
                  </a:cubicBezTo>
                  <a:cubicBezTo>
                    <a:pt x="686" y="32276"/>
                    <a:pt x="435" y="33574"/>
                    <a:pt x="253" y="34507"/>
                  </a:cubicBezTo>
                  <a:cubicBezTo>
                    <a:pt x="174" y="34937"/>
                    <a:pt x="109" y="35282"/>
                    <a:pt x="60" y="35547"/>
                  </a:cubicBezTo>
                  <a:cubicBezTo>
                    <a:pt x="18" y="35785"/>
                    <a:pt x="1" y="35912"/>
                    <a:pt x="10" y="35913"/>
                  </a:cubicBezTo>
                  <a:cubicBezTo>
                    <a:pt x="10" y="35913"/>
                    <a:pt x="11" y="35913"/>
                    <a:pt x="11" y="35913"/>
                  </a:cubicBezTo>
                  <a:cubicBezTo>
                    <a:pt x="20" y="35913"/>
                    <a:pt x="55" y="35791"/>
                    <a:pt x="114" y="35558"/>
                  </a:cubicBezTo>
                  <a:lnTo>
                    <a:pt x="357" y="34529"/>
                  </a:lnTo>
                  <a:cubicBezTo>
                    <a:pt x="565" y="33633"/>
                    <a:pt x="847" y="32333"/>
                    <a:pt x="1183" y="30724"/>
                  </a:cubicBezTo>
                  <a:cubicBezTo>
                    <a:pt x="1850" y="27507"/>
                    <a:pt x="2706" y="23044"/>
                    <a:pt x="3439" y="18078"/>
                  </a:cubicBezTo>
                  <a:cubicBezTo>
                    <a:pt x="4167" y="13114"/>
                    <a:pt x="4613" y="8592"/>
                    <a:pt x="4853" y="5313"/>
                  </a:cubicBezTo>
                  <a:cubicBezTo>
                    <a:pt x="4972" y="3674"/>
                    <a:pt x="5053" y="2347"/>
                    <a:pt x="5089" y="1427"/>
                  </a:cubicBezTo>
                  <a:lnTo>
                    <a:pt x="5130" y="370"/>
                  </a:lnTo>
                  <a:cubicBezTo>
                    <a:pt x="5135" y="128"/>
                    <a:pt x="5134" y="0"/>
                    <a:pt x="5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011;p47">
              <a:extLst>
                <a:ext uri="{FF2B5EF4-FFF2-40B4-BE49-F238E27FC236}">
                  <a16:creationId xmlns:a16="http://schemas.microsoft.com/office/drawing/2014/main" id="{95B68529-700C-494E-90C1-AE1B7A8B2DD5}"/>
                </a:ext>
              </a:extLst>
            </p:cNvPr>
            <p:cNvSpPr/>
            <p:nvPr/>
          </p:nvSpPr>
          <p:spPr>
            <a:xfrm>
              <a:off x="2118250" y="2429125"/>
              <a:ext cx="647775" cy="22500"/>
            </a:xfrm>
            <a:custGeom>
              <a:avLst/>
              <a:gdLst/>
              <a:ahLst/>
              <a:cxnLst/>
              <a:rect l="l" t="t" r="r" b="b"/>
              <a:pathLst>
                <a:path w="25911" h="900" extrusionOk="0">
                  <a:moveTo>
                    <a:pt x="139" y="0"/>
                  </a:moveTo>
                  <a:cubicBezTo>
                    <a:pt x="49" y="0"/>
                    <a:pt x="2" y="4"/>
                    <a:pt x="2" y="10"/>
                  </a:cubicBezTo>
                  <a:cubicBezTo>
                    <a:pt x="0" y="20"/>
                    <a:pt x="91" y="35"/>
                    <a:pt x="263" y="57"/>
                  </a:cubicBezTo>
                  <a:lnTo>
                    <a:pt x="1014" y="137"/>
                  </a:lnTo>
                  <a:cubicBezTo>
                    <a:pt x="1667" y="202"/>
                    <a:pt x="2613" y="279"/>
                    <a:pt x="3784" y="364"/>
                  </a:cubicBezTo>
                  <a:cubicBezTo>
                    <a:pt x="6124" y="533"/>
                    <a:pt x="9364" y="714"/>
                    <a:pt x="12944" y="814"/>
                  </a:cubicBezTo>
                  <a:cubicBezTo>
                    <a:pt x="15175" y="875"/>
                    <a:pt x="17276" y="899"/>
                    <a:pt x="19111" y="899"/>
                  </a:cubicBezTo>
                  <a:cubicBezTo>
                    <a:pt x="20219" y="899"/>
                    <a:pt x="21230" y="891"/>
                    <a:pt x="22114" y="876"/>
                  </a:cubicBezTo>
                  <a:cubicBezTo>
                    <a:pt x="23287" y="858"/>
                    <a:pt x="24236" y="832"/>
                    <a:pt x="24892" y="804"/>
                  </a:cubicBezTo>
                  <a:lnTo>
                    <a:pt x="25647" y="767"/>
                  </a:lnTo>
                  <a:cubicBezTo>
                    <a:pt x="25820" y="755"/>
                    <a:pt x="25910" y="744"/>
                    <a:pt x="25910" y="735"/>
                  </a:cubicBezTo>
                  <a:cubicBezTo>
                    <a:pt x="25910" y="726"/>
                    <a:pt x="25819" y="718"/>
                    <a:pt x="25645" y="712"/>
                  </a:cubicBezTo>
                  <a:lnTo>
                    <a:pt x="24890" y="699"/>
                  </a:lnTo>
                  <a:lnTo>
                    <a:pt x="22111" y="684"/>
                  </a:lnTo>
                  <a:cubicBezTo>
                    <a:pt x="19767" y="673"/>
                    <a:pt x="16528" y="643"/>
                    <a:pt x="12952" y="542"/>
                  </a:cubicBezTo>
                  <a:cubicBezTo>
                    <a:pt x="9374" y="440"/>
                    <a:pt x="6137" y="293"/>
                    <a:pt x="3796" y="172"/>
                  </a:cubicBezTo>
                  <a:lnTo>
                    <a:pt x="1022" y="31"/>
                  </a:lnTo>
                  <a:lnTo>
                    <a:pt x="267" y="2"/>
                  </a:lnTo>
                  <a:cubicBezTo>
                    <a:pt x="218" y="1"/>
                    <a:pt x="175" y="0"/>
                    <a:pt x="13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012;p47">
              <a:extLst>
                <a:ext uri="{FF2B5EF4-FFF2-40B4-BE49-F238E27FC236}">
                  <a16:creationId xmlns:a16="http://schemas.microsoft.com/office/drawing/2014/main" id="{4C1C4715-3831-4BF8-A4C4-6AFE3F03C278}"/>
                </a:ext>
              </a:extLst>
            </p:cNvPr>
            <p:cNvSpPr/>
            <p:nvPr/>
          </p:nvSpPr>
          <p:spPr>
            <a:xfrm>
              <a:off x="2450875" y="2435925"/>
              <a:ext cx="103350" cy="530850"/>
            </a:xfrm>
            <a:custGeom>
              <a:avLst/>
              <a:gdLst/>
              <a:ahLst/>
              <a:cxnLst/>
              <a:rect l="l" t="t" r="r" b="b"/>
              <a:pathLst>
                <a:path w="4134" h="21234" extrusionOk="0">
                  <a:moveTo>
                    <a:pt x="4112" y="0"/>
                  </a:moveTo>
                  <a:cubicBezTo>
                    <a:pt x="4094" y="0"/>
                    <a:pt x="4059" y="314"/>
                    <a:pt x="4014" y="884"/>
                  </a:cubicBezTo>
                  <a:cubicBezTo>
                    <a:pt x="3973" y="1500"/>
                    <a:pt x="3917" y="2314"/>
                    <a:pt x="3849" y="3298"/>
                  </a:cubicBezTo>
                  <a:cubicBezTo>
                    <a:pt x="3721" y="5335"/>
                    <a:pt x="3563" y="8151"/>
                    <a:pt x="3407" y="11262"/>
                  </a:cubicBezTo>
                  <a:cubicBezTo>
                    <a:pt x="3321" y="12816"/>
                    <a:pt x="3270" y="14305"/>
                    <a:pt x="3180" y="15644"/>
                  </a:cubicBezTo>
                  <a:cubicBezTo>
                    <a:pt x="3085" y="16980"/>
                    <a:pt x="2827" y="18174"/>
                    <a:pt x="2348" y="19060"/>
                  </a:cubicBezTo>
                  <a:cubicBezTo>
                    <a:pt x="1880" y="19954"/>
                    <a:pt x="1262" y="20522"/>
                    <a:pt x="790" y="20823"/>
                  </a:cubicBezTo>
                  <a:cubicBezTo>
                    <a:pt x="317" y="21132"/>
                    <a:pt x="1" y="21203"/>
                    <a:pt x="12" y="21231"/>
                  </a:cubicBezTo>
                  <a:cubicBezTo>
                    <a:pt x="12" y="21233"/>
                    <a:pt x="15" y="21233"/>
                    <a:pt x="21" y="21233"/>
                  </a:cubicBezTo>
                  <a:cubicBezTo>
                    <a:pt x="45" y="21233"/>
                    <a:pt x="119" y="21216"/>
                    <a:pt x="238" y="21183"/>
                  </a:cubicBezTo>
                  <a:cubicBezTo>
                    <a:pt x="450" y="21116"/>
                    <a:pt x="654" y="21026"/>
                    <a:pt x="846" y="20914"/>
                  </a:cubicBezTo>
                  <a:cubicBezTo>
                    <a:pt x="1348" y="20633"/>
                    <a:pt x="2011" y="20065"/>
                    <a:pt x="2517" y="19153"/>
                  </a:cubicBezTo>
                  <a:cubicBezTo>
                    <a:pt x="3036" y="18245"/>
                    <a:pt x="3321" y="17016"/>
                    <a:pt x="3430" y="15666"/>
                  </a:cubicBezTo>
                  <a:cubicBezTo>
                    <a:pt x="3534" y="14311"/>
                    <a:pt x="3593" y="12832"/>
                    <a:pt x="3678" y="11275"/>
                  </a:cubicBezTo>
                  <a:cubicBezTo>
                    <a:pt x="3835" y="8164"/>
                    <a:pt x="3963" y="5347"/>
                    <a:pt x="4041" y="3306"/>
                  </a:cubicBezTo>
                  <a:cubicBezTo>
                    <a:pt x="4073" y="2320"/>
                    <a:pt x="4100" y="1506"/>
                    <a:pt x="4121" y="889"/>
                  </a:cubicBezTo>
                  <a:cubicBezTo>
                    <a:pt x="4134" y="318"/>
                    <a:pt x="4131" y="2"/>
                    <a:pt x="4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013;p47">
              <a:extLst>
                <a:ext uri="{FF2B5EF4-FFF2-40B4-BE49-F238E27FC236}">
                  <a16:creationId xmlns:a16="http://schemas.microsoft.com/office/drawing/2014/main" id="{37220A20-DAC7-41B3-BB9E-C2DD5CB3A97E}"/>
                </a:ext>
              </a:extLst>
            </p:cNvPr>
            <p:cNvSpPr/>
            <p:nvPr/>
          </p:nvSpPr>
          <p:spPr>
            <a:xfrm>
              <a:off x="1964425" y="2580800"/>
              <a:ext cx="254275" cy="237750"/>
            </a:xfrm>
            <a:custGeom>
              <a:avLst/>
              <a:gdLst/>
              <a:ahLst/>
              <a:cxnLst/>
              <a:rect l="l" t="t" r="r" b="b"/>
              <a:pathLst>
                <a:path w="10171" h="9510" extrusionOk="0">
                  <a:moveTo>
                    <a:pt x="10145" y="1"/>
                  </a:moveTo>
                  <a:cubicBezTo>
                    <a:pt x="10092" y="1"/>
                    <a:pt x="10070" y="867"/>
                    <a:pt x="9668" y="2177"/>
                  </a:cubicBezTo>
                  <a:cubicBezTo>
                    <a:pt x="9274" y="3483"/>
                    <a:pt x="8410" y="5236"/>
                    <a:pt x="6877" y="6666"/>
                  </a:cubicBezTo>
                  <a:cubicBezTo>
                    <a:pt x="5345" y="8096"/>
                    <a:pt x="3536" y="8841"/>
                    <a:pt x="2207" y="9143"/>
                  </a:cubicBezTo>
                  <a:cubicBezTo>
                    <a:pt x="867" y="9457"/>
                    <a:pt x="1" y="9417"/>
                    <a:pt x="4" y="9471"/>
                  </a:cubicBezTo>
                  <a:cubicBezTo>
                    <a:pt x="4" y="9487"/>
                    <a:pt x="218" y="9510"/>
                    <a:pt x="607" y="9510"/>
                  </a:cubicBezTo>
                  <a:cubicBezTo>
                    <a:pt x="997" y="9510"/>
                    <a:pt x="1562" y="9467"/>
                    <a:pt x="2248" y="9331"/>
                  </a:cubicBezTo>
                  <a:cubicBezTo>
                    <a:pt x="3614" y="9071"/>
                    <a:pt x="5488" y="8337"/>
                    <a:pt x="7063" y="6866"/>
                  </a:cubicBezTo>
                  <a:cubicBezTo>
                    <a:pt x="8639" y="5393"/>
                    <a:pt x="9500" y="3574"/>
                    <a:pt x="9852" y="2231"/>
                  </a:cubicBezTo>
                  <a:cubicBezTo>
                    <a:pt x="10034" y="1556"/>
                    <a:pt x="10114" y="995"/>
                    <a:pt x="10142" y="606"/>
                  </a:cubicBezTo>
                  <a:cubicBezTo>
                    <a:pt x="10170" y="218"/>
                    <a:pt x="10162" y="2"/>
                    <a:pt x="10145" y="1"/>
                  </a:cubicBezTo>
                  <a:cubicBezTo>
                    <a:pt x="10145" y="1"/>
                    <a:pt x="10145" y="1"/>
                    <a:pt x="10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014;p47">
              <a:extLst>
                <a:ext uri="{FF2B5EF4-FFF2-40B4-BE49-F238E27FC236}">
                  <a16:creationId xmlns:a16="http://schemas.microsoft.com/office/drawing/2014/main" id="{8D8406E0-6653-4754-809B-A710E340DF7D}"/>
                </a:ext>
              </a:extLst>
            </p:cNvPr>
            <p:cNvSpPr/>
            <p:nvPr/>
          </p:nvSpPr>
          <p:spPr>
            <a:xfrm>
              <a:off x="2686150" y="2625950"/>
              <a:ext cx="155350" cy="200725"/>
            </a:xfrm>
            <a:custGeom>
              <a:avLst/>
              <a:gdLst/>
              <a:ahLst/>
              <a:cxnLst/>
              <a:rect l="l" t="t" r="r" b="b"/>
              <a:pathLst>
                <a:path w="6214" h="8029" extrusionOk="0">
                  <a:moveTo>
                    <a:pt x="21" y="0"/>
                  </a:moveTo>
                  <a:cubicBezTo>
                    <a:pt x="21" y="0"/>
                    <a:pt x="21" y="0"/>
                    <a:pt x="21" y="0"/>
                  </a:cubicBezTo>
                  <a:cubicBezTo>
                    <a:pt x="1" y="2"/>
                    <a:pt x="0" y="151"/>
                    <a:pt x="15" y="424"/>
                  </a:cubicBezTo>
                  <a:cubicBezTo>
                    <a:pt x="24" y="697"/>
                    <a:pt x="81" y="1089"/>
                    <a:pt x="189" y="1566"/>
                  </a:cubicBezTo>
                  <a:cubicBezTo>
                    <a:pt x="294" y="2043"/>
                    <a:pt x="482" y="2598"/>
                    <a:pt x="745" y="3190"/>
                  </a:cubicBezTo>
                  <a:cubicBezTo>
                    <a:pt x="1333" y="4475"/>
                    <a:pt x="2205" y="5609"/>
                    <a:pt x="3297" y="6506"/>
                  </a:cubicBezTo>
                  <a:cubicBezTo>
                    <a:pt x="3802" y="6912"/>
                    <a:pt x="4291" y="7235"/>
                    <a:pt x="4726" y="7459"/>
                  </a:cubicBezTo>
                  <a:cubicBezTo>
                    <a:pt x="5157" y="7686"/>
                    <a:pt x="5522" y="7842"/>
                    <a:pt x="5785" y="7921"/>
                  </a:cubicBezTo>
                  <a:cubicBezTo>
                    <a:pt x="6002" y="7991"/>
                    <a:pt x="6140" y="8029"/>
                    <a:pt x="6182" y="8029"/>
                  </a:cubicBezTo>
                  <a:cubicBezTo>
                    <a:pt x="6190" y="8029"/>
                    <a:pt x="6195" y="8028"/>
                    <a:pt x="6196" y="8025"/>
                  </a:cubicBezTo>
                  <a:cubicBezTo>
                    <a:pt x="6213" y="7976"/>
                    <a:pt x="5644" y="7780"/>
                    <a:pt x="4820" y="7291"/>
                  </a:cubicBezTo>
                  <a:cubicBezTo>
                    <a:pt x="4406" y="7051"/>
                    <a:pt x="3942" y="6719"/>
                    <a:pt x="3458" y="6314"/>
                  </a:cubicBezTo>
                  <a:cubicBezTo>
                    <a:pt x="2415" y="5420"/>
                    <a:pt x="1569" y="4321"/>
                    <a:pt x="973" y="3084"/>
                  </a:cubicBezTo>
                  <a:cubicBezTo>
                    <a:pt x="705" y="2513"/>
                    <a:pt x="503" y="1979"/>
                    <a:pt x="376" y="1518"/>
                  </a:cubicBezTo>
                  <a:cubicBezTo>
                    <a:pt x="116" y="599"/>
                    <a:pt x="7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15;p47">
              <a:extLst>
                <a:ext uri="{FF2B5EF4-FFF2-40B4-BE49-F238E27FC236}">
                  <a16:creationId xmlns:a16="http://schemas.microsoft.com/office/drawing/2014/main" id="{E2CA8554-F6A6-4B76-B343-DE7073BBCEFD}"/>
                </a:ext>
              </a:extLst>
            </p:cNvPr>
            <p:cNvSpPr/>
            <p:nvPr/>
          </p:nvSpPr>
          <p:spPr>
            <a:xfrm>
              <a:off x="1859125" y="2623600"/>
              <a:ext cx="459200" cy="2228850"/>
            </a:xfrm>
            <a:custGeom>
              <a:avLst/>
              <a:gdLst/>
              <a:ahLst/>
              <a:cxnLst/>
              <a:rect l="l" t="t" r="r" b="b"/>
              <a:pathLst>
                <a:path w="18368" h="89154" extrusionOk="0">
                  <a:moveTo>
                    <a:pt x="18368" y="1"/>
                  </a:moveTo>
                  <a:cubicBezTo>
                    <a:pt x="18368" y="1"/>
                    <a:pt x="18347" y="78"/>
                    <a:pt x="18320" y="230"/>
                  </a:cubicBezTo>
                  <a:cubicBezTo>
                    <a:pt x="18292" y="396"/>
                    <a:pt x="18255" y="622"/>
                    <a:pt x="18207" y="911"/>
                  </a:cubicBezTo>
                  <a:cubicBezTo>
                    <a:pt x="18110" y="1525"/>
                    <a:pt x="17972" y="2405"/>
                    <a:pt x="17795" y="3533"/>
                  </a:cubicBezTo>
                  <a:cubicBezTo>
                    <a:pt x="17448" y="5812"/>
                    <a:pt x="16927" y="9105"/>
                    <a:pt x="16259" y="13171"/>
                  </a:cubicBezTo>
                  <a:cubicBezTo>
                    <a:pt x="14929" y="21303"/>
                    <a:pt x="12944" y="32513"/>
                    <a:pt x="10411" y="44827"/>
                  </a:cubicBezTo>
                  <a:cubicBezTo>
                    <a:pt x="7870" y="57145"/>
                    <a:pt x="5262" y="68228"/>
                    <a:pt x="3270" y="76224"/>
                  </a:cubicBezTo>
                  <a:cubicBezTo>
                    <a:pt x="2275" y="80221"/>
                    <a:pt x="1453" y="83453"/>
                    <a:pt x="870" y="85682"/>
                  </a:cubicBezTo>
                  <a:cubicBezTo>
                    <a:pt x="588" y="86789"/>
                    <a:pt x="367" y="87652"/>
                    <a:pt x="213" y="88252"/>
                  </a:cubicBezTo>
                  <a:cubicBezTo>
                    <a:pt x="142" y="88538"/>
                    <a:pt x="89" y="88760"/>
                    <a:pt x="48" y="88924"/>
                  </a:cubicBezTo>
                  <a:cubicBezTo>
                    <a:pt x="12" y="89074"/>
                    <a:pt x="1" y="89154"/>
                    <a:pt x="1" y="89154"/>
                  </a:cubicBezTo>
                  <a:cubicBezTo>
                    <a:pt x="1" y="89154"/>
                    <a:pt x="31" y="89079"/>
                    <a:pt x="75" y="88930"/>
                  </a:cubicBezTo>
                  <a:lnTo>
                    <a:pt x="266" y="88268"/>
                  </a:lnTo>
                  <a:lnTo>
                    <a:pt x="974" y="85709"/>
                  </a:lnTo>
                  <a:cubicBezTo>
                    <a:pt x="1587" y="83488"/>
                    <a:pt x="2438" y="80263"/>
                    <a:pt x="3457" y="76270"/>
                  </a:cubicBezTo>
                  <a:cubicBezTo>
                    <a:pt x="5496" y="68285"/>
                    <a:pt x="8136" y="57204"/>
                    <a:pt x="10677" y="44882"/>
                  </a:cubicBezTo>
                  <a:cubicBezTo>
                    <a:pt x="13211" y="32564"/>
                    <a:pt x="15167" y="21343"/>
                    <a:pt x="16450" y="13202"/>
                  </a:cubicBezTo>
                  <a:cubicBezTo>
                    <a:pt x="17093" y="9132"/>
                    <a:pt x="17585" y="5832"/>
                    <a:pt x="17899" y="3549"/>
                  </a:cubicBezTo>
                  <a:cubicBezTo>
                    <a:pt x="18056" y="2418"/>
                    <a:pt x="18176" y="1534"/>
                    <a:pt x="18260" y="920"/>
                  </a:cubicBezTo>
                  <a:cubicBezTo>
                    <a:pt x="18298" y="629"/>
                    <a:pt x="18327" y="401"/>
                    <a:pt x="18347" y="235"/>
                  </a:cubicBezTo>
                  <a:cubicBezTo>
                    <a:pt x="18365" y="81"/>
                    <a:pt x="18368" y="1"/>
                    <a:pt x="18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16;p47">
              <a:extLst>
                <a:ext uri="{FF2B5EF4-FFF2-40B4-BE49-F238E27FC236}">
                  <a16:creationId xmlns:a16="http://schemas.microsoft.com/office/drawing/2014/main" id="{D96038DA-88DE-468D-A4BB-300A6B0C1A79}"/>
                </a:ext>
              </a:extLst>
            </p:cNvPr>
            <p:cNvSpPr/>
            <p:nvPr/>
          </p:nvSpPr>
          <p:spPr>
            <a:xfrm>
              <a:off x="2557000" y="2768175"/>
              <a:ext cx="120575" cy="2139525"/>
            </a:xfrm>
            <a:custGeom>
              <a:avLst/>
              <a:gdLst/>
              <a:ahLst/>
              <a:cxnLst/>
              <a:rect l="l" t="t" r="r" b="b"/>
              <a:pathLst>
                <a:path w="4823" h="85581" extrusionOk="0">
                  <a:moveTo>
                    <a:pt x="3774" y="1"/>
                  </a:moveTo>
                  <a:cubicBezTo>
                    <a:pt x="3774" y="1"/>
                    <a:pt x="3774" y="1"/>
                    <a:pt x="3774" y="1"/>
                  </a:cubicBezTo>
                  <a:cubicBezTo>
                    <a:pt x="3770" y="1"/>
                    <a:pt x="3771" y="76"/>
                    <a:pt x="3779" y="222"/>
                  </a:cubicBezTo>
                  <a:cubicBezTo>
                    <a:pt x="3789" y="381"/>
                    <a:pt x="3802" y="596"/>
                    <a:pt x="3819" y="872"/>
                  </a:cubicBezTo>
                  <a:cubicBezTo>
                    <a:pt x="3861" y="1455"/>
                    <a:pt x="3922" y="2293"/>
                    <a:pt x="4000" y="3364"/>
                  </a:cubicBezTo>
                  <a:cubicBezTo>
                    <a:pt x="4152" y="5529"/>
                    <a:pt x="4327" y="8665"/>
                    <a:pt x="4451" y="12542"/>
                  </a:cubicBezTo>
                  <a:cubicBezTo>
                    <a:pt x="4548" y="16421"/>
                    <a:pt x="4586" y="21041"/>
                    <a:pt x="4466" y="26171"/>
                  </a:cubicBezTo>
                  <a:cubicBezTo>
                    <a:pt x="4350" y="31300"/>
                    <a:pt x="4077" y="36936"/>
                    <a:pt x="3677" y="42845"/>
                  </a:cubicBezTo>
                  <a:cubicBezTo>
                    <a:pt x="2861" y="54659"/>
                    <a:pt x="1778" y="65330"/>
                    <a:pt x="1091" y="73063"/>
                  </a:cubicBezTo>
                  <a:cubicBezTo>
                    <a:pt x="746" y="76918"/>
                    <a:pt x="465" y="80043"/>
                    <a:pt x="270" y="82220"/>
                  </a:cubicBezTo>
                  <a:cubicBezTo>
                    <a:pt x="180" y="83290"/>
                    <a:pt x="109" y="84128"/>
                    <a:pt x="60" y="84711"/>
                  </a:cubicBezTo>
                  <a:cubicBezTo>
                    <a:pt x="39" y="84986"/>
                    <a:pt x="24" y="85201"/>
                    <a:pt x="12" y="85360"/>
                  </a:cubicBezTo>
                  <a:cubicBezTo>
                    <a:pt x="4" y="85506"/>
                    <a:pt x="0" y="85581"/>
                    <a:pt x="6" y="85581"/>
                  </a:cubicBezTo>
                  <a:cubicBezTo>
                    <a:pt x="6" y="85581"/>
                    <a:pt x="6" y="85581"/>
                    <a:pt x="6" y="85581"/>
                  </a:cubicBezTo>
                  <a:cubicBezTo>
                    <a:pt x="10" y="85581"/>
                    <a:pt x="22" y="85507"/>
                    <a:pt x="39" y="85362"/>
                  </a:cubicBezTo>
                  <a:cubicBezTo>
                    <a:pt x="57" y="85204"/>
                    <a:pt x="82" y="84990"/>
                    <a:pt x="114" y="84716"/>
                  </a:cubicBezTo>
                  <a:cubicBezTo>
                    <a:pt x="175" y="84133"/>
                    <a:pt x="262" y="83299"/>
                    <a:pt x="374" y="82230"/>
                  </a:cubicBezTo>
                  <a:cubicBezTo>
                    <a:pt x="590" y="80055"/>
                    <a:pt x="900" y="76933"/>
                    <a:pt x="1283" y="73081"/>
                  </a:cubicBezTo>
                  <a:cubicBezTo>
                    <a:pt x="2017" y="65354"/>
                    <a:pt x="3132" y="54685"/>
                    <a:pt x="3947" y="42863"/>
                  </a:cubicBezTo>
                  <a:cubicBezTo>
                    <a:pt x="4348" y="36951"/>
                    <a:pt x="4614" y="31311"/>
                    <a:pt x="4716" y="26177"/>
                  </a:cubicBezTo>
                  <a:cubicBezTo>
                    <a:pt x="4822" y="21042"/>
                    <a:pt x="4764" y="16417"/>
                    <a:pt x="4642" y="12536"/>
                  </a:cubicBezTo>
                  <a:cubicBezTo>
                    <a:pt x="4495" y="8655"/>
                    <a:pt x="4291" y="5519"/>
                    <a:pt x="4105" y="3356"/>
                  </a:cubicBezTo>
                  <a:cubicBezTo>
                    <a:pt x="4006" y="2286"/>
                    <a:pt x="3928" y="1450"/>
                    <a:pt x="3874" y="867"/>
                  </a:cubicBezTo>
                  <a:cubicBezTo>
                    <a:pt x="3845" y="593"/>
                    <a:pt x="3824" y="378"/>
                    <a:pt x="3806" y="220"/>
                  </a:cubicBezTo>
                  <a:cubicBezTo>
                    <a:pt x="3790" y="75"/>
                    <a:pt x="3780" y="1"/>
                    <a:pt x="3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017;p47">
              <a:extLst>
                <a:ext uri="{FF2B5EF4-FFF2-40B4-BE49-F238E27FC236}">
                  <a16:creationId xmlns:a16="http://schemas.microsoft.com/office/drawing/2014/main" id="{2CBCFB63-8B25-42A1-80EB-0AD5C3E1D985}"/>
                </a:ext>
              </a:extLst>
            </p:cNvPr>
            <p:cNvSpPr/>
            <p:nvPr/>
          </p:nvSpPr>
          <p:spPr>
            <a:xfrm>
              <a:off x="2272525" y="4877050"/>
              <a:ext cx="463175" cy="51450"/>
            </a:xfrm>
            <a:custGeom>
              <a:avLst/>
              <a:gdLst/>
              <a:ahLst/>
              <a:cxnLst/>
              <a:rect l="l" t="t" r="r" b="b"/>
              <a:pathLst>
                <a:path w="18527" h="2058" extrusionOk="0">
                  <a:moveTo>
                    <a:pt x="18437" y="0"/>
                  </a:moveTo>
                  <a:cubicBezTo>
                    <a:pt x="17833" y="0"/>
                    <a:pt x="13948" y="377"/>
                    <a:pt x="9250" y="894"/>
                  </a:cubicBezTo>
                  <a:cubicBezTo>
                    <a:pt x="4136" y="1457"/>
                    <a:pt x="1" y="1973"/>
                    <a:pt x="8" y="2048"/>
                  </a:cubicBezTo>
                  <a:cubicBezTo>
                    <a:pt x="9" y="2055"/>
                    <a:pt x="37" y="2058"/>
                    <a:pt x="91" y="2058"/>
                  </a:cubicBezTo>
                  <a:cubicBezTo>
                    <a:pt x="702" y="2058"/>
                    <a:pt x="4586" y="1680"/>
                    <a:pt x="9279" y="1163"/>
                  </a:cubicBezTo>
                  <a:cubicBezTo>
                    <a:pt x="14390" y="601"/>
                    <a:pt x="18527" y="84"/>
                    <a:pt x="18519" y="9"/>
                  </a:cubicBezTo>
                  <a:cubicBezTo>
                    <a:pt x="18518" y="3"/>
                    <a:pt x="18491" y="0"/>
                    <a:pt x="18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2469;p47">
            <a:extLst>
              <a:ext uri="{FF2B5EF4-FFF2-40B4-BE49-F238E27FC236}">
                <a16:creationId xmlns:a16="http://schemas.microsoft.com/office/drawing/2014/main" id="{FDF3A03F-ED01-492E-BD28-484C3776B93F}"/>
              </a:ext>
            </a:extLst>
          </p:cNvPr>
          <p:cNvGrpSpPr/>
          <p:nvPr/>
        </p:nvGrpSpPr>
        <p:grpSpPr>
          <a:xfrm>
            <a:off x="-14894" y="3403925"/>
            <a:ext cx="2205831" cy="1719520"/>
            <a:chOff x="466975" y="238125"/>
            <a:chExt cx="6718950" cy="5237650"/>
          </a:xfrm>
        </p:grpSpPr>
        <p:sp>
          <p:nvSpPr>
            <p:cNvPr id="156" name="Google Shape;2470;p47">
              <a:extLst>
                <a:ext uri="{FF2B5EF4-FFF2-40B4-BE49-F238E27FC236}">
                  <a16:creationId xmlns:a16="http://schemas.microsoft.com/office/drawing/2014/main" id="{922E6707-BA20-4EBA-99F5-DDD2ADD986C9}"/>
                </a:ext>
              </a:extLst>
            </p:cNvPr>
            <p:cNvSpPr/>
            <p:nvPr/>
          </p:nvSpPr>
          <p:spPr>
            <a:xfrm>
              <a:off x="3989025" y="3513600"/>
              <a:ext cx="107075" cy="1962175"/>
            </a:xfrm>
            <a:custGeom>
              <a:avLst/>
              <a:gdLst/>
              <a:ahLst/>
              <a:cxnLst/>
              <a:rect l="l" t="t" r="r" b="b"/>
              <a:pathLst>
                <a:path w="4283" h="78487" extrusionOk="0">
                  <a:moveTo>
                    <a:pt x="0" y="1"/>
                  </a:moveTo>
                  <a:lnTo>
                    <a:pt x="0" y="78486"/>
                  </a:lnTo>
                  <a:lnTo>
                    <a:pt x="4283" y="78486"/>
                  </a:lnTo>
                  <a:lnTo>
                    <a:pt x="42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71;p47">
              <a:extLst>
                <a:ext uri="{FF2B5EF4-FFF2-40B4-BE49-F238E27FC236}">
                  <a16:creationId xmlns:a16="http://schemas.microsoft.com/office/drawing/2014/main" id="{514FDC8F-7117-44D0-A95F-3F133D93FA4C}"/>
                </a:ext>
              </a:extLst>
            </p:cNvPr>
            <p:cNvSpPr/>
            <p:nvPr/>
          </p:nvSpPr>
          <p:spPr>
            <a:xfrm>
              <a:off x="3267500" y="4757375"/>
              <a:ext cx="800550" cy="718400"/>
            </a:xfrm>
            <a:custGeom>
              <a:avLst/>
              <a:gdLst/>
              <a:ahLst/>
              <a:cxnLst/>
              <a:rect l="l" t="t" r="r" b="b"/>
              <a:pathLst>
                <a:path w="32022" h="28736" extrusionOk="0">
                  <a:moveTo>
                    <a:pt x="29880" y="0"/>
                  </a:moveTo>
                  <a:lnTo>
                    <a:pt x="0" y="28735"/>
                  </a:lnTo>
                  <a:lnTo>
                    <a:pt x="4187" y="28735"/>
                  </a:lnTo>
                  <a:lnTo>
                    <a:pt x="32021" y="1915"/>
                  </a:lnTo>
                  <a:lnTo>
                    <a:pt x="29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72;p47">
              <a:extLst>
                <a:ext uri="{FF2B5EF4-FFF2-40B4-BE49-F238E27FC236}">
                  <a16:creationId xmlns:a16="http://schemas.microsoft.com/office/drawing/2014/main" id="{BC2829D5-D63B-4D23-9E3D-2D9B50C8028E}"/>
                </a:ext>
              </a:extLst>
            </p:cNvPr>
            <p:cNvSpPr/>
            <p:nvPr/>
          </p:nvSpPr>
          <p:spPr>
            <a:xfrm>
              <a:off x="4014950" y="4757375"/>
              <a:ext cx="798925" cy="718400"/>
            </a:xfrm>
            <a:custGeom>
              <a:avLst/>
              <a:gdLst/>
              <a:ahLst/>
              <a:cxnLst/>
              <a:rect l="l" t="t" r="r" b="b"/>
              <a:pathLst>
                <a:path w="31957" h="28736" extrusionOk="0">
                  <a:moveTo>
                    <a:pt x="2143" y="0"/>
                  </a:moveTo>
                  <a:lnTo>
                    <a:pt x="0" y="1915"/>
                  </a:lnTo>
                  <a:lnTo>
                    <a:pt x="27835" y="28735"/>
                  </a:lnTo>
                  <a:lnTo>
                    <a:pt x="31957" y="28672"/>
                  </a:lnTo>
                  <a:lnTo>
                    <a:pt x="21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73;p47">
              <a:extLst>
                <a:ext uri="{FF2B5EF4-FFF2-40B4-BE49-F238E27FC236}">
                  <a16:creationId xmlns:a16="http://schemas.microsoft.com/office/drawing/2014/main" id="{593EB650-7624-4592-AE97-2A24BC6E0B1D}"/>
                </a:ext>
              </a:extLst>
            </p:cNvPr>
            <p:cNvSpPr/>
            <p:nvPr/>
          </p:nvSpPr>
          <p:spPr>
            <a:xfrm>
              <a:off x="1645925" y="332700"/>
              <a:ext cx="4821900" cy="3514675"/>
            </a:xfrm>
            <a:custGeom>
              <a:avLst/>
              <a:gdLst/>
              <a:ahLst/>
              <a:cxnLst/>
              <a:rect l="l" t="t" r="r" b="b"/>
              <a:pathLst>
                <a:path w="192876" h="140587" extrusionOk="0">
                  <a:moveTo>
                    <a:pt x="0" y="1"/>
                  </a:moveTo>
                  <a:lnTo>
                    <a:pt x="0" y="140587"/>
                  </a:lnTo>
                  <a:lnTo>
                    <a:pt x="192876" y="140587"/>
                  </a:lnTo>
                  <a:lnTo>
                    <a:pt x="1928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74;p47">
              <a:extLst>
                <a:ext uri="{FF2B5EF4-FFF2-40B4-BE49-F238E27FC236}">
                  <a16:creationId xmlns:a16="http://schemas.microsoft.com/office/drawing/2014/main" id="{569449EB-8A83-4A9B-9796-45ACB74DE32F}"/>
                </a:ext>
              </a:extLst>
            </p:cNvPr>
            <p:cNvSpPr/>
            <p:nvPr/>
          </p:nvSpPr>
          <p:spPr>
            <a:xfrm>
              <a:off x="1642450" y="329200"/>
              <a:ext cx="4828225" cy="3521375"/>
            </a:xfrm>
            <a:custGeom>
              <a:avLst/>
              <a:gdLst/>
              <a:ahLst/>
              <a:cxnLst/>
              <a:rect l="l" t="t" r="r" b="b"/>
              <a:pathLst>
                <a:path w="193129" h="140855" extrusionOk="0">
                  <a:moveTo>
                    <a:pt x="0" y="0"/>
                  </a:moveTo>
                  <a:lnTo>
                    <a:pt x="0" y="141"/>
                  </a:lnTo>
                  <a:cubicBezTo>
                    <a:pt x="5" y="50570"/>
                    <a:pt x="9" y="98380"/>
                    <a:pt x="13" y="140727"/>
                  </a:cubicBezTo>
                  <a:lnTo>
                    <a:pt x="13" y="140855"/>
                  </a:lnTo>
                  <a:lnTo>
                    <a:pt x="141" y="140855"/>
                  </a:lnTo>
                  <a:lnTo>
                    <a:pt x="193015" y="140727"/>
                  </a:lnTo>
                  <a:lnTo>
                    <a:pt x="267" y="140600"/>
                  </a:lnTo>
                  <a:lnTo>
                    <a:pt x="267" y="140600"/>
                  </a:lnTo>
                  <a:cubicBezTo>
                    <a:pt x="272" y="98325"/>
                    <a:pt x="276" y="50607"/>
                    <a:pt x="281" y="281"/>
                  </a:cubicBezTo>
                  <a:lnTo>
                    <a:pt x="281" y="281"/>
                  </a:lnTo>
                  <a:lnTo>
                    <a:pt x="192900" y="254"/>
                  </a:lnTo>
                  <a:lnTo>
                    <a:pt x="192900" y="254"/>
                  </a:lnTo>
                  <a:cubicBezTo>
                    <a:pt x="192970" y="85430"/>
                    <a:pt x="193015" y="139787"/>
                    <a:pt x="193015" y="140727"/>
                  </a:cubicBezTo>
                  <a:cubicBezTo>
                    <a:pt x="193015" y="139788"/>
                    <a:pt x="193058" y="85381"/>
                    <a:pt x="193129" y="142"/>
                  </a:cubicBezTo>
                  <a:lnTo>
                    <a:pt x="193129" y="28"/>
                  </a:lnTo>
                  <a:lnTo>
                    <a:pt x="193013" y="28"/>
                  </a:lnTo>
                  <a:lnTo>
                    <a:pt x="1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75;p47">
              <a:extLst>
                <a:ext uri="{FF2B5EF4-FFF2-40B4-BE49-F238E27FC236}">
                  <a16:creationId xmlns:a16="http://schemas.microsoft.com/office/drawing/2014/main" id="{CDFDDFEB-7ADE-4ED1-9AFD-84466F739C39}"/>
                </a:ext>
              </a:extLst>
            </p:cNvPr>
            <p:cNvSpPr/>
            <p:nvPr/>
          </p:nvSpPr>
          <p:spPr>
            <a:xfrm>
              <a:off x="2221225" y="688950"/>
              <a:ext cx="93850" cy="116075"/>
            </a:xfrm>
            <a:custGeom>
              <a:avLst/>
              <a:gdLst/>
              <a:ahLst/>
              <a:cxnLst/>
              <a:rect l="l" t="t" r="r" b="b"/>
              <a:pathLst>
                <a:path w="3754" h="4643" extrusionOk="0">
                  <a:moveTo>
                    <a:pt x="1" y="0"/>
                  </a:moveTo>
                  <a:lnTo>
                    <a:pt x="1" y="424"/>
                  </a:lnTo>
                  <a:lnTo>
                    <a:pt x="1632" y="424"/>
                  </a:lnTo>
                  <a:lnTo>
                    <a:pt x="1632" y="4642"/>
                  </a:lnTo>
                  <a:lnTo>
                    <a:pt x="2122" y="4642"/>
                  </a:lnTo>
                  <a:lnTo>
                    <a:pt x="2122" y="424"/>
                  </a:lnTo>
                  <a:lnTo>
                    <a:pt x="3753" y="424"/>
                  </a:lnTo>
                  <a:lnTo>
                    <a:pt x="37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76;p47">
              <a:extLst>
                <a:ext uri="{FF2B5EF4-FFF2-40B4-BE49-F238E27FC236}">
                  <a16:creationId xmlns:a16="http://schemas.microsoft.com/office/drawing/2014/main" id="{F0CF2C3A-08BD-4AF3-8AB2-7D61487C43E8}"/>
                </a:ext>
              </a:extLst>
            </p:cNvPr>
            <p:cNvSpPr/>
            <p:nvPr/>
          </p:nvSpPr>
          <p:spPr>
            <a:xfrm>
              <a:off x="2322750" y="687925"/>
              <a:ext cx="121875" cy="118075"/>
            </a:xfrm>
            <a:custGeom>
              <a:avLst/>
              <a:gdLst/>
              <a:ahLst/>
              <a:cxnLst/>
              <a:rect l="l" t="t" r="r" b="b"/>
              <a:pathLst>
                <a:path w="4875" h="4723" extrusionOk="0">
                  <a:moveTo>
                    <a:pt x="2441" y="439"/>
                  </a:moveTo>
                  <a:cubicBezTo>
                    <a:pt x="3553" y="439"/>
                    <a:pt x="4384" y="1255"/>
                    <a:pt x="4384" y="2362"/>
                  </a:cubicBezTo>
                  <a:cubicBezTo>
                    <a:pt x="4384" y="3469"/>
                    <a:pt x="3553" y="4284"/>
                    <a:pt x="2441" y="4284"/>
                  </a:cubicBezTo>
                  <a:cubicBezTo>
                    <a:pt x="1319" y="4284"/>
                    <a:pt x="483" y="3469"/>
                    <a:pt x="483" y="2362"/>
                  </a:cubicBezTo>
                  <a:cubicBezTo>
                    <a:pt x="483" y="1255"/>
                    <a:pt x="1319" y="439"/>
                    <a:pt x="2441" y="439"/>
                  </a:cubicBezTo>
                  <a:close/>
                  <a:moveTo>
                    <a:pt x="2441" y="0"/>
                  </a:moveTo>
                  <a:cubicBezTo>
                    <a:pt x="1034" y="0"/>
                    <a:pt x="0" y="1009"/>
                    <a:pt x="0" y="2362"/>
                  </a:cubicBezTo>
                  <a:cubicBezTo>
                    <a:pt x="0" y="3715"/>
                    <a:pt x="1034" y="4722"/>
                    <a:pt x="2441" y="4722"/>
                  </a:cubicBezTo>
                  <a:cubicBezTo>
                    <a:pt x="3833" y="4722"/>
                    <a:pt x="4874" y="3722"/>
                    <a:pt x="4874" y="2362"/>
                  </a:cubicBezTo>
                  <a:cubicBezTo>
                    <a:pt x="4874" y="1002"/>
                    <a:pt x="3833" y="0"/>
                    <a:pt x="24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77;p47">
              <a:extLst>
                <a:ext uri="{FF2B5EF4-FFF2-40B4-BE49-F238E27FC236}">
                  <a16:creationId xmlns:a16="http://schemas.microsoft.com/office/drawing/2014/main" id="{F140CD94-B5E3-4463-B196-F1C75F6E3312}"/>
                </a:ext>
              </a:extLst>
            </p:cNvPr>
            <p:cNvSpPr/>
            <p:nvPr/>
          </p:nvSpPr>
          <p:spPr>
            <a:xfrm>
              <a:off x="2515600" y="688950"/>
              <a:ext cx="109450" cy="116075"/>
            </a:xfrm>
            <a:custGeom>
              <a:avLst/>
              <a:gdLst/>
              <a:ahLst/>
              <a:cxnLst/>
              <a:rect l="l" t="t" r="r" b="b"/>
              <a:pathLst>
                <a:path w="4378" h="4643" extrusionOk="0">
                  <a:moveTo>
                    <a:pt x="1864" y="423"/>
                  </a:moveTo>
                  <a:cubicBezTo>
                    <a:pt x="3098" y="423"/>
                    <a:pt x="3894" y="1206"/>
                    <a:pt x="3894" y="2320"/>
                  </a:cubicBezTo>
                  <a:cubicBezTo>
                    <a:pt x="3894" y="3434"/>
                    <a:pt x="3098" y="4216"/>
                    <a:pt x="1864" y="4216"/>
                  </a:cubicBezTo>
                  <a:lnTo>
                    <a:pt x="493" y="4216"/>
                  </a:lnTo>
                  <a:lnTo>
                    <a:pt x="493" y="423"/>
                  </a:lnTo>
                  <a:close/>
                  <a:moveTo>
                    <a:pt x="1" y="0"/>
                  </a:moveTo>
                  <a:lnTo>
                    <a:pt x="1" y="4642"/>
                  </a:lnTo>
                  <a:lnTo>
                    <a:pt x="1891" y="4642"/>
                  </a:lnTo>
                  <a:cubicBezTo>
                    <a:pt x="3377" y="4642"/>
                    <a:pt x="4378" y="3687"/>
                    <a:pt x="4378" y="2321"/>
                  </a:cubicBezTo>
                  <a:cubicBezTo>
                    <a:pt x="4378" y="954"/>
                    <a:pt x="3376" y="0"/>
                    <a:pt x="18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78;p47">
              <a:extLst>
                <a:ext uri="{FF2B5EF4-FFF2-40B4-BE49-F238E27FC236}">
                  <a16:creationId xmlns:a16="http://schemas.microsoft.com/office/drawing/2014/main" id="{7461C5C5-2DE5-4275-8FB3-826850DBCBE1}"/>
                </a:ext>
              </a:extLst>
            </p:cNvPr>
            <p:cNvSpPr/>
            <p:nvPr/>
          </p:nvSpPr>
          <p:spPr>
            <a:xfrm>
              <a:off x="2642375" y="687925"/>
              <a:ext cx="121850" cy="118075"/>
            </a:xfrm>
            <a:custGeom>
              <a:avLst/>
              <a:gdLst/>
              <a:ahLst/>
              <a:cxnLst/>
              <a:rect l="l" t="t" r="r" b="b"/>
              <a:pathLst>
                <a:path w="4874" h="4723" extrusionOk="0">
                  <a:moveTo>
                    <a:pt x="2440" y="439"/>
                  </a:moveTo>
                  <a:cubicBezTo>
                    <a:pt x="3554" y="439"/>
                    <a:pt x="4383" y="1255"/>
                    <a:pt x="4383" y="2362"/>
                  </a:cubicBezTo>
                  <a:cubicBezTo>
                    <a:pt x="4383" y="3469"/>
                    <a:pt x="3554" y="4284"/>
                    <a:pt x="2440" y="4284"/>
                  </a:cubicBezTo>
                  <a:cubicBezTo>
                    <a:pt x="1320" y="4284"/>
                    <a:pt x="484" y="3469"/>
                    <a:pt x="484" y="2362"/>
                  </a:cubicBezTo>
                  <a:cubicBezTo>
                    <a:pt x="484" y="1255"/>
                    <a:pt x="1320" y="439"/>
                    <a:pt x="2440" y="439"/>
                  </a:cubicBezTo>
                  <a:close/>
                  <a:moveTo>
                    <a:pt x="2440" y="0"/>
                  </a:moveTo>
                  <a:cubicBezTo>
                    <a:pt x="1035" y="0"/>
                    <a:pt x="1" y="1009"/>
                    <a:pt x="1" y="2362"/>
                  </a:cubicBezTo>
                  <a:cubicBezTo>
                    <a:pt x="1" y="3715"/>
                    <a:pt x="1035" y="4722"/>
                    <a:pt x="2440" y="4722"/>
                  </a:cubicBezTo>
                  <a:cubicBezTo>
                    <a:pt x="3832" y="4722"/>
                    <a:pt x="4873" y="3722"/>
                    <a:pt x="4873" y="2362"/>
                  </a:cubicBezTo>
                  <a:cubicBezTo>
                    <a:pt x="4873" y="1002"/>
                    <a:pt x="3832" y="0"/>
                    <a:pt x="24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79;p47">
              <a:extLst>
                <a:ext uri="{FF2B5EF4-FFF2-40B4-BE49-F238E27FC236}">
                  <a16:creationId xmlns:a16="http://schemas.microsoft.com/office/drawing/2014/main" id="{DBAE5628-9E84-4BE3-9EB3-66AEE2300CFE}"/>
                </a:ext>
              </a:extLst>
            </p:cNvPr>
            <p:cNvSpPr/>
            <p:nvPr/>
          </p:nvSpPr>
          <p:spPr>
            <a:xfrm>
              <a:off x="3791700" y="688950"/>
              <a:ext cx="172100" cy="116075"/>
            </a:xfrm>
            <a:custGeom>
              <a:avLst/>
              <a:gdLst/>
              <a:ahLst/>
              <a:cxnLst/>
              <a:rect l="l" t="t" r="r" b="b"/>
              <a:pathLst>
                <a:path w="6884" h="4643" extrusionOk="0">
                  <a:moveTo>
                    <a:pt x="0" y="0"/>
                  </a:moveTo>
                  <a:lnTo>
                    <a:pt x="1564" y="4642"/>
                  </a:lnTo>
                  <a:lnTo>
                    <a:pt x="2075" y="4642"/>
                  </a:lnTo>
                  <a:lnTo>
                    <a:pt x="3441" y="683"/>
                  </a:lnTo>
                  <a:lnTo>
                    <a:pt x="4801" y="4642"/>
                  </a:lnTo>
                  <a:lnTo>
                    <a:pt x="5317" y="4642"/>
                  </a:lnTo>
                  <a:lnTo>
                    <a:pt x="6883" y="0"/>
                  </a:lnTo>
                  <a:lnTo>
                    <a:pt x="6411" y="0"/>
                  </a:lnTo>
                  <a:lnTo>
                    <a:pt x="5051" y="4011"/>
                  </a:lnTo>
                  <a:lnTo>
                    <a:pt x="3685" y="0"/>
                  </a:lnTo>
                  <a:lnTo>
                    <a:pt x="3229" y="0"/>
                  </a:lnTo>
                  <a:lnTo>
                    <a:pt x="1842" y="3992"/>
                  </a:lnTo>
                  <a:lnTo>
                    <a:pt x="5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80;p47">
              <a:extLst>
                <a:ext uri="{FF2B5EF4-FFF2-40B4-BE49-F238E27FC236}">
                  <a16:creationId xmlns:a16="http://schemas.microsoft.com/office/drawing/2014/main" id="{CC06D6EC-21EA-46C6-B991-68EBEC3378A2}"/>
                </a:ext>
              </a:extLst>
            </p:cNvPr>
            <p:cNvSpPr/>
            <p:nvPr/>
          </p:nvSpPr>
          <p:spPr>
            <a:xfrm>
              <a:off x="3974975" y="687925"/>
              <a:ext cx="121825" cy="118075"/>
            </a:xfrm>
            <a:custGeom>
              <a:avLst/>
              <a:gdLst/>
              <a:ahLst/>
              <a:cxnLst/>
              <a:rect l="l" t="t" r="r" b="b"/>
              <a:pathLst>
                <a:path w="4873" h="4723" extrusionOk="0">
                  <a:moveTo>
                    <a:pt x="2440" y="439"/>
                  </a:moveTo>
                  <a:cubicBezTo>
                    <a:pt x="3554" y="439"/>
                    <a:pt x="4383" y="1255"/>
                    <a:pt x="4383" y="2362"/>
                  </a:cubicBezTo>
                  <a:cubicBezTo>
                    <a:pt x="4383" y="3469"/>
                    <a:pt x="3554" y="4284"/>
                    <a:pt x="2440" y="4284"/>
                  </a:cubicBezTo>
                  <a:cubicBezTo>
                    <a:pt x="1320" y="4284"/>
                    <a:pt x="484" y="3469"/>
                    <a:pt x="484" y="2362"/>
                  </a:cubicBezTo>
                  <a:cubicBezTo>
                    <a:pt x="484" y="1255"/>
                    <a:pt x="1320" y="439"/>
                    <a:pt x="2440" y="439"/>
                  </a:cubicBezTo>
                  <a:close/>
                  <a:moveTo>
                    <a:pt x="2440" y="0"/>
                  </a:moveTo>
                  <a:cubicBezTo>
                    <a:pt x="1035" y="0"/>
                    <a:pt x="0" y="1009"/>
                    <a:pt x="0" y="2362"/>
                  </a:cubicBezTo>
                  <a:cubicBezTo>
                    <a:pt x="0" y="3715"/>
                    <a:pt x="1035" y="4722"/>
                    <a:pt x="2440" y="4722"/>
                  </a:cubicBezTo>
                  <a:cubicBezTo>
                    <a:pt x="3833" y="4722"/>
                    <a:pt x="4873" y="3722"/>
                    <a:pt x="4873" y="2362"/>
                  </a:cubicBezTo>
                  <a:cubicBezTo>
                    <a:pt x="4873" y="1002"/>
                    <a:pt x="3833" y="0"/>
                    <a:pt x="24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81;p47">
              <a:extLst>
                <a:ext uri="{FF2B5EF4-FFF2-40B4-BE49-F238E27FC236}">
                  <a16:creationId xmlns:a16="http://schemas.microsoft.com/office/drawing/2014/main" id="{9CF7835B-3014-4A7F-B952-57E5DC949D7C}"/>
                </a:ext>
              </a:extLst>
            </p:cNvPr>
            <p:cNvSpPr/>
            <p:nvPr/>
          </p:nvSpPr>
          <p:spPr>
            <a:xfrm>
              <a:off x="4124400" y="688950"/>
              <a:ext cx="92725" cy="116075"/>
            </a:xfrm>
            <a:custGeom>
              <a:avLst/>
              <a:gdLst/>
              <a:ahLst/>
              <a:cxnLst/>
              <a:rect l="l" t="t" r="r" b="b"/>
              <a:pathLst>
                <a:path w="3709" h="4643" extrusionOk="0">
                  <a:moveTo>
                    <a:pt x="1724" y="424"/>
                  </a:moveTo>
                  <a:cubicBezTo>
                    <a:pt x="2651" y="424"/>
                    <a:pt x="3143" y="849"/>
                    <a:pt x="3143" y="1590"/>
                  </a:cubicBezTo>
                  <a:cubicBezTo>
                    <a:pt x="3143" y="2321"/>
                    <a:pt x="2653" y="2751"/>
                    <a:pt x="1724" y="2751"/>
                  </a:cubicBezTo>
                  <a:lnTo>
                    <a:pt x="491" y="2751"/>
                  </a:lnTo>
                  <a:lnTo>
                    <a:pt x="491" y="424"/>
                  </a:lnTo>
                  <a:close/>
                  <a:moveTo>
                    <a:pt x="0" y="0"/>
                  </a:moveTo>
                  <a:lnTo>
                    <a:pt x="0" y="4641"/>
                  </a:lnTo>
                  <a:lnTo>
                    <a:pt x="491" y="4641"/>
                  </a:lnTo>
                  <a:lnTo>
                    <a:pt x="491" y="3168"/>
                  </a:lnTo>
                  <a:lnTo>
                    <a:pt x="1738" y="3168"/>
                  </a:lnTo>
                  <a:cubicBezTo>
                    <a:pt x="1862" y="3168"/>
                    <a:pt x="1986" y="3163"/>
                    <a:pt x="2109" y="3149"/>
                  </a:cubicBezTo>
                  <a:lnTo>
                    <a:pt x="3170" y="4642"/>
                  </a:lnTo>
                  <a:lnTo>
                    <a:pt x="3708" y="4641"/>
                  </a:lnTo>
                  <a:lnTo>
                    <a:pt x="2574" y="3049"/>
                  </a:lnTo>
                  <a:cubicBezTo>
                    <a:pt x="3250" y="2831"/>
                    <a:pt x="3635" y="2321"/>
                    <a:pt x="3635" y="1592"/>
                  </a:cubicBezTo>
                  <a:cubicBezTo>
                    <a:pt x="3635" y="597"/>
                    <a:pt x="2918" y="0"/>
                    <a:pt x="1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82;p47">
              <a:extLst>
                <a:ext uri="{FF2B5EF4-FFF2-40B4-BE49-F238E27FC236}">
                  <a16:creationId xmlns:a16="http://schemas.microsoft.com/office/drawing/2014/main" id="{97850AE4-3CF9-45D6-9C63-19C92F9C942F}"/>
                </a:ext>
              </a:extLst>
            </p:cNvPr>
            <p:cNvSpPr/>
            <p:nvPr/>
          </p:nvSpPr>
          <p:spPr>
            <a:xfrm>
              <a:off x="4244300" y="688950"/>
              <a:ext cx="98025" cy="116075"/>
            </a:xfrm>
            <a:custGeom>
              <a:avLst/>
              <a:gdLst/>
              <a:ahLst/>
              <a:cxnLst/>
              <a:rect l="l" t="t" r="r" b="b"/>
              <a:pathLst>
                <a:path w="3921" h="4643" extrusionOk="0">
                  <a:moveTo>
                    <a:pt x="1" y="0"/>
                  </a:moveTo>
                  <a:lnTo>
                    <a:pt x="1" y="4642"/>
                  </a:lnTo>
                  <a:lnTo>
                    <a:pt x="491" y="4642"/>
                  </a:lnTo>
                  <a:lnTo>
                    <a:pt x="491" y="3421"/>
                  </a:lnTo>
                  <a:lnTo>
                    <a:pt x="1440" y="2460"/>
                  </a:lnTo>
                  <a:lnTo>
                    <a:pt x="3336" y="4642"/>
                  </a:lnTo>
                  <a:lnTo>
                    <a:pt x="3921" y="4642"/>
                  </a:lnTo>
                  <a:lnTo>
                    <a:pt x="1771" y="2102"/>
                  </a:lnTo>
                  <a:lnTo>
                    <a:pt x="3780" y="0"/>
                  </a:lnTo>
                  <a:lnTo>
                    <a:pt x="3217" y="0"/>
                  </a:lnTo>
                  <a:lnTo>
                    <a:pt x="491" y="2804"/>
                  </a:lnTo>
                  <a:lnTo>
                    <a:pt x="4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83;p47">
              <a:extLst>
                <a:ext uri="{FF2B5EF4-FFF2-40B4-BE49-F238E27FC236}">
                  <a16:creationId xmlns:a16="http://schemas.microsoft.com/office/drawing/2014/main" id="{273C4A88-93D7-4870-AF5D-9DF20A5B7220}"/>
                </a:ext>
              </a:extLst>
            </p:cNvPr>
            <p:cNvSpPr/>
            <p:nvPr/>
          </p:nvSpPr>
          <p:spPr>
            <a:xfrm>
              <a:off x="5254950" y="688950"/>
              <a:ext cx="109450" cy="116075"/>
            </a:xfrm>
            <a:custGeom>
              <a:avLst/>
              <a:gdLst/>
              <a:ahLst/>
              <a:cxnLst/>
              <a:rect l="l" t="t" r="r" b="b"/>
              <a:pathLst>
                <a:path w="4378" h="4643" extrusionOk="0">
                  <a:moveTo>
                    <a:pt x="1865" y="423"/>
                  </a:moveTo>
                  <a:cubicBezTo>
                    <a:pt x="3099" y="423"/>
                    <a:pt x="3894" y="1206"/>
                    <a:pt x="3894" y="2320"/>
                  </a:cubicBezTo>
                  <a:cubicBezTo>
                    <a:pt x="3894" y="3434"/>
                    <a:pt x="3099" y="4216"/>
                    <a:pt x="1865" y="4216"/>
                  </a:cubicBezTo>
                  <a:lnTo>
                    <a:pt x="492" y="4216"/>
                  </a:lnTo>
                  <a:lnTo>
                    <a:pt x="492" y="423"/>
                  </a:lnTo>
                  <a:close/>
                  <a:moveTo>
                    <a:pt x="1" y="0"/>
                  </a:moveTo>
                  <a:lnTo>
                    <a:pt x="1" y="4642"/>
                  </a:lnTo>
                  <a:lnTo>
                    <a:pt x="1892" y="4642"/>
                  </a:lnTo>
                  <a:cubicBezTo>
                    <a:pt x="3377" y="4642"/>
                    <a:pt x="4377" y="3687"/>
                    <a:pt x="4377" y="2321"/>
                  </a:cubicBezTo>
                  <a:cubicBezTo>
                    <a:pt x="4377" y="954"/>
                    <a:pt x="3377"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84;p47">
              <a:extLst>
                <a:ext uri="{FF2B5EF4-FFF2-40B4-BE49-F238E27FC236}">
                  <a16:creationId xmlns:a16="http://schemas.microsoft.com/office/drawing/2014/main" id="{C64F5A78-BDDE-4473-90E5-FE0BD7617E71}"/>
                </a:ext>
              </a:extLst>
            </p:cNvPr>
            <p:cNvSpPr/>
            <p:nvPr/>
          </p:nvSpPr>
          <p:spPr>
            <a:xfrm>
              <a:off x="5381675" y="687925"/>
              <a:ext cx="121925" cy="118075"/>
            </a:xfrm>
            <a:custGeom>
              <a:avLst/>
              <a:gdLst/>
              <a:ahLst/>
              <a:cxnLst/>
              <a:rect l="l" t="t" r="r" b="b"/>
              <a:pathLst>
                <a:path w="4877" h="4723" extrusionOk="0">
                  <a:moveTo>
                    <a:pt x="2441" y="439"/>
                  </a:moveTo>
                  <a:cubicBezTo>
                    <a:pt x="3555" y="439"/>
                    <a:pt x="4384" y="1255"/>
                    <a:pt x="4384" y="2362"/>
                  </a:cubicBezTo>
                  <a:cubicBezTo>
                    <a:pt x="4384" y="3469"/>
                    <a:pt x="3555" y="4284"/>
                    <a:pt x="2441" y="4284"/>
                  </a:cubicBezTo>
                  <a:cubicBezTo>
                    <a:pt x="1322" y="4284"/>
                    <a:pt x="486" y="3469"/>
                    <a:pt x="486" y="2362"/>
                  </a:cubicBezTo>
                  <a:cubicBezTo>
                    <a:pt x="486" y="1255"/>
                    <a:pt x="1322" y="439"/>
                    <a:pt x="2441" y="439"/>
                  </a:cubicBezTo>
                  <a:close/>
                  <a:moveTo>
                    <a:pt x="2443" y="0"/>
                  </a:moveTo>
                  <a:cubicBezTo>
                    <a:pt x="1036" y="0"/>
                    <a:pt x="1" y="1009"/>
                    <a:pt x="1" y="2362"/>
                  </a:cubicBezTo>
                  <a:cubicBezTo>
                    <a:pt x="1" y="3715"/>
                    <a:pt x="1036" y="4722"/>
                    <a:pt x="2443" y="4722"/>
                  </a:cubicBezTo>
                  <a:cubicBezTo>
                    <a:pt x="3835" y="4722"/>
                    <a:pt x="4876" y="3722"/>
                    <a:pt x="4876" y="2362"/>
                  </a:cubicBezTo>
                  <a:cubicBezTo>
                    <a:pt x="4876" y="1002"/>
                    <a:pt x="3835" y="0"/>
                    <a:pt x="24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85;p47">
              <a:extLst>
                <a:ext uri="{FF2B5EF4-FFF2-40B4-BE49-F238E27FC236}">
                  <a16:creationId xmlns:a16="http://schemas.microsoft.com/office/drawing/2014/main" id="{B2AE11A0-2BA6-4AE4-878E-FA021E02B814}"/>
                </a:ext>
              </a:extLst>
            </p:cNvPr>
            <p:cNvSpPr/>
            <p:nvPr/>
          </p:nvSpPr>
          <p:spPr>
            <a:xfrm>
              <a:off x="5531150" y="688950"/>
              <a:ext cx="97000" cy="116075"/>
            </a:xfrm>
            <a:custGeom>
              <a:avLst/>
              <a:gdLst/>
              <a:ahLst/>
              <a:cxnLst/>
              <a:rect l="l" t="t" r="r" b="b"/>
              <a:pathLst>
                <a:path w="3880" h="4643" extrusionOk="0">
                  <a:moveTo>
                    <a:pt x="0" y="0"/>
                  </a:moveTo>
                  <a:lnTo>
                    <a:pt x="0" y="4642"/>
                  </a:lnTo>
                  <a:lnTo>
                    <a:pt x="490" y="4642"/>
                  </a:lnTo>
                  <a:lnTo>
                    <a:pt x="490" y="875"/>
                  </a:lnTo>
                  <a:lnTo>
                    <a:pt x="3475" y="4642"/>
                  </a:lnTo>
                  <a:lnTo>
                    <a:pt x="3879" y="4642"/>
                  </a:lnTo>
                  <a:lnTo>
                    <a:pt x="3879" y="0"/>
                  </a:lnTo>
                  <a:lnTo>
                    <a:pt x="3395" y="0"/>
                  </a:lnTo>
                  <a:lnTo>
                    <a:pt x="3395" y="3767"/>
                  </a:lnTo>
                  <a:lnTo>
                    <a:pt x="4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86;p47">
              <a:extLst>
                <a:ext uri="{FF2B5EF4-FFF2-40B4-BE49-F238E27FC236}">
                  <a16:creationId xmlns:a16="http://schemas.microsoft.com/office/drawing/2014/main" id="{CCB4C277-49BA-4A37-AE5F-BC568371DCA0}"/>
                </a:ext>
              </a:extLst>
            </p:cNvPr>
            <p:cNvSpPr/>
            <p:nvPr/>
          </p:nvSpPr>
          <p:spPr>
            <a:xfrm>
              <a:off x="5665975" y="688950"/>
              <a:ext cx="82075" cy="116075"/>
            </a:xfrm>
            <a:custGeom>
              <a:avLst/>
              <a:gdLst/>
              <a:ahLst/>
              <a:cxnLst/>
              <a:rect l="l" t="t" r="r" b="b"/>
              <a:pathLst>
                <a:path w="3283" h="4643" extrusionOk="0">
                  <a:moveTo>
                    <a:pt x="1" y="0"/>
                  </a:moveTo>
                  <a:lnTo>
                    <a:pt x="1" y="4642"/>
                  </a:lnTo>
                  <a:lnTo>
                    <a:pt x="3283" y="4642"/>
                  </a:lnTo>
                  <a:lnTo>
                    <a:pt x="3283" y="4216"/>
                  </a:lnTo>
                  <a:lnTo>
                    <a:pt x="491" y="4216"/>
                  </a:lnTo>
                  <a:lnTo>
                    <a:pt x="491" y="2492"/>
                  </a:lnTo>
                  <a:lnTo>
                    <a:pt x="2892" y="2492"/>
                  </a:lnTo>
                  <a:lnTo>
                    <a:pt x="2892" y="2075"/>
                  </a:lnTo>
                  <a:lnTo>
                    <a:pt x="491" y="2075"/>
                  </a:lnTo>
                  <a:lnTo>
                    <a:pt x="491" y="424"/>
                  </a:lnTo>
                  <a:lnTo>
                    <a:pt x="3185" y="424"/>
                  </a:lnTo>
                  <a:lnTo>
                    <a:pt x="3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87;p47">
              <a:extLst>
                <a:ext uri="{FF2B5EF4-FFF2-40B4-BE49-F238E27FC236}">
                  <a16:creationId xmlns:a16="http://schemas.microsoft.com/office/drawing/2014/main" id="{6AA94CC4-B114-4A43-B4DC-40A9E06EAAE4}"/>
                </a:ext>
              </a:extLst>
            </p:cNvPr>
            <p:cNvSpPr/>
            <p:nvPr/>
          </p:nvSpPr>
          <p:spPr>
            <a:xfrm>
              <a:off x="1927775" y="1126100"/>
              <a:ext cx="4359025" cy="7050"/>
            </a:xfrm>
            <a:custGeom>
              <a:avLst/>
              <a:gdLst/>
              <a:ahLst/>
              <a:cxnLst/>
              <a:rect l="l" t="t" r="r" b="b"/>
              <a:pathLst>
                <a:path w="174361" h="282" extrusionOk="0">
                  <a:moveTo>
                    <a:pt x="87184" y="1"/>
                  </a:moveTo>
                  <a:cubicBezTo>
                    <a:pt x="39026" y="1"/>
                    <a:pt x="0" y="64"/>
                    <a:pt x="0" y="141"/>
                  </a:cubicBezTo>
                  <a:cubicBezTo>
                    <a:pt x="0" y="218"/>
                    <a:pt x="39026" y="282"/>
                    <a:pt x="87184" y="282"/>
                  </a:cubicBezTo>
                  <a:cubicBezTo>
                    <a:pt x="135326" y="282"/>
                    <a:pt x="174361" y="218"/>
                    <a:pt x="174361" y="141"/>
                  </a:cubicBezTo>
                  <a:cubicBezTo>
                    <a:pt x="174361" y="64"/>
                    <a:pt x="135326" y="1"/>
                    <a:pt x="87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88;p47">
              <a:extLst>
                <a:ext uri="{FF2B5EF4-FFF2-40B4-BE49-F238E27FC236}">
                  <a16:creationId xmlns:a16="http://schemas.microsoft.com/office/drawing/2014/main" id="{555655C9-5BDF-4515-BE76-747EB9612CE3}"/>
                </a:ext>
              </a:extLst>
            </p:cNvPr>
            <p:cNvSpPr/>
            <p:nvPr/>
          </p:nvSpPr>
          <p:spPr>
            <a:xfrm>
              <a:off x="3275750" y="475975"/>
              <a:ext cx="7050" cy="3371400"/>
            </a:xfrm>
            <a:custGeom>
              <a:avLst/>
              <a:gdLst/>
              <a:ahLst/>
              <a:cxnLst/>
              <a:rect l="l" t="t" r="r" b="b"/>
              <a:pathLst>
                <a:path w="282" h="134856" extrusionOk="0">
                  <a:moveTo>
                    <a:pt x="141" y="1"/>
                  </a:moveTo>
                  <a:cubicBezTo>
                    <a:pt x="64" y="1"/>
                    <a:pt x="0" y="30185"/>
                    <a:pt x="0" y="67432"/>
                  </a:cubicBezTo>
                  <a:cubicBezTo>
                    <a:pt x="0" y="104665"/>
                    <a:pt x="64" y="134856"/>
                    <a:pt x="141" y="134856"/>
                  </a:cubicBezTo>
                  <a:cubicBezTo>
                    <a:pt x="218" y="134856"/>
                    <a:pt x="281" y="104665"/>
                    <a:pt x="281" y="67432"/>
                  </a:cubicBezTo>
                  <a:cubicBezTo>
                    <a:pt x="281" y="30185"/>
                    <a:pt x="220"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89;p47">
              <a:extLst>
                <a:ext uri="{FF2B5EF4-FFF2-40B4-BE49-F238E27FC236}">
                  <a16:creationId xmlns:a16="http://schemas.microsoft.com/office/drawing/2014/main" id="{1432A420-DC22-45B0-A647-84050800D136}"/>
                </a:ext>
              </a:extLst>
            </p:cNvPr>
            <p:cNvSpPr/>
            <p:nvPr/>
          </p:nvSpPr>
          <p:spPr>
            <a:xfrm>
              <a:off x="4875225" y="475975"/>
              <a:ext cx="7050" cy="3371400"/>
            </a:xfrm>
            <a:custGeom>
              <a:avLst/>
              <a:gdLst/>
              <a:ahLst/>
              <a:cxnLst/>
              <a:rect l="l" t="t" r="r" b="b"/>
              <a:pathLst>
                <a:path w="282" h="134856" extrusionOk="0">
                  <a:moveTo>
                    <a:pt x="141" y="1"/>
                  </a:moveTo>
                  <a:cubicBezTo>
                    <a:pt x="62" y="1"/>
                    <a:pt x="0" y="30185"/>
                    <a:pt x="0" y="67432"/>
                  </a:cubicBezTo>
                  <a:cubicBezTo>
                    <a:pt x="0" y="104665"/>
                    <a:pt x="64" y="134856"/>
                    <a:pt x="141" y="134856"/>
                  </a:cubicBezTo>
                  <a:cubicBezTo>
                    <a:pt x="218" y="134856"/>
                    <a:pt x="280" y="104665"/>
                    <a:pt x="281" y="67432"/>
                  </a:cubicBezTo>
                  <a:cubicBezTo>
                    <a:pt x="281" y="30185"/>
                    <a:pt x="218"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90;p47">
              <a:extLst>
                <a:ext uri="{FF2B5EF4-FFF2-40B4-BE49-F238E27FC236}">
                  <a16:creationId xmlns:a16="http://schemas.microsoft.com/office/drawing/2014/main" id="{8D27CBFB-1263-42AC-948A-93C6B2407383}"/>
                </a:ext>
              </a:extLst>
            </p:cNvPr>
            <p:cNvSpPr/>
            <p:nvPr/>
          </p:nvSpPr>
          <p:spPr>
            <a:xfrm>
              <a:off x="2452575" y="1262350"/>
              <a:ext cx="453900" cy="475650"/>
            </a:xfrm>
            <a:custGeom>
              <a:avLst/>
              <a:gdLst/>
              <a:ahLst/>
              <a:cxnLst/>
              <a:rect l="l" t="t" r="r" b="b"/>
              <a:pathLst>
                <a:path w="18156" h="19026" extrusionOk="0">
                  <a:moveTo>
                    <a:pt x="1346" y="1"/>
                  </a:moveTo>
                  <a:cubicBezTo>
                    <a:pt x="1346" y="1"/>
                    <a:pt x="0" y="12294"/>
                    <a:pt x="1730" y="19025"/>
                  </a:cubicBezTo>
                  <a:lnTo>
                    <a:pt x="18155" y="18308"/>
                  </a:lnTo>
                  <a:cubicBezTo>
                    <a:pt x="18155" y="18308"/>
                    <a:pt x="14636" y="6180"/>
                    <a:pt x="16797" y="808"/>
                  </a:cubicBezTo>
                  <a:lnTo>
                    <a:pt x="1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91;p47">
              <a:extLst>
                <a:ext uri="{FF2B5EF4-FFF2-40B4-BE49-F238E27FC236}">
                  <a16:creationId xmlns:a16="http://schemas.microsoft.com/office/drawing/2014/main" id="{DEBA2094-3B9F-4D0C-AE15-8D885A2FD342}"/>
                </a:ext>
              </a:extLst>
            </p:cNvPr>
            <p:cNvSpPr/>
            <p:nvPr/>
          </p:nvSpPr>
          <p:spPr>
            <a:xfrm>
              <a:off x="1910050" y="1431500"/>
              <a:ext cx="453925" cy="475650"/>
            </a:xfrm>
            <a:custGeom>
              <a:avLst/>
              <a:gdLst/>
              <a:ahLst/>
              <a:cxnLst/>
              <a:rect l="l" t="t" r="r" b="b"/>
              <a:pathLst>
                <a:path w="18157" h="19026" extrusionOk="0">
                  <a:moveTo>
                    <a:pt x="1346" y="1"/>
                  </a:moveTo>
                  <a:cubicBezTo>
                    <a:pt x="1346" y="1"/>
                    <a:pt x="1" y="12295"/>
                    <a:pt x="1729" y="19026"/>
                  </a:cubicBezTo>
                  <a:lnTo>
                    <a:pt x="18156" y="18308"/>
                  </a:lnTo>
                  <a:cubicBezTo>
                    <a:pt x="18156" y="18308"/>
                    <a:pt x="14635" y="6181"/>
                    <a:pt x="16798" y="809"/>
                  </a:cubicBezTo>
                  <a:lnTo>
                    <a:pt x="1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92;p47">
              <a:extLst>
                <a:ext uri="{FF2B5EF4-FFF2-40B4-BE49-F238E27FC236}">
                  <a16:creationId xmlns:a16="http://schemas.microsoft.com/office/drawing/2014/main" id="{9C06EE5E-632A-4937-896D-E612FB621F28}"/>
                </a:ext>
              </a:extLst>
            </p:cNvPr>
            <p:cNvSpPr/>
            <p:nvPr/>
          </p:nvSpPr>
          <p:spPr>
            <a:xfrm>
              <a:off x="2486200" y="1262350"/>
              <a:ext cx="435900" cy="433075"/>
            </a:xfrm>
            <a:custGeom>
              <a:avLst/>
              <a:gdLst/>
              <a:ahLst/>
              <a:cxnLst/>
              <a:rect l="l" t="t" r="r" b="b"/>
              <a:pathLst>
                <a:path w="17436" h="17323" extrusionOk="0">
                  <a:moveTo>
                    <a:pt x="1" y="1"/>
                  </a:moveTo>
                  <a:cubicBezTo>
                    <a:pt x="1" y="1"/>
                    <a:pt x="112" y="13273"/>
                    <a:pt x="788" y="17323"/>
                  </a:cubicBezTo>
                  <a:lnTo>
                    <a:pt x="17435" y="16536"/>
                  </a:lnTo>
                  <a:cubicBezTo>
                    <a:pt x="17435" y="16536"/>
                    <a:pt x="15973" y="3488"/>
                    <a:pt x="16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93;p47">
              <a:extLst>
                <a:ext uri="{FF2B5EF4-FFF2-40B4-BE49-F238E27FC236}">
                  <a16:creationId xmlns:a16="http://schemas.microsoft.com/office/drawing/2014/main" id="{F61A05FB-BA4D-41C4-9ED1-C18CBF768A54}"/>
                </a:ext>
              </a:extLst>
            </p:cNvPr>
            <p:cNvSpPr/>
            <p:nvPr/>
          </p:nvSpPr>
          <p:spPr>
            <a:xfrm>
              <a:off x="2596400" y="1308850"/>
              <a:ext cx="196800" cy="236625"/>
            </a:xfrm>
            <a:custGeom>
              <a:avLst/>
              <a:gdLst/>
              <a:ahLst/>
              <a:cxnLst/>
              <a:rect l="l" t="t" r="r" b="b"/>
              <a:pathLst>
                <a:path w="7872" h="9465" extrusionOk="0">
                  <a:moveTo>
                    <a:pt x="4164" y="1"/>
                  </a:moveTo>
                  <a:cubicBezTo>
                    <a:pt x="4116" y="1"/>
                    <a:pt x="4072" y="2"/>
                    <a:pt x="4033" y="5"/>
                  </a:cubicBezTo>
                  <a:cubicBezTo>
                    <a:pt x="3958" y="8"/>
                    <a:pt x="3899" y="9"/>
                    <a:pt x="3853" y="11"/>
                  </a:cubicBezTo>
                  <a:cubicBezTo>
                    <a:pt x="3812" y="13"/>
                    <a:pt x="3791" y="16"/>
                    <a:pt x="3791" y="18"/>
                  </a:cubicBezTo>
                  <a:cubicBezTo>
                    <a:pt x="3808" y="21"/>
                    <a:pt x="3826" y="24"/>
                    <a:pt x="3842" y="24"/>
                  </a:cubicBezTo>
                  <a:cubicBezTo>
                    <a:pt x="3846" y="24"/>
                    <a:pt x="3849" y="23"/>
                    <a:pt x="3853" y="23"/>
                  </a:cubicBezTo>
                  <a:lnTo>
                    <a:pt x="4033" y="27"/>
                  </a:lnTo>
                  <a:cubicBezTo>
                    <a:pt x="4043" y="27"/>
                    <a:pt x="4054" y="27"/>
                    <a:pt x="4065" y="27"/>
                  </a:cubicBezTo>
                  <a:cubicBezTo>
                    <a:pt x="4221" y="27"/>
                    <a:pt x="4442" y="46"/>
                    <a:pt x="4718" y="84"/>
                  </a:cubicBezTo>
                  <a:cubicBezTo>
                    <a:pt x="5012" y="137"/>
                    <a:pt x="5373" y="224"/>
                    <a:pt x="5755" y="412"/>
                  </a:cubicBezTo>
                  <a:cubicBezTo>
                    <a:pt x="6136" y="601"/>
                    <a:pt x="6529" y="901"/>
                    <a:pt x="6871" y="1317"/>
                  </a:cubicBezTo>
                  <a:cubicBezTo>
                    <a:pt x="7200" y="1739"/>
                    <a:pt x="7503" y="2270"/>
                    <a:pt x="7638" y="2888"/>
                  </a:cubicBezTo>
                  <a:cubicBezTo>
                    <a:pt x="7766" y="3510"/>
                    <a:pt x="7694" y="4210"/>
                    <a:pt x="7454" y="4889"/>
                  </a:cubicBezTo>
                  <a:cubicBezTo>
                    <a:pt x="7332" y="5239"/>
                    <a:pt x="7176" y="5576"/>
                    <a:pt x="6990" y="5896"/>
                  </a:cubicBezTo>
                  <a:cubicBezTo>
                    <a:pt x="6803" y="6228"/>
                    <a:pt x="6607" y="6575"/>
                    <a:pt x="6449" y="6943"/>
                  </a:cubicBezTo>
                  <a:cubicBezTo>
                    <a:pt x="6136" y="7665"/>
                    <a:pt x="5886" y="8447"/>
                    <a:pt x="5770" y="9286"/>
                  </a:cubicBezTo>
                  <a:lnTo>
                    <a:pt x="5770" y="9286"/>
                  </a:lnTo>
                  <a:lnTo>
                    <a:pt x="4179" y="9310"/>
                  </a:lnTo>
                  <a:lnTo>
                    <a:pt x="2515" y="9337"/>
                  </a:lnTo>
                  <a:lnTo>
                    <a:pt x="2515" y="9337"/>
                  </a:lnTo>
                  <a:cubicBezTo>
                    <a:pt x="2467" y="8484"/>
                    <a:pt x="2087" y="7732"/>
                    <a:pt x="1696" y="7065"/>
                  </a:cubicBezTo>
                  <a:cubicBezTo>
                    <a:pt x="1494" y="6722"/>
                    <a:pt x="1272" y="6399"/>
                    <a:pt x="1068" y="6082"/>
                  </a:cubicBezTo>
                  <a:cubicBezTo>
                    <a:pt x="862" y="5757"/>
                    <a:pt x="641" y="5462"/>
                    <a:pt x="485" y="5140"/>
                  </a:cubicBezTo>
                  <a:cubicBezTo>
                    <a:pt x="165" y="4501"/>
                    <a:pt x="106" y="3797"/>
                    <a:pt x="221" y="3177"/>
                  </a:cubicBezTo>
                  <a:cubicBezTo>
                    <a:pt x="333" y="2556"/>
                    <a:pt x="537" y="1990"/>
                    <a:pt x="835" y="1549"/>
                  </a:cubicBezTo>
                  <a:cubicBezTo>
                    <a:pt x="1106" y="1151"/>
                    <a:pt x="1464" y="821"/>
                    <a:pt x="1883" y="584"/>
                  </a:cubicBezTo>
                  <a:cubicBezTo>
                    <a:pt x="2196" y="404"/>
                    <a:pt x="2534" y="266"/>
                    <a:pt x="2883" y="175"/>
                  </a:cubicBezTo>
                  <a:cubicBezTo>
                    <a:pt x="3104" y="116"/>
                    <a:pt x="3329" y="72"/>
                    <a:pt x="3555" y="44"/>
                  </a:cubicBezTo>
                  <a:lnTo>
                    <a:pt x="3731" y="26"/>
                  </a:lnTo>
                  <a:cubicBezTo>
                    <a:pt x="3752" y="26"/>
                    <a:pt x="3771" y="23"/>
                    <a:pt x="3791" y="19"/>
                  </a:cubicBezTo>
                  <a:cubicBezTo>
                    <a:pt x="3791" y="16"/>
                    <a:pt x="3771" y="16"/>
                    <a:pt x="3731" y="15"/>
                  </a:cubicBezTo>
                  <a:cubicBezTo>
                    <a:pt x="3725" y="15"/>
                    <a:pt x="3719" y="14"/>
                    <a:pt x="3713" y="14"/>
                  </a:cubicBezTo>
                  <a:cubicBezTo>
                    <a:pt x="3674" y="14"/>
                    <a:pt x="3620" y="18"/>
                    <a:pt x="3552" y="22"/>
                  </a:cubicBezTo>
                  <a:cubicBezTo>
                    <a:pt x="3323" y="40"/>
                    <a:pt x="3096" y="77"/>
                    <a:pt x="2872" y="133"/>
                  </a:cubicBezTo>
                  <a:cubicBezTo>
                    <a:pt x="2515" y="217"/>
                    <a:pt x="2171" y="351"/>
                    <a:pt x="1851" y="528"/>
                  </a:cubicBezTo>
                  <a:cubicBezTo>
                    <a:pt x="1419" y="765"/>
                    <a:pt x="1049" y="1099"/>
                    <a:pt x="766" y="1503"/>
                  </a:cubicBezTo>
                  <a:cubicBezTo>
                    <a:pt x="453" y="1955"/>
                    <a:pt x="244" y="2530"/>
                    <a:pt x="124" y="3162"/>
                  </a:cubicBezTo>
                  <a:cubicBezTo>
                    <a:pt x="0" y="3793"/>
                    <a:pt x="57" y="4526"/>
                    <a:pt x="385" y="5189"/>
                  </a:cubicBezTo>
                  <a:cubicBezTo>
                    <a:pt x="544" y="5521"/>
                    <a:pt x="770" y="5826"/>
                    <a:pt x="970" y="6143"/>
                  </a:cubicBezTo>
                  <a:cubicBezTo>
                    <a:pt x="1175" y="6466"/>
                    <a:pt x="1393" y="6785"/>
                    <a:pt x="1594" y="7127"/>
                  </a:cubicBezTo>
                  <a:cubicBezTo>
                    <a:pt x="1989" y="7803"/>
                    <a:pt x="2365" y="8566"/>
                    <a:pt x="2393" y="9403"/>
                  </a:cubicBezTo>
                  <a:lnTo>
                    <a:pt x="2395" y="9465"/>
                  </a:lnTo>
                  <a:lnTo>
                    <a:pt x="2456" y="9463"/>
                  </a:lnTo>
                  <a:lnTo>
                    <a:pt x="4180" y="9437"/>
                  </a:lnTo>
                  <a:lnTo>
                    <a:pt x="5824" y="9410"/>
                  </a:lnTo>
                  <a:lnTo>
                    <a:pt x="5878" y="9409"/>
                  </a:lnTo>
                  <a:lnTo>
                    <a:pt x="5885" y="9354"/>
                  </a:lnTo>
                  <a:cubicBezTo>
                    <a:pt x="5996" y="8518"/>
                    <a:pt x="6244" y="7718"/>
                    <a:pt x="6558" y="6992"/>
                  </a:cubicBezTo>
                  <a:cubicBezTo>
                    <a:pt x="6715" y="6625"/>
                    <a:pt x="6903" y="6288"/>
                    <a:pt x="7091" y="5954"/>
                  </a:cubicBezTo>
                  <a:cubicBezTo>
                    <a:pt x="7278" y="5626"/>
                    <a:pt x="7436" y="5282"/>
                    <a:pt x="7559" y="4925"/>
                  </a:cubicBezTo>
                  <a:cubicBezTo>
                    <a:pt x="7801" y="4231"/>
                    <a:pt x="7871" y="3510"/>
                    <a:pt x="7734" y="2868"/>
                  </a:cubicBezTo>
                  <a:cubicBezTo>
                    <a:pt x="7589" y="2228"/>
                    <a:pt x="7275" y="1695"/>
                    <a:pt x="6935" y="1265"/>
                  </a:cubicBezTo>
                  <a:cubicBezTo>
                    <a:pt x="6581" y="844"/>
                    <a:pt x="6177" y="542"/>
                    <a:pt x="5783" y="355"/>
                  </a:cubicBezTo>
                  <a:cubicBezTo>
                    <a:pt x="5390" y="168"/>
                    <a:pt x="5023" y="86"/>
                    <a:pt x="4725" y="40"/>
                  </a:cubicBezTo>
                  <a:cubicBezTo>
                    <a:pt x="4499" y="14"/>
                    <a:pt x="4311" y="1"/>
                    <a:pt x="4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94;p47">
              <a:extLst>
                <a:ext uri="{FF2B5EF4-FFF2-40B4-BE49-F238E27FC236}">
                  <a16:creationId xmlns:a16="http://schemas.microsoft.com/office/drawing/2014/main" id="{A08A4558-8B25-4B04-BA1F-347171A22BBF}"/>
                </a:ext>
              </a:extLst>
            </p:cNvPr>
            <p:cNvSpPr/>
            <p:nvPr/>
          </p:nvSpPr>
          <p:spPr>
            <a:xfrm>
              <a:off x="2640450" y="1388275"/>
              <a:ext cx="109400" cy="154175"/>
            </a:xfrm>
            <a:custGeom>
              <a:avLst/>
              <a:gdLst/>
              <a:ahLst/>
              <a:cxnLst/>
              <a:rect l="l" t="t" r="r" b="b"/>
              <a:pathLst>
                <a:path w="4376" h="6167" extrusionOk="0">
                  <a:moveTo>
                    <a:pt x="649" y="47"/>
                  </a:moveTo>
                  <a:cubicBezTo>
                    <a:pt x="735" y="47"/>
                    <a:pt x="821" y="68"/>
                    <a:pt x="898" y="104"/>
                  </a:cubicBezTo>
                  <a:cubicBezTo>
                    <a:pt x="1033" y="168"/>
                    <a:pt x="1148" y="266"/>
                    <a:pt x="1234" y="388"/>
                  </a:cubicBezTo>
                  <a:cubicBezTo>
                    <a:pt x="1318" y="508"/>
                    <a:pt x="1369" y="647"/>
                    <a:pt x="1404" y="786"/>
                  </a:cubicBezTo>
                  <a:cubicBezTo>
                    <a:pt x="1473" y="1068"/>
                    <a:pt x="1471" y="1353"/>
                    <a:pt x="1490" y="1627"/>
                  </a:cubicBezTo>
                  <a:cubicBezTo>
                    <a:pt x="1492" y="1666"/>
                    <a:pt x="1494" y="1704"/>
                    <a:pt x="1496" y="1742"/>
                  </a:cubicBezTo>
                  <a:lnTo>
                    <a:pt x="1496" y="1742"/>
                  </a:lnTo>
                  <a:cubicBezTo>
                    <a:pt x="1399" y="1734"/>
                    <a:pt x="1302" y="1722"/>
                    <a:pt x="1207" y="1707"/>
                  </a:cubicBezTo>
                  <a:cubicBezTo>
                    <a:pt x="870" y="1655"/>
                    <a:pt x="540" y="1526"/>
                    <a:pt x="316" y="1280"/>
                  </a:cubicBezTo>
                  <a:cubicBezTo>
                    <a:pt x="203" y="1162"/>
                    <a:pt x="124" y="1018"/>
                    <a:pt x="86" y="859"/>
                  </a:cubicBezTo>
                  <a:cubicBezTo>
                    <a:pt x="52" y="704"/>
                    <a:pt x="71" y="541"/>
                    <a:pt x="141" y="398"/>
                  </a:cubicBezTo>
                  <a:cubicBezTo>
                    <a:pt x="208" y="258"/>
                    <a:pt x="322" y="141"/>
                    <a:pt x="463" y="83"/>
                  </a:cubicBezTo>
                  <a:cubicBezTo>
                    <a:pt x="522" y="59"/>
                    <a:pt x="586" y="47"/>
                    <a:pt x="649" y="47"/>
                  </a:cubicBezTo>
                  <a:close/>
                  <a:moveTo>
                    <a:pt x="3584" y="80"/>
                  </a:moveTo>
                  <a:cubicBezTo>
                    <a:pt x="3786" y="80"/>
                    <a:pt x="3993" y="156"/>
                    <a:pt x="4144" y="302"/>
                  </a:cubicBezTo>
                  <a:cubicBezTo>
                    <a:pt x="4253" y="412"/>
                    <a:pt x="4326" y="562"/>
                    <a:pt x="4322" y="723"/>
                  </a:cubicBezTo>
                  <a:cubicBezTo>
                    <a:pt x="4322" y="881"/>
                    <a:pt x="4259" y="1037"/>
                    <a:pt x="4162" y="1169"/>
                  </a:cubicBezTo>
                  <a:cubicBezTo>
                    <a:pt x="4065" y="1301"/>
                    <a:pt x="3929" y="1403"/>
                    <a:pt x="3778" y="1477"/>
                  </a:cubicBezTo>
                  <a:cubicBezTo>
                    <a:pt x="3628" y="1553"/>
                    <a:pt x="3464" y="1601"/>
                    <a:pt x="3296" y="1637"/>
                  </a:cubicBezTo>
                  <a:cubicBezTo>
                    <a:pt x="3029" y="1692"/>
                    <a:pt x="2758" y="1729"/>
                    <a:pt x="2485" y="1747"/>
                  </a:cubicBezTo>
                  <a:lnTo>
                    <a:pt x="2485" y="1747"/>
                  </a:lnTo>
                  <a:cubicBezTo>
                    <a:pt x="2487" y="1687"/>
                    <a:pt x="2489" y="1626"/>
                    <a:pt x="2493" y="1566"/>
                  </a:cubicBezTo>
                  <a:cubicBezTo>
                    <a:pt x="2508" y="1294"/>
                    <a:pt x="2553" y="1011"/>
                    <a:pt x="2678" y="749"/>
                  </a:cubicBezTo>
                  <a:cubicBezTo>
                    <a:pt x="2802" y="492"/>
                    <a:pt x="3008" y="253"/>
                    <a:pt x="3289" y="138"/>
                  </a:cubicBezTo>
                  <a:cubicBezTo>
                    <a:pt x="3382" y="99"/>
                    <a:pt x="3482" y="80"/>
                    <a:pt x="3584" y="80"/>
                  </a:cubicBezTo>
                  <a:close/>
                  <a:moveTo>
                    <a:pt x="650" y="1"/>
                  </a:moveTo>
                  <a:cubicBezTo>
                    <a:pt x="580" y="1"/>
                    <a:pt x="510" y="13"/>
                    <a:pt x="444" y="38"/>
                  </a:cubicBezTo>
                  <a:cubicBezTo>
                    <a:pt x="290" y="100"/>
                    <a:pt x="167" y="228"/>
                    <a:pt x="96" y="377"/>
                  </a:cubicBezTo>
                  <a:cubicBezTo>
                    <a:pt x="21" y="530"/>
                    <a:pt x="0" y="704"/>
                    <a:pt x="37" y="870"/>
                  </a:cubicBezTo>
                  <a:cubicBezTo>
                    <a:pt x="76" y="1037"/>
                    <a:pt x="160" y="1192"/>
                    <a:pt x="278" y="1315"/>
                  </a:cubicBezTo>
                  <a:cubicBezTo>
                    <a:pt x="397" y="1442"/>
                    <a:pt x="540" y="1544"/>
                    <a:pt x="699" y="1615"/>
                  </a:cubicBezTo>
                  <a:cubicBezTo>
                    <a:pt x="857" y="1684"/>
                    <a:pt x="1026" y="1733"/>
                    <a:pt x="1199" y="1759"/>
                  </a:cubicBezTo>
                  <a:cubicBezTo>
                    <a:pt x="1298" y="1774"/>
                    <a:pt x="1398" y="1786"/>
                    <a:pt x="1499" y="1794"/>
                  </a:cubicBezTo>
                  <a:lnTo>
                    <a:pt x="1499" y="1794"/>
                  </a:lnTo>
                  <a:cubicBezTo>
                    <a:pt x="1526" y="2279"/>
                    <a:pt x="1553" y="2733"/>
                    <a:pt x="1575" y="3152"/>
                  </a:cubicBezTo>
                  <a:cubicBezTo>
                    <a:pt x="1630" y="4082"/>
                    <a:pt x="1674" y="4835"/>
                    <a:pt x="1703" y="5358"/>
                  </a:cubicBezTo>
                  <a:cubicBezTo>
                    <a:pt x="1720" y="5618"/>
                    <a:pt x="1733" y="5818"/>
                    <a:pt x="1741" y="5958"/>
                  </a:cubicBezTo>
                  <a:lnTo>
                    <a:pt x="1752" y="6114"/>
                  </a:lnTo>
                  <a:cubicBezTo>
                    <a:pt x="1755" y="6149"/>
                    <a:pt x="1758" y="6167"/>
                    <a:pt x="1758" y="6167"/>
                  </a:cubicBezTo>
                  <a:cubicBezTo>
                    <a:pt x="1758" y="6167"/>
                    <a:pt x="1759" y="6151"/>
                    <a:pt x="1758" y="6114"/>
                  </a:cubicBezTo>
                  <a:cubicBezTo>
                    <a:pt x="1757" y="6077"/>
                    <a:pt x="1754" y="6025"/>
                    <a:pt x="1752" y="5958"/>
                  </a:cubicBezTo>
                  <a:cubicBezTo>
                    <a:pt x="1745" y="5818"/>
                    <a:pt x="1735" y="5616"/>
                    <a:pt x="1724" y="5358"/>
                  </a:cubicBezTo>
                  <a:cubicBezTo>
                    <a:pt x="1698" y="4834"/>
                    <a:pt x="1660" y="4080"/>
                    <a:pt x="1613" y="3150"/>
                  </a:cubicBezTo>
                  <a:cubicBezTo>
                    <a:pt x="1591" y="2733"/>
                    <a:pt x="1567" y="2280"/>
                    <a:pt x="1542" y="1797"/>
                  </a:cubicBezTo>
                  <a:lnTo>
                    <a:pt x="1542" y="1797"/>
                  </a:lnTo>
                  <a:cubicBezTo>
                    <a:pt x="1699" y="1809"/>
                    <a:pt x="1857" y="1813"/>
                    <a:pt x="2016" y="1813"/>
                  </a:cubicBezTo>
                  <a:cubicBezTo>
                    <a:pt x="2096" y="1813"/>
                    <a:pt x="2176" y="1812"/>
                    <a:pt x="2257" y="1810"/>
                  </a:cubicBezTo>
                  <a:cubicBezTo>
                    <a:pt x="2319" y="1808"/>
                    <a:pt x="2381" y="1806"/>
                    <a:pt x="2442" y="1802"/>
                  </a:cubicBezTo>
                  <a:lnTo>
                    <a:pt x="2442" y="1802"/>
                  </a:lnTo>
                  <a:cubicBezTo>
                    <a:pt x="2441" y="1993"/>
                    <a:pt x="2447" y="2178"/>
                    <a:pt x="2453" y="2359"/>
                  </a:cubicBezTo>
                  <a:cubicBezTo>
                    <a:pt x="2463" y="2614"/>
                    <a:pt x="2479" y="2858"/>
                    <a:pt x="2497" y="3091"/>
                  </a:cubicBezTo>
                  <a:cubicBezTo>
                    <a:pt x="2571" y="4021"/>
                    <a:pt x="2682" y="4769"/>
                    <a:pt x="2757" y="5286"/>
                  </a:cubicBezTo>
                  <a:lnTo>
                    <a:pt x="2848" y="5880"/>
                  </a:lnTo>
                  <a:cubicBezTo>
                    <a:pt x="2858" y="5946"/>
                    <a:pt x="2866" y="6000"/>
                    <a:pt x="2874" y="6035"/>
                  </a:cubicBezTo>
                  <a:cubicBezTo>
                    <a:pt x="2879" y="6070"/>
                    <a:pt x="2883" y="6087"/>
                    <a:pt x="2883" y="6087"/>
                  </a:cubicBezTo>
                  <a:cubicBezTo>
                    <a:pt x="2883" y="6087"/>
                    <a:pt x="2883" y="6070"/>
                    <a:pt x="2879" y="6033"/>
                  </a:cubicBezTo>
                  <a:cubicBezTo>
                    <a:pt x="2874" y="5997"/>
                    <a:pt x="2866" y="5945"/>
                    <a:pt x="2858" y="5879"/>
                  </a:cubicBezTo>
                  <a:cubicBezTo>
                    <a:pt x="2840" y="5740"/>
                    <a:pt x="2812" y="5540"/>
                    <a:pt x="2777" y="5283"/>
                  </a:cubicBezTo>
                  <a:cubicBezTo>
                    <a:pt x="2709" y="4766"/>
                    <a:pt x="2604" y="4019"/>
                    <a:pt x="2533" y="3087"/>
                  </a:cubicBezTo>
                  <a:cubicBezTo>
                    <a:pt x="2517" y="2855"/>
                    <a:pt x="2501" y="2611"/>
                    <a:pt x="2494" y="2357"/>
                  </a:cubicBezTo>
                  <a:cubicBezTo>
                    <a:pt x="2489" y="2177"/>
                    <a:pt x="2482" y="1990"/>
                    <a:pt x="2484" y="1799"/>
                  </a:cubicBezTo>
                  <a:lnTo>
                    <a:pt x="2484" y="1799"/>
                  </a:lnTo>
                  <a:cubicBezTo>
                    <a:pt x="2760" y="1781"/>
                    <a:pt x="3035" y="1744"/>
                    <a:pt x="3306" y="1688"/>
                  </a:cubicBezTo>
                  <a:cubicBezTo>
                    <a:pt x="3478" y="1650"/>
                    <a:pt x="3646" y="1599"/>
                    <a:pt x="3801" y="1523"/>
                  </a:cubicBezTo>
                  <a:cubicBezTo>
                    <a:pt x="3955" y="1446"/>
                    <a:pt x="4099" y="1337"/>
                    <a:pt x="4201" y="1200"/>
                  </a:cubicBezTo>
                  <a:cubicBezTo>
                    <a:pt x="4305" y="1063"/>
                    <a:pt x="4373" y="895"/>
                    <a:pt x="4373" y="723"/>
                  </a:cubicBezTo>
                  <a:cubicBezTo>
                    <a:pt x="4375" y="550"/>
                    <a:pt x="4297" y="384"/>
                    <a:pt x="4177" y="267"/>
                  </a:cubicBezTo>
                  <a:cubicBezTo>
                    <a:pt x="4018" y="112"/>
                    <a:pt x="3800" y="31"/>
                    <a:pt x="3586" y="31"/>
                  </a:cubicBezTo>
                  <a:cubicBezTo>
                    <a:pt x="3477" y="31"/>
                    <a:pt x="3370" y="52"/>
                    <a:pt x="3271" y="95"/>
                  </a:cubicBezTo>
                  <a:cubicBezTo>
                    <a:pt x="2976" y="217"/>
                    <a:pt x="2764" y="465"/>
                    <a:pt x="2637" y="731"/>
                  </a:cubicBezTo>
                  <a:cubicBezTo>
                    <a:pt x="2510" y="999"/>
                    <a:pt x="2465" y="1287"/>
                    <a:pt x="2449" y="1563"/>
                  </a:cubicBezTo>
                  <a:cubicBezTo>
                    <a:pt x="2446" y="1626"/>
                    <a:pt x="2444" y="1688"/>
                    <a:pt x="2443" y="1750"/>
                  </a:cubicBezTo>
                  <a:lnTo>
                    <a:pt x="2443" y="1750"/>
                  </a:lnTo>
                  <a:cubicBezTo>
                    <a:pt x="2380" y="1754"/>
                    <a:pt x="2318" y="1756"/>
                    <a:pt x="2255" y="1758"/>
                  </a:cubicBezTo>
                  <a:cubicBezTo>
                    <a:pt x="2172" y="1760"/>
                    <a:pt x="2089" y="1761"/>
                    <a:pt x="2006" y="1761"/>
                  </a:cubicBezTo>
                  <a:cubicBezTo>
                    <a:pt x="1850" y="1761"/>
                    <a:pt x="1693" y="1757"/>
                    <a:pt x="1539" y="1745"/>
                  </a:cubicBezTo>
                  <a:lnTo>
                    <a:pt x="1539" y="1745"/>
                  </a:lnTo>
                  <a:cubicBezTo>
                    <a:pt x="1537" y="1705"/>
                    <a:pt x="1535" y="1665"/>
                    <a:pt x="1533" y="1625"/>
                  </a:cubicBezTo>
                  <a:cubicBezTo>
                    <a:pt x="1515" y="1352"/>
                    <a:pt x="1518" y="1065"/>
                    <a:pt x="1449" y="776"/>
                  </a:cubicBezTo>
                  <a:cubicBezTo>
                    <a:pt x="1414" y="633"/>
                    <a:pt x="1360" y="488"/>
                    <a:pt x="1272" y="361"/>
                  </a:cubicBezTo>
                  <a:cubicBezTo>
                    <a:pt x="1183" y="232"/>
                    <a:pt x="1061" y="128"/>
                    <a:pt x="919" y="61"/>
                  </a:cubicBezTo>
                  <a:cubicBezTo>
                    <a:pt x="836" y="22"/>
                    <a:pt x="743" y="1"/>
                    <a:pt x="6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95;p47">
              <a:extLst>
                <a:ext uri="{FF2B5EF4-FFF2-40B4-BE49-F238E27FC236}">
                  <a16:creationId xmlns:a16="http://schemas.microsoft.com/office/drawing/2014/main" id="{01B0969F-597C-42E7-B22E-AB9B23D1A916}"/>
                </a:ext>
              </a:extLst>
            </p:cNvPr>
            <p:cNvSpPr/>
            <p:nvPr/>
          </p:nvSpPr>
          <p:spPr>
            <a:xfrm>
              <a:off x="2657475" y="1538750"/>
              <a:ext cx="88100" cy="88150"/>
            </a:xfrm>
            <a:custGeom>
              <a:avLst/>
              <a:gdLst/>
              <a:ahLst/>
              <a:cxnLst/>
              <a:rect l="l" t="t" r="r" b="b"/>
              <a:pathLst>
                <a:path w="3524" h="3526" extrusionOk="0">
                  <a:moveTo>
                    <a:pt x="3322" y="140"/>
                  </a:moveTo>
                  <a:cubicBezTo>
                    <a:pt x="3337" y="769"/>
                    <a:pt x="3352" y="1455"/>
                    <a:pt x="3369" y="2177"/>
                  </a:cubicBezTo>
                  <a:lnTo>
                    <a:pt x="3369" y="2177"/>
                  </a:lnTo>
                  <a:cubicBezTo>
                    <a:pt x="3268" y="2299"/>
                    <a:pt x="3167" y="2424"/>
                    <a:pt x="3064" y="2550"/>
                  </a:cubicBezTo>
                  <a:lnTo>
                    <a:pt x="2439" y="3312"/>
                  </a:lnTo>
                  <a:lnTo>
                    <a:pt x="2439" y="3312"/>
                  </a:lnTo>
                  <a:lnTo>
                    <a:pt x="1213" y="3382"/>
                  </a:lnTo>
                  <a:lnTo>
                    <a:pt x="1213" y="3382"/>
                  </a:lnTo>
                  <a:lnTo>
                    <a:pt x="128" y="2131"/>
                  </a:lnTo>
                  <a:lnTo>
                    <a:pt x="128" y="2131"/>
                  </a:lnTo>
                  <a:cubicBezTo>
                    <a:pt x="98" y="1581"/>
                    <a:pt x="75" y="1105"/>
                    <a:pt x="54" y="710"/>
                  </a:cubicBezTo>
                  <a:cubicBezTo>
                    <a:pt x="33" y="364"/>
                    <a:pt x="19" y="165"/>
                    <a:pt x="11" y="156"/>
                  </a:cubicBezTo>
                  <a:lnTo>
                    <a:pt x="11" y="156"/>
                  </a:lnTo>
                  <a:cubicBezTo>
                    <a:pt x="17" y="162"/>
                    <a:pt x="107" y="165"/>
                    <a:pt x="270" y="166"/>
                  </a:cubicBezTo>
                  <a:lnTo>
                    <a:pt x="970" y="166"/>
                  </a:lnTo>
                  <a:lnTo>
                    <a:pt x="3322" y="140"/>
                  </a:lnTo>
                  <a:close/>
                  <a:moveTo>
                    <a:pt x="3456" y="0"/>
                  </a:moveTo>
                  <a:lnTo>
                    <a:pt x="3387" y="3"/>
                  </a:lnTo>
                  <a:lnTo>
                    <a:pt x="924" y="99"/>
                  </a:lnTo>
                  <a:lnTo>
                    <a:pt x="241" y="134"/>
                  </a:lnTo>
                  <a:cubicBezTo>
                    <a:pt x="86" y="144"/>
                    <a:pt x="6" y="152"/>
                    <a:pt x="10" y="156"/>
                  </a:cubicBezTo>
                  <a:lnTo>
                    <a:pt x="10" y="156"/>
                  </a:lnTo>
                  <a:cubicBezTo>
                    <a:pt x="10" y="156"/>
                    <a:pt x="10" y="156"/>
                    <a:pt x="10" y="156"/>
                  </a:cubicBezTo>
                  <a:cubicBezTo>
                    <a:pt x="2" y="156"/>
                    <a:pt x="1" y="339"/>
                    <a:pt x="1" y="676"/>
                  </a:cubicBezTo>
                  <a:cubicBezTo>
                    <a:pt x="5" y="1088"/>
                    <a:pt x="9" y="1581"/>
                    <a:pt x="15" y="2156"/>
                  </a:cubicBezTo>
                  <a:lnTo>
                    <a:pt x="15" y="2174"/>
                  </a:lnTo>
                  <a:lnTo>
                    <a:pt x="29" y="2189"/>
                  </a:lnTo>
                  <a:lnTo>
                    <a:pt x="1128" y="3499"/>
                  </a:lnTo>
                  <a:lnTo>
                    <a:pt x="1150" y="3525"/>
                  </a:lnTo>
                  <a:lnTo>
                    <a:pt x="1185" y="3524"/>
                  </a:lnTo>
                  <a:lnTo>
                    <a:pt x="2481" y="3461"/>
                  </a:lnTo>
                  <a:lnTo>
                    <a:pt x="2514" y="3459"/>
                  </a:lnTo>
                  <a:lnTo>
                    <a:pt x="2535" y="3433"/>
                  </a:lnTo>
                  <a:lnTo>
                    <a:pt x="3183" y="2647"/>
                  </a:lnTo>
                  <a:lnTo>
                    <a:pt x="3506" y="2254"/>
                  </a:lnTo>
                  <a:lnTo>
                    <a:pt x="3523" y="2233"/>
                  </a:lnTo>
                  <a:lnTo>
                    <a:pt x="3523" y="2203"/>
                  </a:lnTo>
                  <a:cubicBezTo>
                    <a:pt x="3499" y="1445"/>
                    <a:pt x="3478" y="725"/>
                    <a:pt x="3458" y="71"/>
                  </a:cubicBezTo>
                  <a:lnTo>
                    <a:pt x="34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96;p47">
              <a:extLst>
                <a:ext uri="{FF2B5EF4-FFF2-40B4-BE49-F238E27FC236}">
                  <a16:creationId xmlns:a16="http://schemas.microsoft.com/office/drawing/2014/main" id="{D2047FC0-533A-4F5A-8CC1-47C336D389E1}"/>
                </a:ext>
              </a:extLst>
            </p:cNvPr>
            <p:cNvSpPr/>
            <p:nvPr/>
          </p:nvSpPr>
          <p:spPr>
            <a:xfrm>
              <a:off x="2660425" y="1579075"/>
              <a:ext cx="80950" cy="12925"/>
            </a:xfrm>
            <a:custGeom>
              <a:avLst/>
              <a:gdLst/>
              <a:ahLst/>
              <a:cxnLst/>
              <a:rect l="l" t="t" r="r" b="b"/>
              <a:pathLst>
                <a:path w="3238" h="517" extrusionOk="0">
                  <a:moveTo>
                    <a:pt x="1701" y="1"/>
                  </a:moveTo>
                  <a:cubicBezTo>
                    <a:pt x="1269" y="1"/>
                    <a:pt x="838" y="91"/>
                    <a:pt x="435" y="270"/>
                  </a:cubicBezTo>
                  <a:cubicBezTo>
                    <a:pt x="324" y="319"/>
                    <a:pt x="216" y="375"/>
                    <a:pt x="113" y="439"/>
                  </a:cubicBezTo>
                  <a:cubicBezTo>
                    <a:pt x="40" y="485"/>
                    <a:pt x="1" y="513"/>
                    <a:pt x="4" y="516"/>
                  </a:cubicBezTo>
                  <a:cubicBezTo>
                    <a:pt x="4" y="516"/>
                    <a:pt x="4" y="516"/>
                    <a:pt x="4" y="516"/>
                  </a:cubicBezTo>
                  <a:cubicBezTo>
                    <a:pt x="10" y="516"/>
                    <a:pt x="51" y="494"/>
                    <a:pt x="123" y="457"/>
                  </a:cubicBezTo>
                  <a:cubicBezTo>
                    <a:pt x="199" y="416"/>
                    <a:pt x="310" y="361"/>
                    <a:pt x="450" y="304"/>
                  </a:cubicBezTo>
                  <a:cubicBezTo>
                    <a:pt x="852" y="137"/>
                    <a:pt x="1279" y="53"/>
                    <a:pt x="1706" y="53"/>
                  </a:cubicBezTo>
                  <a:cubicBezTo>
                    <a:pt x="2068" y="53"/>
                    <a:pt x="2430" y="113"/>
                    <a:pt x="2777" y="234"/>
                  </a:cubicBezTo>
                  <a:cubicBezTo>
                    <a:pt x="2922" y="283"/>
                    <a:pt x="3036" y="330"/>
                    <a:pt x="3114" y="366"/>
                  </a:cubicBezTo>
                  <a:cubicBezTo>
                    <a:pt x="3185" y="398"/>
                    <a:pt x="3227" y="418"/>
                    <a:pt x="3235" y="418"/>
                  </a:cubicBezTo>
                  <a:cubicBezTo>
                    <a:pt x="3236" y="418"/>
                    <a:pt x="3236" y="418"/>
                    <a:pt x="3236" y="418"/>
                  </a:cubicBezTo>
                  <a:cubicBezTo>
                    <a:pt x="3238" y="415"/>
                    <a:pt x="3198" y="389"/>
                    <a:pt x="3123" y="347"/>
                  </a:cubicBezTo>
                  <a:cubicBezTo>
                    <a:pt x="3014" y="290"/>
                    <a:pt x="2903" y="241"/>
                    <a:pt x="2790" y="198"/>
                  </a:cubicBezTo>
                  <a:cubicBezTo>
                    <a:pt x="2438" y="66"/>
                    <a:pt x="2069" y="1"/>
                    <a:pt x="1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97;p47">
              <a:extLst>
                <a:ext uri="{FF2B5EF4-FFF2-40B4-BE49-F238E27FC236}">
                  <a16:creationId xmlns:a16="http://schemas.microsoft.com/office/drawing/2014/main" id="{D34D41CB-78E7-4CA9-ADF1-5A0C092FB315}"/>
                </a:ext>
              </a:extLst>
            </p:cNvPr>
            <p:cNvSpPr/>
            <p:nvPr/>
          </p:nvSpPr>
          <p:spPr>
            <a:xfrm>
              <a:off x="2660425" y="1566100"/>
              <a:ext cx="80950" cy="12900"/>
            </a:xfrm>
            <a:custGeom>
              <a:avLst/>
              <a:gdLst/>
              <a:ahLst/>
              <a:cxnLst/>
              <a:rect l="l" t="t" r="r" b="b"/>
              <a:pathLst>
                <a:path w="3238" h="516" extrusionOk="0">
                  <a:moveTo>
                    <a:pt x="1699" y="1"/>
                  </a:moveTo>
                  <a:cubicBezTo>
                    <a:pt x="1267" y="1"/>
                    <a:pt x="836" y="90"/>
                    <a:pt x="435" y="269"/>
                  </a:cubicBezTo>
                  <a:cubicBezTo>
                    <a:pt x="324" y="318"/>
                    <a:pt x="216" y="375"/>
                    <a:pt x="112" y="439"/>
                  </a:cubicBezTo>
                  <a:cubicBezTo>
                    <a:pt x="39" y="484"/>
                    <a:pt x="1" y="512"/>
                    <a:pt x="2" y="515"/>
                  </a:cubicBezTo>
                  <a:cubicBezTo>
                    <a:pt x="2" y="515"/>
                    <a:pt x="3" y="516"/>
                    <a:pt x="4" y="516"/>
                  </a:cubicBezTo>
                  <a:cubicBezTo>
                    <a:pt x="12" y="516"/>
                    <a:pt x="53" y="494"/>
                    <a:pt x="122" y="456"/>
                  </a:cubicBezTo>
                  <a:cubicBezTo>
                    <a:pt x="197" y="417"/>
                    <a:pt x="310" y="361"/>
                    <a:pt x="450" y="303"/>
                  </a:cubicBezTo>
                  <a:cubicBezTo>
                    <a:pt x="852" y="136"/>
                    <a:pt x="1278" y="52"/>
                    <a:pt x="1706" y="52"/>
                  </a:cubicBezTo>
                  <a:cubicBezTo>
                    <a:pt x="2067" y="52"/>
                    <a:pt x="2429" y="112"/>
                    <a:pt x="2777" y="233"/>
                  </a:cubicBezTo>
                  <a:cubicBezTo>
                    <a:pt x="2922" y="282"/>
                    <a:pt x="3036" y="331"/>
                    <a:pt x="3113" y="366"/>
                  </a:cubicBezTo>
                  <a:cubicBezTo>
                    <a:pt x="3185" y="398"/>
                    <a:pt x="3227" y="419"/>
                    <a:pt x="3235" y="419"/>
                  </a:cubicBezTo>
                  <a:cubicBezTo>
                    <a:pt x="3236" y="419"/>
                    <a:pt x="3236" y="418"/>
                    <a:pt x="3236" y="418"/>
                  </a:cubicBezTo>
                  <a:cubicBezTo>
                    <a:pt x="3238" y="415"/>
                    <a:pt x="3198" y="390"/>
                    <a:pt x="3121" y="346"/>
                  </a:cubicBezTo>
                  <a:cubicBezTo>
                    <a:pt x="3014" y="290"/>
                    <a:pt x="2903" y="240"/>
                    <a:pt x="2788" y="198"/>
                  </a:cubicBezTo>
                  <a:cubicBezTo>
                    <a:pt x="2437" y="66"/>
                    <a:pt x="2068" y="1"/>
                    <a:pt x="1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98;p47">
              <a:extLst>
                <a:ext uri="{FF2B5EF4-FFF2-40B4-BE49-F238E27FC236}">
                  <a16:creationId xmlns:a16="http://schemas.microsoft.com/office/drawing/2014/main" id="{7BEAEF9B-BA8F-4D7B-A4C5-D76148B2608B}"/>
                </a:ext>
              </a:extLst>
            </p:cNvPr>
            <p:cNvSpPr/>
            <p:nvPr/>
          </p:nvSpPr>
          <p:spPr>
            <a:xfrm>
              <a:off x="2659650" y="1553800"/>
              <a:ext cx="80950" cy="12900"/>
            </a:xfrm>
            <a:custGeom>
              <a:avLst/>
              <a:gdLst/>
              <a:ahLst/>
              <a:cxnLst/>
              <a:rect l="l" t="t" r="r" b="b"/>
              <a:pathLst>
                <a:path w="3238" h="516" extrusionOk="0">
                  <a:moveTo>
                    <a:pt x="1700" y="1"/>
                  </a:moveTo>
                  <a:cubicBezTo>
                    <a:pt x="1269" y="1"/>
                    <a:pt x="838" y="91"/>
                    <a:pt x="436" y="269"/>
                  </a:cubicBezTo>
                  <a:cubicBezTo>
                    <a:pt x="324" y="319"/>
                    <a:pt x="217" y="375"/>
                    <a:pt x="113" y="438"/>
                  </a:cubicBezTo>
                  <a:cubicBezTo>
                    <a:pt x="40" y="484"/>
                    <a:pt x="1" y="513"/>
                    <a:pt x="4" y="515"/>
                  </a:cubicBezTo>
                  <a:cubicBezTo>
                    <a:pt x="4" y="516"/>
                    <a:pt x="4" y="516"/>
                    <a:pt x="5" y="516"/>
                  </a:cubicBezTo>
                  <a:cubicBezTo>
                    <a:pt x="12" y="516"/>
                    <a:pt x="53" y="493"/>
                    <a:pt x="123" y="456"/>
                  </a:cubicBezTo>
                  <a:cubicBezTo>
                    <a:pt x="198" y="416"/>
                    <a:pt x="310" y="361"/>
                    <a:pt x="450" y="303"/>
                  </a:cubicBezTo>
                  <a:cubicBezTo>
                    <a:pt x="852" y="136"/>
                    <a:pt x="1279" y="53"/>
                    <a:pt x="1707" y="53"/>
                  </a:cubicBezTo>
                  <a:cubicBezTo>
                    <a:pt x="2068" y="53"/>
                    <a:pt x="2430" y="113"/>
                    <a:pt x="2777" y="233"/>
                  </a:cubicBezTo>
                  <a:cubicBezTo>
                    <a:pt x="2922" y="282"/>
                    <a:pt x="3036" y="331"/>
                    <a:pt x="3114" y="366"/>
                  </a:cubicBezTo>
                  <a:cubicBezTo>
                    <a:pt x="3185" y="398"/>
                    <a:pt x="3227" y="418"/>
                    <a:pt x="3235" y="418"/>
                  </a:cubicBezTo>
                  <a:cubicBezTo>
                    <a:pt x="3236" y="418"/>
                    <a:pt x="3236" y="417"/>
                    <a:pt x="3237" y="417"/>
                  </a:cubicBezTo>
                  <a:cubicBezTo>
                    <a:pt x="3238" y="416"/>
                    <a:pt x="3199" y="389"/>
                    <a:pt x="3121" y="347"/>
                  </a:cubicBezTo>
                  <a:cubicBezTo>
                    <a:pt x="3015" y="289"/>
                    <a:pt x="2904" y="240"/>
                    <a:pt x="2790" y="198"/>
                  </a:cubicBezTo>
                  <a:cubicBezTo>
                    <a:pt x="2438" y="66"/>
                    <a:pt x="2068" y="1"/>
                    <a:pt x="1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99;p47">
              <a:extLst>
                <a:ext uri="{FF2B5EF4-FFF2-40B4-BE49-F238E27FC236}">
                  <a16:creationId xmlns:a16="http://schemas.microsoft.com/office/drawing/2014/main" id="{6D9BAB8E-6D30-4FA4-A1FE-2E6F8089BA6C}"/>
                </a:ext>
              </a:extLst>
            </p:cNvPr>
            <p:cNvSpPr/>
            <p:nvPr/>
          </p:nvSpPr>
          <p:spPr>
            <a:xfrm>
              <a:off x="1940550" y="1431800"/>
              <a:ext cx="435925" cy="433075"/>
            </a:xfrm>
            <a:custGeom>
              <a:avLst/>
              <a:gdLst/>
              <a:ahLst/>
              <a:cxnLst/>
              <a:rect l="l" t="t" r="r" b="b"/>
              <a:pathLst>
                <a:path w="17437" h="17323" extrusionOk="0">
                  <a:moveTo>
                    <a:pt x="0" y="0"/>
                  </a:moveTo>
                  <a:cubicBezTo>
                    <a:pt x="0" y="0"/>
                    <a:pt x="114" y="13272"/>
                    <a:pt x="789" y="17322"/>
                  </a:cubicBezTo>
                  <a:lnTo>
                    <a:pt x="17436" y="16534"/>
                  </a:lnTo>
                  <a:cubicBezTo>
                    <a:pt x="17436" y="16534"/>
                    <a:pt x="15974" y="3487"/>
                    <a:pt x="16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500;p47">
              <a:extLst>
                <a:ext uri="{FF2B5EF4-FFF2-40B4-BE49-F238E27FC236}">
                  <a16:creationId xmlns:a16="http://schemas.microsoft.com/office/drawing/2014/main" id="{A70FA1F6-F3C0-4C0D-90D6-972FE67CBA20}"/>
                </a:ext>
              </a:extLst>
            </p:cNvPr>
            <p:cNvSpPr/>
            <p:nvPr/>
          </p:nvSpPr>
          <p:spPr>
            <a:xfrm>
              <a:off x="2011825" y="1570475"/>
              <a:ext cx="279550" cy="18200"/>
            </a:xfrm>
            <a:custGeom>
              <a:avLst/>
              <a:gdLst/>
              <a:ahLst/>
              <a:cxnLst/>
              <a:rect l="l" t="t" r="r" b="b"/>
              <a:pathLst>
                <a:path w="11182" h="728" extrusionOk="0">
                  <a:moveTo>
                    <a:pt x="10744" y="0"/>
                  </a:moveTo>
                  <a:cubicBezTo>
                    <a:pt x="9899" y="0"/>
                    <a:pt x="7905" y="84"/>
                    <a:pt x="5582" y="225"/>
                  </a:cubicBezTo>
                  <a:cubicBezTo>
                    <a:pt x="2497" y="410"/>
                    <a:pt x="0" y="622"/>
                    <a:pt x="4" y="700"/>
                  </a:cubicBezTo>
                  <a:cubicBezTo>
                    <a:pt x="5" y="719"/>
                    <a:pt x="157" y="728"/>
                    <a:pt x="432" y="728"/>
                  </a:cubicBezTo>
                  <a:cubicBezTo>
                    <a:pt x="1275" y="728"/>
                    <a:pt x="3272" y="643"/>
                    <a:pt x="5599" y="503"/>
                  </a:cubicBezTo>
                  <a:cubicBezTo>
                    <a:pt x="8683" y="318"/>
                    <a:pt x="11181" y="105"/>
                    <a:pt x="11175" y="28"/>
                  </a:cubicBezTo>
                  <a:cubicBezTo>
                    <a:pt x="11174" y="9"/>
                    <a:pt x="11021" y="0"/>
                    <a:pt x="10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501;p47">
              <a:extLst>
                <a:ext uri="{FF2B5EF4-FFF2-40B4-BE49-F238E27FC236}">
                  <a16:creationId xmlns:a16="http://schemas.microsoft.com/office/drawing/2014/main" id="{C3A74D00-5836-4C30-B6FD-2B644F6961BD}"/>
                </a:ext>
              </a:extLst>
            </p:cNvPr>
            <p:cNvSpPr/>
            <p:nvPr/>
          </p:nvSpPr>
          <p:spPr>
            <a:xfrm>
              <a:off x="2011925" y="1640750"/>
              <a:ext cx="279550" cy="18225"/>
            </a:xfrm>
            <a:custGeom>
              <a:avLst/>
              <a:gdLst/>
              <a:ahLst/>
              <a:cxnLst/>
              <a:rect l="l" t="t" r="r" b="b"/>
              <a:pathLst>
                <a:path w="11182" h="729" extrusionOk="0">
                  <a:moveTo>
                    <a:pt x="10743" y="0"/>
                  </a:moveTo>
                  <a:cubicBezTo>
                    <a:pt x="9897" y="0"/>
                    <a:pt x="7905" y="84"/>
                    <a:pt x="5582" y="224"/>
                  </a:cubicBezTo>
                  <a:cubicBezTo>
                    <a:pt x="2499" y="411"/>
                    <a:pt x="0" y="623"/>
                    <a:pt x="5" y="700"/>
                  </a:cubicBezTo>
                  <a:cubicBezTo>
                    <a:pt x="6" y="719"/>
                    <a:pt x="158" y="728"/>
                    <a:pt x="433" y="728"/>
                  </a:cubicBezTo>
                  <a:cubicBezTo>
                    <a:pt x="1276" y="728"/>
                    <a:pt x="3273" y="643"/>
                    <a:pt x="5599" y="503"/>
                  </a:cubicBezTo>
                  <a:cubicBezTo>
                    <a:pt x="8683" y="318"/>
                    <a:pt x="11181" y="106"/>
                    <a:pt x="11176" y="29"/>
                  </a:cubicBezTo>
                  <a:cubicBezTo>
                    <a:pt x="11175" y="9"/>
                    <a:pt x="11021" y="0"/>
                    <a:pt x="10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502;p47">
              <a:extLst>
                <a:ext uri="{FF2B5EF4-FFF2-40B4-BE49-F238E27FC236}">
                  <a16:creationId xmlns:a16="http://schemas.microsoft.com/office/drawing/2014/main" id="{95CFEA9E-C090-4064-86D6-A5291EBE7BDE}"/>
                </a:ext>
              </a:extLst>
            </p:cNvPr>
            <p:cNvSpPr/>
            <p:nvPr/>
          </p:nvSpPr>
          <p:spPr>
            <a:xfrm>
              <a:off x="2061350" y="1709325"/>
              <a:ext cx="159350" cy="11850"/>
            </a:xfrm>
            <a:custGeom>
              <a:avLst/>
              <a:gdLst/>
              <a:ahLst/>
              <a:cxnLst/>
              <a:rect l="l" t="t" r="r" b="b"/>
              <a:pathLst>
                <a:path w="6374" h="474" extrusionOk="0">
                  <a:moveTo>
                    <a:pt x="5756" y="0"/>
                  </a:moveTo>
                  <a:cubicBezTo>
                    <a:pt x="5175" y="0"/>
                    <a:pt x="4236" y="34"/>
                    <a:pt x="3178" y="97"/>
                  </a:cubicBezTo>
                  <a:cubicBezTo>
                    <a:pt x="1421" y="202"/>
                    <a:pt x="0" y="351"/>
                    <a:pt x="4" y="429"/>
                  </a:cubicBezTo>
                  <a:cubicBezTo>
                    <a:pt x="6" y="459"/>
                    <a:pt x="233" y="474"/>
                    <a:pt x="615" y="474"/>
                  </a:cubicBezTo>
                  <a:cubicBezTo>
                    <a:pt x="1196" y="474"/>
                    <a:pt x="2136" y="440"/>
                    <a:pt x="3195" y="377"/>
                  </a:cubicBezTo>
                  <a:cubicBezTo>
                    <a:pt x="4953" y="271"/>
                    <a:pt x="6373" y="122"/>
                    <a:pt x="6369" y="45"/>
                  </a:cubicBezTo>
                  <a:cubicBezTo>
                    <a:pt x="6367" y="15"/>
                    <a:pt x="6140" y="0"/>
                    <a:pt x="5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03;p47">
              <a:extLst>
                <a:ext uri="{FF2B5EF4-FFF2-40B4-BE49-F238E27FC236}">
                  <a16:creationId xmlns:a16="http://schemas.microsoft.com/office/drawing/2014/main" id="{B37ADDBF-4B5C-4CAC-AE6A-ECFA927A84CD}"/>
                </a:ext>
              </a:extLst>
            </p:cNvPr>
            <p:cNvSpPr/>
            <p:nvPr/>
          </p:nvSpPr>
          <p:spPr>
            <a:xfrm>
              <a:off x="2680900" y="1790475"/>
              <a:ext cx="453925" cy="475650"/>
            </a:xfrm>
            <a:custGeom>
              <a:avLst/>
              <a:gdLst/>
              <a:ahLst/>
              <a:cxnLst/>
              <a:rect l="l" t="t" r="r" b="b"/>
              <a:pathLst>
                <a:path w="18157" h="19026" extrusionOk="0">
                  <a:moveTo>
                    <a:pt x="1347" y="1"/>
                  </a:moveTo>
                  <a:cubicBezTo>
                    <a:pt x="1347" y="1"/>
                    <a:pt x="1" y="12295"/>
                    <a:pt x="1730" y="19026"/>
                  </a:cubicBezTo>
                  <a:lnTo>
                    <a:pt x="18156" y="18307"/>
                  </a:lnTo>
                  <a:cubicBezTo>
                    <a:pt x="18156" y="18307"/>
                    <a:pt x="14637" y="6180"/>
                    <a:pt x="16797" y="807"/>
                  </a:cubicBezTo>
                  <a:lnTo>
                    <a:pt x="134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04;p47">
              <a:extLst>
                <a:ext uri="{FF2B5EF4-FFF2-40B4-BE49-F238E27FC236}">
                  <a16:creationId xmlns:a16="http://schemas.microsoft.com/office/drawing/2014/main" id="{88A294E3-7AD6-403A-8E1D-B9B38B999165}"/>
                </a:ext>
              </a:extLst>
            </p:cNvPr>
            <p:cNvSpPr/>
            <p:nvPr/>
          </p:nvSpPr>
          <p:spPr>
            <a:xfrm>
              <a:off x="2716175" y="1780625"/>
              <a:ext cx="435875" cy="433075"/>
            </a:xfrm>
            <a:custGeom>
              <a:avLst/>
              <a:gdLst/>
              <a:ahLst/>
              <a:cxnLst/>
              <a:rect l="l" t="t" r="r" b="b"/>
              <a:pathLst>
                <a:path w="17435" h="17323" extrusionOk="0">
                  <a:moveTo>
                    <a:pt x="0" y="0"/>
                  </a:moveTo>
                  <a:cubicBezTo>
                    <a:pt x="0" y="0"/>
                    <a:pt x="113" y="13273"/>
                    <a:pt x="787" y="17322"/>
                  </a:cubicBezTo>
                  <a:lnTo>
                    <a:pt x="17435" y="16534"/>
                  </a:lnTo>
                  <a:cubicBezTo>
                    <a:pt x="17435" y="16534"/>
                    <a:pt x="15972" y="3487"/>
                    <a:pt x="16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05;p47">
              <a:extLst>
                <a:ext uri="{FF2B5EF4-FFF2-40B4-BE49-F238E27FC236}">
                  <a16:creationId xmlns:a16="http://schemas.microsoft.com/office/drawing/2014/main" id="{ED54415D-EC12-4040-BCD6-A54F56B92078}"/>
                </a:ext>
              </a:extLst>
            </p:cNvPr>
            <p:cNvSpPr/>
            <p:nvPr/>
          </p:nvSpPr>
          <p:spPr>
            <a:xfrm>
              <a:off x="2787400" y="1919275"/>
              <a:ext cx="279550" cy="18225"/>
            </a:xfrm>
            <a:custGeom>
              <a:avLst/>
              <a:gdLst/>
              <a:ahLst/>
              <a:cxnLst/>
              <a:rect l="l" t="t" r="r" b="b"/>
              <a:pathLst>
                <a:path w="11182" h="729" extrusionOk="0">
                  <a:moveTo>
                    <a:pt x="10745" y="1"/>
                  </a:moveTo>
                  <a:cubicBezTo>
                    <a:pt x="9899" y="1"/>
                    <a:pt x="7906" y="85"/>
                    <a:pt x="5584" y="224"/>
                  </a:cubicBezTo>
                  <a:cubicBezTo>
                    <a:pt x="2499" y="410"/>
                    <a:pt x="1" y="623"/>
                    <a:pt x="6" y="701"/>
                  </a:cubicBezTo>
                  <a:cubicBezTo>
                    <a:pt x="7" y="720"/>
                    <a:pt x="159" y="729"/>
                    <a:pt x="434" y="729"/>
                  </a:cubicBezTo>
                  <a:cubicBezTo>
                    <a:pt x="1276" y="729"/>
                    <a:pt x="3273" y="644"/>
                    <a:pt x="5601" y="504"/>
                  </a:cubicBezTo>
                  <a:cubicBezTo>
                    <a:pt x="8685" y="319"/>
                    <a:pt x="11182" y="106"/>
                    <a:pt x="11177" y="29"/>
                  </a:cubicBezTo>
                  <a:cubicBezTo>
                    <a:pt x="11176" y="10"/>
                    <a:pt x="11022" y="1"/>
                    <a:pt x="10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06;p47">
              <a:extLst>
                <a:ext uri="{FF2B5EF4-FFF2-40B4-BE49-F238E27FC236}">
                  <a16:creationId xmlns:a16="http://schemas.microsoft.com/office/drawing/2014/main" id="{219A8641-CA0A-4887-AC9C-41B024BFF2AE}"/>
                </a:ext>
              </a:extLst>
            </p:cNvPr>
            <p:cNvSpPr/>
            <p:nvPr/>
          </p:nvSpPr>
          <p:spPr>
            <a:xfrm>
              <a:off x="2787550" y="1989575"/>
              <a:ext cx="279500" cy="18225"/>
            </a:xfrm>
            <a:custGeom>
              <a:avLst/>
              <a:gdLst/>
              <a:ahLst/>
              <a:cxnLst/>
              <a:rect l="l" t="t" r="r" b="b"/>
              <a:pathLst>
                <a:path w="11180" h="729" extrusionOk="0">
                  <a:moveTo>
                    <a:pt x="10743" y="0"/>
                  </a:moveTo>
                  <a:cubicBezTo>
                    <a:pt x="9897" y="0"/>
                    <a:pt x="7905" y="84"/>
                    <a:pt x="5582" y="224"/>
                  </a:cubicBezTo>
                  <a:cubicBezTo>
                    <a:pt x="2497" y="409"/>
                    <a:pt x="0" y="623"/>
                    <a:pt x="5" y="700"/>
                  </a:cubicBezTo>
                  <a:cubicBezTo>
                    <a:pt x="6" y="719"/>
                    <a:pt x="157" y="728"/>
                    <a:pt x="432" y="728"/>
                  </a:cubicBezTo>
                  <a:cubicBezTo>
                    <a:pt x="1274" y="728"/>
                    <a:pt x="3272" y="643"/>
                    <a:pt x="5599" y="503"/>
                  </a:cubicBezTo>
                  <a:cubicBezTo>
                    <a:pt x="8683" y="318"/>
                    <a:pt x="11180" y="106"/>
                    <a:pt x="11176" y="29"/>
                  </a:cubicBezTo>
                  <a:cubicBezTo>
                    <a:pt x="11175" y="9"/>
                    <a:pt x="11021" y="0"/>
                    <a:pt x="10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07;p47">
              <a:extLst>
                <a:ext uri="{FF2B5EF4-FFF2-40B4-BE49-F238E27FC236}">
                  <a16:creationId xmlns:a16="http://schemas.microsoft.com/office/drawing/2014/main" id="{472416E9-2982-48DD-BF78-BF0AE57C6CFC}"/>
                </a:ext>
              </a:extLst>
            </p:cNvPr>
            <p:cNvSpPr/>
            <p:nvPr/>
          </p:nvSpPr>
          <p:spPr>
            <a:xfrm>
              <a:off x="2836975" y="2058125"/>
              <a:ext cx="159350" cy="11875"/>
            </a:xfrm>
            <a:custGeom>
              <a:avLst/>
              <a:gdLst/>
              <a:ahLst/>
              <a:cxnLst/>
              <a:rect l="l" t="t" r="r" b="b"/>
              <a:pathLst>
                <a:path w="6374" h="475" extrusionOk="0">
                  <a:moveTo>
                    <a:pt x="5758" y="0"/>
                  </a:moveTo>
                  <a:cubicBezTo>
                    <a:pt x="5178" y="0"/>
                    <a:pt x="4238" y="34"/>
                    <a:pt x="3178" y="98"/>
                  </a:cubicBezTo>
                  <a:cubicBezTo>
                    <a:pt x="1421" y="203"/>
                    <a:pt x="0" y="352"/>
                    <a:pt x="4" y="429"/>
                  </a:cubicBezTo>
                  <a:cubicBezTo>
                    <a:pt x="6" y="460"/>
                    <a:pt x="233" y="475"/>
                    <a:pt x="615" y="475"/>
                  </a:cubicBezTo>
                  <a:cubicBezTo>
                    <a:pt x="1196" y="475"/>
                    <a:pt x="2136" y="441"/>
                    <a:pt x="3195" y="377"/>
                  </a:cubicBezTo>
                  <a:cubicBezTo>
                    <a:pt x="4953" y="272"/>
                    <a:pt x="6373" y="123"/>
                    <a:pt x="6369" y="46"/>
                  </a:cubicBezTo>
                  <a:cubicBezTo>
                    <a:pt x="6367" y="15"/>
                    <a:pt x="6141" y="0"/>
                    <a:pt x="5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08;p47">
              <a:extLst>
                <a:ext uri="{FF2B5EF4-FFF2-40B4-BE49-F238E27FC236}">
                  <a16:creationId xmlns:a16="http://schemas.microsoft.com/office/drawing/2014/main" id="{F15742BF-CA83-4842-94C4-65E4B3043585}"/>
                </a:ext>
              </a:extLst>
            </p:cNvPr>
            <p:cNvSpPr/>
            <p:nvPr/>
          </p:nvSpPr>
          <p:spPr>
            <a:xfrm>
              <a:off x="2595700" y="3078500"/>
              <a:ext cx="453900" cy="475650"/>
            </a:xfrm>
            <a:custGeom>
              <a:avLst/>
              <a:gdLst/>
              <a:ahLst/>
              <a:cxnLst/>
              <a:rect l="l" t="t" r="r" b="b"/>
              <a:pathLst>
                <a:path w="18156" h="19026" extrusionOk="0">
                  <a:moveTo>
                    <a:pt x="1346" y="1"/>
                  </a:moveTo>
                  <a:cubicBezTo>
                    <a:pt x="1346" y="1"/>
                    <a:pt x="0" y="12295"/>
                    <a:pt x="1730" y="19026"/>
                  </a:cubicBezTo>
                  <a:lnTo>
                    <a:pt x="18156" y="18308"/>
                  </a:lnTo>
                  <a:cubicBezTo>
                    <a:pt x="18156" y="18308"/>
                    <a:pt x="14636" y="6181"/>
                    <a:pt x="16797" y="809"/>
                  </a:cubicBezTo>
                  <a:lnTo>
                    <a:pt x="134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09;p47">
              <a:extLst>
                <a:ext uri="{FF2B5EF4-FFF2-40B4-BE49-F238E27FC236}">
                  <a16:creationId xmlns:a16="http://schemas.microsoft.com/office/drawing/2014/main" id="{4D9B49E9-B39D-478D-834D-9995B9596791}"/>
                </a:ext>
              </a:extLst>
            </p:cNvPr>
            <p:cNvSpPr/>
            <p:nvPr/>
          </p:nvSpPr>
          <p:spPr>
            <a:xfrm>
              <a:off x="2631000" y="3068650"/>
              <a:ext cx="435850" cy="433075"/>
            </a:xfrm>
            <a:custGeom>
              <a:avLst/>
              <a:gdLst/>
              <a:ahLst/>
              <a:cxnLst/>
              <a:rect l="l" t="t" r="r" b="b"/>
              <a:pathLst>
                <a:path w="17434" h="17323" extrusionOk="0">
                  <a:moveTo>
                    <a:pt x="0" y="0"/>
                  </a:moveTo>
                  <a:cubicBezTo>
                    <a:pt x="0" y="0"/>
                    <a:pt x="113" y="13273"/>
                    <a:pt x="787" y="17322"/>
                  </a:cubicBezTo>
                  <a:lnTo>
                    <a:pt x="17433" y="16535"/>
                  </a:lnTo>
                  <a:cubicBezTo>
                    <a:pt x="17433" y="16535"/>
                    <a:pt x="15972" y="3487"/>
                    <a:pt x="16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10;p47">
              <a:extLst>
                <a:ext uri="{FF2B5EF4-FFF2-40B4-BE49-F238E27FC236}">
                  <a16:creationId xmlns:a16="http://schemas.microsoft.com/office/drawing/2014/main" id="{A6FEBE5F-9D1E-4ED3-B885-23B17F16EC3C}"/>
                </a:ext>
              </a:extLst>
            </p:cNvPr>
            <p:cNvSpPr/>
            <p:nvPr/>
          </p:nvSpPr>
          <p:spPr>
            <a:xfrm>
              <a:off x="2702225" y="3207325"/>
              <a:ext cx="279550" cy="18200"/>
            </a:xfrm>
            <a:custGeom>
              <a:avLst/>
              <a:gdLst/>
              <a:ahLst/>
              <a:cxnLst/>
              <a:rect l="l" t="t" r="r" b="b"/>
              <a:pathLst>
                <a:path w="11182" h="728" extrusionOk="0">
                  <a:moveTo>
                    <a:pt x="10749" y="0"/>
                  </a:moveTo>
                  <a:cubicBezTo>
                    <a:pt x="9907" y="0"/>
                    <a:pt x="7910" y="85"/>
                    <a:pt x="5583" y="225"/>
                  </a:cubicBezTo>
                  <a:cubicBezTo>
                    <a:pt x="2497" y="410"/>
                    <a:pt x="1" y="622"/>
                    <a:pt x="5" y="700"/>
                  </a:cubicBezTo>
                  <a:cubicBezTo>
                    <a:pt x="6" y="719"/>
                    <a:pt x="160" y="728"/>
                    <a:pt x="438" y="728"/>
                  </a:cubicBezTo>
                  <a:cubicBezTo>
                    <a:pt x="1284" y="728"/>
                    <a:pt x="3278" y="644"/>
                    <a:pt x="5600" y="504"/>
                  </a:cubicBezTo>
                  <a:cubicBezTo>
                    <a:pt x="8684" y="319"/>
                    <a:pt x="11182" y="105"/>
                    <a:pt x="11176" y="28"/>
                  </a:cubicBezTo>
                  <a:cubicBezTo>
                    <a:pt x="11175" y="9"/>
                    <a:pt x="11023" y="0"/>
                    <a:pt x="107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511;p47">
              <a:extLst>
                <a:ext uri="{FF2B5EF4-FFF2-40B4-BE49-F238E27FC236}">
                  <a16:creationId xmlns:a16="http://schemas.microsoft.com/office/drawing/2014/main" id="{6BA59B55-8E1F-4235-A0AD-B1A0BECE4620}"/>
                </a:ext>
              </a:extLst>
            </p:cNvPr>
            <p:cNvSpPr/>
            <p:nvPr/>
          </p:nvSpPr>
          <p:spPr>
            <a:xfrm>
              <a:off x="2702325" y="3277600"/>
              <a:ext cx="279550" cy="18225"/>
            </a:xfrm>
            <a:custGeom>
              <a:avLst/>
              <a:gdLst/>
              <a:ahLst/>
              <a:cxnLst/>
              <a:rect l="l" t="t" r="r" b="b"/>
              <a:pathLst>
                <a:path w="11182" h="729" extrusionOk="0">
                  <a:moveTo>
                    <a:pt x="10749" y="1"/>
                  </a:moveTo>
                  <a:cubicBezTo>
                    <a:pt x="9907" y="1"/>
                    <a:pt x="7911" y="85"/>
                    <a:pt x="5583" y="225"/>
                  </a:cubicBezTo>
                  <a:cubicBezTo>
                    <a:pt x="2498" y="411"/>
                    <a:pt x="1" y="624"/>
                    <a:pt x="5" y="700"/>
                  </a:cubicBezTo>
                  <a:cubicBezTo>
                    <a:pt x="6" y="719"/>
                    <a:pt x="161" y="728"/>
                    <a:pt x="439" y="728"/>
                  </a:cubicBezTo>
                  <a:cubicBezTo>
                    <a:pt x="1285" y="728"/>
                    <a:pt x="3279" y="644"/>
                    <a:pt x="5600" y="505"/>
                  </a:cubicBezTo>
                  <a:cubicBezTo>
                    <a:pt x="8684" y="319"/>
                    <a:pt x="11182" y="106"/>
                    <a:pt x="11176" y="28"/>
                  </a:cubicBezTo>
                  <a:cubicBezTo>
                    <a:pt x="11175" y="10"/>
                    <a:pt x="11023" y="1"/>
                    <a:pt x="10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512;p47">
              <a:extLst>
                <a:ext uri="{FF2B5EF4-FFF2-40B4-BE49-F238E27FC236}">
                  <a16:creationId xmlns:a16="http://schemas.microsoft.com/office/drawing/2014/main" id="{12D87991-5F2D-4183-998F-A164FDC8146A}"/>
                </a:ext>
              </a:extLst>
            </p:cNvPr>
            <p:cNvSpPr/>
            <p:nvPr/>
          </p:nvSpPr>
          <p:spPr>
            <a:xfrm>
              <a:off x="2751750" y="3346175"/>
              <a:ext cx="159400" cy="11875"/>
            </a:xfrm>
            <a:custGeom>
              <a:avLst/>
              <a:gdLst/>
              <a:ahLst/>
              <a:cxnLst/>
              <a:rect l="l" t="t" r="r" b="b"/>
              <a:pathLst>
                <a:path w="6376" h="475" extrusionOk="0">
                  <a:moveTo>
                    <a:pt x="5752" y="0"/>
                  </a:moveTo>
                  <a:cubicBezTo>
                    <a:pt x="5171" y="0"/>
                    <a:pt x="4235" y="34"/>
                    <a:pt x="3180" y="98"/>
                  </a:cubicBezTo>
                  <a:cubicBezTo>
                    <a:pt x="1421" y="204"/>
                    <a:pt x="1" y="351"/>
                    <a:pt x="5" y="428"/>
                  </a:cubicBezTo>
                  <a:cubicBezTo>
                    <a:pt x="7" y="459"/>
                    <a:pt x="237" y="474"/>
                    <a:pt x="624" y="474"/>
                  </a:cubicBezTo>
                  <a:cubicBezTo>
                    <a:pt x="1205" y="474"/>
                    <a:pt x="2142" y="441"/>
                    <a:pt x="3197" y="376"/>
                  </a:cubicBezTo>
                  <a:cubicBezTo>
                    <a:pt x="4953" y="271"/>
                    <a:pt x="6375" y="124"/>
                    <a:pt x="6370" y="46"/>
                  </a:cubicBezTo>
                  <a:cubicBezTo>
                    <a:pt x="6368" y="15"/>
                    <a:pt x="6139" y="0"/>
                    <a:pt x="5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513;p47">
              <a:extLst>
                <a:ext uri="{FF2B5EF4-FFF2-40B4-BE49-F238E27FC236}">
                  <a16:creationId xmlns:a16="http://schemas.microsoft.com/office/drawing/2014/main" id="{88EF8EF3-B8AD-4068-8541-3E5BBBA1F0C8}"/>
                </a:ext>
              </a:extLst>
            </p:cNvPr>
            <p:cNvSpPr/>
            <p:nvPr/>
          </p:nvSpPr>
          <p:spPr>
            <a:xfrm>
              <a:off x="2018500" y="2829975"/>
              <a:ext cx="453900" cy="475650"/>
            </a:xfrm>
            <a:custGeom>
              <a:avLst/>
              <a:gdLst/>
              <a:ahLst/>
              <a:cxnLst/>
              <a:rect l="l" t="t" r="r" b="b"/>
              <a:pathLst>
                <a:path w="18156" h="19026" extrusionOk="0">
                  <a:moveTo>
                    <a:pt x="1345" y="0"/>
                  </a:moveTo>
                  <a:lnTo>
                    <a:pt x="1345" y="0"/>
                  </a:lnTo>
                  <a:cubicBezTo>
                    <a:pt x="1345" y="0"/>
                    <a:pt x="0" y="12294"/>
                    <a:pt x="1728" y="19025"/>
                  </a:cubicBezTo>
                  <a:lnTo>
                    <a:pt x="18155" y="18306"/>
                  </a:lnTo>
                  <a:cubicBezTo>
                    <a:pt x="18155" y="18306"/>
                    <a:pt x="14635" y="6179"/>
                    <a:pt x="16797" y="807"/>
                  </a:cubicBezTo>
                  <a:lnTo>
                    <a:pt x="13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514;p47">
              <a:extLst>
                <a:ext uri="{FF2B5EF4-FFF2-40B4-BE49-F238E27FC236}">
                  <a16:creationId xmlns:a16="http://schemas.microsoft.com/office/drawing/2014/main" id="{9D44C37C-2219-4954-A17A-A3D008E9C21E}"/>
                </a:ext>
              </a:extLst>
            </p:cNvPr>
            <p:cNvSpPr/>
            <p:nvPr/>
          </p:nvSpPr>
          <p:spPr>
            <a:xfrm>
              <a:off x="2053725" y="2820100"/>
              <a:ext cx="435875" cy="433075"/>
            </a:xfrm>
            <a:custGeom>
              <a:avLst/>
              <a:gdLst/>
              <a:ahLst/>
              <a:cxnLst/>
              <a:rect l="l" t="t" r="r" b="b"/>
              <a:pathLst>
                <a:path w="17435" h="17323" extrusionOk="0">
                  <a:moveTo>
                    <a:pt x="0" y="0"/>
                  </a:moveTo>
                  <a:cubicBezTo>
                    <a:pt x="0" y="0"/>
                    <a:pt x="113" y="13272"/>
                    <a:pt x="787" y="17323"/>
                  </a:cubicBezTo>
                  <a:lnTo>
                    <a:pt x="17435" y="16534"/>
                  </a:lnTo>
                  <a:cubicBezTo>
                    <a:pt x="17435" y="16534"/>
                    <a:pt x="15972" y="3486"/>
                    <a:pt x="16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515;p47">
              <a:extLst>
                <a:ext uri="{FF2B5EF4-FFF2-40B4-BE49-F238E27FC236}">
                  <a16:creationId xmlns:a16="http://schemas.microsoft.com/office/drawing/2014/main" id="{30CAB9D4-23F7-4A76-8AB3-60589821658F}"/>
                </a:ext>
              </a:extLst>
            </p:cNvPr>
            <p:cNvSpPr/>
            <p:nvPr/>
          </p:nvSpPr>
          <p:spPr>
            <a:xfrm>
              <a:off x="2125000" y="2958775"/>
              <a:ext cx="279525" cy="18200"/>
            </a:xfrm>
            <a:custGeom>
              <a:avLst/>
              <a:gdLst/>
              <a:ahLst/>
              <a:cxnLst/>
              <a:rect l="l" t="t" r="r" b="b"/>
              <a:pathLst>
                <a:path w="11181" h="728" extrusionOk="0">
                  <a:moveTo>
                    <a:pt x="10743" y="0"/>
                  </a:moveTo>
                  <a:cubicBezTo>
                    <a:pt x="9897" y="0"/>
                    <a:pt x="7904" y="84"/>
                    <a:pt x="5582" y="224"/>
                  </a:cubicBezTo>
                  <a:cubicBezTo>
                    <a:pt x="2497" y="409"/>
                    <a:pt x="0" y="623"/>
                    <a:pt x="4" y="700"/>
                  </a:cubicBezTo>
                  <a:cubicBezTo>
                    <a:pt x="5" y="719"/>
                    <a:pt x="157" y="728"/>
                    <a:pt x="431" y="728"/>
                  </a:cubicBezTo>
                  <a:cubicBezTo>
                    <a:pt x="1274" y="728"/>
                    <a:pt x="3271" y="643"/>
                    <a:pt x="5599" y="503"/>
                  </a:cubicBezTo>
                  <a:cubicBezTo>
                    <a:pt x="8683" y="318"/>
                    <a:pt x="11181" y="106"/>
                    <a:pt x="11175" y="28"/>
                  </a:cubicBezTo>
                  <a:cubicBezTo>
                    <a:pt x="11174" y="9"/>
                    <a:pt x="11020" y="0"/>
                    <a:pt x="10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516;p47">
              <a:extLst>
                <a:ext uri="{FF2B5EF4-FFF2-40B4-BE49-F238E27FC236}">
                  <a16:creationId xmlns:a16="http://schemas.microsoft.com/office/drawing/2014/main" id="{D8B18926-A1EA-404C-81D7-B6FE99F0B4AA}"/>
                </a:ext>
              </a:extLst>
            </p:cNvPr>
            <p:cNvSpPr/>
            <p:nvPr/>
          </p:nvSpPr>
          <p:spPr>
            <a:xfrm>
              <a:off x="2125100" y="3029050"/>
              <a:ext cx="279550" cy="18225"/>
            </a:xfrm>
            <a:custGeom>
              <a:avLst/>
              <a:gdLst/>
              <a:ahLst/>
              <a:cxnLst/>
              <a:rect l="l" t="t" r="r" b="b"/>
              <a:pathLst>
                <a:path w="11182" h="729" extrusionOk="0">
                  <a:moveTo>
                    <a:pt x="10743" y="1"/>
                  </a:moveTo>
                  <a:cubicBezTo>
                    <a:pt x="9897" y="1"/>
                    <a:pt x="7905" y="84"/>
                    <a:pt x="5582" y="224"/>
                  </a:cubicBezTo>
                  <a:cubicBezTo>
                    <a:pt x="2497" y="410"/>
                    <a:pt x="0" y="623"/>
                    <a:pt x="6" y="700"/>
                  </a:cubicBezTo>
                  <a:cubicBezTo>
                    <a:pt x="7" y="719"/>
                    <a:pt x="159" y="728"/>
                    <a:pt x="433" y="728"/>
                  </a:cubicBezTo>
                  <a:cubicBezTo>
                    <a:pt x="1275" y="728"/>
                    <a:pt x="3273" y="644"/>
                    <a:pt x="5599" y="504"/>
                  </a:cubicBezTo>
                  <a:cubicBezTo>
                    <a:pt x="8683" y="318"/>
                    <a:pt x="11181" y="105"/>
                    <a:pt x="11176" y="29"/>
                  </a:cubicBezTo>
                  <a:cubicBezTo>
                    <a:pt x="11175" y="10"/>
                    <a:pt x="11021" y="1"/>
                    <a:pt x="107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517;p47">
              <a:extLst>
                <a:ext uri="{FF2B5EF4-FFF2-40B4-BE49-F238E27FC236}">
                  <a16:creationId xmlns:a16="http://schemas.microsoft.com/office/drawing/2014/main" id="{CF1DC430-7C71-4BBA-98A5-C39A820F16B8}"/>
                </a:ext>
              </a:extLst>
            </p:cNvPr>
            <p:cNvSpPr/>
            <p:nvPr/>
          </p:nvSpPr>
          <p:spPr>
            <a:xfrm>
              <a:off x="2174525" y="3097625"/>
              <a:ext cx="159375" cy="11875"/>
            </a:xfrm>
            <a:custGeom>
              <a:avLst/>
              <a:gdLst/>
              <a:ahLst/>
              <a:cxnLst/>
              <a:rect l="l" t="t" r="r" b="b"/>
              <a:pathLst>
                <a:path w="6375" h="475" extrusionOk="0">
                  <a:moveTo>
                    <a:pt x="5756" y="0"/>
                  </a:moveTo>
                  <a:cubicBezTo>
                    <a:pt x="5176" y="0"/>
                    <a:pt x="4237" y="34"/>
                    <a:pt x="3180" y="97"/>
                  </a:cubicBezTo>
                  <a:cubicBezTo>
                    <a:pt x="1421" y="203"/>
                    <a:pt x="0" y="351"/>
                    <a:pt x="4" y="429"/>
                  </a:cubicBezTo>
                  <a:cubicBezTo>
                    <a:pt x="7" y="459"/>
                    <a:pt x="233" y="474"/>
                    <a:pt x="616" y="474"/>
                  </a:cubicBezTo>
                  <a:cubicBezTo>
                    <a:pt x="1197" y="474"/>
                    <a:pt x="2137" y="440"/>
                    <a:pt x="3196" y="377"/>
                  </a:cubicBezTo>
                  <a:cubicBezTo>
                    <a:pt x="4953" y="271"/>
                    <a:pt x="6375" y="122"/>
                    <a:pt x="6369" y="45"/>
                  </a:cubicBezTo>
                  <a:cubicBezTo>
                    <a:pt x="6367" y="15"/>
                    <a:pt x="6140" y="0"/>
                    <a:pt x="5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518;p47">
              <a:extLst>
                <a:ext uri="{FF2B5EF4-FFF2-40B4-BE49-F238E27FC236}">
                  <a16:creationId xmlns:a16="http://schemas.microsoft.com/office/drawing/2014/main" id="{42B1085E-B3C6-4A87-8841-135CD0D5AC79}"/>
                </a:ext>
              </a:extLst>
            </p:cNvPr>
            <p:cNvSpPr/>
            <p:nvPr/>
          </p:nvSpPr>
          <p:spPr>
            <a:xfrm>
              <a:off x="4159725" y="2875700"/>
              <a:ext cx="453900" cy="475650"/>
            </a:xfrm>
            <a:custGeom>
              <a:avLst/>
              <a:gdLst/>
              <a:ahLst/>
              <a:cxnLst/>
              <a:rect l="l" t="t" r="r" b="b"/>
              <a:pathLst>
                <a:path w="18156" h="19026" extrusionOk="0">
                  <a:moveTo>
                    <a:pt x="1345" y="0"/>
                  </a:moveTo>
                  <a:cubicBezTo>
                    <a:pt x="1345" y="1"/>
                    <a:pt x="1" y="12294"/>
                    <a:pt x="1729" y="19025"/>
                  </a:cubicBezTo>
                  <a:lnTo>
                    <a:pt x="18156" y="18308"/>
                  </a:lnTo>
                  <a:cubicBezTo>
                    <a:pt x="18156" y="18308"/>
                    <a:pt x="14635" y="6181"/>
                    <a:pt x="16797" y="808"/>
                  </a:cubicBezTo>
                  <a:lnTo>
                    <a:pt x="13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519;p47">
              <a:extLst>
                <a:ext uri="{FF2B5EF4-FFF2-40B4-BE49-F238E27FC236}">
                  <a16:creationId xmlns:a16="http://schemas.microsoft.com/office/drawing/2014/main" id="{D95B8BE5-B9CE-40A6-9EA5-2C95CB9BA970}"/>
                </a:ext>
              </a:extLst>
            </p:cNvPr>
            <p:cNvSpPr/>
            <p:nvPr/>
          </p:nvSpPr>
          <p:spPr>
            <a:xfrm>
              <a:off x="4195000" y="2865825"/>
              <a:ext cx="435875" cy="433075"/>
            </a:xfrm>
            <a:custGeom>
              <a:avLst/>
              <a:gdLst/>
              <a:ahLst/>
              <a:cxnLst/>
              <a:rect l="l" t="t" r="r" b="b"/>
              <a:pathLst>
                <a:path w="17435" h="17323" extrusionOk="0">
                  <a:moveTo>
                    <a:pt x="0" y="1"/>
                  </a:moveTo>
                  <a:cubicBezTo>
                    <a:pt x="0" y="1"/>
                    <a:pt x="113" y="13274"/>
                    <a:pt x="787" y="17323"/>
                  </a:cubicBezTo>
                  <a:lnTo>
                    <a:pt x="17435" y="16536"/>
                  </a:lnTo>
                  <a:cubicBezTo>
                    <a:pt x="17435" y="16536"/>
                    <a:pt x="15972" y="3488"/>
                    <a:pt x="16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520;p47">
              <a:extLst>
                <a:ext uri="{FF2B5EF4-FFF2-40B4-BE49-F238E27FC236}">
                  <a16:creationId xmlns:a16="http://schemas.microsoft.com/office/drawing/2014/main" id="{CF0FFB85-83B9-43E8-8759-7373D8EACE59}"/>
                </a:ext>
              </a:extLst>
            </p:cNvPr>
            <p:cNvSpPr/>
            <p:nvPr/>
          </p:nvSpPr>
          <p:spPr>
            <a:xfrm>
              <a:off x="4266225" y="3004525"/>
              <a:ext cx="279550" cy="18225"/>
            </a:xfrm>
            <a:custGeom>
              <a:avLst/>
              <a:gdLst/>
              <a:ahLst/>
              <a:cxnLst/>
              <a:rect l="l" t="t" r="r" b="b"/>
              <a:pathLst>
                <a:path w="11182" h="729" extrusionOk="0">
                  <a:moveTo>
                    <a:pt x="10752" y="0"/>
                  </a:moveTo>
                  <a:cubicBezTo>
                    <a:pt x="9912" y="0"/>
                    <a:pt x="7913" y="84"/>
                    <a:pt x="5583" y="224"/>
                  </a:cubicBezTo>
                  <a:cubicBezTo>
                    <a:pt x="2497" y="410"/>
                    <a:pt x="1" y="623"/>
                    <a:pt x="5" y="701"/>
                  </a:cubicBezTo>
                  <a:cubicBezTo>
                    <a:pt x="6" y="719"/>
                    <a:pt x="157" y="728"/>
                    <a:pt x="430" y="728"/>
                  </a:cubicBezTo>
                  <a:cubicBezTo>
                    <a:pt x="1271" y="728"/>
                    <a:pt x="3270" y="644"/>
                    <a:pt x="5599" y="504"/>
                  </a:cubicBezTo>
                  <a:cubicBezTo>
                    <a:pt x="8683" y="319"/>
                    <a:pt x="11182" y="105"/>
                    <a:pt x="11176" y="28"/>
                  </a:cubicBezTo>
                  <a:cubicBezTo>
                    <a:pt x="11175" y="9"/>
                    <a:pt x="11024" y="0"/>
                    <a:pt x="10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521;p47">
              <a:extLst>
                <a:ext uri="{FF2B5EF4-FFF2-40B4-BE49-F238E27FC236}">
                  <a16:creationId xmlns:a16="http://schemas.microsoft.com/office/drawing/2014/main" id="{211B920F-6D23-4DA7-A543-E4884C19D233}"/>
                </a:ext>
              </a:extLst>
            </p:cNvPr>
            <p:cNvSpPr/>
            <p:nvPr/>
          </p:nvSpPr>
          <p:spPr>
            <a:xfrm>
              <a:off x="4266325" y="3074800"/>
              <a:ext cx="279550" cy="18200"/>
            </a:xfrm>
            <a:custGeom>
              <a:avLst/>
              <a:gdLst/>
              <a:ahLst/>
              <a:cxnLst/>
              <a:rect l="l" t="t" r="r" b="b"/>
              <a:pathLst>
                <a:path w="11182" h="728" extrusionOk="0">
                  <a:moveTo>
                    <a:pt x="10749" y="0"/>
                  </a:moveTo>
                  <a:cubicBezTo>
                    <a:pt x="9907" y="0"/>
                    <a:pt x="7911" y="85"/>
                    <a:pt x="5583" y="225"/>
                  </a:cubicBezTo>
                  <a:cubicBezTo>
                    <a:pt x="2497" y="410"/>
                    <a:pt x="1" y="622"/>
                    <a:pt x="5" y="700"/>
                  </a:cubicBezTo>
                  <a:cubicBezTo>
                    <a:pt x="6" y="719"/>
                    <a:pt x="161" y="728"/>
                    <a:pt x="439" y="728"/>
                  </a:cubicBezTo>
                  <a:cubicBezTo>
                    <a:pt x="1285" y="728"/>
                    <a:pt x="3279" y="644"/>
                    <a:pt x="5600" y="504"/>
                  </a:cubicBezTo>
                  <a:cubicBezTo>
                    <a:pt x="8684" y="319"/>
                    <a:pt x="11182" y="105"/>
                    <a:pt x="11176" y="28"/>
                  </a:cubicBezTo>
                  <a:cubicBezTo>
                    <a:pt x="11175" y="9"/>
                    <a:pt x="11023" y="0"/>
                    <a:pt x="107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522;p47">
              <a:extLst>
                <a:ext uri="{FF2B5EF4-FFF2-40B4-BE49-F238E27FC236}">
                  <a16:creationId xmlns:a16="http://schemas.microsoft.com/office/drawing/2014/main" id="{A090ECC5-2E75-4361-A1B8-0BDEA99E9AD0}"/>
                </a:ext>
              </a:extLst>
            </p:cNvPr>
            <p:cNvSpPr/>
            <p:nvPr/>
          </p:nvSpPr>
          <p:spPr>
            <a:xfrm>
              <a:off x="4315750" y="3143375"/>
              <a:ext cx="159400" cy="11850"/>
            </a:xfrm>
            <a:custGeom>
              <a:avLst/>
              <a:gdLst/>
              <a:ahLst/>
              <a:cxnLst/>
              <a:rect l="l" t="t" r="r" b="b"/>
              <a:pathLst>
                <a:path w="6376" h="474" extrusionOk="0">
                  <a:moveTo>
                    <a:pt x="5752" y="0"/>
                  </a:moveTo>
                  <a:cubicBezTo>
                    <a:pt x="5171" y="0"/>
                    <a:pt x="4235" y="34"/>
                    <a:pt x="3180" y="98"/>
                  </a:cubicBezTo>
                  <a:cubicBezTo>
                    <a:pt x="1421" y="203"/>
                    <a:pt x="1" y="351"/>
                    <a:pt x="6" y="428"/>
                  </a:cubicBezTo>
                  <a:cubicBezTo>
                    <a:pt x="8" y="459"/>
                    <a:pt x="237" y="474"/>
                    <a:pt x="624" y="474"/>
                  </a:cubicBezTo>
                  <a:cubicBezTo>
                    <a:pt x="1205" y="474"/>
                    <a:pt x="2142" y="440"/>
                    <a:pt x="3197" y="376"/>
                  </a:cubicBezTo>
                  <a:cubicBezTo>
                    <a:pt x="4953" y="271"/>
                    <a:pt x="6375" y="123"/>
                    <a:pt x="6371" y="46"/>
                  </a:cubicBezTo>
                  <a:cubicBezTo>
                    <a:pt x="6369" y="15"/>
                    <a:pt x="6139" y="0"/>
                    <a:pt x="5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523;p47">
              <a:extLst>
                <a:ext uri="{FF2B5EF4-FFF2-40B4-BE49-F238E27FC236}">
                  <a16:creationId xmlns:a16="http://schemas.microsoft.com/office/drawing/2014/main" id="{C45BB4C4-2629-4699-BD89-EBF28B212D9A}"/>
                </a:ext>
              </a:extLst>
            </p:cNvPr>
            <p:cNvSpPr/>
            <p:nvPr/>
          </p:nvSpPr>
          <p:spPr>
            <a:xfrm>
              <a:off x="2119200" y="2041025"/>
              <a:ext cx="518600" cy="533125"/>
            </a:xfrm>
            <a:custGeom>
              <a:avLst/>
              <a:gdLst/>
              <a:ahLst/>
              <a:cxnLst/>
              <a:rect l="l" t="t" r="r" b="b"/>
              <a:pathLst>
                <a:path w="20744" h="21325" extrusionOk="0">
                  <a:moveTo>
                    <a:pt x="5556" y="1"/>
                  </a:moveTo>
                  <a:lnTo>
                    <a:pt x="5556" y="1"/>
                  </a:lnTo>
                  <a:cubicBezTo>
                    <a:pt x="6352" y="5736"/>
                    <a:pt x="0" y="16650"/>
                    <a:pt x="0" y="16650"/>
                  </a:cubicBezTo>
                  <a:lnTo>
                    <a:pt x="15764" y="21324"/>
                  </a:lnTo>
                  <a:cubicBezTo>
                    <a:pt x="19072" y="15213"/>
                    <a:pt x="20744" y="2960"/>
                    <a:pt x="20744" y="2960"/>
                  </a:cubicBezTo>
                  <a:lnTo>
                    <a:pt x="555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524;p47">
              <a:extLst>
                <a:ext uri="{FF2B5EF4-FFF2-40B4-BE49-F238E27FC236}">
                  <a16:creationId xmlns:a16="http://schemas.microsoft.com/office/drawing/2014/main" id="{EB58238B-3CE8-4CB6-ADC9-86C721D6FC23}"/>
                </a:ext>
              </a:extLst>
            </p:cNvPr>
            <p:cNvSpPr/>
            <p:nvPr/>
          </p:nvSpPr>
          <p:spPr>
            <a:xfrm>
              <a:off x="2115575" y="2004925"/>
              <a:ext cx="523025" cy="515475"/>
            </a:xfrm>
            <a:custGeom>
              <a:avLst/>
              <a:gdLst/>
              <a:ahLst/>
              <a:cxnLst/>
              <a:rect l="l" t="t" r="r" b="b"/>
              <a:pathLst>
                <a:path w="20921" h="20619" extrusionOk="0">
                  <a:moveTo>
                    <a:pt x="4879" y="0"/>
                  </a:moveTo>
                  <a:cubicBezTo>
                    <a:pt x="4579" y="3518"/>
                    <a:pt x="1" y="15825"/>
                    <a:pt x="1" y="15825"/>
                  </a:cubicBezTo>
                  <a:lnTo>
                    <a:pt x="15961" y="20619"/>
                  </a:lnTo>
                  <a:cubicBezTo>
                    <a:pt x="17598" y="16853"/>
                    <a:pt x="20921" y="4003"/>
                    <a:pt x="20921" y="4003"/>
                  </a:cubicBezTo>
                  <a:lnTo>
                    <a:pt x="48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525;p47">
              <a:extLst>
                <a:ext uri="{FF2B5EF4-FFF2-40B4-BE49-F238E27FC236}">
                  <a16:creationId xmlns:a16="http://schemas.microsoft.com/office/drawing/2014/main" id="{C1E6DA74-3486-459F-ACF8-DE97A347750E}"/>
                </a:ext>
              </a:extLst>
            </p:cNvPr>
            <p:cNvSpPr/>
            <p:nvPr/>
          </p:nvSpPr>
          <p:spPr>
            <a:xfrm>
              <a:off x="2264050" y="2155200"/>
              <a:ext cx="268050" cy="84225"/>
            </a:xfrm>
            <a:custGeom>
              <a:avLst/>
              <a:gdLst/>
              <a:ahLst/>
              <a:cxnLst/>
              <a:rect l="l" t="t" r="r" b="b"/>
              <a:pathLst>
                <a:path w="10722" h="3369" extrusionOk="0">
                  <a:moveTo>
                    <a:pt x="44" y="0"/>
                  </a:moveTo>
                  <a:cubicBezTo>
                    <a:pt x="31" y="0"/>
                    <a:pt x="24" y="2"/>
                    <a:pt x="23" y="6"/>
                  </a:cubicBezTo>
                  <a:cubicBezTo>
                    <a:pt x="0" y="79"/>
                    <a:pt x="2371" y="891"/>
                    <a:pt x="5320" y="1818"/>
                  </a:cubicBezTo>
                  <a:cubicBezTo>
                    <a:pt x="8124" y="2700"/>
                    <a:pt x="10440" y="3369"/>
                    <a:pt x="10679" y="3369"/>
                  </a:cubicBezTo>
                  <a:cubicBezTo>
                    <a:pt x="10691" y="3369"/>
                    <a:pt x="10698" y="3367"/>
                    <a:pt x="10699" y="3363"/>
                  </a:cubicBezTo>
                  <a:cubicBezTo>
                    <a:pt x="10722" y="3289"/>
                    <a:pt x="8350" y="2478"/>
                    <a:pt x="5403" y="1551"/>
                  </a:cubicBezTo>
                  <a:cubicBezTo>
                    <a:pt x="2601" y="670"/>
                    <a:pt x="286" y="0"/>
                    <a:pt x="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526;p47">
              <a:extLst>
                <a:ext uri="{FF2B5EF4-FFF2-40B4-BE49-F238E27FC236}">
                  <a16:creationId xmlns:a16="http://schemas.microsoft.com/office/drawing/2014/main" id="{787A3161-A4F9-4A60-94DA-F9AB1A9FF782}"/>
                </a:ext>
              </a:extLst>
            </p:cNvPr>
            <p:cNvSpPr/>
            <p:nvPr/>
          </p:nvSpPr>
          <p:spPr>
            <a:xfrm>
              <a:off x="2246900" y="2223375"/>
              <a:ext cx="268100" cy="84200"/>
            </a:xfrm>
            <a:custGeom>
              <a:avLst/>
              <a:gdLst/>
              <a:ahLst/>
              <a:cxnLst/>
              <a:rect l="l" t="t" r="r" b="b"/>
              <a:pathLst>
                <a:path w="10724" h="3368" extrusionOk="0">
                  <a:moveTo>
                    <a:pt x="45" y="0"/>
                  </a:moveTo>
                  <a:cubicBezTo>
                    <a:pt x="33" y="0"/>
                    <a:pt x="26" y="2"/>
                    <a:pt x="25" y="6"/>
                  </a:cubicBezTo>
                  <a:cubicBezTo>
                    <a:pt x="1" y="79"/>
                    <a:pt x="2371" y="889"/>
                    <a:pt x="5320" y="1817"/>
                  </a:cubicBezTo>
                  <a:cubicBezTo>
                    <a:pt x="8124" y="2698"/>
                    <a:pt x="10438" y="3368"/>
                    <a:pt x="10679" y="3368"/>
                  </a:cubicBezTo>
                  <a:cubicBezTo>
                    <a:pt x="10692" y="3368"/>
                    <a:pt x="10699" y="3366"/>
                    <a:pt x="10700" y="3362"/>
                  </a:cubicBezTo>
                  <a:cubicBezTo>
                    <a:pt x="10724" y="3289"/>
                    <a:pt x="8352" y="2478"/>
                    <a:pt x="5404" y="1551"/>
                  </a:cubicBezTo>
                  <a:cubicBezTo>
                    <a:pt x="2602" y="670"/>
                    <a:pt x="286" y="0"/>
                    <a:pt x="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527;p47">
              <a:extLst>
                <a:ext uri="{FF2B5EF4-FFF2-40B4-BE49-F238E27FC236}">
                  <a16:creationId xmlns:a16="http://schemas.microsoft.com/office/drawing/2014/main" id="{3C5B3A63-D8A8-4CB4-8FBB-F3CBCF8DE1A7}"/>
                </a:ext>
              </a:extLst>
            </p:cNvPr>
            <p:cNvSpPr/>
            <p:nvPr/>
          </p:nvSpPr>
          <p:spPr>
            <a:xfrm>
              <a:off x="2298850" y="2307325"/>
              <a:ext cx="153250" cy="48325"/>
            </a:xfrm>
            <a:custGeom>
              <a:avLst/>
              <a:gdLst/>
              <a:ahLst/>
              <a:cxnLst/>
              <a:rect l="l" t="t" r="r" b="b"/>
              <a:pathLst>
                <a:path w="6130" h="1933" extrusionOk="0">
                  <a:moveTo>
                    <a:pt x="58" y="1"/>
                  </a:moveTo>
                  <a:cubicBezTo>
                    <a:pt x="37" y="1"/>
                    <a:pt x="25" y="4"/>
                    <a:pt x="23" y="10"/>
                  </a:cubicBezTo>
                  <a:cubicBezTo>
                    <a:pt x="1" y="84"/>
                    <a:pt x="1343" y="572"/>
                    <a:pt x="3023" y="1100"/>
                  </a:cubicBezTo>
                  <a:cubicBezTo>
                    <a:pt x="4559" y="1583"/>
                    <a:pt x="5846" y="1933"/>
                    <a:pt x="6071" y="1933"/>
                  </a:cubicBezTo>
                  <a:cubicBezTo>
                    <a:pt x="6092" y="1933"/>
                    <a:pt x="6104" y="1930"/>
                    <a:pt x="6105" y="1923"/>
                  </a:cubicBezTo>
                  <a:cubicBezTo>
                    <a:pt x="6129" y="1849"/>
                    <a:pt x="4786" y="1361"/>
                    <a:pt x="3106" y="833"/>
                  </a:cubicBezTo>
                  <a:cubicBezTo>
                    <a:pt x="1570" y="350"/>
                    <a:pt x="284"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528;p47">
              <a:extLst>
                <a:ext uri="{FF2B5EF4-FFF2-40B4-BE49-F238E27FC236}">
                  <a16:creationId xmlns:a16="http://schemas.microsoft.com/office/drawing/2014/main" id="{0C488C46-9029-4E5D-BB9C-944870B1C026}"/>
                </a:ext>
              </a:extLst>
            </p:cNvPr>
            <p:cNvSpPr/>
            <p:nvPr/>
          </p:nvSpPr>
          <p:spPr>
            <a:xfrm>
              <a:off x="2648375" y="2437800"/>
              <a:ext cx="453925" cy="475650"/>
            </a:xfrm>
            <a:custGeom>
              <a:avLst/>
              <a:gdLst/>
              <a:ahLst/>
              <a:cxnLst/>
              <a:rect l="l" t="t" r="r" b="b"/>
              <a:pathLst>
                <a:path w="18157" h="19026" extrusionOk="0">
                  <a:moveTo>
                    <a:pt x="16812" y="0"/>
                  </a:moveTo>
                  <a:lnTo>
                    <a:pt x="1359" y="808"/>
                  </a:lnTo>
                  <a:cubicBezTo>
                    <a:pt x="3522" y="6180"/>
                    <a:pt x="1" y="18308"/>
                    <a:pt x="1" y="18308"/>
                  </a:cubicBezTo>
                  <a:lnTo>
                    <a:pt x="16428" y="19025"/>
                  </a:lnTo>
                  <a:cubicBezTo>
                    <a:pt x="18156" y="12294"/>
                    <a:pt x="16812" y="1"/>
                    <a:pt x="1681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529;p47">
              <a:extLst>
                <a:ext uri="{FF2B5EF4-FFF2-40B4-BE49-F238E27FC236}">
                  <a16:creationId xmlns:a16="http://schemas.microsoft.com/office/drawing/2014/main" id="{B9323879-3DE2-4068-B59F-65B4A7119629}"/>
                </a:ext>
              </a:extLst>
            </p:cNvPr>
            <p:cNvSpPr/>
            <p:nvPr/>
          </p:nvSpPr>
          <p:spPr>
            <a:xfrm>
              <a:off x="2597850" y="2365900"/>
              <a:ext cx="466775" cy="477975"/>
            </a:xfrm>
            <a:custGeom>
              <a:avLst/>
              <a:gdLst/>
              <a:ahLst/>
              <a:cxnLst/>
              <a:rect l="l" t="t" r="r" b="b"/>
              <a:pathLst>
                <a:path w="18671" h="19119" extrusionOk="0">
                  <a:moveTo>
                    <a:pt x="2025" y="0"/>
                  </a:moveTo>
                  <a:cubicBezTo>
                    <a:pt x="2025" y="0"/>
                    <a:pt x="899" y="14730"/>
                    <a:pt x="0" y="17543"/>
                  </a:cubicBezTo>
                  <a:lnTo>
                    <a:pt x="14959" y="19118"/>
                  </a:lnTo>
                  <a:lnTo>
                    <a:pt x="17208" y="16980"/>
                  </a:lnTo>
                  <a:cubicBezTo>
                    <a:pt x="17208" y="16980"/>
                    <a:pt x="18671" y="6182"/>
                    <a:pt x="18446" y="2695"/>
                  </a:cubicBezTo>
                  <a:lnTo>
                    <a:pt x="20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530;p47">
              <a:extLst>
                <a:ext uri="{FF2B5EF4-FFF2-40B4-BE49-F238E27FC236}">
                  <a16:creationId xmlns:a16="http://schemas.microsoft.com/office/drawing/2014/main" id="{AC0DB419-4B7F-44AF-BC31-4C668B26FA91}"/>
                </a:ext>
              </a:extLst>
            </p:cNvPr>
            <p:cNvSpPr/>
            <p:nvPr/>
          </p:nvSpPr>
          <p:spPr>
            <a:xfrm>
              <a:off x="2971800" y="2787575"/>
              <a:ext cx="56275" cy="56300"/>
            </a:xfrm>
            <a:custGeom>
              <a:avLst/>
              <a:gdLst/>
              <a:ahLst/>
              <a:cxnLst/>
              <a:rect l="l" t="t" r="r" b="b"/>
              <a:pathLst>
                <a:path w="2251" h="2252" extrusionOk="0">
                  <a:moveTo>
                    <a:pt x="338" y="0"/>
                  </a:moveTo>
                  <a:lnTo>
                    <a:pt x="1" y="2251"/>
                  </a:lnTo>
                  <a:lnTo>
                    <a:pt x="2250" y="113"/>
                  </a:lnTo>
                  <a:lnTo>
                    <a:pt x="3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531;p47">
              <a:extLst>
                <a:ext uri="{FF2B5EF4-FFF2-40B4-BE49-F238E27FC236}">
                  <a16:creationId xmlns:a16="http://schemas.microsoft.com/office/drawing/2014/main" id="{337931DD-9A80-4166-9610-ED3F81CFAC8F}"/>
                </a:ext>
              </a:extLst>
            </p:cNvPr>
            <p:cNvSpPr/>
            <p:nvPr/>
          </p:nvSpPr>
          <p:spPr>
            <a:xfrm>
              <a:off x="2699175" y="2523275"/>
              <a:ext cx="285475" cy="38700"/>
            </a:xfrm>
            <a:custGeom>
              <a:avLst/>
              <a:gdLst/>
              <a:ahLst/>
              <a:cxnLst/>
              <a:rect l="l" t="t" r="r" b="b"/>
              <a:pathLst>
                <a:path w="11419" h="1548" extrusionOk="0">
                  <a:moveTo>
                    <a:pt x="224" y="1"/>
                  </a:moveTo>
                  <a:cubicBezTo>
                    <a:pt x="82" y="1"/>
                    <a:pt x="6" y="7"/>
                    <a:pt x="5" y="21"/>
                  </a:cubicBezTo>
                  <a:cubicBezTo>
                    <a:pt x="0" y="62"/>
                    <a:pt x="640" y="146"/>
                    <a:pt x="1674" y="272"/>
                  </a:cubicBezTo>
                  <a:lnTo>
                    <a:pt x="5709" y="777"/>
                  </a:lnTo>
                  <a:lnTo>
                    <a:pt x="9736" y="1343"/>
                  </a:lnTo>
                  <a:cubicBezTo>
                    <a:pt x="10597" y="1468"/>
                    <a:pt x="11185" y="1548"/>
                    <a:pt x="11358" y="1548"/>
                  </a:cubicBezTo>
                  <a:cubicBezTo>
                    <a:pt x="11392" y="1548"/>
                    <a:pt x="11411" y="1545"/>
                    <a:pt x="11412" y="1538"/>
                  </a:cubicBezTo>
                  <a:cubicBezTo>
                    <a:pt x="11419" y="1500"/>
                    <a:pt x="10791" y="1347"/>
                    <a:pt x="9768" y="1148"/>
                  </a:cubicBezTo>
                  <a:cubicBezTo>
                    <a:pt x="8744" y="948"/>
                    <a:pt x="7323" y="708"/>
                    <a:pt x="5745" y="499"/>
                  </a:cubicBezTo>
                  <a:cubicBezTo>
                    <a:pt x="4168" y="289"/>
                    <a:pt x="2733" y="149"/>
                    <a:pt x="1692" y="74"/>
                  </a:cubicBezTo>
                  <a:cubicBezTo>
                    <a:pt x="1009" y="25"/>
                    <a:pt x="496" y="1"/>
                    <a:pt x="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532;p47">
              <a:extLst>
                <a:ext uri="{FF2B5EF4-FFF2-40B4-BE49-F238E27FC236}">
                  <a16:creationId xmlns:a16="http://schemas.microsoft.com/office/drawing/2014/main" id="{4CFF4D1A-E168-4B5E-BE6A-5105FD8FDE7E}"/>
                </a:ext>
              </a:extLst>
            </p:cNvPr>
            <p:cNvSpPr/>
            <p:nvPr/>
          </p:nvSpPr>
          <p:spPr>
            <a:xfrm>
              <a:off x="2694500" y="2603700"/>
              <a:ext cx="273825" cy="35325"/>
            </a:xfrm>
            <a:custGeom>
              <a:avLst/>
              <a:gdLst/>
              <a:ahLst/>
              <a:cxnLst/>
              <a:rect l="l" t="t" r="r" b="b"/>
              <a:pathLst>
                <a:path w="10953" h="1413" extrusionOk="0">
                  <a:moveTo>
                    <a:pt x="70" y="0"/>
                  </a:moveTo>
                  <a:cubicBezTo>
                    <a:pt x="29" y="0"/>
                    <a:pt x="7" y="3"/>
                    <a:pt x="6" y="10"/>
                  </a:cubicBezTo>
                  <a:cubicBezTo>
                    <a:pt x="1" y="48"/>
                    <a:pt x="603" y="186"/>
                    <a:pt x="1587" y="363"/>
                  </a:cubicBezTo>
                  <a:cubicBezTo>
                    <a:pt x="2570" y="540"/>
                    <a:pt x="3935" y="753"/>
                    <a:pt x="5446" y="944"/>
                  </a:cubicBezTo>
                  <a:cubicBezTo>
                    <a:pt x="6959" y="1135"/>
                    <a:pt x="8334" y="1268"/>
                    <a:pt x="9330" y="1341"/>
                  </a:cubicBezTo>
                  <a:cubicBezTo>
                    <a:pt x="9983" y="1388"/>
                    <a:pt x="10474" y="1412"/>
                    <a:pt x="10735" y="1412"/>
                  </a:cubicBezTo>
                  <a:cubicBezTo>
                    <a:pt x="10873" y="1412"/>
                    <a:pt x="10947" y="1406"/>
                    <a:pt x="10948" y="1393"/>
                  </a:cubicBezTo>
                  <a:cubicBezTo>
                    <a:pt x="10952" y="1353"/>
                    <a:pt x="10340" y="1268"/>
                    <a:pt x="9349" y="1145"/>
                  </a:cubicBezTo>
                  <a:lnTo>
                    <a:pt x="5481" y="668"/>
                  </a:lnTo>
                  <a:lnTo>
                    <a:pt x="1616" y="167"/>
                  </a:lnTo>
                  <a:cubicBezTo>
                    <a:pt x="810" y="63"/>
                    <a:pt x="252"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533;p47">
              <a:extLst>
                <a:ext uri="{FF2B5EF4-FFF2-40B4-BE49-F238E27FC236}">
                  <a16:creationId xmlns:a16="http://schemas.microsoft.com/office/drawing/2014/main" id="{13055192-280B-4FFC-9288-CB2000743DD0}"/>
                </a:ext>
              </a:extLst>
            </p:cNvPr>
            <p:cNvSpPr/>
            <p:nvPr/>
          </p:nvSpPr>
          <p:spPr>
            <a:xfrm>
              <a:off x="2693975" y="2675225"/>
              <a:ext cx="251125" cy="34400"/>
            </a:xfrm>
            <a:custGeom>
              <a:avLst/>
              <a:gdLst/>
              <a:ahLst/>
              <a:cxnLst/>
              <a:rect l="l" t="t" r="r" b="b"/>
              <a:pathLst>
                <a:path w="10045" h="1376" extrusionOk="0">
                  <a:moveTo>
                    <a:pt x="119" y="1"/>
                  </a:moveTo>
                  <a:cubicBezTo>
                    <a:pt x="50" y="1"/>
                    <a:pt x="13" y="5"/>
                    <a:pt x="12" y="15"/>
                  </a:cubicBezTo>
                  <a:cubicBezTo>
                    <a:pt x="1" y="91"/>
                    <a:pt x="2237" y="455"/>
                    <a:pt x="5005" y="827"/>
                  </a:cubicBezTo>
                  <a:cubicBezTo>
                    <a:pt x="7425" y="1152"/>
                    <a:pt x="9452" y="1375"/>
                    <a:pt x="9929" y="1375"/>
                  </a:cubicBezTo>
                  <a:cubicBezTo>
                    <a:pt x="9997" y="1375"/>
                    <a:pt x="10034" y="1371"/>
                    <a:pt x="10035" y="1361"/>
                  </a:cubicBezTo>
                  <a:cubicBezTo>
                    <a:pt x="10045" y="1284"/>
                    <a:pt x="7811" y="921"/>
                    <a:pt x="5042" y="549"/>
                  </a:cubicBezTo>
                  <a:cubicBezTo>
                    <a:pt x="2624" y="225"/>
                    <a:pt x="599" y="1"/>
                    <a:pt x="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534;p47">
              <a:extLst>
                <a:ext uri="{FF2B5EF4-FFF2-40B4-BE49-F238E27FC236}">
                  <a16:creationId xmlns:a16="http://schemas.microsoft.com/office/drawing/2014/main" id="{EBDE437D-44F2-4340-A3C3-D959AF11EA10}"/>
                </a:ext>
              </a:extLst>
            </p:cNvPr>
            <p:cNvSpPr/>
            <p:nvPr/>
          </p:nvSpPr>
          <p:spPr>
            <a:xfrm>
              <a:off x="5680450" y="2827850"/>
              <a:ext cx="453900" cy="475650"/>
            </a:xfrm>
            <a:custGeom>
              <a:avLst/>
              <a:gdLst/>
              <a:ahLst/>
              <a:cxnLst/>
              <a:rect l="l" t="t" r="r" b="b"/>
              <a:pathLst>
                <a:path w="18156" h="19026" extrusionOk="0">
                  <a:moveTo>
                    <a:pt x="16811" y="1"/>
                  </a:moveTo>
                  <a:lnTo>
                    <a:pt x="1359" y="809"/>
                  </a:lnTo>
                  <a:cubicBezTo>
                    <a:pt x="3522" y="6181"/>
                    <a:pt x="1" y="18308"/>
                    <a:pt x="1" y="18308"/>
                  </a:cubicBezTo>
                  <a:lnTo>
                    <a:pt x="16428" y="19026"/>
                  </a:lnTo>
                  <a:cubicBezTo>
                    <a:pt x="18156" y="12295"/>
                    <a:pt x="16811" y="1"/>
                    <a:pt x="168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535;p47">
              <a:extLst>
                <a:ext uri="{FF2B5EF4-FFF2-40B4-BE49-F238E27FC236}">
                  <a16:creationId xmlns:a16="http://schemas.microsoft.com/office/drawing/2014/main" id="{E3980479-CDBA-49F0-A1F1-71A437CBE40D}"/>
                </a:ext>
              </a:extLst>
            </p:cNvPr>
            <p:cNvSpPr/>
            <p:nvPr/>
          </p:nvSpPr>
          <p:spPr>
            <a:xfrm>
              <a:off x="5629900" y="2756000"/>
              <a:ext cx="466800" cy="477925"/>
            </a:xfrm>
            <a:custGeom>
              <a:avLst/>
              <a:gdLst/>
              <a:ahLst/>
              <a:cxnLst/>
              <a:rect l="l" t="t" r="r" b="b"/>
              <a:pathLst>
                <a:path w="18672" h="19117" extrusionOk="0">
                  <a:moveTo>
                    <a:pt x="2025" y="0"/>
                  </a:moveTo>
                  <a:cubicBezTo>
                    <a:pt x="2025" y="0"/>
                    <a:pt x="901" y="14730"/>
                    <a:pt x="1" y="17543"/>
                  </a:cubicBezTo>
                  <a:lnTo>
                    <a:pt x="14960" y="19117"/>
                  </a:lnTo>
                  <a:lnTo>
                    <a:pt x="17211" y="16980"/>
                  </a:lnTo>
                  <a:cubicBezTo>
                    <a:pt x="17211" y="16980"/>
                    <a:pt x="18672" y="6182"/>
                    <a:pt x="18447" y="2695"/>
                  </a:cubicBezTo>
                  <a:lnTo>
                    <a:pt x="20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536;p47">
              <a:extLst>
                <a:ext uri="{FF2B5EF4-FFF2-40B4-BE49-F238E27FC236}">
                  <a16:creationId xmlns:a16="http://schemas.microsoft.com/office/drawing/2014/main" id="{BFE024DD-20A9-4C7E-BAE7-83D5E7690F3D}"/>
                </a:ext>
              </a:extLst>
            </p:cNvPr>
            <p:cNvSpPr/>
            <p:nvPr/>
          </p:nvSpPr>
          <p:spPr>
            <a:xfrm>
              <a:off x="6003875" y="3177675"/>
              <a:ext cx="56300" cy="56250"/>
            </a:xfrm>
            <a:custGeom>
              <a:avLst/>
              <a:gdLst/>
              <a:ahLst/>
              <a:cxnLst/>
              <a:rect l="l" t="t" r="r" b="b"/>
              <a:pathLst>
                <a:path w="2252" h="2250" extrusionOk="0">
                  <a:moveTo>
                    <a:pt x="339" y="0"/>
                  </a:moveTo>
                  <a:lnTo>
                    <a:pt x="1" y="2250"/>
                  </a:lnTo>
                  <a:lnTo>
                    <a:pt x="1" y="2250"/>
                  </a:lnTo>
                  <a:lnTo>
                    <a:pt x="2252" y="113"/>
                  </a:lnTo>
                  <a:lnTo>
                    <a:pt x="3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537;p47">
              <a:extLst>
                <a:ext uri="{FF2B5EF4-FFF2-40B4-BE49-F238E27FC236}">
                  <a16:creationId xmlns:a16="http://schemas.microsoft.com/office/drawing/2014/main" id="{0B1283B5-420A-4E85-931E-259849D8BB52}"/>
                </a:ext>
              </a:extLst>
            </p:cNvPr>
            <p:cNvSpPr/>
            <p:nvPr/>
          </p:nvSpPr>
          <p:spPr>
            <a:xfrm>
              <a:off x="5731275" y="2913375"/>
              <a:ext cx="285450" cy="38700"/>
            </a:xfrm>
            <a:custGeom>
              <a:avLst/>
              <a:gdLst/>
              <a:ahLst/>
              <a:cxnLst/>
              <a:rect l="l" t="t" r="r" b="b"/>
              <a:pathLst>
                <a:path w="11418" h="1548" extrusionOk="0">
                  <a:moveTo>
                    <a:pt x="224" y="1"/>
                  </a:moveTo>
                  <a:cubicBezTo>
                    <a:pt x="82" y="1"/>
                    <a:pt x="5" y="7"/>
                    <a:pt x="3" y="21"/>
                  </a:cubicBezTo>
                  <a:cubicBezTo>
                    <a:pt x="1" y="61"/>
                    <a:pt x="640" y="146"/>
                    <a:pt x="1674" y="272"/>
                  </a:cubicBezTo>
                  <a:lnTo>
                    <a:pt x="5709" y="777"/>
                  </a:lnTo>
                  <a:lnTo>
                    <a:pt x="9734" y="1343"/>
                  </a:lnTo>
                  <a:cubicBezTo>
                    <a:pt x="10598" y="1468"/>
                    <a:pt x="11187" y="1547"/>
                    <a:pt x="11359" y="1547"/>
                  </a:cubicBezTo>
                  <a:cubicBezTo>
                    <a:pt x="11392" y="1547"/>
                    <a:pt x="11409" y="1544"/>
                    <a:pt x="11411" y="1538"/>
                  </a:cubicBezTo>
                  <a:cubicBezTo>
                    <a:pt x="11418" y="1500"/>
                    <a:pt x="10791" y="1346"/>
                    <a:pt x="9767" y="1148"/>
                  </a:cubicBezTo>
                  <a:cubicBezTo>
                    <a:pt x="8744" y="948"/>
                    <a:pt x="7323" y="708"/>
                    <a:pt x="5746" y="498"/>
                  </a:cubicBezTo>
                  <a:cubicBezTo>
                    <a:pt x="4168" y="289"/>
                    <a:pt x="2733" y="149"/>
                    <a:pt x="1692" y="74"/>
                  </a:cubicBezTo>
                  <a:cubicBezTo>
                    <a:pt x="1009" y="25"/>
                    <a:pt x="496" y="1"/>
                    <a:pt x="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538;p47">
              <a:extLst>
                <a:ext uri="{FF2B5EF4-FFF2-40B4-BE49-F238E27FC236}">
                  <a16:creationId xmlns:a16="http://schemas.microsoft.com/office/drawing/2014/main" id="{D81D30B6-1F5B-4202-BF3C-5ED343581E29}"/>
                </a:ext>
              </a:extLst>
            </p:cNvPr>
            <p:cNvSpPr/>
            <p:nvPr/>
          </p:nvSpPr>
          <p:spPr>
            <a:xfrm>
              <a:off x="5726575" y="2993775"/>
              <a:ext cx="273775" cy="35350"/>
            </a:xfrm>
            <a:custGeom>
              <a:avLst/>
              <a:gdLst/>
              <a:ahLst/>
              <a:cxnLst/>
              <a:rect l="l" t="t" r="r" b="b"/>
              <a:pathLst>
                <a:path w="10951" h="1414" extrusionOk="0">
                  <a:moveTo>
                    <a:pt x="72" y="0"/>
                  </a:moveTo>
                  <a:cubicBezTo>
                    <a:pt x="30" y="0"/>
                    <a:pt x="7" y="4"/>
                    <a:pt x="6" y="11"/>
                  </a:cubicBezTo>
                  <a:cubicBezTo>
                    <a:pt x="0" y="49"/>
                    <a:pt x="603" y="185"/>
                    <a:pt x="1587" y="364"/>
                  </a:cubicBezTo>
                  <a:cubicBezTo>
                    <a:pt x="2570" y="541"/>
                    <a:pt x="3934" y="754"/>
                    <a:pt x="5448" y="945"/>
                  </a:cubicBezTo>
                  <a:cubicBezTo>
                    <a:pt x="6959" y="1136"/>
                    <a:pt x="8333" y="1268"/>
                    <a:pt x="9330" y="1341"/>
                  </a:cubicBezTo>
                  <a:cubicBezTo>
                    <a:pt x="9982" y="1389"/>
                    <a:pt x="10473" y="1413"/>
                    <a:pt x="10735" y="1413"/>
                  </a:cubicBezTo>
                  <a:cubicBezTo>
                    <a:pt x="10873" y="1413"/>
                    <a:pt x="10947" y="1406"/>
                    <a:pt x="10948" y="1393"/>
                  </a:cubicBezTo>
                  <a:cubicBezTo>
                    <a:pt x="10951" y="1354"/>
                    <a:pt x="10340" y="1268"/>
                    <a:pt x="9349" y="1145"/>
                  </a:cubicBezTo>
                  <a:lnTo>
                    <a:pt x="5481" y="668"/>
                  </a:lnTo>
                  <a:lnTo>
                    <a:pt x="1616" y="168"/>
                  </a:lnTo>
                  <a:cubicBezTo>
                    <a:pt x="813" y="64"/>
                    <a:pt x="256"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539;p47">
              <a:extLst>
                <a:ext uri="{FF2B5EF4-FFF2-40B4-BE49-F238E27FC236}">
                  <a16:creationId xmlns:a16="http://schemas.microsoft.com/office/drawing/2014/main" id="{B5E852E4-8DAA-4F59-B3EF-D55E9AA09BDF}"/>
                </a:ext>
              </a:extLst>
            </p:cNvPr>
            <p:cNvSpPr/>
            <p:nvPr/>
          </p:nvSpPr>
          <p:spPr>
            <a:xfrm>
              <a:off x="5726075" y="3065325"/>
              <a:ext cx="251100" cy="34375"/>
            </a:xfrm>
            <a:custGeom>
              <a:avLst/>
              <a:gdLst/>
              <a:ahLst/>
              <a:cxnLst/>
              <a:rect l="l" t="t" r="r" b="b"/>
              <a:pathLst>
                <a:path w="10044" h="1375" extrusionOk="0">
                  <a:moveTo>
                    <a:pt x="119" y="1"/>
                  </a:moveTo>
                  <a:cubicBezTo>
                    <a:pt x="49" y="1"/>
                    <a:pt x="12" y="5"/>
                    <a:pt x="11" y="15"/>
                  </a:cubicBezTo>
                  <a:cubicBezTo>
                    <a:pt x="1" y="91"/>
                    <a:pt x="2236" y="455"/>
                    <a:pt x="5004" y="826"/>
                  </a:cubicBezTo>
                  <a:cubicBezTo>
                    <a:pt x="7419" y="1151"/>
                    <a:pt x="9444" y="1374"/>
                    <a:pt x="9925" y="1374"/>
                  </a:cubicBezTo>
                  <a:cubicBezTo>
                    <a:pt x="9995" y="1374"/>
                    <a:pt x="10033" y="1369"/>
                    <a:pt x="10034" y="1360"/>
                  </a:cubicBezTo>
                  <a:cubicBezTo>
                    <a:pt x="10044" y="1284"/>
                    <a:pt x="7810" y="921"/>
                    <a:pt x="5040" y="549"/>
                  </a:cubicBezTo>
                  <a:cubicBezTo>
                    <a:pt x="2624" y="224"/>
                    <a:pt x="600" y="1"/>
                    <a:pt x="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540;p47">
              <a:extLst>
                <a:ext uri="{FF2B5EF4-FFF2-40B4-BE49-F238E27FC236}">
                  <a16:creationId xmlns:a16="http://schemas.microsoft.com/office/drawing/2014/main" id="{D43284AA-DC2C-4E67-92DF-F994AEBAD701}"/>
                </a:ext>
              </a:extLst>
            </p:cNvPr>
            <p:cNvSpPr/>
            <p:nvPr/>
          </p:nvSpPr>
          <p:spPr>
            <a:xfrm>
              <a:off x="5189275" y="1261575"/>
              <a:ext cx="453900" cy="475625"/>
            </a:xfrm>
            <a:custGeom>
              <a:avLst/>
              <a:gdLst/>
              <a:ahLst/>
              <a:cxnLst/>
              <a:rect l="l" t="t" r="r" b="b"/>
              <a:pathLst>
                <a:path w="18156" h="19025" extrusionOk="0">
                  <a:moveTo>
                    <a:pt x="16811" y="1"/>
                  </a:moveTo>
                  <a:lnTo>
                    <a:pt x="1359" y="807"/>
                  </a:lnTo>
                  <a:cubicBezTo>
                    <a:pt x="3520" y="6180"/>
                    <a:pt x="0" y="18306"/>
                    <a:pt x="0" y="18306"/>
                  </a:cubicBezTo>
                  <a:lnTo>
                    <a:pt x="16426" y="19024"/>
                  </a:lnTo>
                  <a:cubicBezTo>
                    <a:pt x="18156" y="12294"/>
                    <a:pt x="16811" y="1"/>
                    <a:pt x="168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541;p47">
              <a:extLst>
                <a:ext uri="{FF2B5EF4-FFF2-40B4-BE49-F238E27FC236}">
                  <a16:creationId xmlns:a16="http://schemas.microsoft.com/office/drawing/2014/main" id="{210CFE47-15EC-4AFA-9086-3074FE1D353C}"/>
                </a:ext>
              </a:extLst>
            </p:cNvPr>
            <p:cNvSpPr/>
            <p:nvPr/>
          </p:nvSpPr>
          <p:spPr>
            <a:xfrm>
              <a:off x="5138700" y="1189700"/>
              <a:ext cx="466825" cy="477950"/>
            </a:xfrm>
            <a:custGeom>
              <a:avLst/>
              <a:gdLst/>
              <a:ahLst/>
              <a:cxnLst/>
              <a:rect l="l" t="t" r="r" b="b"/>
              <a:pathLst>
                <a:path w="18673" h="19118" extrusionOk="0">
                  <a:moveTo>
                    <a:pt x="2025" y="1"/>
                  </a:moveTo>
                  <a:cubicBezTo>
                    <a:pt x="2025" y="1"/>
                    <a:pt x="901" y="14731"/>
                    <a:pt x="0" y="17542"/>
                  </a:cubicBezTo>
                  <a:lnTo>
                    <a:pt x="14960" y="19117"/>
                  </a:lnTo>
                  <a:lnTo>
                    <a:pt x="17210" y="16980"/>
                  </a:lnTo>
                  <a:cubicBezTo>
                    <a:pt x="17210" y="16980"/>
                    <a:pt x="18672" y="6182"/>
                    <a:pt x="18448" y="2696"/>
                  </a:cubicBezTo>
                  <a:lnTo>
                    <a:pt x="2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542;p47">
              <a:extLst>
                <a:ext uri="{FF2B5EF4-FFF2-40B4-BE49-F238E27FC236}">
                  <a16:creationId xmlns:a16="http://schemas.microsoft.com/office/drawing/2014/main" id="{88759FD3-8618-4C18-AFD2-D534F846A62A}"/>
                </a:ext>
              </a:extLst>
            </p:cNvPr>
            <p:cNvSpPr/>
            <p:nvPr/>
          </p:nvSpPr>
          <p:spPr>
            <a:xfrm>
              <a:off x="5512700" y="1611375"/>
              <a:ext cx="56250" cy="56275"/>
            </a:xfrm>
            <a:custGeom>
              <a:avLst/>
              <a:gdLst/>
              <a:ahLst/>
              <a:cxnLst/>
              <a:rect l="l" t="t" r="r" b="b"/>
              <a:pathLst>
                <a:path w="2250" h="2251" extrusionOk="0">
                  <a:moveTo>
                    <a:pt x="338" y="1"/>
                  </a:moveTo>
                  <a:lnTo>
                    <a:pt x="0" y="2250"/>
                  </a:lnTo>
                  <a:lnTo>
                    <a:pt x="2250" y="113"/>
                  </a:lnTo>
                  <a:lnTo>
                    <a:pt x="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543;p47">
              <a:extLst>
                <a:ext uri="{FF2B5EF4-FFF2-40B4-BE49-F238E27FC236}">
                  <a16:creationId xmlns:a16="http://schemas.microsoft.com/office/drawing/2014/main" id="{378768C7-3588-477B-916D-83DDCE62FA6B}"/>
                </a:ext>
              </a:extLst>
            </p:cNvPr>
            <p:cNvSpPr/>
            <p:nvPr/>
          </p:nvSpPr>
          <p:spPr>
            <a:xfrm>
              <a:off x="5240050" y="1347075"/>
              <a:ext cx="285500" cy="38675"/>
            </a:xfrm>
            <a:custGeom>
              <a:avLst/>
              <a:gdLst/>
              <a:ahLst/>
              <a:cxnLst/>
              <a:rect l="l" t="t" r="r" b="b"/>
              <a:pathLst>
                <a:path w="11420" h="1547" extrusionOk="0">
                  <a:moveTo>
                    <a:pt x="229" y="1"/>
                  </a:moveTo>
                  <a:cubicBezTo>
                    <a:pt x="83" y="1"/>
                    <a:pt x="5" y="8"/>
                    <a:pt x="4" y="21"/>
                  </a:cubicBezTo>
                  <a:cubicBezTo>
                    <a:pt x="1" y="61"/>
                    <a:pt x="640" y="146"/>
                    <a:pt x="1673" y="272"/>
                  </a:cubicBezTo>
                  <a:lnTo>
                    <a:pt x="5708" y="777"/>
                  </a:lnTo>
                  <a:lnTo>
                    <a:pt x="9735" y="1344"/>
                  </a:lnTo>
                  <a:cubicBezTo>
                    <a:pt x="10596" y="1467"/>
                    <a:pt x="11184" y="1547"/>
                    <a:pt x="11359" y="1547"/>
                  </a:cubicBezTo>
                  <a:cubicBezTo>
                    <a:pt x="11393" y="1547"/>
                    <a:pt x="11411" y="1544"/>
                    <a:pt x="11412" y="1537"/>
                  </a:cubicBezTo>
                  <a:cubicBezTo>
                    <a:pt x="11419" y="1501"/>
                    <a:pt x="10790" y="1346"/>
                    <a:pt x="9767" y="1148"/>
                  </a:cubicBezTo>
                  <a:cubicBezTo>
                    <a:pt x="8744" y="949"/>
                    <a:pt x="7324" y="708"/>
                    <a:pt x="5746" y="499"/>
                  </a:cubicBezTo>
                  <a:cubicBezTo>
                    <a:pt x="4167" y="290"/>
                    <a:pt x="2732" y="149"/>
                    <a:pt x="1693" y="75"/>
                  </a:cubicBezTo>
                  <a:cubicBezTo>
                    <a:pt x="1014" y="25"/>
                    <a:pt x="502"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544;p47">
              <a:extLst>
                <a:ext uri="{FF2B5EF4-FFF2-40B4-BE49-F238E27FC236}">
                  <a16:creationId xmlns:a16="http://schemas.microsoft.com/office/drawing/2014/main" id="{F4761FD4-C0AE-4A2E-B5C0-8C64C9229571}"/>
                </a:ext>
              </a:extLst>
            </p:cNvPr>
            <p:cNvSpPr/>
            <p:nvPr/>
          </p:nvSpPr>
          <p:spPr>
            <a:xfrm>
              <a:off x="5235350" y="1427500"/>
              <a:ext cx="273825" cy="35325"/>
            </a:xfrm>
            <a:custGeom>
              <a:avLst/>
              <a:gdLst/>
              <a:ahLst/>
              <a:cxnLst/>
              <a:rect l="l" t="t" r="r" b="b"/>
              <a:pathLst>
                <a:path w="10953" h="1413" extrusionOk="0">
                  <a:moveTo>
                    <a:pt x="72" y="1"/>
                  </a:moveTo>
                  <a:cubicBezTo>
                    <a:pt x="31" y="1"/>
                    <a:pt x="9" y="4"/>
                    <a:pt x="8" y="11"/>
                  </a:cubicBezTo>
                  <a:cubicBezTo>
                    <a:pt x="1" y="47"/>
                    <a:pt x="605" y="185"/>
                    <a:pt x="1588" y="362"/>
                  </a:cubicBezTo>
                  <a:cubicBezTo>
                    <a:pt x="2570" y="540"/>
                    <a:pt x="3936" y="754"/>
                    <a:pt x="5448" y="945"/>
                  </a:cubicBezTo>
                  <a:cubicBezTo>
                    <a:pt x="6960" y="1136"/>
                    <a:pt x="8334" y="1267"/>
                    <a:pt x="9331" y="1340"/>
                  </a:cubicBezTo>
                  <a:cubicBezTo>
                    <a:pt x="9986" y="1389"/>
                    <a:pt x="10477" y="1413"/>
                    <a:pt x="10738" y="1413"/>
                  </a:cubicBezTo>
                  <a:cubicBezTo>
                    <a:pt x="10874" y="1413"/>
                    <a:pt x="10947" y="1406"/>
                    <a:pt x="10948" y="1393"/>
                  </a:cubicBezTo>
                  <a:cubicBezTo>
                    <a:pt x="10953" y="1354"/>
                    <a:pt x="10340" y="1267"/>
                    <a:pt x="9349" y="1144"/>
                  </a:cubicBezTo>
                  <a:lnTo>
                    <a:pt x="5483" y="668"/>
                  </a:lnTo>
                  <a:lnTo>
                    <a:pt x="1618" y="167"/>
                  </a:lnTo>
                  <a:cubicBezTo>
                    <a:pt x="811" y="64"/>
                    <a:pt x="254" y="1"/>
                    <a:pt x="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545;p47">
              <a:extLst>
                <a:ext uri="{FF2B5EF4-FFF2-40B4-BE49-F238E27FC236}">
                  <a16:creationId xmlns:a16="http://schemas.microsoft.com/office/drawing/2014/main" id="{0B194382-814E-4306-B845-B4997620D4C4}"/>
                </a:ext>
              </a:extLst>
            </p:cNvPr>
            <p:cNvSpPr/>
            <p:nvPr/>
          </p:nvSpPr>
          <p:spPr>
            <a:xfrm>
              <a:off x="5234850" y="1499025"/>
              <a:ext cx="251150" cy="34375"/>
            </a:xfrm>
            <a:custGeom>
              <a:avLst/>
              <a:gdLst/>
              <a:ahLst/>
              <a:cxnLst/>
              <a:rect l="l" t="t" r="r" b="b"/>
              <a:pathLst>
                <a:path w="10046" h="1375" extrusionOk="0">
                  <a:moveTo>
                    <a:pt x="117" y="0"/>
                  </a:moveTo>
                  <a:cubicBezTo>
                    <a:pt x="49" y="0"/>
                    <a:pt x="12" y="5"/>
                    <a:pt x="11" y="14"/>
                  </a:cubicBezTo>
                  <a:cubicBezTo>
                    <a:pt x="1" y="92"/>
                    <a:pt x="2236" y="454"/>
                    <a:pt x="5004" y="826"/>
                  </a:cubicBezTo>
                  <a:cubicBezTo>
                    <a:pt x="7422" y="1150"/>
                    <a:pt x="9447" y="1375"/>
                    <a:pt x="9926" y="1375"/>
                  </a:cubicBezTo>
                  <a:cubicBezTo>
                    <a:pt x="9996" y="1375"/>
                    <a:pt x="10033" y="1370"/>
                    <a:pt x="10034" y="1360"/>
                  </a:cubicBezTo>
                  <a:cubicBezTo>
                    <a:pt x="10045" y="1284"/>
                    <a:pt x="7810" y="921"/>
                    <a:pt x="5042" y="550"/>
                  </a:cubicBezTo>
                  <a:cubicBezTo>
                    <a:pt x="2619" y="224"/>
                    <a:pt x="593"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546;p47">
              <a:extLst>
                <a:ext uri="{FF2B5EF4-FFF2-40B4-BE49-F238E27FC236}">
                  <a16:creationId xmlns:a16="http://schemas.microsoft.com/office/drawing/2014/main" id="{8A8106F3-131C-4346-B5F4-06CAEF4E8501}"/>
                </a:ext>
              </a:extLst>
            </p:cNvPr>
            <p:cNvSpPr/>
            <p:nvPr/>
          </p:nvSpPr>
          <p:spPr>
            <a:xfrm>
              <a:off x="3608800" y="1395550"/>
              <a:ext cx="453900" cy="475600"/>
            </a:xfrm>
            <a:custGeom>
              <a:avLst/>
              <a:gdLst/>
              <a:ahLst/>
              <a:cxnLst/>
              <a:rect l="l" t="t" r="r" b="b"/>
              <a:pathLst>
                <a:path w="18156" h="19024" extrusionOk="0">
                  <a:moveTo>
                    <a:pt x="16811" y="0"/>
                  </a:moveTo>
                  <a:lnTo>
                    <a:pt x="1359" y="807"/>
                  </a:lnTo>
                  <a:cubicBezTo>
                    <a:pt x="3520" y="6179"/>
                    <a:pt x="0" y="18306"/>
                    <a:pt x="0" y="18306"/>
                  </a:cubicBezTo>
                  <a:lnTo>
                    <a:pt x="16426" y="19024"/>
                  </a:lnTo>
                  <a:cubicBezTo>
                    <a:pt x="18156" y="12294"/>
                    <a:pt x="16811" y="0"/>
                    <a:pt x="1681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547;p47">
              <a:extLst>
                <a:ext uri="{FF2B5EF4-FFF2-40B4-BE49-F238E27FC236}">
                  <a16:creationId xmlns:a16="http://schemas.microsoft.com/office/drawing/2014/main" id="{1B492336-B76E-497D-BCCD-9C7646495BF5}"/>
                </a:ext>
              </a:extLst>
            </p:cNvPr>
            <p:cNvSpPr/>
            <p:nvPr/>
          </p:nvSpPr>
          <p:spPr>
            <a:xfrm>
              <a:off x="3558225" y="1323650"/>
              <a:ext cx="466800" cy="477950"/>
            </a:xfrm>
            <a:custGeom>
              <a:avLst/>
              <a:gdLst/>
              <a:ahLst/>
              <a:cxnLst/>
              <a:rect l="l" t="t" r="r" b="b"/>
              <a:pathLst>
                <a:path w="18672" h="19118" extrusionOk="0">
                  <a:moveTo>
                    <a:pt x="2025" y="0"/>
                  </a:moveTo>
                  <a:cubicBezTo>
                    <a:pt x="2025" y="0"/>
                    <a:pt x="901" y="14730"/>
                    <a:pt x="0" y="17543"/>
                  </a:cubicBezTo>
                  <a:lnTo>
                    <a:pt x="14959" y="19118"/>
                  </a:lnTo>
                  <a:lnTo>
                    <a:pt x="17210" y="16980"/>
                  </a:lnTo>
                  <a:cubicBezTo>
                    <a:pt x="17210" y="16980"/>
                    <a:pt x="18671" y="6182"/>
                    <a:pt x="18446" y="2695"/>
                  </a:cubicBezTo>
                  <a:lnTo>
                    <a:pt x="20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548;p47">
              <a:extLst>
                <a:ext uri="{FF2B5EF4-FFF2-40B4-BE49-F238E27FC236}">
                  <a16:creationId xmlns:a16="http://schemas.microsoft.com/office/drawing/2014/main" id="{A3F98DB4-6078-42BB-A819-B3F0849D2C44}"/>
                </a:ext>
              </a:extLst>
            </p:cNvPr>
            <p:cNvSpPr/>
            <p:nvPr/>
          </p:nvSpPr>
          <p:spPr>
            <a:xfrm>
              <a:off x="3932200" y="1745325"/>
              <a:ext cx="56275" cy="56275"/>
            </a:xfrm>
            <a:custGeom>
              <a:avLst/>
              <a:gdLst/>
              <a:ahLst/>
              <a:cxnLst/>
              <a:rect l="l" t="t" r="r" b="b"/>
              <a:pathLst>
                <a:path w="2251" h="2251" extrusionOk="0">
                  <a:moveTo>
                    <a:pt x="339" y="0"/>
                  </a:moveTo>
                  <a:lnTo>
                    <a:pt x="0" y="2251"/>
                  </a:lnTo>
                  <a:lnTo>
                    <a:pt x="2251" y="113"/>
                  </a:lnTo>
                  <a:lnTo>
                    <a:pt x="3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549;p47">
              <a:extLst>
                <a:ext uri="{FF2B5EF4-FFF2-40B4-BE49-F238E27FC236}">
                  <a16:creationId xmlns:a16="http://schemas.microsoft.com/office/drawing/2014/main" id="{191F42F6-138E-45C1-8B9F-E7B2B7D02B78}"/>
                </a:ext>
              </a:extLst>
            </p:cNvPr>
            <p:cNvSpPr/>
            <p:nvPr/>
          </p:nvSpPr>
          <p:spPr>
            <a:xfrm>
              <a:off x="3659550" y="1481025"/>
              <a:ext cx="285475" cy="38700"/>
            </a:xfrm>
            <a:custGeom>
              <a:avLst/>
              <a:gdLst/>
              <a:ahLst/>
              <a:cxnLst/>
              <a:rect l="l" t="t" r="r" b="b"/>
              <a:pathLst>
                <a:path w="11419" h="1548" extrusionOk="0">
                  <a:moveTo>
                    <a:pt x="231" y="1"/>
                  </a:moveTo>
                  <a:cubicBezTo>
                    <a:pt x="85" y="1"/>
                    <a:pt x="6" y="8"/>
                    <a:pt x="5" y="22"/>
                  </a:cubicBezTo>
                  <a:cubicBezTo>
                    <a:pt x="1" y="61"/>
                    <a:pt x="640" y="146"/>
                    <a:pt x="1674" y="272"/>
                  </a:cubicBezTo>
                  <a:lnTo>
                    <a:pt x="5709" y="777"/>
                  </a:lnTo>
                  <a:lnTo>
                    <a:pt x="9736" y="1343"/>
                  </a:lnTo>
                  <a:cubicBezTo>
                    <a:pt x="10597" y="1467"/>
                    <a:pt x="11185" y="1548"/>
                    <a:pt x="11359" y="1548"/>
                  </a:cubicBezTo>
                  <a:cubicBezTo>
                    <a:pt x="11393" y="1548"/>
                    <a:pt x="11411" y="1544"/>
                    <a:pt x="11412" y="1538"/>
                  </a:cubicBezTo>
                  <a:cubicBezTo>
                    <a:pt x="11419" y="1500"/>
                    <a:pt x="10791" y="1347"/>
                    <a:pt x="9768" y="1147"/>
                  </a:cubicBezTo>
                  <a:cubicBezTo>
                    <a:pt x="8744" y="948"/>
                    <a:pt x="7323" y="708"/>
                    <a:pt x="5746" y="498"/>
                  </a:cubicBezTo>
                  <a:cubicBezTo>
                    <a:pt x="4168" y="289"/>
                    <a:pt x="2733" y="148"/>
                    <a:pt x="1692" y="74"/>
                  </a:cubicBezTo>
                  <a:cubicBezTo>
                    <a:pt x="1014" y="25"/>
                    <a:pt x="505"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550;p47">
              <a:extLst>
                <a:ext uri="{FF2B5EF4-FFF2-40B4-BE49-F238E27FC236}">
                  <a16:creationId xmlns:a16="http://schemas.microsoft.com/office/drawing/2014/main" id="{EB105117-89E0-4635-8674-B67547D26E2F}"/>
                </a:ext>
              </a:extLst>
            </p:cNvPr>
            <p:cNvSpPr/>
            <p:nvPr/>
          </p:nvSpPr>
          <p:spPr>
            <a:xfrm>
              <a:off x="3654875" y="1561475"/>
              <a:ext cx="273800" cy="35275"/>
            </a:xfrm>
            <a:custGeom>
              <a:avLst/>
              <a:gdLst/>
              <a:ahLst/>
              <a:cxnLst/>
              <a:rect l="l" t="t" r="r" b="b"/>
              <a:pathLst>
                <a:path w="10952" h="1411" extrusionOk="0">
                  <a:moveTo>
                    <a:pt x="71" y="0"/>
                  </a:moveTo>
                  <a:cubicBezTo>
                    <a:pt x="29" y="0"/>
                    <a:pt x="7" y="3"/>
                    <a:pt x="6" y="10"/>
                  </a:cubicBezTo>
                  <a:cubicBezTo>
                    <a:pt x="1" y="47"/>
                    <a:pt x="604" y="183"/>
                    <a:pt x="1587" y="361"/>
                  </a:cubicBezTo>
                  <a:cubicBezTo>
                    <a:pt x="2571" y="539"/>
                    <a:pt x="3935" y="752"/>
                    <a:pt x="5447" y="943"/>
                  </a:cubicBezTo>
                  <a:cubicBezTo>
                    <a:pt x="6960" y="1134"/>
                    <a:pt x="8334" y="1266"/>
                    <a:pt x="9330" y="1339"/>
                  </a:cubicBezTo>
                  <a:cubicBezTo>
                    <a:pt x="9983" y="1387"/>
                    <a:pt x="10474" y="1411"/>
                    <a:pt x="10736" y="1411"/>
                  </a:cubicBezTo>
                  <a:cubicBezTo>
                    <a:pt x="10873" y="1411"/>
                    <a:pt x="10947" y="1404"/>
                    <a:pt x="10948" y="1391"/>
                  </a:cubicBezTo>
                  <a:cubicBezTo>
                    <a:pt x="10951" y="1352"/>
                    <a:pt x="10340" y="1266"/>
                    <a:pt x="9350" y="1143"/>
                  </a:cubicBezTo>
                  <a:lnTo>
                    <a:pt x="5482" y="666"/>
                  </a:lnTo>
                  <a:lnTo>
                    <a:pt x="1617" y="166"/>
                  </a:lnTo>
                  <a:cubicBezTo>
                    <a:pt x="811" y="63"/>
                    <a:pt x="253" y="0"/>
                    <a:pt x="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551;p47">
              <a:extLst>
                <a:ext uri="{FF2B5EF4-FFF2-40B4-BE49-F238E27FC236}">
                  <a16:creationId xmlns:a16="http://schemas.microsoft.com/office/drawing/2014/main" id="{971AA3B1-3B19-4FF3-8A4D-B81B24A7CABD}"/>
                </a:ext>
              </a:extLst>
            </p:cNvPr>
            <p:cNvSpPr/>
            <p:nvPr/>
          </p:nvSpPr>
          <p:spPr>
            <a:xfrm>
              <a:off x="3654400" y="1632975"/>
              <a:ext cx="251075" cy="34400"/>
            </a:xfrm>
            <a:custGeom>
              <a:avLst/>
              <a:gdLst/>
              <a:ahLst/>
              <a:cxnLst/>
              <a:rect l="l" t="t" r="r" b="b"/>
              <a:pathLst>
                <a:path w="10043" h="1376" extrusionOk="0">
                  <a:moveTo>
                    <a:pt x="118" y="1"/>
                  </a:moveTo>
                  <a:cubicBezTo>
                    <a:pt x="48" y="1"/>
                    <a:pt x="11" y="5"/>
                    <a:pt x="10" y="15"/>
                  </a:cubicBezTo>
                  <a:cubicBezTo>
                    <a:pt x="0" y="91"/>
                    <a:pt x="2235" y="455"/>
                    <a:pt x="5003" y="827"/>
                  </a:cubicBezTo>
                  <a:cubicBezTo>
                    <a:pt x="7424" y="1152"/>
                    <a:pt x="9450" y="1375"/>
                    <a:pt x="9927" y="1375"/>
                  </a:cubicBezTo>
                  <a:cubicBezTo>
                    <a:pt x="9995" y="1375"/>
                    <a:pt x="10032" y="1370"/>
                    <a:pt x="10033" y="1361"/>
                  </a:cubicBezTo>
                  <a:cubicBezTo>
                    <a:pt x="10043" y="1284"/>
                    <a:pt x="7809" y="921"/>
                    <a:pt x="5040" y="549"/>
                  </a:cubicBezTo>
                  <a:cubicBezTo>
                    <a:pt x="2622" y="225"/>
                    <a:pt x="597"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552;p47">
              <a:extLst>
                <a:ext uri="{FF2B5EF4-FFF2-40B4-BE49-F238E27FC236}">
                  <a16:creationId xmlns:a16="http://schemas.microsoft.com/office/drawing/2014/main" id="{C880B49B-4EB8-41D7-906C-A8C7EE305BC6}"/>
                </a:ext>
              </a:extLst>
            </p:cNvPr>
            <p:cNvSpPr/>
            <p:nvPr/>
          </p:nvSpPr>
          <p:spPr>
            <a:xfrm>
              <a:off x="3477950" y="2002500"/>
              <a:ext cx="970500" cy="762825"/>
            </a:xfrm>
            <a:custGeom>
              <a:avLst/>
              <a:gdLst/>
              <a:ahLst/>
              <a:cxnLst/>
              <a:rect l="l" t="t" r="r" b="b"/>
              <a:pathLst>
                <a:path w="38820" h="30513" extrusionOk="0">
                  <a:moveTo>
                    <a:pt x="1" y="0"/>
                  </a:moveTo>
                  <a:lnTo>
                    <a:pt x="1295" y="30060"/>
                  </a:lnTo>
                  <a:lnTo>
                    <a:pt x="38819" y="30513"/>
                  </a:lnTo>
                  <a:lnTo>
                    <a:pt x="38819" y="30513"/>
                  </a:lnTo>
                  <a:lnTo>
                    <a:pt x="37135" y="398"/>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553;p47">
              <a:extLst>
                <a:ext uri="{FF2B5EF4-FFF2-40B4-BE49-F238E27FC236}">
                  <a16:creationId xmlns:a16="http://schemas.microsoft.com/office/drawing/2014/main" id="{B763FF99-3CFC-4604-8B5A-72E3F5DF1EAF}"/>
                </a:ext>
              </a:extLst>
            </p:cNvPr>
            <p:cNvSpPr/>
            <p:nvPr/>
          </p:nvSpPr>
          <p:spPr>
            <a:xfrm>
              <a:off x="3467075" y="1997125"/>
              <a:ext cx="931875" cy="703675"/>
            </a:xfrm>
            <a:custGeom>
              <a:avLst/>
              <a:gdLst/>
              <a:ahLst/>
              <a:cxnLst/>
              <a:rect l="l" t="t" r="r" b="b"/>
              <a:pathLst>
                <a:path w="37275" h="28147" extrusionOk="0">
                  <a:moveTo>
                    <a:pt x="0" y="0"/>
                  </a:moveTo>
                  <a:lnTo>
                    <a:pt x="0" y="28147"/>
                  </a:lnTo>
                  <a:lnTo>
                    <a:pt x="37275" y="28147"/>
                  </a:lnTo>
                  <a:lnTo>
                    <a:pt x="37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554;p47">
              <a:extLst>
                <a:ext uri="{FF2B5EF4-FFF2-40B4-BE49-F238E27FC236}">
                  <a16:creationId xmlns:a16="http://schemas.microsoft.com/office/drawing/2014/main" id="{EC7A6825-9251-4FC9-9C1D-DB84B74C6F23}"/>
                </a:ext>
              </a:extLst>
            </p:cNvPr>
            <p:cNvSpPr/>
            <p:nvPr/>
          </p:nvSpPr>
          <p:spPr>
            <a:xfrm>
              <a:off x="3463625" y="1993600"/>
              <a:ext cx="938200" cy="710375"/>
            </a:xfrm>
            <a:custGeom>
              <a:avLst/>
              <a:gdLst/>
              <a:ahLst/>
              <a:cxnLst/>
              <a:rect l="l" t="t" r="r" b="b"/>
              <a:pathLst>
                <a:path w="37528" h="28415" extrusionOk="0">
                  <a:moveTo>
                    <a:pt x="37298" y="258"/>
                  </a:moveTo>
                  <a:cubicBezTo>
                    <a:pt x="37323" y="8700"/>
                    <a:pt x="37344" y="15680"/>
                    <a:pt x="37358" y="20566"/>
                  </a:cubicBezTo>
                  <a:cubicBezTo>
                    <a:pt x="37371" y="23018"/>
                    <a:pt x="37380" y="24941"/>
                    <a:pt x="37387" y="26263"/>
                  </a:cubicBezTo>
                  <a:cubicBezTo>
                    <a:pt x="37393" y="26914"/>
                    <a:pt x="37397" y="27415"/>
                    <a:pt x="37400" y="27765"/>
                  </a:cubicBezTo>
                  <a:cubicBezTo>
                    <a:pt x="37404" y="28088"/>
                    <a:pt x="37412" y="28269"/>
                    <a:pt x="37413" y="28288"/>
                  </a:cubicBezTo>
                  <a:lnTo>
                    <a:pt x="37413" y="28288"/>
                  </a:lnTo>
                  <a:cubicBezTo>
                    <a:pt x="37402" y="28287"/>
                    <a:pt x="37339" y="28282"/>
                    <a:pt x="37231" y="28281"/>
                  </a:cubicBezTo>
                  <a:lnTo>
                    <a:pt x="36705" y="28272"/>
                  </a:lnTo>
                  <a:lnTo>
                    <a:pt x="34670" y="28258"/>
                  </a:lnTo>
                  <a:lnTo>
                    <a:pt x="27023" y="28224"/>
                  </a:lnTo>
                  <a:lnTo>
                    <a:pt x="266" y="28161"/>
                  </a:lnTo>
                  <a:lnTo>
                    <a:pt x="266" y="28161"/>
                  </a:lnTo>
                  <a:cubicBezTo>
                    <a:pt x="270" y="19793"/>
                    <a:pt x="275" y="10303"/>
                    <a:pt x="279" y="282"/>
                  </a:cubicBezTo>
                  <a:lnTo>
                    <a:pt x="279" y="282"/>
                  </a:lnTo>
                  <a:lnTo>
                    <a:pt x="37298" y="258"/>
                  </a:lnTo>
                  <a:close/>
                  <a:moveTo>
                    <a:pt x="1" y="1"/>
                  </a:moveTo>
                  <a:lnTo>
                    <a:pt x="1" y="141"/>
                  </a:lnTo>
                  <a:cubicBezTo>
                    <a:pt x="5" y="10264"/>
                    <a:pt x="9" y="19848"/>
                    <a:pt x="13" y="28288"/>
                  </a:cubicBezTo>
                  <a:lnTo>
                    <a:pt x="13" y="28414"/>
                  </a:lnTo>
                  <a:lnTo>
                    <a:pt x="140" y="28414"/>
                  </a:lnTo>
                  <a:lnTo>
                    <a:pt x="27106" y="28351"/>
                  </a:lnTo>
                  <a:lnTo>
                    <a:pt x="34725" y="28317"/>
                  </a:lnTo>
                  <a:lnTo>
                    <a:pt x="36733" y="28302"/>
                  </a:lnTo>
                  <a:lnTo>
                    <a:pt x="37245" y="28295"/>
                  </a:lnTo>
                  <a:cubicBezTo>
                    <a:pt x="37349" y="28292"/>
                    <a:pt x="37403" y="28288"/>
                    <a:pt x="37413" y="28288"/>
                  </a:cubicBezTo>
                  <a:lnTo>
                    <a:pt x="37413" y="28288"/>
                  </a:lnTo>
                  <a:cubicBezTo>
                    <a:pt x="37413" y="28289"/>
                    <a:pt x="37413" y="28289"/>
                    <a:pt x="37413" y="28289"/>
                  </a:cubicBezTo>
                  <a:cubicBezTo>
                    <a:pt x="37413" y="28289"/>
                    <a:pt x="37413" y="28289"/>
                    <a:pt x="37413" y="28288"/>
                  </a:cubicBezTo>
                  <a:lnTo>
                    <a:pt x="37413" y="28288"/>
                  </a:lnTo>
                  <a:cubicBezTo>
                    <a:pt x="37414" y="28288"/>
                    <a:pt x="37414" y="28288"/>
                    <a:pt x="37414" y="28288"/>
                  </a:cubicBezTo>
                  <a:cubicBezTo>
                    <a:pt x="37414" y="28288"/>
                    <a:pt x="37414" y="28288"/>
                    <a:pt x="37413" y="28288"/>
                  </a:cubicBezTo>
                  <a:lnTo>
                    <a:pt x="37413" y="28288"/>
                  </a:lnTo>
                  <a:cubicBezTo>
                    <a:pt x="37414" y="28270"/>
                    <a:pt x="37421" y="28103"/>
                    <a:pt x="37425" y="27787"/>
                  </a:cubicBezTo>
                  <a:cubicBezTo>
                    <a:pt x="37428" y="27443"/>
                    <a:pt x="37432" y="26949"/>
                    <a:pt x="37438" y="26307"/>
                  </a:cubicBezTo>
                  <a:cubicBezTo>
                    <a:pt x="37445" y="24992"/>
                    <a:pt x="37455" y="23078"/>
                    <a:pt x="37467" y="20636"/>
                  </a:cubicBezTo>
                  <a:cubicBezTo>
                    <a:pt x="37483" y="15710"/>
                    <a:pt x="37503" y="8664"/>
                    <a:pt x="37528" y="141"/>
                  </a:cubicBezTo>
                  <a:lnTo>
                    <a:pt x="37528" y="26"/>
                  </a:lnTo>
                  <a:lnTo>
                    <a:pt x="37414" y="26"/>
                  </a:lnTo>
                  <a:lnTo>
                    <a:pt x="1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555;p47">
              <a:extLst>
                <a:ext uri="{FF2B5EF4-FFF2-40B4-BE49-F238E27FC236}">
                  <a16:creationId xmlns:a16="http://schemas.microsoft.com/office/drawing/2014/main" id="{1A661EA9-FACF-461C-8015-D1C9D1EAC1BE}"/>
                </a:ext>
              </a:extLst>
            </p:cNvPr>
            <p:cNvSpPr/>
            <p:nvPr/>
          </p:nvSpPr>
          <p:spPr>
            <a:xfrm>
              <a:off x="3579500" y="2146200"/>
              <a:ext cx="377750" cy="475425"/>
            </a:xfrm>
            <a:custGeom>
              <a:avLst/>
              <a:gdLst/>
              <a:ahLst/>
              <a:cxnLst/>
              <a:rect l="l" t="t" r="r" b="b"/>
              <a:pathLst>
                <a:path w="15110" h="19017" extrusionOk="0">
                  <a:moveTo>
                    <a:pt x="1" y="0"/>
                  </a:moveTo>
                  <a:lnTo>
                    <a:pt x="1" y="19017"/>
                  </a:lnTo>
                  <a:lnTo>
                    <a:pt x="15110" y="19017"/>
                  </a:lnTo>
                  <a:lnTo>
                    <a:pt x="15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556;p47">
              <a:extLst>
                <a:ext uri="{FF2B5EF4-FFF2-40B4-BE49-F238E27FC236}">
                  <a16:creationId xmlns:a16="http://schemas.microsoft.com/office/drawing/2014/main" id="{A91F54A8-3078-4A73-8EBB-6C24B54489A1}"/>
                </a:ext>
              </a:extLst>
            </p:cNvPr>
            <p:cNvSpPr/>
            <p:nvPr/>
          </p:nvSpPr>
          <p:spPr>
            <a:xfrm>
              <a:off x="3575200" y="2142625"/>
              <a:ext cx="385225" cy="481925"/>
            </a:xfrm>
            <a:custGeom>
              <a:avLst/>
              <a:gdLst/>
              <a:ahLst/>
              <a:cxnLst/>
              <a:rect l="l" t="t" r="r" b="b"/>
              <a:pathLst>
                <a:path w="15409" h="19277" extrusionOk="0">
                  <a:moveTo>
                    <a:pt x="15157" y="268"/>
                  </a:moveTo>
                  <a:cubicBezTo>
                    <a:pt x="15183" y="5835"/>
                    <a:pt x="15205" y="10524"/>
                    <a:pt x="15220" y="13849"/>
                  </a:cubicBezTo>
                  <a:cubicBezTo>
                    <a:pt x="15234" y="15511"/>
                    <a:pt x="15245" y="16829"/>
                    <a:pt x="15252" y="17751"/>
                  </a:cubicBezTo>
                  <a:cubicBezTo>
                    <a:pt x="15259" y="18193"/>
                    <a:pt x="15265" y="18539"/>
                    <a:pt x="15268" y="18792"/>
                  </a:cubicBezTo>
                  <a:cubicBezTo>
                    <a:pt x="15271" y="18901"/>
                    <a:pt x="15273" y="18990"/>
                    <a:pt x="15275" y="19063"/>
                  </a:cubicBezTo>
                  <a:cubicBezTo>
                    <a:pt x="15275" y="19095"/>
                    <a:pt x="15278" y="19127"/>
                    <a:pt x="15282" y="19159"/>
                  </a:cubicBezTo>
                  <a:lnTo>
                    <a:pt x="15282" y="19159"/>
                  </a:lnTo>
                  <a:cubicBezTo>
                    <a:pt x="15268" y="19155"/>
                    <a:pt x="15171" y="19151"/>
                    <a:pt x="14995" y="19147"/>
                  </a:cubicBezTo>
                  <a:lnTo>
                    <a:pt x="14180" y="19135"/>
                  </a:lnTo>
                  <a:lnTo>
                    <a:pt x="11109" y="19104"/>
                  </a:lnTo>
                  <a:lnTo>
                    <a:pt x="290" y="19045"/>
                  </a:lnTo>
                  <a:lnTo>
                    <a:pt x="290" y="19045"/>
                  </a:lnTo>
                  <a:cubicBezTo>
                    <a:pt x="295" y="16358"/>
                    <a:pt x="301" y="13405"/>
                    <a:pt x="306" y="10256"/>
                  </a:cubicBezTo>
                  <a:cubicBezTo>
                    <a:pt x="308" y="8657"/>
                    <a:pt x="309" y="7009"/>
                    <a:pt x="310" y="5321"/>
                  </a:cubicBezTo>
                  <a:cubicBezTo>
                    <a:pt x="312" y="4476"/>
                    <a:pt x="312" y="3622"/>
                    <a:pt x="312" y="2758"/>
                  </a:cubicBezTo>
                  <a:lnTo>
                    <a:pt x="312" y="1456"/>
                  </a:lnTo>
                  <a:lnTo>
                    <a:pt x="312" y="284"/>
                  </a:lnTo>
                  <a:lnTo>
                    <a:pt x="312" y="284"/>
                  </a:lnTo>
                  <a:lnTo>
                    <a:pt x="15157" y="268"/>
                  </a:lnTo>
                  <a:close/>
                  <a:moveTo>
                    <a:pt x="176" y="0"/>
                  </a:moveTo>
                  <a:lnTo>
                    <a:pt x="176" y="0"/>
                  </a:lnTo>
                  <a:cubicBezTo>
                    <a:pt x="174" y="0"/>
                    <a:pt x="1" y="176"/>
                    <a:pt x="2" y="176"/>
                  </a:cubicBezTo>
                  <a:cubicBezTo>
                    <a:pt x="3" y="176"/>
                    <a:pt x="12" y="168"/>
                    <a:pt x="34" y="146"/>
                  </a:cubicBezTo>
                  <a:lnTo>
                    <a:pt x="34" y="1456"/>
                  </a:lnTo>
                  <a:lnTo>
                    <a:pt x="34" y="2758"/>
                  </a:lnTo>
                  <a:cubicBezTo>
                    <a:pt x="34" y="3621"/>
                    <a:pt x="34" y="4475"/>
                    <a:pt x="34" y="5321"/>
                  </a:cubicBezTo>
                  <a:cubicBezTo>
                    <a:pt x="36" y="7009"/>
                    <a:pt x="38" y="8657"/>
                    <a:pt x="39" y="10255"/>
                  </a:cubicBezTo>
                  <a:cubicBezTo>
                    <a:pt x="45" y="13449"/>
                    <a:pt x="50" y="16441"/>
                    <a:pt x="56" y="19160"/>
                  </a:cubicBezTo>
                  <a:lnTo>
                    <a:pt x="56" y="19276"/>
                  </a:lnTo>
                  <a:lnTo>
                    <a:pt x="173" y="19276"/>
                  </a:lnTo>
                  <a:lnTo>
                    <a:pt x="11182" y="19216"/>
                  </a:lnTo>
                  <a:lnTo>
                    <a:pt x="14227" y="19186"/>
                  </a:lnTo>
                  <a:lnTo>
                    <a:pt x="15019" y="19172"/>
                  </a:lnTo>
                  <a:cubicBezTo>
                    <a:pt x="15198" y="19168"/>
                    <a:pt x="15288" y="19164"/>
                    <a:pt x="15283" y="19160"/>
                  </a:cubicBezTo>
                  <a:cubicBezTo>
                    <a:pt x="15283" y="19160"/>
                    <a:pt x="15283" y="19160"/>
                    <a:pt x="15283" y="19159"/>
                  </a:cubicBezTo>
                  <a:lnTo>
                    <a:pt x="15283" y="19159"/>
                  </a:lnTo>
                  <a:cubicBezTo>
                    <a:pt x="15288" y="19152"/>
                    <a:pt x="15292" y="19037"/>
                    <a:pt x="15297" y="18820"/>
                  </a:cubicBezTo>
                  <a:cubicBezTo>
                    <a:pt x="15300" y="18573"/>
                    <a:pt x="15306" y="18235"/>
                    <a:pt x="15311" y="17804"/>
                  </a:cubicBezTo>
                  <a:cubicBezTo>
                    <a:pt x="15320" y="16888"/>
                    <a:pt x="15331" y="15580"/>
                    <a:pt x="15345" y="13929"/>
                  </a:cubicBezTo>
                  <a:cubicBezTo>
                    <a:pt x="15361" y="10560"/>
                    <a:pt x="15382" y="5798"/>
                    <a:pt x="15408" y="143"/>
                  </a:cubicBezTo>
                  <a:lnTo>
                    <a:pt x="15408" y="17"/>
                  </a:lnTo>
                  <a:lnTo>
                    <a:pt x="15282" y="17"/>
                  </a:lnTo>
                  <a:lnTo>
                    <a:pt x="174" y="3"/>
                  </a:lnTo>
                  <a:cubicBezTo>
                    <a:pt x="175" y="1"/>
                    <a:pt x="176" y="0"/>
                    <a:pt x="1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557;p47">
              <a:extLst>
                <a:ext uri="{FF2B5EF4-FFF2-40B4-BE49-F238E27FC236}">
                  <a16:creationId xmlns:a16="http://schemas.microsoft.com/office/drawing/2014/main" id="{FE1F052F-E934-49F6-A09C-7BAFE9543E46}"/>
                </a:ext>
              </a:extLst>
            </p:cNvPr>
            <p:cNvSpPr/>
            <p:nvPr/>
          </p:nvSpPr>
          <p:spPr>
            <a:xfrm>
              <a:off x="3593975" y="2037425"/>
              <a:ext cx="723950" cy="68500"/>
            </a:xfrm>
            <a:custGeom>
              <a:avLst/>
              <a:gdLst/>
              <a:ahLst/>
              <a:cxnLst/>
              <a:rect l="l" t="t" r="r" b="b"/>
              <a:pathLst>
                <a:path w="28958" h="2740" extrusionOk="0">
                  <a:moveTo>
                    <a:pt x="1" y="0"/>
                  </a:moveTo>
                  <a:lnTo>
                    <a:pt x="1" y="2740"/>
                  </a:lnTo>
                  <a:lnTo>
                    <a:pt x="28957" y="2740"/>
                  </a:lnTo>
                  <a:lnTo>
                    <a:pt x="289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558;p47">
              <a:extLst>
                <a:ext uri="{FF2B5EF4-FFF2-40B4-BE49-F238E27FC236}">
                  <a16:creationId xmlns:a16="http://schemas.microsoft.com/office/drawing/2014/main" id="{B7793448-AB9A-4254-B6CB-E3BA987D6F61}"/>
                </a:ext>
              </a:extLst>
            </p:cNvPr>
            <p:cNvSpPr/>
            <p:nvPr/>
          </p:nvSpPr>
          <p:spPr>
            <a:xfrm>
              <a:off x="3590150" y="2033875"/>
              <a:ext cx="729250" cy="75525"/>
            </a:xfrm>
            <a:custGeom>
              <a:avLst/>
              <a:gdLst/>
              <a:ahLst/>
              <a:cxnLst/>
              <a:rect l="l" t="t" r="r" b="b"/>
              <a:pathLst>
                <a:path w="29170" h="3021" extrusionOk="0">
                  <a:moveTo>
                    <a:pt x="155" y="0"/>
                  </a:moveTo>
                  <a:cubicBezTo>
                    <a:pt x="31" y="124"/>
                    <a:pt x="1" y="153"/>
                    <a:pt x="1" y="153"/>
                  </a:cubicBezTo>
                  <a:cubicBezTo>
                    <a:pt x="1" y="153"/>
                    <a:pt x="27" y="128"/>
                    <a:pt x="27" y="128"/>
                  </a:cubicBezTo>
                  <a:lnTo>
                    <a:pt x="27" y="128"/>
                  </a:lnTo>
                  <a:cubicBezTo>
                    <a:pt x="27" y="128"/>
                    <a:pt x="24" y="131"/>
                    <a:pt x="14" y="141"/>
                  </a:cubicBezTo>
                  <a:lnTo>
                    <a:pt x="14" y="840"/>
                  </a:lnTo>
                  <a:lnTo>
                    <a:pt x="14" y="1534"/>
                  </a:lnTo>
                  <a:lnTo>
                    <a:pt x="14" y="2880"/>
                  </a:lnTo>
                  <a:lnTo>
                    <a:pt x="14" y="3021"/>
                  </a:lnTo>
                  <a:lnTo>
                    <a:pt x="154" y="3021"/>
                  </a:lnTo>
                  <a:lnTo>
                    <a:pt x="20779" y="2963"/>
                  </a:lnTo>
                  <a:lnTo>
                    <a:pt x="26907" y="2921"/>
                  </a:lnTo>
                  <a:lnTo>
                    <a:pt x="28553" y="2901"/>
                  </a:lnTo>
                  <a:lnTo>
                    <a:pt x="28974" y="2893"/>
                  </a:lnTo>
                  <a:cubicBezTo>
                    <a:pt x="29068" y="2889"/>
                    <a:pt x="29115" y="2886"/>
                    <a:pt x="29112" y="2883"/>
                  </a:cubicBezTo>
                  <a:cubicBezTo>
                    <a:pt x="29109" y="2880"/>
                    <a:pt x="29056" y="2876"/>
                    <a:pt x="28956" y="2873"/>
                  </a:cubicBezTo>
                  <a:lnTo>
                    <a:pt x="28516" y="2863"/>
                  </a:lnTo>
                  <a:lnTo>
                    <a:pt x="26838" y="2844"/>
                  </a:lnTo>
                  <a:lnTo>
                    <a:pt x="20676" y="2803"/>
                  </a:lnTo>
                  <a:lnTo>
                    <a:pt x="294" y="2744"/>
                  </a:lnTo>
                  <a:lnTo>
                    <a:pt x="294" y="2744"/>
                  </a:lnTo>
                  <a:lnTo>
                    <a:pt x="294" y="1537"/>
                  </a:lnTo>
                  <a:lnTo>
                    <a:pt x="294" y="843"/>
                  </a:lnTo>
                  <a:lnTo>
                    <a:pt x="294" y="281"/>
                  </a:lnTo>
                  <a:lnTo>
                    <a:pt x="294" y="281"/>
                  </a:lnTo>
                  <a:cubicBezTo>
                    <a:pt x="13127" y="281"/>
                    <a:pt x="24161" y="247"/>
                    <a:pt x="29055" y="199"/>
                  </a:cubicBezTo>
                  <a:lnTo>
                    <a:pt x="29055" y="199"/>
                  </a:lnTo>
                  <a:cubicBezTo>
                    <a:pt x="29069" y="1037"/>
                    <a:pt x="29078" y="1694"/>
                    <a:pt x="29086" y="2161"/>
                  </a:cubicBezTo>
                  <a:cubicBezTo>
                    <a:pt x="29092" y="2383"/>
                    <a:pt x="29096" y="2559"/>
                    <a:pt x="29099" y="2693"/>
                  </a:cubicBezTo>
                  <a:cubicBezTo>
                    <a:pt x="29103" y="2814"/>
                    <a:pt x="29108" y="2879"/>
                    <a:pt x="29110" y="2882"/>
                  </a:cubicBezTo>
                  <a:cubicBezTo>
                    <a:pt x="29110" y="2882"/>
                    <a:pt x="29111" y="2882"/>
                    <a:pt x="29111" y="2882"/>
                  </a:cubicBezTo>
                  <a:cubicBezTo>
                    <a:pt x="29115" y="2882"/>
                    <a:pt x="29118" y="2824"/>
                    <a:pt x="29124" y="2712"/>
                  </a:cubicBezTo>
                  <a:cubicBezTo>
                    <a:pt x="29127" y="2578"/>
                    <a:pt x="29131" y="2408"/>
                    <a:pt x="29137" y="2192"/>
                  </a:cubicBezTo>
                  <a:cubicBezTo>
                    <a:pt x="29144" y="1706"/>
                    <a:pt x="29155" y="1019"/>
                    <a:pt x="29169" y="139"/>
                  </a:cubicBezTo>
                  <a:lnTo>
                    <a:pt x="29169" y="83"/>
                  </a:lnTo>
                  <a:lnTo>
                    <a:pt x="29112" y="83"/>
                  </a:lnTo>
                  <a:cubicBezTo>
                    <a:pt x="24228" y="34"/>
                    <a:pt x="13098" y="0"/>
                    <a:pt x="1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559;p47">
              <a:extLst>
                <a:ext uri="{FF2B5EF4-FFF2-40B4-BE49-F238E27FC236}">
                  <a16:creationId xmlns:a16="http://schemas.microsoft.com/office/drawing/2014/main" id="{CD1A23EC-F281-47A1-BDE6-35DDF8EAF823}"/>
                </a:ext>
              </a:extLst>
            </p:cNvPr>
            <p:cNvSpPr/>
            <p:nvPr/>
          </p:nvSpPr>
          <p:spPr>
            <a:xfrm>
              <a:off x="4003500" y="2146200"/>
              <a:ext cx="314425" cy="286525"/>
            </a:xfrm>
            <a:custGeom>
              <a:avLst/>
              <a:gdLst/>
              <a:ahLst/>
              <a:cxnLst/>
              <a:rect l="l" t="t" r="r" b="b"/>
              <a:pathLst>
                <a:path w="12577" h="11461" extrusionOk="0">
                  <a:moveTo>
                    <a:pt x="0" y="0"/>
                  </a:moveTo>
                  <a:lnTo>
                    <a:pt x="0" y="11461"/>
                  </a:lnTo>
                  <a:lnTo>
                    <a:pt x="12576" y="11461"/>
                  </a:lnTo>
                  <a:lnTo>
                    <a:pt x="125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560;p47">
              <a:extLst>
                <a:ext uri="{FF2B5EF4-FFF2-40B4-BE49-F238E27FC236}">
                  <a16:creationId xmlns:a16="http://schemas.microsoft.com/office/drawing/2014/main" id="{AFCA5CB9-8098-4C6C-B336-850FC9E7B411}"/>
                </a:ext>
              </a:extLst>
            </p:cNvPr>
            <p:cNvSpPr/>
            <p:nvPr/>
          </p:nvSpPr>
          <p:spPr>
            <a:xfrm>
              <a:off x="3999275" y="2142650"/>
              <a:ext cx="321700" cy="293175"/>
            </a:xfrm>
            <a:custGeom>
              <a:avLst/>
              <a:gdLst/>
              <a:ahLst/>
              <a:cxnLst/>
              <a:rect l="l" t="t" r="r" b="b"/>
              <a:pathLst>
                <a:path w="12868" h="11727" extrusionOk="0">
                  <a:moveTo>
                    <a:pt x="12627" y="262"/>
                  </a:moveTo>
                  <a:cubicBezTo>
                    <a:pt x="12653" y="3621"/>
                    <a:pt x="12672" y="6424"/>
                    <a:pt x="12688" y="8420"/>
                  </a:cubicBezTo>
                  <a:cubicBezTo>
                    <a:pt x="12700" y="9408"/>
                    <a:pt x="12712" y="10194"/>
                    <a:pt x="12719" y="10758"/>
                  </a:cubicBezTo>
                  <a:cubicBezTo>
                    <a:pt x="12724" y="11014"/>
                    <a:pt x="12728" y="11219"/>
                    <a:pt x="12733" y="11381"/>
                  </a:cubicBezTo>
                  <a:cubicBezTo>
                    <a:pt x="12737" y="11516"/>
                    <a:pt x="12741" y="11591"/>
                    <a:pt x="12745" y="11602"/>
                  </a:cubicBezTo>
                  <a:lnTo>
                    <a:pt x="12745" y="11602"/>
                  </a:lnTo>
                  <a:cubicBezTo>
                    <a:pt x="12727" y="11598"/>
                    <a:pt x="12645" y="11594"/>
                    <a:pt x="12502" y="11589"/>
                  </a:cubicBezTo>
                  <a:lnTo>
                    <a:pt x="11814" y="11575"/>
                  </a:lnTo>
                  <a:lnTo>
                    <a:pt x="9238" y="11542"/>
                  </a:lnTo>
                  <a:lnTo>
                    <a:pt x="295" y="11481"/>
                  </a:lnTo>
                  <a:lnTo>
                    <a:pt x="295" y="11481"/>
                  </a:lnTo>
                  <a:cubicBezTo>
                    <a:pt x="297" y="9832"/>
                    <a:pt x="301" y="8053"/>
                    <a:pt x="307" y="6177"/>
                  </a:cubicBezTo>
                  <a:cubicBezTo>
                    <a:pt x="307" y="5213"/>
                    <a:pt x="308" y="4228"/>
                    <a:pt x="310" y="3221"/>
                  </a:cubicBezTo>
                  <a:lnTo>
                    <a:pt x="310" y="1693"/>
                  </a:lnTo>
                  <a:lnTo>
                    <a:pt x="310" y="921"/>
                  </a:lnTo>
                  <a:lnTo>
                    <a:pt x="310" y="283"/>
                  </a:lnTo>
                  <a:lnTo>
                    <a:pt x="310" y="283"/>
                  </a:lnTo>
                  <a:lnTo>
                    <a:pt x="12627" y="262"/>
                  </a:lnTo>
                  <a:close/>
                  <a:moveTo>
                    <a:pt x="176" y="1"/>
                  </a:moveTo>
                  <a:cubicBezTo>
                    <a:pt x="175" y="1"/>
                    <a:pt x="1" y="175"/>
                    <a:pt x="2" y="175"/>
                  </a:cubicBezTo>
                  <a:cubicBezTo>
                    <a:pt x="2" y="175"/>
                    <a:pt x="11" y="167"/>
                    <a:pt x="33" y="145"/>
                  </a:cubicBezTo>
                  <a:lnTo>
                    <a:pt x="33" y="921"/>
                  </a:lnTo>
                  <a:lnTo>
                    <a:pt x="33" y="1693"/>
                  </a:lnTo>
                  <a:lnTo>
                    <a:pt x="33" y="3219"/>
                  </a:lnTo>
                  <a:cubicBezTo>
                    <a:pt x="34" y="4229"/>
                    <a:pt x="34" y="5214"/>
                    <a:pt x="36" y="6177"/>
                  </a:cubicBezTo>
                  <a:cubicBezTo>
                    <a:pt x="40" y="8100"/>
                    <a:pt x="44" y="9921"/>
                    <a:pt x="48" y="11603"/>
                  </a:cubicBezTo>
                  <a:lnTo>
                    <a:pt x="48" y="11726"/>
                  </a:lnTo>
                  <a:lnTo>
                    <a:pt x="172" y="11726"/>
                  </a:lnTo>
                  <a:lnTo>
                    <a:pt x="9319" y="11665"/>
                  </a:lnTo>
                  <a:lnTo>
                    <a:pt x="11866" y="11632"/>
                  </a:lnTo>
                  <a:lnTo>
                    <a:pt x="12529" y="11617"/>
                  </a:lnTo>
                  <a:cubicBezTo>
                    <a:pt x="12678" y="11613"/>
                    <a:pt x="12752" y="11608"/>
                    <a:pt x="12748" y="11603"/>
                  </a:cubicBezTo>
                  <a:cubicBezTo>
                    <a:pt x="12748" y="11603"/>
                    <a:pt x="12748" y="11602"/>
                    <a:pt x="12747" y="11602"/>
                  </a:cubicBezTo>
                  <a:lnTo>
                    <a:pt x="12747" y="11602"/>
                  </a:lnTo>
                  <a:cubicBezTo>
                    <a:pt x="12752" y="11594"/>
                    <a:pt x="12756" y="11527"/>
                    <a:pt x="12762" y="11407"/>
                  </a:cubicBezTo>
                  <a:cubicBezTo>
                    <a:pt x="12765" y="11252"/>
                    <a:pt x="12771" y="11053"/>
                    <a:pt x="12776" y="10808"/>
                  </a:cubicBezTo>
                  <a:cubicBezTo>
                    <a:pt x="12783" y="10250"/>
                    <a:pt x="12793" y="9473"/>
                    <a:pt x="12807" y="8496"/>
                  </a:cubicBezTo>
                  <a:cubicBezTo>
                    <a:pt x="12821" y="6459"/>
                    <a:pt x="12842" y="3587"/>
                    <a:pt x="12868" y="144"/>
                  </a:cubicBezTo>
                  <a:lnTo>
                    <a:pt x="12868" y="24"/>
                  </a:lnTo>
                  <a:lnTo>
                    <a:pt x="12748" y="24"/>
                  </a:lnTo>
                  <a:lnTo>
                    <a:pt x="174" y="3"/>
                  </a:lnTo>
                  <a:cubicBezTo>
                    <a:pt x="175" y="2"/>
                    <a:pt x="176"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561;p47">
              <a:extLst>
                <a:ext uri="{FF2B5EF4-FFF2-40B4-BE49-F238E27FC236}">
                  <a16:creationId xmlns:a16="http://schemas.microsoft.com/office/drawing/2014/main" id="{8AA4DFF1-D1B5-4623-9462-AAC352A192AF}"/>
                </a:ext>
              </a:extLst>
            </p:cNvPr>
            <p:cNvSpPr/>
            <p:nvPr/>
          </p:nvSpPr>
          <p:spPr>
            <a:xfrm>
              <a:off x="4003500" y="2477625"/>
              <a:ext cx="314425" cy="144000"/>
            </a:xfrm>
            <a:custGeom>
              <a:avLst/>
              <a:gdLst/>
              <a:ahLst/>
              <a:cxnLst/>
              <a:rect l="l" t="t" r="r" b="b"/>
              <a:pathLst>
                <a:path w="12577" h="5760" extrusionOk="0">
                  <a:moveTo>
                    <a:pt x="0" y="1"/>
                  </a:moveTo>
                  <a:lnTo>
                    <a:pt x="0" y="5760"/>
                  </a:lnTo>
                  <a:lnTo>
                    <a:pt x="12576" y="5760"/>
                  </a:lnTo>
                  <a:lnTo>
                    <a:pt x="125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562;p47">
              <a:extLst>
                <a:ext uri="{FF2B5EF4-FFF2-40B4-BE49-F238E27FC236}">
                  <a16:creationId xmlns:a16="http://schemas.microsoft.com/office/drawing/2014/main" id="{18AD91B9-0962-4164-A679-91E07ABA6C57}"/>
                </a:ext>
              </a:extLst>
            </p:cNvPr>
            <p:cNvSpPr/>
            <p:nvPr/>
          </p:nvSpPr>
          <p:spPr>
            <a:xfrm>
              <a:off x="3999975" y="2473375"/>
              <a:ext cx="320550" cy="151600"/>
            </a:xfrm>
            <a:custGeom>
              <a:avLst/>
              <a:gdLst/>
              <a:ahLst/>
              <a:cxnLst/>
              <a:rect l="l" t="t" r="r" b="b"/>
              <a:pathLst>
                <a:path w="12822" h="6064" extrusionOk="0">
                  <a:moveTo>
                    <a:pt x="12618" y="274"/>
                  </a:moveTo>
                  <a:lnTo>
                    <a:pt x="12618" y="274"/>
                  </a:lnTo>
                  <a:cubicBezTo>
                    <a:pt x="12639" y="1968"/>
                    <a:pt x="12657" y="3354"/>
                    <a:pt x="12671" y="4353"/>
                  </a:cubicBezTo>
                  <a:cubicBezTo>
                    <a:pt x="12681" y="4832"/>
                    <a:pt x="12689" y="5217"/>
                    <a:pt x="12696" y="5511"/>
                  </a:cubicBezTo>
                  <a:cubicBezTo>
                    <a:pt x="12703" y="5770"/>
                    <a:pt x="12710" y="5914"/>
                    <a:pt x="12717" y="5929"/>
                  </a:cubicBezTo>
                  <a:lnTo>
                    <a:pt x="12717" y="5929"/>
                  </a:lnTo>
                  <a:cubicBezTo>
                    <a:pt x="12702" y="5923"/>
                    <a:pt x="12616" y="5918"/>
                    <a:pt x="12463" y="5913"/>
                  </a:cubicBezTo>
                  <a:lnTo>
                    <a:pt x="11754" y="5897"/>
                  </a:lnTo>
                  <a:lnTo>
                    <a:pt x="9132" y="5861"/>
                  </a:lnTo>
                  <a:lnTo>
                    <a:pt x="275" y="5799"/>
                  </a:lnTo>
                  <a:lnTo>
                    <a:pt x="275" y="5799"/>
                  </a:lnTo>
                  <a:cubicBezTo>
                    <a:pt x="278" y="4945"/>
                    <a:pt x="279" y="4056"/>
                    <a:pt x="280" y="3139"/>
                  </a:cubicBezTo>
                  <a:cubicBezTo>
                    <a:pt x="282" y="2658"/>
                    <a:pt x="282" y="2169"/>
                    <a:pt x="282" y="1673"/>
                  </a:cubicBezTo>
                  <a:lnTo>
                    <a:pt x="282" y="925"/>
                  </a:lnTo>
                  <a:lnTo>
                    <a:pt x="282" y="311"/>
                  </a:lnTo>
                  <a:lnTo>
                    <a:pt x="282" y="311"/>
                  </a:lnTo>
                  <a:lnTo>
                    <a:pt x="12618" y="274"/>
                  </a:lnTo>
                  <a:close/>
                  <a:moveTo>
                    <a:pt x="175" y="1"/>
                  </a:moveTo>
                  <a:lnTo>
                    <a:pt x="175" y="1"/>
                  </a:lnTo>
                  <a:cubicBezTo>
                    <a:pt x="175" y="1"/>
                    <a:pt x="0" y="174"/>
                    <a:pt x="1" y="174"/>
                  </a:cubicBezTo>
                  <a:cubicBezTo>
                    <a:pt x="1" y="174"/>
                    <a:pt x="2" y="174"/>
                    <a:pt x="4" y="172"/>
                  </a:cubicBezTo>
                  <a:lnTo>
                    <a:pt x="4" y="925"/>
                  </a:lnTo>
                  <a:lnTo>
                    <a:pt x="4" y="1673"/>
                  </a:lnTo>
                  <a:cubicBezTo>
                    <a:pt x="4" y="2169"/>
                    <a:pt x="5" y="2658"/>
                    <a:pt x="5" y="3139"/>
                  </a:cubicBezTo>
                  <a:cubicBezTo>
                    <a:pt x="6" y="4103"/>
                    <a:pt x="8" y="5036"/>
                    <a:pt x="11" y="5930"/>
                  </a:cubicBezTo>
                  <a:lnTo>
                    <a:pt x="11" y="6063"/>
                  </a:lnTo>
                  <a:lnTo>
                    <a:pt x="143" y="6062"/>
                  </a:lnTo>
                  <a:lnTo>
                    <a:pt x="9222" y="5999"/>
                  </a:lnTo>
                  <a:lnTo>
                    <a:pt x="11814" y="5962"/>
                  </a:lnTo>
                  <a:lnTo>
                    <a:pt x="12495" y="5947"/>
                  </a:lnTo>
                  <a:cubicBezTo>
                    <a:pt x="12647" y="5941"/>
                    <a:pt x="12724" y="5935"/>
                    <a:pt x="12719" y="5930"/>
                  </a:cubicBezTo>
                  <a:cubicBezTo>
                    <a:pt x="12719" y="5930"/>
                    <a:pt x="12719" y="5930"/>
                    <a:pt x="12719" y="5930"/>
                  </a:cubicBezTo>
                  <a:lnTo>
                    <a:pt x="12719" y="5930"/>
                  </a:lnTo>
                  <a:cubicBezTo>
                    <a:pt x="12725" y="5921"/>
                    <a:pt x="12732" y="5791"/>
                    <a:pt x="12740" y="5549"/>
                  </a:cubicBezTo>
                  <a:cubicBezTo>
                    <a:pt x="12747" y="5261"/>
                    <a:pt x="12755" y="4884"/>
                    <a:pt x="12765" y="4415"/>
                  </a:cubicBezTo>
                  <a:cubicBezTo>
                    <a:pt x="12779" y="3380"/>
                    <a:pt x="12797" y="1938"/>
                    <a:pt x="12820" y="171"/>
                  </a:cubicBezTo>
                  <a:lnTo>
                    <a:pt x="12821" y="70"/>
                  </a:lnTo>
                  <a:lnTo>
                    <a:pt x="12719" y="70"/>
                  </a:lnTo>
                  <a:lnTo>
                    <a:pt x="144" y="32"/>
                  </a:lnTo>
                  <a:cubicBezTo>
                    <a:pt x="166" y="10"/>
                    <a:pt x="175" y="1"/>
                    <a:pt x="1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563;p47">
              <a:extLst>
                <a:ext uri="{FF2B5EF4-FFF2-40B4-BE49-F238E27FC236}">
                  <a16:creationId xmlns:a16="http://schemas.microsoft.com/office/drawing/2014/main" id="{ABE39045-D412-4A63-9AB1-0B94CE100187}"/>
                </a:ext>
              </a:extLst>
            </p:cNvPr>
            <p:cNvSpPr/>
            <p:nvPr/>
          </p:nvSpPr>
          <p:spPr>
            <a:xfrm>
              <a:off x="3579500" y="2147025"/>
              <a:ext cx="368425" cy="474600"/>
            </a:xfrm>
            <a:custGeom>
              <a:avLst/>
              <a:gdLst/>
              <a:ahLst/>
              <a:cxnLst/>
              <a:rect l="l" t="t" r="r" b="b"/>
              <a:pathLst>
                <a:path w="14737" h="18984" extrusionOk="0">
                  <a:moveTo>
                    <a:pt x="14736" y="1"/>
                  </a:moveTo>
                  <a:lnTo>
                    <a:pt x="7381" y="9477"/>
                  </a:lnTo>
                  <a:lnTo>
                    <a:pt x="7381" y="9477"/>
                  </a:lnTo>
                  <a:cubicBezTo>
                    <a:pt x="9891" y="6351"/>
                    <a:pt x="12401" y="3226"/>
                    <a:pt x="14736" y="1"/>
                  </a:cubicBezTo>
                  <a:close/>
                  <a:moveTo>
                    <a:pt x="7381" y="9477"/>
                  </a:moveTo>
                  <a:lnTo>
                    <a:pt x="7381" y="9477"/>
                  </a:lnTo>
                  <a:cubicBezTo>
                    <a:pt x="4862" y="12612"/>
                    <a:pt x="2343" y="15748"/>
                    <a:pt x="1" y="18984"/>
                  </a:cubicBezTo>
                  <a:lnTo>
                    <a:pt x="7381" y="947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64;p47">
              <a:extLst>
                <a:ext uri="{FF2B5EF4-FFF2-40B4-BE49-F238E27FC236}">
                  <a16:creationId xmlns:a16="http://schemas.microsoft.com/office/drawing/2014/main" id="{D76001BF-C0A1-478B-A5C1-5AC2E6B9057C}"/>
                </a:ext>
              </a:extLst>
            </p:cNvPr>
            <p:cNvSpPr/>
            <p:nvPr/>
          </p:nvSpPr>
          <p:spPr>
            <a:xfrm>
              <a:off x="3579125" y="2147025"/>
              <a:ext cx="369225" cy="474625"/>
            </a:xfrm>
            <a:custGeom>
              <a:avLst/>
              <a:gdLst/>
              <a:ahLst/>
              <a:cxnLst/>
              <a:rect l="l" t="t" r="r" b="b"/>
              <a:pathLst>
                <a:path w="14769" h="18985" extrusionOk="0">
                  <a:moveTo>
                    <a:pt x="14751" y="1"/>
                  </a:moveTo>
                  <a:cubicBezTo>
                    <a:pt x="14727" y="1"/>
                    <a:pt x="14515" y="261"/>
                    <a:pt x="14150" y="730"/>
                  </a:cubicBezTo>
                  <a:cubicBezTo>
                    <a:pt x="13749" y="1246"/>
                    <a:pt x="13216" y="1931"/>
                    <a:pt x="12571" y="2763"/>
                  </a:cubicBezTo>
                  <a:cubicBezTo>
                    <a:pt x="11235" y="4477"/>
                    <a:pt x="9353" y="6821"/>
                    <a:pt x="7274" y="9405"/>
                  </a:cubicBezTo>
                  <a:cubicBezTo>
                    <a:pt x="5194" y="11990"/>
                    <a:pt x="3337" y="14353"/>
                    <a:pt x="2040" y="16101"/>
                  </a:cubicBezTo>
                  <a:cubicBezTo>
                    <a:pt x="1391" y="16975"/>
                    <a:pt x="877" y="17690"/>
                    <a:pt x="530" y="18190"/>
                  </a:cubicBezTo>
                  <a:cubicBezTo>
                    <a:pt x="184" y="18690"/>
                    <a:pt x="0" y="18973"/>
                    <a:pt x="16" y="18984"/>
                  </a:cubicBezTo>
                  <a:cubicBezTo>
                    <a:pt x="16" y="18984"/>
                    <a:pt x="16" y="18984"/>
                    <a:pt x="17" y="18984"/>
                  </a:cubicBezTo>
                  <a:cubicBezTo>
                    <a:pt x="40" y="18984"/>
                    <a:pt x="252" y="18725"/>
                    <a:pt x="618" y="18255"/>
                  </a:cubicBezTo>
                  <a:lnTo>
                    <a:pt x="2198" y="16222"/>
                  </a:lnTo>
                  <a:cubicBezTo>
                    <a:pt x="3532" y="14506"/>
                    <a:pt x="5411" y="12165"/>
                    <a:pt x="7492" y="9580"/>
                  </a:cubicBezTo>
                  <a:cubicBezTo>
                    <a:pt x="9574" y="6995"/>
                    <a:pt x="11431" y="4630"/>
                    <a:pt x="12728" y="2883"/>
                  </a:cubicBezTo>
                  <a:cubicBezTo>
                    <a:pt x="13377" y="2009"/>
                    <a:pt x="13891" y="1295"/>
                    <a:pt x="14238" y="795"/>
                  </a:cubicBezTo>
                  <a:cubicBezTo>
                    <a:pt x="14584" y="293"/>
                    <a:pt x="14768" y="12"/>
                    <a:pt x="14753" y="1"/>
                  </a:cubicBezTo>
                  <a:cubicBezTo>
                    <a:pt x="14752" y="1"/>
                    <a:pt x="14752" y="1"/>
                    <a:pt x="147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65;p47">
              <a:extLst>
                <a:ext uri="{FF2B5EF4-FFF2-40B4-BE49-F238E27FC236}">
                  <a16:creationId xmlns:a16="http://schemas.microsoft.com/office/drawing/2014/main" id="{C35F4A0D-3A7F-4631-9567-6C2D7389C099}"/>
                </a:ext>
              </a:extLst>
            </p:cNvPr>
            <p:cNvSpPr/>
            <p:nvPr/>
          </p:nvSpPr>
          <p:spPr>
            <a:xfrm>
              <a:off x="3579500" y="2146200"/>
              <a:ext cx="377750" cy="475425"/>
            </a:xfrm>
            <a:custGeom>
              <a:avLst/>
              <a:gdLst/>
              <a:ahLst/>
              <a:cxnLst/>
              <a:rect l="l" t="t" r="r" b="b"/>
              <a:pathLst>
                <a:path w="15110" h="19017" extrusionOk="0">
                  <a:moveTo>
                    <a:pt x="1" y="0"/>
                  </a:moveTo>
                  <a:lnTo>
                    <a:pt x="15110" y="1901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66;p47">
              <a:extLst>
                <a:ext uri="{FF2B5EF4-FFF2-40B4-BE49-F238E27FC236}">
                  <a16:creationId xmlns:a16="http://schemas.microsoft.com/office/drawing/2014/main" id="{9C08ACED-66A6-4E5D-B02C-2DCEB0CE734F}"/>
                </a:ext>
              </a:extLst>
            </p:cNvPr>
            <p:cNvSpPr/>
            <p:nvPr/>
          </p:nvSpPr>
          <p:spPr>
            <a:xfrm>
              <a:off x="3578000" y="2146175"/>
              <a:ext cx="380775" cy="475475"/>
            </a:xfrm>
            <a:custGeom>
              <a:avLst/>
              <a:gdLst/>
              <a:ahLst/>
              <a:cxnLst/>
              <a:rect l="l" t="t" r="r" b="b"/>
              <a:pathLst>
                <a:path w="15231" h="19019" extrusionOk="0">
                  <a:moveTo>
                    <a:pt x="61" y="1"/>
                  </a:moveTo>
                  <a:cubicBezTo>
                    <a:pt x="60" y="1"/>
                    <a:pt x="60" y="1"/>
                    <a:pt x="59" y="1"/>
                  </a:cubicBezTo>
                  <a:cubicBezTo>
                    <a:pt x="0" y="49"/>
                    <a:pt x="3334" y="4347"/>
                    <a:pt x="7506" y="9597"/>
                  </a:cubicBezTo>
                  <a:cubicBezTo>
                    <a:pt x="11655" y="14818"/>
                    <a:pt x="15071" y="19018"/>
                    <a:pt x="15169" y="19018"/>
                  </a:cubicBezTo>
                  <a:cubicBezTo>
                    <a:pt x="15169" y="19018"/>
                    <a:pt x="15170" y="19018"/>
                    <a:pt x="15170" y="19018"/>
                  </a:cubicBezTo>
                  <a:cubicBezTo>
                    <a:pt x="15230" y="18970"/>
                    <a:pt x="11898" y="14675"/>
                    <a:pt x="7725" y="9423"/>
                  </a:cubicBezTo>
                  <a:cubicBezTo>
                    <a:pt x="3575" y="4201"/>
                    <a:pt x="158"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67;p47">
              <a:extLst>
                <a:ext uri="{FF2B5EF4-FFF2-40B4-BE49-F238E27FC236}">
                  <a16:creationId xmlns:a16="http://schemas.microsoft.com/office/drawing/2014/main" id="{7965AA3F-01DE-4628-BE3E-6EB360E5DFC4}"/>
                </a:ext>
              </a:extLst>
            </p:cNvPr>
            <p:cNvSpPr/>
            <p:nvPr/>
          </p:nvSpPr>
          <p:spPr>
            <a:xfrm>
              <a:off x="3392125" y="2088100"/>
              <a:ext cx="118200" cy="118225"/>
            </a:xfrm>
            <a:custGeom>
              <a:avLst/>
              <a:gdLst/>
              <a:ahLst/>
              <a:cxnLst/>
              <a:rect l="l" t="t" r="r" b="b"/>
              <a:pathLst>
                <a:path w="4728" h="4729" extrusionOk="0">
                  <a:moveTo>
                    <a:pt x="2365" y="0"/>
                  </a:moveTo>
                  <a:cubicBezTo>
                    <a:pt x="1059" y="0"/>
                    <a:pt x="0" y="1060"/>
                    <a:pt x="0" y="2365"/>
                  </a:cubicBezTo>
                  <a:cubicBezTo>
                    <a:pt x="0" y="3670"/>
                    <a:pt x="1059" y="4728"/>
                    <a:pt x="2365" y="4728"/>
                  </a:cubicBezTo>
                  <a:cubicBezTo>
                    <a:pt x="3670" y="4728"/>
                    <a:pt x="4728" y="3670"/>
                    <a:pt x="4728" y="2365"/>
                  </a:cubicBezTo>
                  <a:cubicBezTo>
                    <a:pt x="4728" y="1060"/>
                    <a:pt x="3670" y="0"/>
                    <a:pt x="2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68;p47">
              <a:extLst>
                <a:ext uri="{FF2B5EF4-FFF2-40B4-BE49-F238E27FC236}">
                  <a16:creationId xmlns:a16="http://schemas.microsoft.com/office/drawing/2014/main" id="{05BF2D16-6488-4A24-A104-B2FF1FE328C9}"/>
                </a:ext>
              </a:extLst>
            </p:cNvPr>
            <p:cNvSpPr/>
            <p:nvPr/>
          </p:nvSpPr>
          <p:spPr>
            <a:xfrm>
              <a:off x="3391800" y="2087775"/>
              <a:ext cx="118875" cy="118900"/>
            </a:xfrm>
            <a:custGeom>
              <a:avLst/>
              <a:gdLst/>
              <a:ahLst/>
              <a:cxnLst/>
              <a:rect l="l" t="t" r="r" b="b"/>
              <a:pathLst>
                <a:path w="4755" h="4756" extrusionOk="0">
                  <a:moveTo>
                    <a:pt x="2379" y="27"/>
                  </a:moveTo>
                  <a:cubicBezTo>
                    <a:pt x="3673" y="27"/>
                    <a:pt x="4728" y="1081"/>
                    <a:pt x="4728" y="2378"/>
                  </a:cubicBezTo>
                  <a:cubicBezTo>
                    <a:pt x="4728" y="3675"/>
                    <a:pt x="3676" y="4729"/>
                    <a:pt x="2379" y="4729"/>
                  </a:cubicBezTo>
                  <a:cubicBezTo>
                    <a:pt x="1081" y="4729"/>
                    <a:pt x="27" y="3675"/>
                    <a:pt x="27" y="2378"/>
                  </a:cubicBezTo>
                  <a:cubicBezTo>
                    <a:pt x="27" y="1081"/>
                    <a:pt x="1082" y="27"/>
                    <a:pt x="2379" y="27"/>
                  </a:cubicBezTo>
                  <a:close/>
                  <a:moveTo>
                    <a:pt x="2379" y="1"/>
                  </a:moveTo>
                  <a:cubicBezTo>
                    <a:pt x="1067" y="1"/>
                    <a:pt x="0" y="1067"/>
                    <a:pt x="0" y="2378"/>
                  </a:cubicBezTo>
                  <a:cubicBezTo>
                    <a:pt x="0" y="3689"/>
                    <a:pt x="1067" y="4755"/>
                    <a:pt x="2379" y="4755"/>
                  </a:cubicBezTo>
                  <a:cubicBezTo>
                    <a:pt x="3689" y="4755"/>
                    <a:pt x="4755" y="3689"/>
                    <a:pt x="4755" y="2378"/>
                  </a:cubicBezTo>
                  <a:cubicBezTo>
                    <a:pt x="4755" y="1067"/>
                    <a:pt x="3690" y="1"/>
                    <a:pt x="23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69;p47">
              <a:extLst>
                <a:ext uri="{FF2B5EF4-FFF2-40B4-BE49-F238E27FC236}">
                  <a16:creationId xmlns:a16="http://schemas.microsoft.com/office/drawing/2014/main" id="{8844616E-B52E-46E5-8EE4-651EBC554440}"/>
                </a:ext>
              </a:extLst>
            </p:cNvPr>
            <p:cNvSpPr/>
            <p:nvPr/>
          </p:nvSpPr>
          <p:spPr>
            <a:xfrm>
              <a:off x="4358650" y="1944650"/>
              <a:ext cx="118200" cy="118225"/>
            </a:xfrm>
            <a:custGeom>
              <a:avLst/>
              <a:gdLst/>
              <a:ahLst/>
              <a:cxnLst/>
              <a:rect l="l" t="t" r="r" b="b"/>
              <a:pathLst>
                <a:path w="4728" h="4729" extrusionOk="0">
                  <a:moveTo>
                    <a:pt x="2365" y="0"/>
                  </a:moveTo>
                  <a:cubicBezTo>
                    <a:pt x="1059" y="0"/>
                    <a:pt x="0" y="1060"/>
                    <a:pt x="0" y="2365"/>
                  </a:cubicBezTo>
                  <a:cubicBezTo>
                    <a:pt x="0" y="3670"/>
                    <a:pt x="1059" y="4728"/>
                    <a:pt x="2365" y="4728"/>
                  </a:cubicBezTo>
                  <a:cubicBezTo>
                    <a:pt x="3670" y="4728"/>
                    <a:pt x="4728" y="3670"/>
                    <a:pt x="4728" y="2365"/>
                  </a:cubicBezTo>
                  <a:cubicBezTo>
                    <a:pt x="4728" y="1060"/>
                    <a:pt x="3670" y="0"/>
                    <a:pt x="2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70;p47">
              <a:extLst>
                <a:ext uri="{FF2B5EF4-FFF2-40B4-BE49-F238E27FC236}">
                  <a16:creationId xmlns:a16="http://schemas.microsoft.com/office/drawing/2014/main" id="{61F1259E-180B-4735-A57A-65973FB238D8}"/>
                </a:ext>
              </a:extLst>
            </p:cNvPr>
            <p:cNvSpPr/>
            <p:nvPr/>
          </p:nvSpPr>
          <p:spPr>
            <a:xfrm>
              <a:off x="4358325" y="1944325"/>
              <a:ext cx="118875" cy="118900"/>
            </a:xfrm>
            <a:custGeom>
              <a:avLst/>
              <a:gdLst/>
              <a:ahLst/>
              <a:cxnLst/>
              <a:rect l="l" t="t" r="r" b="b"/>
              <a:pathLst>
                <a:path w="4755" h="4756" extrusionOk="0">
                  <a:moveTo>
                    <a:pt x="2378" y="27"/>
                  </a:moveTo>
                  <a:cubicBezTo>
                    <a:pt x="3675" y="27"/>
                    <a:pt x="4728" y="1081"/>
                    <a:pt x="4728" y="2378"/>
                  </a:cubicBezTo>
                  <a:cubicBezTo>
                    <a:pt x="4728" y="3675"/>
                    <a:pt x="3675" y="4729"/>
                    <a:pt x="2378" y="4729"/>
                  </a:cubicBezTo>
                  <a:cubicBezTo>
                    <a:pt x="1081" y="4729"/>
                    <a:pt x="27" y="3675"/>
                    <a:pt x="27" y="2378"/>
                  </a:cubicBezTo>
                  <a:cubicBezTo>
                    <a:pt x="27" y="1081"/>
                    <a:pt x="1081" y="27"/>
                    <a:pt x="2378" y="27"/>
                  </a:cubicBezTo>
                  <a:close/>
                  <a:moveTo>
                    <a:pt x="2378" y="1"/>
                  </a:moveTo>
                  <a:cubicBezTo>
                    <a:pt x="1067" y="1"/>
                    <a:pt x="0" y="1067"/>
                    <a:pt x="0" y="2378"/>
                  </a:cubicBezTo>
                  <a:cubicBezTo>
                    <a:pt x="0" y="3689"/>
                    <a:pt x="1067" y="4755"/>
                    <a:pt x="2378" y="4755"/>
                  </a:cubicBezTo>
                  <a:cubicBezTo>
                    <a:pt x="3690" y="4755"/>
                    <a:pt x="4755" y="3689"/>
                    <a:pt x="4755" y="2378"/>
                  </a:cubicBezTo>
                  <a:cubicBezTo>
                    <a:pt x="4755" y="1067"/>
                    <a:pt x="3689" y="1"/>
                    <a:pt x="23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1;p47">
              <a:extLst>
                <a:ext uri="{FF2B5EF4-FFF2-40B4-BE49-F238E27FC236}">
                  <a16:creationId xmlns:a16="http://schemas.microsoft.com/office/drawing/2014/main" id="{B4E5AB3E-C147-4267-875E-23524209552F}"/>
                </a:ext>
              </a:extLst>
            </p:cNvPr>
            <p:cNvSpPr/>
            <p:nvPr/>
          </p:nvSpPr>
          <p:spPr>
            <a:xfrm>
              <a:off x="4333925" y="1621150"/>
              <a:ext cx="412700" cy="250000"/>
            </a:xfrm>
            <a:custGeom>
              <a:avLst/>
              <a:gdLst/>
              <a:ahLst/>
              <a:cxnLst/>
              <a:rect l="l" t="t" r="r" b="b"/>
              <a:pathLst>
                <a:path w="16508" h="10000" extrusionOk="0">
                  <a:moveTo>
                    <a:pt x="14616" y="0"/>
                  </a:moveTo>
                  <a:lnTo>
                    <a:pt x="2879" y="4135"/>
                  </a:lnTo>
                  <a:lnTo>
                    <a:pt x="0" y="9237"/>
                  </a:lnTo>
                  <a:lnTo>
                    <a:pt x="5378" y="10000"/>
                  </a:lnTo>
                  <a:lnTo>
                    <a:pt x="16507" y="4276"/>
                  </a:lnTo>
                  <a:lnTo>
                    <a:pt x="1461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72;p47">
              <a:extLst>
                <a:ext uri="{FF2B5EF4-FFF2-40B4-BE49-F238E27FC236}">
                  <a16:creationId xmlns:a16="http://schemas.microsoft.com/office/drawing/2014/main" id="{2A320896-4C28-4542-9B39-BCFF2A1E3F4C}"/>
                </a:ext>
              </a:extLst>
            </p:cNvPr>
            <p:cNvSpPr/>
            <p:nvPr/>
          </p:nvSpPr>
          <p:spPr>
            <a:xfrm>
              <a:off x="4322350" y="1606600"/>
              <a:ext cx="430175" cy="235825"/>
            </a:xfrm>
            <a:custGeom>
              <a:avLst/>
              <a:gdLst/>
              <a:ahLst/>
              <a:cxnLst/>
              <a:rect l="l" t="t" r="r" b="b"/>
              <a:pathLst>
                <a:path w="17207" h="9433" extrusionOk="0">
                  <a:moveTo>
                    <a:pt x="14783" y="1"/>
                  </a:moveTo>
                  <a:lnTo>
                    <a:pt x="2726" y="4382"/>
                  </a:lnTo>
                  <a:lnTo>
                    <a:pt x="1" y="8769"/>
                  </a:lnTo>
                  <a:lnTo>
                    <a:pt x="5515" y="9433"/>
                  </a:lnTo>
                  <a:lnTo>
                    <a:pt x="17206" y="4764"/>
                  </a:lnTo>
                  <a:lnTo>
                    <a:pt x="14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73;p47">
              <a:extLst>
                <a:ext uri="{FF2B5EF4-FFF2-40B4-BE49-F238E27FC236}">
                  <a16:creationId xmlns:a16="http://schemas.microsoft.com/office/drawing/2014/main" id="{8468506D-1635-4644-920A-8105A72A43F6}"/>
                </a:ext>
              </a:extLst>
            </p:cNvPr>
            <p:cNvSpPr/>
            <p:nvPr/>
          </p:nvSpPr>
          <p:spPr>
            <a:xfrm>
              <a:off x="4452400" y="1677225"/>
              <a:ext cx="205925" cy="79200"/>
            </a:xfrm>
            <a:custGeom>
              <a:avLst/>
              <a:gdLst/>
              <a:ahLst/>
              <a:cxnLst/>
              <a:rect l="l" t="t" r="r" b="b"/>
              <a:pathLst>
                <a:path w="8237" h="3168" extrusionOk="0">
                  <a:moveTo>
                    <a:pt x="8199" y="0"/>
                  </a:moveTo>
                  <a:cubicBezTo>
                    <a:pt x="7961" y="0"/>
                    <a:pt x="6194" y="599"/>
                    <a:pt x="4080" y="1408"/>
                  </a:cubicBezTo>
                  <a:cubicBezTo>
                    <a:pt x="1834" y="2270"/>
                    <a:pt x="0" y="3054"/>
                    <a:pt x="91" y="3167"/>
                  </a:cubicBezTo>
                  <a:cubicBezTo>
                    <a:pt x="90" y="3167"/>
                    <a:pt x="90" y="3168"/>
                    <a:pt x="91" y="3168"/>
                  </a:cubicBezTo>
                  <a:cubicBezTo>
                    <a:pt x="106" y="3168"/>
                    <a:pt x="580" y="3009"/>
                    <a:pt x="1284" y="2751"/>
                  </a:cubicBezTo>
                  <a:lnTo>
                    <a:pt x="4180" y="1669"/>
                  </a:lnTo>
                  <a:cubicBezTo>
                    <a:pt x="5307" y="1238"/>
                    <a:pt x="6324" y="839"/>
                    <a:pt x="7056" y="537"/>
                  </a:cubicBezTo>
                  <a:cubicBezTo>
                    <a:pt x="7789" y="236"/>
                    <a:pt x="8236" y="39"/>
                    <a:pt x="8226" y="8"/>
                  </a:cubicBezTo>
                  <a:cubicBezTo>
                    <a:pt x="8224" y="3"/>
                    <a:pt x="8215" y="0"/>
                    <a:pt x="8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574;p47">
              <a:extLst>
                <a:ext uri="{FF2B5EF4-FFF2-40B4-BE49-F238E27FC236}">
                  <a16:creationId xmlns:a16="http://schemas.microsoft.com/office/drawing/2014/main" id="{8DE07201-3609-4CA4-8773-C57F41815B88}"/>
                </a:ext>
              </a:extLst>
            </p:cNvPr>
            <p:cNvSpPr/>
            <p:nvPr/>
          </p:nvSpPr>
          <p:spPr>
            <a:xfrm>
              <a:off x="4476300" y="1731225"/>
              <a:ext cx="135500" cy="50425"/>
            </a:xfrm>
            <a:custGeom>
              <a:avLst/>
              <a:gdLst/>
              <a:ahLst/>
              <a:cxnLst/>
              <a:rect l="l" t="t" r="r" b="b"/>
              <a:pathLst>
                <a:path w="5420" h="2017" extrusionOk="0">
                  <a:moveTo>
                    <a:pt x="5366" y="1"/>
                  </a:moveTo>
                  <a:cubicBezTo>
                    <a:pt x="5196" y="1"/>
                    <a:pt x="4074" y="464"/>
                    <a:pt x="2693" y="974"/>
                  </a:cubicBezTo>
                  <a:cubicBezTo>
                    <a:pt x="1216" y="1527"/>
                    <a:pt x="1" y="1928"/>
                    <a:pt x="22" y="2006"/>
                  </a:cubicBezTo>
                  <a:cubicBezTo>
                    <a:pt x="24" y="2013"/>
                    <a:pt x="39" y="2017"/>
                    <a:pt x="66" y="2017"/>
                  </a:cubicBezTo>
                  <a:cubicBezTo>
                    <a:pt x="301" y="2017"/>
                    <a:pt x="1454" y="1737"/>
                    <a:pt x="2791" y="1237"/>
                  </a:cubicBezTo>
                  <a:cubicBezTo>
                    <a:pt x="4280" y="685"/>
                    <a:pt x="5420" y="75"/>
                    <a:pt x="5388" y="8"/>
                  </a:cubicBezTo>
                  <a:cubicBezTo>
                    <a:pt x="5385" y="3"/>
                    <a:pt x="5378" y="1"/>
                    <a:pt x="5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575;p47">
              <a:extLst>
                <a:ext uri="{FF2B5EF4-FFF2-40B4-BE49-F238E27FC236}">
                  <a16:creationId xmlns:a16="http://schemas.microsoft.com/office/drawing/2014/main" id="{53F354E5-E309-4CF5-AEF7-C99A0FF6DA08}"/>
                </a:ext>
              </a:extLst>
            </p:cNvPr>
            <p:cNvSpPr/>
            <p:nvPr/>
          </p:nvSpPr>
          <p:spPr>
            <a:xfrm>
              <a:off x="5155275" y="1659200"/>
              <a:ext cx="1118175" cy="715850"/>
            </a:xfrm>
            <a:custGeom>
              <a:avLst/>
              <a:gdLst/>
              <a:ahLst/>
              <a:cxnLst/>
              <a:rect l="l" t="t" r="r" b="b"/>
              <a:pathLst>
                <a:path w="44727" h="28634" extrusionOk="0">
                  <a:moveTo>
                    <a:pt x="37661" y="0"/>
                  </a:moveTo>
                  <a:lnTo>
                    <a:pt x="0" y="7129"/>
                  </a:lnTo>
                  <a:lnTo>
                    <a:pt x="4072" y="28634"/>
                  </a:lnTo>
                  <a:lnTo>
                    <a:pt x="44727" y="20937"/>
                  </a:lnTo>
                  <a:lnTo>
                    <a:pt x="3766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576;p47">
              <a:extLst>
                <a:ext uri="{FF2B5EF4-FFF2-40B4-BE49-F238E27FC236}">
                  <a16:creationId xmlns:a16="http://schemas.microsoft.com/office/drawing/2014/main" id="{4228952B-9281-4374-9A0D-69C0FC2D5914}"/>
                </a:ext>
              </a:extLst>
            </p:cNvPr>
            <p:cNvSpPr/>
            <p:nvPr/>
          </p:nvSpPr>
          <p:spPr>
            <a:xfrm>
              <a:off x="5134125" y="1659150"/>
              <a:ext cx="1052850" cy="658575"/>
            </a:xfrm>
            <a:custGeom>
              <a:avLst/>
              <a:gdLst/>
              <a:ahLst/>
              <a:cxnLst/>
              <a:rect l="l" t="t" r="r" b="b"/>
              <a:pathLst>
                <a:path w="42114" h="26343" extrusionOk="0">
                  <a:moveTo>
                    <a:pt x="38507" y="1"/>
                  </a:moveTo>
                  <a:lnTo>
                    <a:pt x="0" y="7291"/>
                  </a:lnTo>
                  <a:lnTo>
                    <a:pt x="3607" y="26343"/>
                  </a:lnTo>
                  <a:lnTo>
                    <a:pt x="42114" y="19052"/>
                  </a:lnTo>
                  <a:lnTo>
                    <a:pt x="38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577;p47">
              <a:extLst>
                <a:ext uri="{FF2B5EF4-FFF2-40B4-BE49-F238E27FC236}">
                  <a16:creationId xmlns:a16="http://schemas.microsoft.com/office/drawing/2014/main" id="{B447C693-F2F4-4FA5-A82C-0E6284C545ED}"/>
                </a:ext>
              </a:extLst>
            </p:cNvPr>
            <p:cNvSpPr/>
            <p:nvPr/>
          </p:nvSpPr>
          <p:spPr>
            <a:xfrm>
              <a:off x="5130025" y="1656175"/>
              <a:ext cx="1057025" cy="665450"/>
            </a:xfrm>
            <a:custGeom>
              <a:avLst/>
              <a:gdLst/>
              <a:ahLst/>
              <a:cxnLst/>
              <a:rect l="l" t="t" r="r" b="b"/>
              <a:pathLst>
                <a:path w="42281" h="26618" extrusionOk="0">
                  <a:moveTo>
                    <a:pt x="38754" y="0"/>
                  </a:moveTo>
                  <a:lnTo>
                    <a:pt x="38653" y="20"/>
                  </a:lnTo>
                  <a:lnTo>
                    <a:pt x="141" y="7272"/>
                  </a:lnTo>
                  <a:lnTo>
                    <a:pt x="138" y="7272"/>
                  </a:lnTo>
                  <a:lnTo>
                    <a:pt x="0" y="7299"/>
                  </a:lnTo>
                  <a:lnTo>
                    <a:pt x="27" y="7437"/>
                  </a:lnTo>
                  <a:cubicBezTo>
                    <a:pt x="1301" y="14150"/>
                    <a:pt x="2523" y="20595"/>
                    <a:pt x="3642" y="26487"/>
                  </a:cubicBezTo>
                  <a:lnTo>
                    <a:pt x="3666" y="26618"/>
                  </a:lnTo>
                  <a:lnTo>
                    <a:pt x="3795" y="26592"/>
                  </a:lnTo>
                  <a:lnTo>
                    <a:pt x="31508" y="21282"/>
                  </a:lnTo>
                  <a:lnTo>
                    <a:pt x="39456" y="19740"/>
                  </a:lnTo>
                  <a:lnTo>
                    <a:pt x="41564" y="19324"/>
                  </a:lnTo>
                  <a:lnTo>
                    <a:pt x="42102" y="19215"/>
                  </a:lnTo>
                  <a:cubicBezTo>
                    <a:pt x="42221" y="19190"/>
                    <a:pt x="42280" y="19176"/>
                    <a:pt x="42278" y="19173"/>
                  </a:cubicBezTo>
                  <a:lnTo>
                    <a:pt x="42278" y="19173"/>
                  </a:lnTo>
                  <a:cubicBezTo>
                    <a:pt x="42278" y="19173"/>
                    <a:pt x="42209" y="19181"/>
                    <a:pt x="42082" y="19202"/>
                  </a:cubicBezTo>
                  <a:lnTo>
                    <a:pt x="41527" y="19299"/>
                  </a:lnTo>
                  <a:lnTo>
                    <a:pt x="39388" y="19687"/>
                  </a:lnTo>
                  <a:lnTo>
                    <a:pt x="31396" y="21162"/>
                  </a:lnTo>
                  <a:lnTo>
                    <a:pt x="3876" y="26308"/>
                  </a:lnTo>
                  <a:lnTo>
                    <a:pt x="3876" y="26308"/>
                  </a:lnTo>
                  <a:lnTo>
                    <a:pt x="327" y="7522"/>
                  </a:lnTo>
                  <a:lnTo>
                    <a:pt x="327" y="7522"/>
                  </a:lnTo>
                  <a:lnTo>
                    <a:pt x="38588" y="242"/>
                  </a:lnTo>
                  <a:lnTo>
                    <a:pt x="38588" y="242"/>
                  </a:lnTo>
                  <a:lnTo>
                    <a:pt x="41256" y="14032"/>
                  </a:lnTo>
                  <a:cubicBezTo>
                    <a:pt x="41578" y="15673"/>
                    <a:pt x="41829" y="16953"/>
                    <a:pt x="42002" y="17832"/>
                  </a:cubicBezTo>
                  <a:cubicBezTo>
                    <a:pt x="42088" y="18262"/>
                    <a:pt x="42155" y="18594"/>
                    <a:pt x="42202" y="18827"/>
                  </a:cubicBezTo>
                  <a:cubicBezTo>
                    <a:pt x="42248" y="19053"/>
                    <a:pt x="42278" y="19173"/>
                    <a:pt x="42278" y="19173"/>
                  </a:cubicBezTo>
                  <a:cubicBezTo>
                    <a:pt x="42278" y="19173"/>
                    <a:pt x="42265" y="19065"/>
                    <a:pt x="42227" y="18845"/>
                  </a:cubicBezTo>
                  <a:cubicBezTo>
                    <a:pt x="42186" y="18615"/>
                    <a:pt x="42129" y="18288"/>
                    <a:pt x="42053" y="17866"/>
                  </a:cubicBezTo>
                  <a:cubicBezTo>
                    <a:pt x="41893" y="16988"/>
                    <a:pt x="41661" y="15714"/>
                    <a:pt x="41363" y="14077"/>
                  </a:cubicBezTo>
                  <a:cubicBezTo>
                    <a:pt x="40749" y="10762"/>
                    <a:pt x="39864" y="5988"/>
                    <a:pt x="38774" y="103"/>
                  </a:cubicBezTo>
                  <a:lnTo>
                    <a:pt x="38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578;p47">
              <a:extLst>
                <a:ext uri="{FF2B5EF4-FFF2-40B4-BE49-F238E27FC236}">
                  <a16:creationId xmlns:a16="http://schemas.microsoft.com/office/drawing/2014/main" id="{4A2AF8B6-61AA-4AE7-95F7-AF5190D89CEE}"/>
                </a:ext>
              </a:extLst>
            </p:cNvPr>
            <p:cNvSpPr/>
            <p:nvPr/>
          </p:nvSpPr>
          <p:spPr>
            <a:xfrm>
              <a:off x="5244200" y="1853475"/>
              <a:ext cx="317000" cy="316950"/>
            </a:xfrm>
            <a:custGeom>
              <a:avLst/>
              <a:gdLst/>
              <a:ahLst/>
              <a:cxnLst/>
              <a:rect l="l" t="t" r="r" b="b"/>
              <a:pathLst>
                <a:path w="12680" h="12678" extrusionOk="0">
                  <a:moveTo>
                    <a:pt x="10620" y="0"/>
                  </a:moveTo>
                  <a:lnTo>
                    <a:pt x="1" y="2058"/>
                  </a:lnTo>
                  <a:lnTo>
                    <a:pt x="2059" y="12677"/>
                  </a:lnTo>
                  <a:lnTo>
                    <a:pt x="12679" y="10619"/>
                  </a:lnTo>
                  <a:lnTo>
                    <a:pt x="10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579;p47">
              <a:extLst>
                <a:ext uri="{FF2B5EF4-FFF2-40B4-BE49-F238E27FC236}">
                  <a16:creationId xmlns:a16="http://schemas.microsoft.com/office/drawing/2014/main" id="{23ED8D41-CEB9-4B7F-834E-620E33472A3C}"/>
                </a:ext>
              </a:extLst>
            </p:cNvPr>
            <p:cNvSpPr/>
            <p:nvPr/>
          </p:nvSpPr>
          <p:spPr>
            <a:xfrm>
              <a:off x="5245750" y="1874425"/>
              <a:ext cx="320775" cy="323675"/>
            </a:xfrm>
            <a:custGeom>
              <a:avLst/>
              <a:gdLst/>
              <a:ahLst/>
              <a:cxnLst/>
              <a:rect l="l" t="t" r="r" b="b"/>
              <a:pathLst>
                <a:path w="12831" h="12947" extrusionOk="0">
                  <a:moveTo>
                    <a:pt x="10716" y="283"/>
                  </a:moveTo>
                  <a:cubicBezTo>
                    <a:pt x="11328" y="3383"/>
                    <a:pt x="11841" y="5978"/>
                    <a:pt x="12207" y="7832"/>
                  </a:cubicBezTo>
                  <a:cubicBezTo>
                    <a:pt x="12394" y="8747"/>
                    <a:pt x="12541" y="9475"/>
                    <a:pt x="12650" y="10003"/>
                  </a:cubicBezTo>
                  <a:cubicBezTo>
                    <a:pt x="12699" y="10240"/>
                    <a:pt x="12741" y="10430"/>
                    <a:pt x="12773" y="10583"/>
                  </a:cubicBezTo>
                  <a:cubicBezTo>
                    <a:pt x="12802" y="10710"/>
                    <a:pt x="12818" y="10780"/>
                    <a:pt x="12825" y="10788"/>
                  </a:cubicBezTo>
                  <a:lnTo>
                    <a:pt x="12825" y="10788"/>
                  </a:lnTo>
                  <a:cubicBezTo>
                    <a:pt x="12823" y="10787"/>
                    <a:pt x="12822" y="10787"/>
                    <a:pt x="12819" y="10787"/>
                  </a:cubicBezTo>
                  <a:cubicBezTo>
                    <a:pt x="12798" y="10787"/>
                    <a:pt x="12729" y="10797"/>
                    <a:pt x="12616" y="10814"/>
                  </a:cubicBezTo>
                  <a:lnTo>
                    <a:pt x="12031" y="10911"/>
                  </a:lnTo>
                  <a:lnTo>
                    <a:pt x="9849" y="11291"/>
                  </a:lnTo>
                  <a:lnTo>
                    <a:pt x="2276" y="12664"/>
                  </a:lnTo>
                  <a:lnTo>
                    <a:pt x="2276" y="12664"/>
                  </a:lnTo>
                  <a:cubicBezTo>
                    <a:pt x="1992" y="11146"/>
                    <a:pt x="1685" y="9499"/>
                    <a:pt x="1361" y="7756"/>
                  </a:cubicBezTo>
                  <a:lnTo>
                    <a:pt x="844" y="5004"/>
                  </a:lnTo>
                  <a:cubicBezTo>
                    <a:pt x="754" y="4533"/>
                    <a:pt x="665" y="4058"/>
                    <a:pt x="575" y="3579"/>
                  </a:cubicBezTo>
                  <a:cubicBezTo>
                    <a:pt x="529" y="3341"/>
                    <a:pt x="484" y="3099"/>
                    <a:pt x="437" y="2857"/>
                  </a:cubicBezTo>
                  <a:lnTo>
                    <a:pt x="370" y="2495"/>
                  </a:lnTo>
                  <a:lnTo>
                    <a:pt x="335" y="2312"/>
                  </a:lnTo>
                  <a:lnTo>
                    <a:pt x="326" y="2268"/>
                  </a:lnTo>
                  <a:lnTo>
                    <a:pt x="326" y="2268"/>
                  </a:lnTo>
                  <a:lnTo>
                    <a:pt x="10716" y="283"/>
                  </a:lnTo>
                  <a:close/>
                  <a:moveTo>
                    <a:pt x="10907" y="1"/>
                  </a:moveTo>
                  <a:lnTo>
                    <a:pt x="10788" y="23"/>
                  </a:lnTo>
                  <a:lnTo>
                    <a:pt x="138" y="2020"/>
                  </a:lnTo>
                  <a:cubicBezTo>
                    <a:pt x="139" y="2018"/>
                    <a:pt x="140" y="2017"/>
                    <a:pt x="140" y="2017"/>
                  </a:cubicBezTo>
                  <a:lnTo>
                    <a:pt x="140" y="2017"/>
                  </a:lnTo>
                  <a:cubicBezTo>
                    <a:pt x="139" y="2017"/>
                    <a:pt x="0" y="2221"/>
                    <a:pt x="1" y="2221"/>
                  </a:cubicBezTo>
                  <a:cubicBezTo>
                    <a:pt x="1" y="2221"/>
                    <a:pt x="8" y="2211"/>
                    <a:pt x="26" y="2186"/>
                  </a:cubicBezTo>
                  <a:lnTo>
                    <a:pt x="26" y="2188"/>
                  </a:lnTo>
                  <a:lnTo>
                    <a:pt x="27" y="2194"/>
                  </a:lnTo>
                  <a:lnTo>
                    <a:pt x="30" y="2205"/>
                  </a:lnTo>
                  <a:lnTo>
                    <a:pt x="34" y="2228"/>
                  </a:lnTo>
                  <a:lnTo>
                    <a:pt x="43" y="2274"/>
                  </a:lnTo>
                  <a:lnTo>
                    <a:pt x="60" y="2365"/>
                  </a:lnTo>
                  <a:lnTo>
                    <a:pt x="95" y="2547"/>
                  </a:lnTo>
                  <a:lnTo>
                    <a:pt x="164" y="2911"/>
                  </a:lnTo>
                  <a:cubicBezTo>
                    <a:pt x="210" y="3152"/>
                    <a:pt x="255" y="3392"/>
                    <a:pt x="301" y="3633"/>
                  </a:cubicBezTo>
                  <a:cubicBezTo>
                    <a:pt x="391" y="4112"/>
                    <a:pt x="482" y="4585"/>
                    <a:pt x="571" y="5055"/>
                  </a:cubicBezTo>
                  <a:cubicBezTo>
                    <a:pt x="751" y="5996"/>
                    <a:pt x="925" y="6912"/>
                    <a:pt x="1096" y="7807"/>
                  </a:cubicBezTo>
                  <a:cubicBezTo>
                    <a:pt x="1439" y="9591"/>
                    <a:pt x="1762" y="11277"/>
                    <a:pt x="2060" y="12826"/>
                  </a:cubicBezTo>
                  <a:lnTo>
                    <a:pt x="2083" y="12946"/>
                  </a:lnTo>
                  <a:lnTo>
                    <a:pt x="2202" y="12923"/>
                  </a:lnTo>
                  <a:lnTo>
                    <a:pt x="9946" y="11394"/>
                  </a:lnTo>
                  <a:lnTo>
                    <a:pt x="12090" y="10956"/>
                  </a:lnTo>
                  <a:lnTo>
                    <a:pt x="12647" y="10836"/>
                  </a:lnTo>
                  <a:cubicBezTo>
                    <a:pt x="12770" y="10808"/>
                    <a:pt x="12831" y="10791"/>
                    <a:pt x="12827" y="10788"/>
                  </a:cubicBezTo>
                  <a:cubicBezTo>
                    <a:pt x="12827" y="10788"/>
                    <a:pt x="12826" y="10788"/>
                    <a:pt x="12826" y="10788"/>
                  </a:cubicBezTo>
                  <a:lnTo>
                    <a:pt x="12826" y="10788"/>
                  </a:lnTo>
                  <a:cubicBezTo>
                    <a:pt x="12830" y="10783"/>
                    <a:pt x="12822" y="10720"/>
                    <a:pt x="12804" y="10604"/>
                  </a:cubicBezTo>
                  <a:cubicBezTo>
                    <a:pt x="12780" y="10457"/>
                    <a:pt x="12751" y="10271"/>
                    <a:pt x="12713" y="10042"/>
                  </a:cubicBezTo>
                  <a:cubicBezTo>
                    <a:pt x="12622" y="9518"/>
                    <a:pt x="12495" y="8795"/>
                    <a:pt x="12336" y="7887"/>
                  </a:cubicBezTo>
                  <a:cubicBezTo>
                    <a:pt x="11992" y="5985"/>
                    <a:pt x="11509" y="3314"/>
                    <a:pt x="10930" y="119"/>
                  </a:cubicBezTo>
                  <a:lnTo>
                    <a:pt x="109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580;p47">
              <a:extLst>
                <a:ext uri="{FF2B5EF4-FFF2-40B4-BE49-F238E27FC236}">
                  <a16:creationId xmlns:a16="http://schemas.microsoft.com/office/drawing/2014/main" id="{C812363E-7E8E-49EF-9B64-590C991D549B}"/>
                </a:ext>
              </a:extLst>
            </p:cNvPr>
            <p:cNvSpPr/>
            <p:nvPr/>
          </p:nvSpPr>
          <p:spPr>
            <a:xfrm>
              <a:off x="5296650" y="1944900"/>
              <a:ext cx="269950" cy="248175"/>
            </a:xfrm>
            <a:custGeom>
              <a:avLst/>
              <a:gdLst/>
              <a:ahLst/>
              <a:cxnLst/>
              <a:rect l="l" t="t" r="r" b="b"/>
              <a:pathLst>
                <a:path w="10798" h="9927" extrusionOk="0">
                  <a:moveTo>
                    <a:pt x="4083" y="0"/>
                  </a:moveTo>
                  <a:cubicBezTo>
                    <a:pt x="4029" y="0"/>
                    <a:pt x="3974" y="2"/>
                    <a:pt x="3920" y="4"/>
                  </a:cubicBezTo>
                  <a:cubicBezTo>
                    <a:pt x="3291" y="41"/>
                    <a:pt x="2677" y="260"/>
                    <a:pt x="2203" y="648"/>
                  </a:cubicBezTo>
                  <a:cubicBezTo>
                    <a:pt x="1717" y="1027"/>
                    <a:pt x="1408" y="1585"/>
                    <a:pt x="1290" y="2147"/>
                  </a:cubicBezTo>
                  <a:cubicBezTo>
                    <a:pt x="1064" y="3219"/>
                    <a:pt x="1446" y="4307"/>
                    <a:pt x="2152" y="4938"/>
                  </a:cubicBezTo>
                  <a:lnTo>
                    <a:pt x="2152" y="4938"/>
                  </a:lnTo>
                  <a:cubicBezTo>
                    <a:pt x="1525" y="5361"/>
                    <a:pt x="1005" y="5928"/>
                    <a:pt x="640" y="6592"/>
                  </a:cubicBezTo>
                  <a:cubicBezTo>
                    <a:pt x="284" y="7218"/>
                    <a:pt x="127" y="7834"/>
                    <a:pt x="55" y="8340"/>
                  </a:cubicBezTo>
                  <a:cubicBezTo>
                    <a:pt x="2" y="8732"/>
                    <a:pt x="0" y="9128"/>
                    <a:pt x="54" y="9522"/>
                  </a:cubicBezTo>
                  <a:cubicBezTo>
                    <a:pt x="98" y="9788"/>
                    <a:pt x="137" y="9927"/>
                    <a:pt x="149" y="9927"/>
                  </a:cubicBezTo>
                  <a:cubicBezTo>
                    <a:pt x="149" y="9927"/>
                    <a:pt x="149" y="9927"/>
                    <a:pt x="149" y="9927"/>
                  </a:cubicBezTo>
                  <a:cubicBezTo>
                    <a:pt x="193" y="9924"/>
                    <a:pt x="27" y="9349"/>
                    <a:pt x="191" y="8361"/>
                  </a:cubicBezTo>
                  <a:cubicBezTo>
                    <a:pt x="280" y="7874"/>
                    <a:pt x="450" y="7282"/>
                    <a:pt x="807" y="6688"/>
                  </a:cubicBezTo>
                  <a:cubicBezTo>
                    <a:pt x="1197" y="6016"/>
                    <a:pt x="1748" y="5454"/>
                    <a:pt x="2411" y="5053"/>
                  </a:cubicBezTo>
                  <a:lnTo>
                    <a:pt x="2557" y="4964"/>
                  </a:lnTo>
                  <a:lnTo>
                    <a:pt x="2424" y="4859"/>
                  </a:lnTo>
                  <a:cubicBezTo>
                    <a:pt x="1723" y="4301"/>
                    <a:pt x="1327" y="3235"/>
                    <a:pt x="1551" y="2205"/>
                  </a:cubicBezTo>
                  <a:cubicBezTo>
                    <a:pt x="1665" y="1693"/>
                    <a:pt x="1941" y="1204"/>
                    <a:pt x="2376" y="864"/>
                  </a:cubicBezTo>
                  <a:cubicBezTo>
                    <a:pt x="2802" y="517"/>
                    <a:pt x="3361" y="318"/>
                    <a:pt x="3934" y="285"/>
                  </a:cubicBezTo>
                  <a:cubicBezTo>
                    <a:pt x="3985" y="283"/>
                    <a:pt x="4036" y="281"/>
                    <a:pt x="4087" y="281"/>
                  </a:cubicBezTo>
                  <a:cubicBezTo>
                    <a:pt x="4544" y="281"/>
                    <a:pt x="4996" y="395"/>
                    <a:pt x="5372" y="621"/>
                  </a:cubicBezTo>
                  <a:cubicBezTo>
                    <a:pt x="5795" y="867"/>
                    <a:pt x="6113" y="1254"/>
                    <a:pt x="6314" y="1676"/>
                  </a:cubicBezTo>
                  <a:cubicBezTo>
                    <a:pt x="6726" y="2529"/>
                    <a:pt x="6654" y="3531"/>
                    <a:pt x="6219" y="4222"/>
                  </a:cubicBezTo>
                  <a:lnTo>
                    <a:pt x="6084" y="4436"/>
                  </a:lnTo>
                  <a:lnTo>
                    <a:pt x="6084" y="4436"/>
                  </a:lnTo>
                  <a:lnTo>
                    <a:pt x="6333" y="4412"/>
                  </a:lnTo>
                  <a:cubicBezTo>
                    <a:pt x="6481" y="4397"/>
                    <a:pt x="6628" y="4390"/>
                    <a:pt x="6772" y="4390"/>
                  </a:cubicBezTo>
                  <a:cubicBezTo>
                    <a:pt x="7255" y="4390"/>
                    <a:pt x="7713" y="4469"/>
                    <a:pt x="8123" y="4614"/>
                  </a:cubicBezTo>
                  <a:cubicBezTo>
                    <a:pt x="8654" y="4804"/>
                    <a:pt x="9091" y="5102"/>
                    <a:pt x="9439" y="5415"/>
                  </a:cubicBezTo>
                  <a:lnTo>
                    <a:pt x="9449" y="5424"/>
                  </a:lnTo>
                  <a:cubicBezTo>
                    <a:pt x="10142" y="5997"/>
                    <a:pt x="10420" y="6743"/>
                    <a:pt x="10577" y="7209"/>
                  </a:cubicBezTo>
                  <a:cubicBezTo>
                    <a:pt x="10728" y="7692"/>
                    <a:pt x="10765" y="7969"/>
                    <a:pt x="10789" y="7969"/>
                  </a:cubicBezTo>
                  <a:cubicBezTo>
                    <a:pt x="10789" y="7969"/>
                    <a:pt x="10789" y="7969"/>
                    <a:pt x="10789" y="7969"/>
                  </a:cubicBezTo>
                  <a:cubicBezTo>
                    <a:pt x="10798" y="7968"/>
                    <a:pt x="10795" y="7899"/>
                    <a:pt x="10782" y="7763"/>
                  </a:cubicBezTo>
                  <a:cubicBezTo>
                    <a:pt x="10760" y="7566"/>
                    <a:pt x="10723" y="7372"/>
                    <a:pt x="10673" y="7181"/>
                  </a:cubicBezTo>
                  <a:cubicBezTo>
                    <a:pt x="10535" y="6692"/>
                    <a:pt x="10303" y="5928"/>
                    <a:pt x="9554" y="5272"/>
                  </a:cubicBezTo>
                  <a:lnTo>
                    <a:pt x="9554" y="5272"/>
                  </a:lnTo>
                  <a:lnTo>
                    <a:pt x="9564" y="5280"/>
                  </a:lnTo>
                  <a:cubicBezTo>
                    <a:pt x="9211" y="4946"/>
                    <a:pt x="8755" y="4623"/>
                    <a:pt x="8198" y="4411"/>
                  </a:cubicBezTo>
                  <a:cubicBezTo>
                    <a:pt x="7753" y="4240"/>
                    <a:pt x="7247" y="4148"/>
                    <a:pt x="6717" y="4148"/>
                  </a:cubicBezTo>
                  <a:cubicBezTo>
                    <a:pt x="6659" y="4148"/>
                    <a:pt x="6601" y="4149"/>
                    <a:pt x="6543" y="4152"/>
                  </a:cubicBezTo>
                  <a:lnTo>
                    <a:pt x="6543" y="4152"/>
                  </a:lnTo>
                  <a:cubicBezTo>
                    <a:pt x="6930" y="3405"/>
                    <a:pt x="6966" y="2418"/>
                    <a:pt x="6560" y="1560"/>
                  </a:cubicBezTo>
                  <a:cubicBezTo>
                    <a:pt x="6342" y="1093"/>
                    <a:pt x="5988" y="661"/>
                    <a:pt x="5515" y="382"/>
                  </a:cubicBezTo>
                  <a:cubicBezTo>
                    <a:pt x="5091" y="125"/>
                    <a:pt x="4588" y="0"/>
                    <a:pt x="40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581;p47">
              <a:extLst>
                <a:ext uri="{FF2B5EF4-FFF2-40B4-BE49-F238E27FC236}">
                  <a16:creationId xmlns:a16="http://schemas.microsoft.com/office/drawing/2014/main" id="{626BE766-8F26-4F6D-A68A-AAF79F13ECC1}"/>
                </a:ext>
              </a:extLst>
            </p:cNvPr>
            <p:cNvSpPr/>
            <p:nvPr/>
          </p:nvSpPr>
          <p:spPr>
            <a:xfrm>
              <a:off x="5617575" y="1824900"/>
              <a:ext cx="230800" cy="43725"/>
            </a:xfrm>
            <a:custGeom>
              <a:avLst/>
              <a:gdLst/>
              <a:ahLst/>
              <a:cxnLst/>
              <a:rect l="l" t="t" r="r" b="b"/>
              <a:pathLst>
                <a:path w="9232" h="1749" extrusionOk="0">
                  <a:moveTo>
                    <a:pt x="1" y="1749"/>
                  </a:moveTo>
                  <a:lnTo>
                    <a:pt x="923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582;p47">
              <a:extLst>
                <a:ext uri="{FF2B5EF4-FFF2-40B4-BE49-F238E27FC236}">
                  <a16:creationId xmlns:a16="http://schemas.microsoft.com/office/drawing/2014/main" id="{0ED211CE-6CAA-4F6D-851D-ED5208F3B100}"/>
                </a:ext>
              </a:extLst>
            </p:cNvPr>
            <p:cNvSpPr/>
            <p:nvPr/>
          </p:nvSpPr>
          <p:spPr>
            <a:xfrm>
              <a:off x="5617200" y="1824625"/>
              <a:ext cx="231525" cy="44275"/>
            </a:xfrm>
            <a:custGeom>
              <a:avLst/>
              <a:gdLst/>
              <a:ahLst/>
              <a:cxnLst/>
              <a:rect l="l" t="t" r="r" b="b"/>
              <a:pathLst>
                <a:path w="9261" h="1771" extrusionOk="0">
                  <a:moveTo>
                    <a:pt x="9186" y="1"/>
                  </a:moveTo>
                  <a:cubicBezTo>
                    <a:pt x="8828" y="1"/>
                    <a:pt x="6909" y="313"/>
                    <a:pt x="4604" y="748"/>
                  </a:cubicBezTo>
                  <a:cubicBezTo>
                    <a:pt x="2054" y="1231"/>
                    <a:pt x="0" y="1684"/>
                    <a:pt x="14" y="1760"/>
                  </a:cubicBezTo>
                  <a:cubicBezTo>
                    <a:pt x="16" y="1767"/>
                    <a:pt x="36" y="1770"/>
                    <a:pt x="74" y="1770"/>
                  </a:cubicBezTo>
                  <a:cubicBezTo>
                    <a:pt x="433" y="1770"/>
                    <a:pt x="2353" y="1459"/>
                    <a:pt x="4656" y="1023"/>
                  </a:cubicBezTo>
                  <a:cubicBezTo>
                    <a:pt x="7205" y="540"/>
                    <a:pt x="9261" y="88"/>
                    <a:pt x="9247" y="12"/>
                  </a:cubicBezTo>
                  <a:cubicBezTo>
                    <a:pt x="9245" y="5"/>
                    <a:pt x="9225" y="1"/>
                    <a:pt x="9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583;p47">
              <a:extLst>
                <a:ext uri="{FF2B5EF4-FFF2-40B4-BE49-F238E27FC236}">
                  <a16:creationId xmlns:a16="http://schemas.microsoft.com/office/drawing/2014/main" id="{91D743A1-25A1-431F-8710-0F8F60763EEA}"/>
                </a:ext>
              </a:extLst>
            </p:cNvPr>
            <p:cNvSpPr/>
            <p:nvPr/>
          </p:nvSpPr>
          <p:spPr>
            <a:xfrm>
              <a:off x="5627700" y="1913375"/>
              <a:ext cx="46625" cy="8900"/>
            </a:xfrm>
            <a:custGeom>
              <a:avLst/>
              <a:gdLst/>
              <a:ahLst/>
              <a:cxnLst/>
              <a:rect l="l" t="t" r="r" b="b"/>
              <a:pathLst>
                <a:path w="1865" h="356" extrusionOk="0">
                  <a:moveTo>
                    <a:pt x="0" y="355"/>
                  </a:moveTo>
                  <a:lnTo>
                    <a:pt x="186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584;p47">
              <a:extLst>
                <a:ext uri="{FF2B5EF4-FFF2-40B4-BE49-F238E27FC236}">
                  <a16:creationId xmlns:a16="http://schemas.microsoft.com/office/drawing/2014/main" id="{91FA6E1F-1E28-4834-AA7F-F3A9D211F3DA}"/>
                </a:ext>
              </a:extLst>
            </p:cNvPr>
            <p:cNvSpPr/>
            <p:nvPr/>
          </p:nvSpPr>
          <p:spPr>
            <a:xfrm>
              <a:off x="5627350" y="1912225"/>
              <a:ext cx="47375" cy="11200"/>
            </a:xfrm>
            <a:custGeom>
              <a:avLst/>
              <a:gdLst/>
              <a:ahLst/>
              <a:cxnLst/>
              <a:rect l="l" t="t" r="r" b="b"/>
              <a:pathLst>
                <a:path w="1895" h="448" extrusionOk="0">
                  <a:moveTo>
                    <a:pt x="1668" y="0"/>
                  </a:moveTo>
                  <a:cubicBezTo>
                    <a:pt x="1492" y="0"/>
                    <a:pt x="1221" y="30"/>
                    <a:pt x="921" y="86"/>
                  </a:cubicBezTo>
                  <a:cubicBezTo>
                    <a:pt x="406" y="183"/>
                    <a:pt x="0" y="325"/>
                    <a:pt x="14" y="401"/>
                  </a:cubicBezTo>
                  <a:cubicBezTo>
                    <a:pt x="20" y="433"/>
                    <a:pt x="99" y="448"/>
                    <a:pt x="225" y="448"/>
                  </a:cubicBezTo>
                  <a:cubicBezTo>
                    <a:pt x="402" y="448"/>
                    <a:pt x="673" y="418"/>
                    <a:pt x="973" y="362"/>
                  </a:cubicBezTo>
                  <a:cubicBezTo>
                    <a:pt x="1488" y="263"/>
                    <a:pt x="1894" y="123"/>
                    <a:pt x="1879" y="47"/>
                  </a:cubicBezTo>
                  <a:cubicBezTo>
                    <a:pt x="1873" y="15"/>
                    <a:pt x="1795" y="0"/>
                    <a:pt x="16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585;p47">
              <a:extLst>
                <a:ext uri="{FF2B5EF4-FFF2-40B4-BE49-F238E27FC236}">
                  <a16:creationId xmlns:a16="http://schemas.microsoft.com/office/drawing/2014/main" id="{514BBE66-FDC2-4D05-9998-849D9135858A}"/>
                </a:ext>
              </a:extLst>
            </p:cNvPr>
            <p:cNvSpPr/>
            <p:nvPr/>
          </p:nvSpPr>
          <p:spPr>
            <a:xfrm>
              <a:off x="5644975" y="1937200"/>
              <a:ext cx="413400" cy="78450"/>
            </a:xfrm>
            <a:custGeom>
              <a:avLst/>
              <a:gdLst/>
              <a:ahLst/>
              <a:cxnLst/>
              <a:rect l="l" t="t" r="r" b="b"/>
              <a:pathLst>
                <a:path w="16536" h="3138" extrusionOk="0">
                  <a:moveTo>
                    <a:pt x="16487" y="0"/>
                  </a:moveTo>
                  <a:cubicBezTo>
                    <a:pt x="16103" y="0"/>
                    <a:pt x="12555" y="615"/>
                    <a:pt x="8242" y="1432"/>
                  </a:cubicBezTo>
                  <a:cubicBezTo>
                    <a:pt x="3685" y="2295"/>
                    <a:pt x="1" y="3055"/>
                    <a:pt x="16" y="3131"/>
                  </a:cubicBezTo>
                  <a:cubicBezTo>
                    <a:pt x="17" y="3135"/>
                    <a:pt x="28" y="3137"/>
                    <a:pt x="50" y="3137"/>
                  </a:cubicBezTo>
                  <a:cubicBezTo>
                    <a:pt x="434" y="3137"/>
                    <a:pt x="3985" y="2522"/>
                    <a:pt x="8294" y="1706"/>
                  </a:cubicBezTo>
                  <a:cubicBezTo>
                    <a:pt x="12852" y="844"/>
                    <a:pt x="16536" y="83"/>
                    <a:pt x="16522" y="6"/>
                  </a:cubicBezTo>
                  <a:cubicBezTo>
                    <a:pt x="16521" y="2"/>
                    <a:pt x="16509" y="0"/>
                    <a:pt x="164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586;p47">
              <a:extLst>
                <a:ext uri="{FF2B5EF4-FFF2-40B4-BE49-F238E27FC236}">
                  <a16:creationId xmlns:a16="http://schemas.microsoft.com/office/drawing/2014/main" id="{C680E663-DDE3-453A-A1CC-7EB95588E866}"/>
                </a:ext>
              </a:extLst>
            </p:cNvPr>
            <p:cNvSpPr/>
            <p:nvPr/>
          </p:nvSpPr>
          <p:spPr>
            <a:xfrm>
              <a:off x="5653825" y="1983375"/>
              <a:ext cx="415700" cy="78900"/>
            </a:xfrm>
            <a:custGeom>
              <a:avLst/>
              <a:gdLst/>
              <a:ahLst/>
              <a:cxnLst/>
              <a:rect l="l" t="t" r="r" b="b"/>
              <a:pathLst>
                <a:path w="16628" h="3156" extrusionOk="0">
                  <a:moveTo>
                    <a:pt x="16579" y="1"/>
                  </a:moveTo>
                  <a:cubicBezTo>
                    <a:pt x="16196" y="1"/>
                    <a:pt x="12626" y="620"/>
                    <a:pt x="8289" y="1441"/>
                  </a:cubicBezTo>
                  <a:cubicBezTo>
                    <a:pt x="3704" y="2308"/>
                    <a:pt x="1" y="3072"/>
                    <a:pt x="15" y="3150"/>
                  </a:cubicBezTo>
                  <a:cubicBezTo>
                    <a:pt x="15" y="3154"/>
                    <a:pt x="27" y="3156"/>
                    <a:pt x="49" y="3156"/>
                  </a:cubicBezTo>
                  <a:cubicBezTo>
                    <a:pt x="433" y="3156"/>
                    <a:pt x="4004" y="2537"/>
                    <a:pt x="8341" y="1715"/>
                  </a:cubicBezTo>
                  <a:cubicBezTo>
                    <a:pt x="12924" y="848"/>
                    <a:pt x="16627" y="83"/>
                    <a:pt x="16613" y="7"/>
                  </a:cubicBezTo>
                  <a:cubicBezTo>
                    <a:pt x="16613" y="3"/>
                    <a:pt x="16601" y="1"/>
                    <a:pt x="165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587;p47">
              <a:extLst>
                <a:ext uri="{FF2B5EF4-FFF2-40B4-BE49-F238E27FC236}">
                  <a16:creationId xmlns:a16="http://schemas.microsoft.com/office/drawing/2014/main" id="{C61FB8AE-C711-426D-85A9-FBC5D0A0A312}"/>
                </a:ext>
              </a:extLst>
            </p:cNvPr>
            <p:cNvSpPr/>
            <p:nvPr/>
          </p:nvSpPr>
          <p:spPr>
            <a:xfrm>
              <a:off x="5664225" y="2038350"/>
              <a:ext cx="408200" cy="77575"/>
            </a:xfrm>
            <a:custGeom>
              <a:avLst/>
              <a:gdLst/>
              <a:ahLst/>
              <a:cxnLst/>
              <a:rect l="l" t="t" r="r" b="b"/>
              <a:pathLst>
                <a:path w="16328" h="3103" extrusionOk="0">
                  <a:moveTo>
                    <a:pt x="16288" y="0"/>
                  </a:moveTo>
                  <a:cubicBezTo>
                    <a:pt x="16208" y="0"/>
                    <a:pt x="15996" y="26"/>
                    <a:pt x="15672" y="74"/>
                  </a:cubicBezTo>
                  <a:lnTo>
                    <a:pt x="13916" y="361"/>
                  </a:lnTo>
                  <a:cubicBezTo>
                    <a:pt x="12435" y="616"/>
                    <a:pt x="10393" y="986"/>
                    <a:pt x="8140" y="1413"/>
                  </a:cubicBezTo>
                  <a:cubicBezTo>
                    <a:pt x="5885" y="1840"/>
                    <a:pt x="3849" y="2240"/>
                    <a:pt x="2376" y="2545"/>
                  </a:cubicBezTo>
                  <a:lnTo>
                    <a:pt x="636" y="2921"/>
                  </a:lnTo>
                  <a:cubicBezTo>
                    <a:pt x="227" y="3016"/>
                    <a:pt x="1" y="3076"/>
                    <a:pt x="5" y="3096"/>
                  </a:cubicBezTo>
                  <a:cubicBezTo>
                    <a:pt x="6" y="3100"/>
                    <a:pt x="18" y="3102"/>
                    <a:pt x="40" y="3102"/>
                  </a:cubicBezTo>
                  <a:cubicBezTo>
                    <a:pt x="119" y="3102"/>
                    <a:pt x="332" y="3077"/>
                    <a:pt x="657" y="3029"/>
                  </a:cubicBezTo>
                  <a:lnTo>
                    <a:pt x="2413" y="2741"/>
                  </a:lnTo>
                  <a:cubicBezTo>
                    <a:pt x="3894" y="2486"/>
                    <a:pt x="5938" y="2115"/>
                    <a:pt x="8190" y="1688"/>
                  </a:cubicBezTo>
                  <a:cubicBezTo>
                    <a:pt x="10444" y="1263"/>
                    <a:pt x="12481" y="861"/>
                    <a:pt x="13952" y="556"/>
                  </a:cubicBezTo>
                  <a:lnTo>
                    <a:pt x="15693" y="182"/>
                  </a:lnTo>
                  <a:cubicBezTo>
                    <a:pt x="16103" y="87"/>
                    <a:pt x="16328" y="25"/>
                    <a:pt x="16324" y="7"/>
                  </a:cubicBezTo>
                  <a:cubicBezTo>
                    <a:pt x="16323" y="2"/>
                    <a:pt x="16311" y="0"/>
                    <a:pt x="16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88;p47">
              <a:extLst>
                <a:ext uri="{FF2B5EF4-FFF2-40B4-BE49-F238E27FC236}">
                  <a16:creationId xmlns:a16="http://schemas.microsoft.com/office/drawing/2014/main" id="{D6C97567-1576-408A-AAE7-32B9C156CC4C}"/>
                </a:ext>
              </a:extLst>
            </p:cNvPr>
            <p:cNvSpPr/>
            <p:nvPr/>
          </p:nvSpPr>
          <p:spPr>
            <a:xfrm>
              <a:off x="5549325" y="1784650"/>
              <a:ext cx="403150" cy="220450"/>
            </a:xfrm>
            <a:custGeom>
              <a:avLst/>
              <a:gdLst/>
              <a:ahLst/>
              <a:cxnLst/>
              <a:rect l="l" t="t" r="r" b="b"/>
              <a:pathLst>
                <a:path w="16126" h="8818" extrusionOk="0">
                  <a:moveTo>
                    <a:pt x="9680" y="221"/>
                  </a:moveTo>
                  <a:cubicBezTo>
                    <a:pt x="9852" y="221"/>
                    <a:pt x="10013" y="223"/>
                    <a:pt x="10161" y="227"/>
                  </a:cubicBezTo>
                  <a:lnTo>
                    <a:pt x="10161" y="227"/>
                  </a:lnTo>
                  <a:cubicBezTo>
                    <a:pt x="10322" y="242"/>
                    <a:pt x="10486" y="261"/>
                    <a:pt x="10652" y="283"/>
                  </a:cubicBezTo>
                  <a:cubicBezTo>
                    <a:pt x="11666" y="422"/>
                    <a:pt x="12779" y="706"/>
                    <a:pt x="13853" y="1237"/>
                  </a:cubicBezTo>
                  <a:cubicBezTo>
                    <a:pt x="14379" y="1515"/>
                    <a:pt x="14899" y="1876"/>
                    <a:pt x="15280" y="2372"/>
                  </a:cubicBezTo>
                  <a:cubicBezTo>
                    <a:pt x="15668" y="2860"/>
                    <a:pt x="15853" y="3522"/>
                    <a:pt x="15685" y="4151"/>
                  </a:cubicBezTo>
                  <a:cubicBezTo>
                    <a:pt x="15525" y="4782"/>
                    <a:pt x="15054" y="5317"/>
                    <a:pt x="14505" y="5746"/>
                  </a:cubicBezTo>
                  <a:cubicBezTo>
                    <a:pt x="13952" y="6181"/>
                    <a:pt x="13305" y="6513"/>
                    <a:pt x="12637" y="6840"/>
                  </a:cubicBezTo>
                  <a:cubicBezTo>
                    <a:pt x="11301" y="7477"/>
                    <a:pt x="9854" y="8027"/>
                    <a:pt x="8311" y="8315"/>
                  </a:cubicBezTo>
                  <a:cubicBezTo>
                    <a:pt x="7567" y="8461"/>
                    <a:pt x="6817" y="8539"/>
                    <a:pt x="6079" y="8539"/>
                  </a:cubicBezTo>
                  <a:cubicBezTo>
                    <a:pt x="5294" y="8539"/>
                    <a:pt x="4523" y="8451"/>
                    <a:pt x="3787" y="8263"/>
                  </a:cubicBezTo>
                  <a:cubicBezTo>
                    <a:pt x="3076" y="8084"/>
                    <a:pt x="2388" y="7835"/>
                    <a:pt x="1803" y="7453"/>
                  </a:cubicBezTo>
                  <a:cubicBezTo>
                    <a:pt x="1223" y="7075"/>
                    <a:pt x="715" y="6573"/>
                    <a:pt x="495" y="5958"/>
                  </a:cubicBezTo>
                  <a:cubicBezTo>
                    <a:pt x="271" y="5347"/>
                    <a:pt x="375" y="4671"/>
                    <a:pt x="692" y="4134"/>
                  </a:cubicBezTo>
                  <a:cubicBezTo>
                    <a:pt x="1004" y="3590"/>
                    <a:pt x="1459" y="3153"/>
                    <a:pt x="1931" y="2787"/>
                  </a:cubicBezTo>
                  <a:cubicBezTo>
                    <a:pt x="2895" y="2062"/>
                    <a:pt x="3910" y="1541"/>
                    <a:pt x="4862" y="1157"/>
                  </a:cubicBezTo>
                  <a:cubicBezTo>
                    <a:pt x="6382" y="561"/>
                    <a:pt x="7997" y="245"/>
                    <a:pt x="9629" y="221"/>
                  </a:cubicBezTo>
                  <a:cubicBezTo>
                    <a:pt x="9646" y="221"/>
                    <a:pt x="9664" y="221"/>
                    <a:pt x="9680" y="221"/>
                  </a:cubicBezTo>
                  <a:close/>
                  <a:moveTo>
                    <a:pt x="9268" y="0"/>
                  </a:moveTo>
                  <a:cubicBezTo>
                    <a:pt x="8091" y="0"/>
                    <a:pt x="6917" y="183"/>
                    <a:pt x="5789" y="544"/>
                  </a:cubicBezTo>
                  <a:cubicBezTo>
                    <a:pt x="5237" y="731"/>
                    <a:pt x="4820" y="908"/>
                    <a:pt x="4546" y="1043"/>
                  </a:cubicBezTo>
                  <a:cubicBezTo>
                    <a:pt x="4428" y="1103"/>
                    <a:pt x="4336" y="1151"/>
                    <a:pt x="4268" y="1187"/>
                  </a:cubicBezTo>
                  <a:lnTo>
                    <a:pt x="4268" y="1187"/>
                  </a:lnTo>
                  <a:cubicBezTo>
                    <a:pt x="3452" y="1541"/>
                    <a:pt x="2608" y="1997"/>
                    <a:pt x="1791" y="2603"/>
                  </a:cubicBezTo>
                  <a:cubicBezTo>
                    <a:pt x="1300" y="2978"/>
                    <a:pt x="820" y="3427"/>
                    <a:pt x="479" y="4013"/>
                  </a:cubicBezTo>
                  <a:cubicBezTo>
                    <a:pt x="130" y="4588"/>
                    <a:pt x="1" y="5357"/>
                    <a:pt x="254" y="6045"/>
                  </a:cubicBezTo>
                  <a:cubicBezTo>
                    <a:pt x="498" y="6736"/>
                    <a:pt x="1048" y="7276"/>
                    <a:pt x="1659" y="7678"/>
                  </a:cubicBezTo>
                  <a:cubicBezTo>
                    <a:pt x="2277" y="8084"/>
                    <a:pt x="2989" y="8342"/>
                    <a:pt x="3721" y="8529"/>
                  </a:cubicBezTo>
                  <a:cubicBezTo>
                    <a:pt x="4484" y="8726"/>
                    <a:pt x="5283" y="8817"/>
                    <a:pt x="6093" y="8817"/>
                  </a:cubicBezTo>
                  <a:cubicBezTo>
                    <a:pt x="6846" y="8817"/>
                    <a:pt x="7610" y="8738"/>
                    <a:pt x="8365" y="8591"/>
                  </a:cubicBezTo>
                  <a:cubicBezTo>
                    <a:pt x="9938" y="8296"/>
                    <a:pt x="11405" y="7734"/>
                    <a:pt x="12758" y="7086"/>
                  </a:cubicBezTo>
                  <a:cubicBezTo>
                    <a:pt x="13428" y="6754"/>
                    <a:pt x="14094" y="6414"/>
                    <a:pt x="14670" y="5955"/>
                  </a:cubicBezTo>
                  <a:cubicBezTo>
                    <a:pt x="15241" y="5505"/>
                    <a:pt x="15755" y="4929"/>
                    <a:pt x="15936" y="4214"/>
                  </a:cubicBezTo>
                  <a:cubicBezTo>
                    <a:pt x="16126" y="3502"/>
                    <a:pt x="15901" y="2746"/>
                    <a:pt x="15475" y="2223"/>
                  </a:cubicBezTo>
                  <a:cubicBezTo>
                    <a:pt x="15058" y="1687"/>
                    <a:pt x="14509" y="1317"/>
                    <a:pt x="13961" y="1032"/>
                  </a:cubicBezTo>
                  <a:cubicBezTo>
                    <a:pt x="12841" y="490"/>
                    <a:pt x="11716" y="218"/>
                    <a:pt x="10677" y="88"/>
                  </a:cubicBezTo>
                  <a:cubicBezTo>
                    <a:pt x="10209" y="29"/>
                    <a:pt x="9738" y="0"/>
                    <a:pt x="9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89;p47">
              <a:extLst>
                <a:ext uri="{FF2B5EF4-FFF2-40B4-BE49-F238E27FC236}">
                  <a16:creationId xmlns:a16="http://schemas.microsoft.com/office/drawing/2014/main" id="{738AAD41-64FA-497A-8EC2-49A9ECB746D6}"/>
                </a:ext>
              </a:extLst>
            </p:cNvPr>
            <p:cNvSpPr/>
            <p:nvPr/>
          </p:nvSpPr>
          <p:spPr>
            <a:xfrm>
              <a:off x="5927600" y="1694675"/>
              <a:ext cx="143350" cy="114725"/>
            </a:xfrm>
            <a:custGeom>
              <a:avLst/>
              <a:gdLst/>
              <a:ahLst/>
              <a:cxnLst/>
              <a:rect l="l" t="t" r="r" b="b"/>
              <a:pathLst>
                <a:path w="5734" h="4589" extrusionOk="0">
                  <a:moveTo>
                    <a:pt x="5677" y="0"/>
                  </a:moveTo>
                  <a:cubicBezTo>
                    <a:pt x="5559" y="0"/>
                    <a:pt x="4289" y="958"/>
                    <a:pt x="2778" y="2186"/>
                  </a:cubicBezTo>
                  <a:cubicBezTo>
                    <a:pt x="1223" y="3452"/>
                    <a:pt x="0" y="4527"/>
                    <a:pt x="48" y="4586"/>
                  </a:cubicBezTo>
                  <a:cubicBezTo>
                    <a:pt x="49" y="4588"/>
                    <a:pt x="52" y="4589"/>
                    <a:pt x="55" y="4589"/>
                  </a:cubicBezTo>
                  <a:cubicBezTo>
                    <a:pt x="174" y="4589"/>
                    <a:pt x="1444" y="3631"/>
                    <a:pt x="2955" y="2403"/>
                  </a:cubicBezTo>
                  <a:cubicBezTo>
                    <a:pt x="4512" y="1137"/>
                    <a:pt x="5734" y="63"/>
                    <a:pt x="5685" y="3"/>
                  </a:cubicBezTo>
                  <a:cubicBezTo>
                    <a:pt x="5683" y="1"/>
                    <a:pt x="5681"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90;p47">
              <a:extLst>
                <a:ext uri="{FF2B5EF4-FFF2-40B4-BE49-F238E27FC236}">
                  <a16:creationId xmlns:a16="http://schemas.microsoft.com/office/drawing/2014/main" id="{CA302C96-D002-4483-8993-B97C522077D3}"/>
                </a:ext>
              </a:extLst>
            </p:cNvPr>
            <p:cNvSpPr/>
            <p:nvPr/>
          </p:nvSpPr>
          <p:spPr>
            <a:xfrm>
              <a:off x="5920275" y="1748775"/>
              <a:ext cx="95225" cy="71950"/>
            </a:xfrm>
            <a:custGeom>
              <a:avLst/>
              <a:gdLst/>
              <a:ahLst/>
              <a:cxnLst/>
              <a:rect l="l" t="t" r="r" b="b"/>
              <a:pathLst>
                <a:path w="3809" h="2878" extrusionOk="0">
                  <a:moveTo>
                    <a:pt x="1212" y="0"/>
                  </a:moveTo>
                  <a:cubicBezTo>
                    <a:pt x="1140" y="0"/>
                    <a:pt x="441" y="1076"/>
                    <a:pt x="52" y="2665"/>
                  </a:cubicBezTo>
                  <a:lnTo>
                    <a:pt x="1" y="2877"/>
                  </a:lnTo>
                  <a:lnTo>
                    <a:pt x="214" y="2834"/>
                  </a:lnTo>
                  <a:lnTo>
                    <a:pt x="601" y="2755"/>
                  </a:lnTo>
                  <a:cubicBezTo>
                    <a:pt x="2380" y="2390"/>
                    <a:pt x="3808" y="2033"/>
                    <a:pt x="3793" y="1957"/>
                  </a:cubicBezTo>
                  <a:cubicBezTo>
                    <a:pt x="3791" y="1947"/>
                    <a:pt x="3766" y="1943"/>
                    <a:pt x="3720" y="1943"/>
                  </a:cubicBezTo>
                  <a:cubicBezTo>
                    <a:pt x="3403" y="1943"/>
                    <a:pt x="2098" y="2162"/>
                    <a:pt x="546" y="2481"/>
                  </a:cubicBezTo>
                  <a:lnTo>
                    <a:pt x="374" y="2517"/>
                  </a:lnTo>
                  <a:lnTo>
                    <a:pt x="374" y="2517"/>
                  </a:lnTo>
                  <a:cubicBezTo>
                    <a:pt x="743" y="1056"/>
                    <a:pt x="1283" y="36"/>
                    <a:pt x="1215" y="1"/>
                  </a:cubicBezTo>
                  <a:cubicBezTo>
                    <a:pt x="1214" y="1"/>
                    <a:pt x="1213" y="0"/>
                    <a:pt x="1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91;p47">
              <a:extLst>
                <a:ext uri="{FF2B5EF4-FFF2-40B4-BE49-F238E27FC236}">
                  <a16:creationId xmlns:a16="http://schemas.microsoft.com/office/drawing/2014/main" id="{A4CA318E-1644-4DD0-9656-7617D0A566AE}"/>
                </a:ext>
              </a:extLst>
            </p:cNvPr>
            <p:cNvSpPr/>
            <p:nvPr/>
          </p:nvSpPr>
          <p:spPr>
            <a:xfrm>
              <a:off x="5616875" y="1855575"/>
              <a:ext cx="255000" cy="39675"/>
            </a:xfrm>
            <a:custGeom>
              <a:avLst/>
              <a:gdLst/>
              <a:ahLst/>
              <a:cxnLst/>
              <a:rect l="l" t="t" r="r" b="b"/>
              <a:pathLst>
                <a:path w="10200" h="1587" extrusionOk="0">
                  <a:moveTo>
                    <a:pt x="10104" y="0"/>
                  </a:moveTo>
                  <a:cubicBezTo>
                    <a:pt x="9669" y="0"/>
                    <a:pt x="7582" y="271"/>
                    <a:pt x="5078" y="655"/>
                  </a:cubicBezTo>
                  <a:cubicBezTo>
                    <a:pt x="2268" y="1086"/>
                    <a:pt x="1" y="1498"/>
                    <a:pt x="12" y="1574"/>
                  </a:cubicBezTo>
                  <a:cubicBezTo>
                    <a:pt x="13" y="1582"/>
                    <a:pt x="42" y="1586"/>
                    <a:pt x="95" y="1586"/>
                  </a:cubicBezTo>
                  <a:cubicBezTo>
                    <a:pt x="530" y="1586"/>
                    <a:pt x="2619" y="1316"/>
                    <a:pt x="5120" y="932"/>
                  </a:cubicBezTo>
                  <a:cubicBezTo>
                    <a:pt x="7930" y="501"/>
                    <a:pt x="10199" y="89"/>
                    <a:pt x="10187" y="13"/>
                  </a:cubicBezTo>
                  <a:cubicBezTo>
                    <a:pt x="10186" y="5"/>
                    <a:pt x="10157" y="0"/>
                    <a:pt x="10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92;p47">
              <a:extLst>
                <a:ext uri="{FF2B5EF4-FFF2-40B4-BE49-F238E27FC236}">
                  <a16:creationId xmlns:a16="http://schemas.microsoft.com/office/drawing/2014/main" id="{B333D798-60F5-406B-87D7-8AE54F5E15B5}"/>
                </a:ext>
              </a:extLst>
            </p:cNvPr>
            <p:cNvSpPr/>
            <p:nvPr/>
          </p:nvSpPr>
          <p:spPr>
            <a:xfrm>
              <a:off x="5462200" y="1705450"/>
              <a:ext cx="125225" cy="118225"/>
            </a:xfrm>
            <a:custGeom>
              <a:avLst/>
              <a:gdLst/>
              <a:ahLst/>
              <a:cxnLst/>
              <a:rect l="l" t="t" r="r" b="b"/>
              <a:pathLst>
                <a:path w="5009" h="4729" extrusionOk="0">
                  <a:moveTo>
                    <a:pt x="2512" y="1"/>
                  </a:moveTo>
                  <a:cubicBezTo>
                    <a:pt x="2366" y="1"/>
                    <a:pt x="2218" y="14"/>
                    <a:pt x="2070" y="43"/>
                  </a:cubicBezTo>
                  <a:cubicBezTo>
                    <a:pt x="1130" y="221"/>
                    <a:pt x="389" y="947"/>
                    <a:pt x="195" y="1883"/>
                  </a:cubicBezTo>
                  <a:cubicBezTo>
                    <a:pt x="0" y="2819"/>
                    <a:pt x="388" y="3780"/>
                    <a:pt x="1177" y="4318"/>
                  </a:cubicBezTo>
                  <a:cubicBezTo>
                    <a:pt x="1579" y="4591"/>
                    <a:pt x="2044" y="4729"/>
                    <a:pt x="2509" y="4729"/>
                  </a:cubicBezTo>
                  <a:cubicBezTo>
                    <a:pt x="2960" y="4729"/>
                    <a:pt x="3410" y="4600"/>
                    <a:pt x="3803" y="4343"/>
                  </a:cubicBezTo>
                  <a:cubicBezTo>
                    <a:pt x="4603" y="3819"/>
                    <a:pt x="5009" y="2865"/>
                    <a:pt x="4832" y="1925"/>
                  </a:cubicBezTo>
                  <a:cubicBezTo>
                    <a:pt x="4617" y="791"/>
                    <a:pt x="3625" y="1"/>
                    <a:pt x="2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93;p47">
              <a:extLst>
                <a:ext uri="{FF2B5EF4-FFF2-40B4-BE49-F238E27FC236}">
                  <a16:creationId xmlns:a16="http://schemas.microsoft.com/office/drawing/2014/main" id="{4A4F6970-6EA1-44E0-860B-68D37480182F}"/>
                </a:ext>
              </a:extLst>
            </p:cNvPr>
            <p:cNvSpPr/>
            <p:nvPr/>
          </p:nvSpPr>
          <p:spPr>
            <a:xfrm>
              <a:off x="5460400" y="1705125"/>
              <a:ext cx="129000" cy="118900"/>
            </a:xfrm>
            <a:custGeom>
              <a:avLst/>
              <a:gdLst/>
              <a:ahLst/>
              <a:cxnLst/>
              <a:rect l="l" t="t" r="r" b="b"/>
              <a:pathLst>
                <a:path w="5160" h="4756" extrusionOk="0">
                  <a:moveTo>
                    <a:pt x="2586" y="26"/>
                  </a:moveTo>
                  <a:cubicBezTo>
                    <a:pt x="3714" y="30"/>
                    <a:pt x="4680" y="833"/>
                    <a:pt x="4890" y="1941"/>
                  </a:cubicBezTo>
                  <a:cubicBezTo>
                    <a:pt x="5131" y="3214"/>
                    <a:pt x="4291" y="4446"/>
                    <a:pt x="3018" y="4688"/>
                  </a:cubicBezTo>
                  <a:cubicBezTo>
                    <a:pt x="2871" y="4716"/>
                    <a:pt x="2724" y="4729"/>
                    <a:pt x="2579" y="4729"/>
                  </a:cubicBezTo>
                  <a:cubicBezTo>
                    <a:pt x="1472" y="4729"/>
                    <a:pt x="484" y="3942"/>
                    <a:pt x="272" y="2815"/>
                  </a:cubicBezTo>
                  <a:cubicBezTo>
                    <a:pt x="30" y="1542"/>
                    <a:pt x="870" y="310"/>
                    <a:pt x="2144" y="68"/>
                  </a:cubicBezTo>
                  <a:cubicBezTo>
                    <a:pt x="2289" y="40"/>
                    <a:pt x="2438" y="27"/>
                    <a:pt x="2586" y="27"/>
                  </a:cubicBezTo>
                  <a:lnTo>
                    <a:pt x="2586" y="26"/>
                  </a:lnTo>
                  <a:close/>
                  <a:moveTo>
                    <a:pt x="2584" y="1"/>
                  </a:moveTo>
                  <a:cubicBezTo>
                    <a:pt x="2437" y="1"/>
                    <a:pt x="2288" y="15"/>
                    <a:pt x="2139" y="43"/>
                  </a:cubicBezTo>
                  <a:cubicBezTo>
                    <a:pt x="850" y="286"/>
                    <a:pt x="0" y="1532"/>
                    <a:pt x="245" y="2821"/>
                  </a:cubicBezTo>
                  <a:cubicBezTo>
                    <a:pt x="460" y="3959"/>
                    <a:pt x="1460" y="4755"/>
                    <a:pt x="2580" y="4755"/>
                  </a:cubicBezTo>
                  <a:cubicBezTo>
                    <a:pt x="2729" y="4755"/>
                    <a:pt x="2876" y="4741"/>
                    <a:pt x="3023" y="4713"/>
                  </a:cubicBezTo>
                  <a:cubicBezTo>
                    <a:pt x="4311" y="4470"/>
                    <a:pt x="5160" y="3224"/>
                    <a:pt x="4916" y="1935"/>
                  </a:cubicBezTo>
                  <a:cubicBezTo>
                    <a:pt x="4700" y="795"/>
                    <a:pt x="3704" y="1"/>
                    <a:pt x="2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94;p47">
              <a:extLst>
                <a:ext uri="{FF2B5EF4-FFF2-40B4-BE49-F238E27FC236}">
                  <a16:creationId xmlns:a16="http://schemas.microsoft.com/office/drawing/2014/main" id="{9BEDF515-7ADE-495A-B0A2-5E4670AF673F}"/>
                </a:ext>
              </a:extLst>
            </p:cNvPr>
            <p:cNvSpPr/>
            <p:nvPr/>
          </p:nvSpPr>
          <p:spPr>
            <a:xfrm>
              <a:off x="1651300" y="332700"/>
              <a:ext cx="4810400" cy="143300"/>
            </a:xfrm>
            <a:custGeom>
              <a:avLst/>
              <a:gdLst/>
              <a:ahLst/>
              <a:cxnLst/>
              <a:rect l="l" t="t" r="r" b="b"/>
              <a:pathLst>
                <a:path w="192416" h="5732" extrusionOk="0">
                  <a:moveTo>
                    <a:pt x="192415" y="1"/>
                  </a:moveTo>
                  <a:lnTo>
                    <a:pt x="0" y="492"/>
                  </a:lnTo>
                  <a:lnTo>
                    <a:pt x="192296" y="5732"/>
                  </a:lnTo>
                  <a:lnTo>
                    <a:pt x="1924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95;p47">
              <a:extLst>
                <a:ext uri="{FF2B5EF4-FFF2-40B4-BE49-F238E27FC236}">
                  <a16:creationId xmlns:a16="http://schemas.microsoft.com/office/drawing/2014/main" id="{C3D11671-F232-4FF3-887C-FE2ED92F5AC5}"/>
                </a:ext>
              </a:extLst>
            </p:cNvPr>
            <p:cNvSpPr/>
            <p:nvPr/>
          </p:nvSpPr>
          <p:spPr>
            <a:xfrm>
              <a:off x="1602625" y="238125"/>
              <a:ext cx="4962150" cy="106900"/>
            </a:xfrm>
            <a:custGeom>
              <a:avLst/>
              <a:gdLst/>
              <a:ahLst/>
              <a:cxnLst/>
              <a:rect l="l" t="t" r="r" b="b"/>
              <a:pathLst>
                <a:path w="198486" h="4276" extrusionOk="0">
                  <a:moveTo>
                    <a:pt x="0" y="0"/>
                  </a:moveTo>
                  <a:lnTo>
                    <a:pt x="0" y="4275"/>
                  </a:lnTo>
                  <a:lnTo>
                    <a:pt x="198486" y="4275"/>
                  </a:lnTo>
                  <a:lnTo>
                    <a:pt x="198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96;p47">
              <a:extLst>
                <a:ext uri="{FF2B5EF4-FFF2-40B4-BE49-F238E27FC236}">
                  <a16:creationId xmlns:a16="http://schemas.microsoft.com/office/drawing/2014/main" id="{B6E6771B-F4E5-4B94-AB26-811DDF25C79E}"/>
                </a:ext>
              </a:extLst>
            </p:cNvPr>
            <p:cNvSpPr/>
            <p:nvPr/>
          </p:nvSpPr>
          <p:spPr>
            <a:xfrm>
              <a:off x="6725300" y="1607775"/>
              <a:ext cx="365900" cy="710825"/>
            </a:xfrm>
            <a:custGeom>
              <a:avLst/>
              <a:gdLst/>
              <a:ahLst/>
              <a:cxnLst/>
              <a:rect l="l" t="t" r="r" b="b"/>
              <a:pathLst>
                <a:path w="14636" h="28433" extrusionOk="0">
                  <a:moveTo>
                    <a:pt x="3203" y="0"/>
                  </a:moveTo>
                  <a:cubicBezTo>
                    <a:pt x="2070" y="0"/>
                    <a:pt x="935" y="325"/>
                    <a:pt x="1" y="970"/>
                  </a:cubicBezTo>
                  <a:lnTo>
                    <a:pt x="2658" y="26532"/>
                  </a:lnTo>
                  <a:cubicBezTo>
                    <a:pt x="4345" y="27566"/>
                    <a:pt x="6235" y="28364"/>
                    <a:pt x="8213" y="28429"/>
                  </a:cubicBezTo>
                  <a:cubicBezTo>
                    <a:pt x="8288" y="28431"/>
                    <a:pt x="8364" y="28432"/>
                    <a:pt x="8440" y="28432"/>
                  </a:cubicBezTo>
                  <a:cubicBezTo>
                    <a:pt x="10347" y="28432"/>
                    <a:pt x="12310" y="27665"/>
                    <a:pt x="13437" y="26133"/>
                  </a:cubicBezTo>
                  <a:cubicBezTo>
                    <a:pt x="14609" y="24540"/>
                    <a:pt x="14635" y="22087"/>
                    <a:pt x="13234" y="20689"/>
                  </a:cubicBezTo>
                  <a:cubicBezTo>
                    <a:pt x="12799" y="20255"/>
                    <a:pt x="12244" y="19920"/>
                    <a:pt x="11938" y="19388"/>
                  </a:cubicBezTo>
                  <a:cubicBezTo>
                    <a:pt x="11525" y="18667"/>
                    <a:pt x="11662" y="17763"/>
                    <a:pt x="11881" y="16963"/>
                  </a:cubicBezTo>
                  <a:cubicBezTo>
                    <a:pt x="12102" y="16160"/>
                    <a:pt x="12391" y="15337"/>
                    <a:pt x="12243" y="14519"/>
                  </a:cubicBezTo>
                  <a:cubicBezTo>
                    <a:pt x="11863" y="12447"/>
                    <a:pt x="8990" y="11652"/>
                    <a:pt x="8453" y="9615"/>
                  </a:cubicBezTo>
                  <a:cubicBezTo>
                    <a:pt x="8167" y="8527"/>
                    <a:pt x="8637" y="7403"/>
                    <a:pt x="8775" y="6286"/>
                  </a:cubicBezTo>
                  <a:cubicBezTo>
                    <a:pt x="9039" y="4151"/>
                    <a:pt x="7950" y="1905"/>
                    <a:pt x="6108" y="790"/>
                  </a:cubicBezTo>
                  <a:cubicBezTo>
                    <a:pt x="5237" y="262"/>
                    <a:pt x="4220" y="0"/>
                    <a:pt x="3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597;p47">
              <a:extLst>
                <a:ext uri="{FF2B5EF4-FFF2-40B4-BE49-F238E27FC236}">
                  <a16:creationId xmlns:a16="http://schemas.microsoft.com/office/drawing/2014/main" id="{254DDADF-3F3E-401F-AB2B-C3EE173E1EED}"/>
                </a:ext>
              </a:extLst>
            </p:cNvPr>
            <p:cNvSpPr/>
            <p:nvPr/>
          </p:nvSpPr>
          <p:spPr>
            <a:xfrm>
              <a:off x="6300700" y="1553675"/>
              <a:ext cx="503275" cy="724475"/>
            </a:xfrm>
            <a:custGeom>
              <a:avLst/>
              <a:gdLst/>
              <a:ahLst/>
              <a:cxnLst/>
              <a:rect l="l" t="t" r="r" b="b"/>
              <a:pathLst>
                <a:path w="20131" h="28979" extrusionOk="0">
                  <a:moveTo>
                    <a:pt x="10200" y="1"/>
                  </a:moveTo>
                  <a:cubicBezTo>
                    <a:pt x="9429" y="1"/>
                    <a:pt x="8687" y="124"/>
                    <a:pt x="8032" y="459"/>
                  </a:cubicBezTo>
                  <a:cubicBezTo>
                    <a:pt x="6928" y="1023"/>
                    <a:pt x="5869" y="1840"/>
                    <a:pt x="5433" y="3002"/>
                  </a:cubicBezTo>
                  <a:cubicBezTo>
                    <a:pt x="4919" y="4380"/>
                    <a:pt x="5710" y="6951"/>
                    <a:pt x="6106" y="8367"/>
                  </a:cubicBezTo>
                  <a:cubicBezTo>
                    <a:pt x="6501" y="9785"/>
                    <a:pt x="6797" y="11401"/>
                    <a:pt x="6018" y="12647"/>
                  </a:cubicBezTo>
                  <a:cubicBezTo>
                    <a:pt x="5257" y="13861"/>
                    <a:pt x="3711" y="14331"/>
                    <a:pt x="2751" y="15394"/>
                  </a:cubicBezTo>
                  <a:cubicBezTo>
                    <a:pt x="1419" y="16866"/>
                    <a:pt x="1611" y="19447"/>
                    <a:pt x="3149" y="20703"/>
                  </a:cubicBezTo>
                  <a:cubicBezTo>
                    <a:pt x="3102" y="20700"/>
                    <a:pt x="3055" y="20699"/>
                    <a:pt x="3008" y="20699"/>
                  </a:cubicBezTo>
                  <a:cubicBezTo>
                    <a:pt x="1362" y="20699"/>
                    <a:pt x="0" y="22392"/>
                    <a:pt x="58" y="24055"/>
                  </a:cubicBezTo>
                  <a:cubicBezTo>
                    <a:pt x="117" y="25765"/>
                    <a:pt x="1368" y="27264"/>
                    <a:pt x="2894" y="28040"/>
                  </a:cubicBezTo>
                  <a:cubicBezTo>
                    <a:pt x="4419" y="28814"/>
                    <a:pt x="6179" y="28976"/>
                    <a:pt x="7890" y="28978"/>
                  </a:cubicBezTo>
                  <a:cubicBezTo>
                    <a:pt x="7910" y="28978"/>
                    <a:pt x="7930" y="28978"/>
                    <a:pt x="7950" y="28978"/>
                  </a:cubicBezTo>
                  <a:cubicBezTo>
                    <a:pt x="10052" y="28978"/>
                    <a:pt x="12147" y="28758"/>
                    <a:pt x="14204" y="28324"/>
                  </a:cubicBezTo>
                  <a:cubicBezTo>
                    <a:pt x="15916" y="27963"/>
                    <a:pt x="17699" y="27387"/>
                    <a:pt x="18811" y="26038"/>
                  </a:cubicBezTo>
                  <a:cubicBezTo>
                    <a:pt x="19834" y="24800"/>
                    <a:pt x="20117" y="23107"/>
                    <a:pt x="20121" y="21500"/>
                  </a:cubicBezTo>
                  <a:cubicBezTo>
                    <a:pt x="20131" y="15816"/>
                    <a:pt x="17146" y="10181"/>
                    <a:pt x="18440" y="4645"/>
                  </a:cubicBezTo>
                  <a:lnTo>
                    <a:pt x="18370" y="4440"/>
                  </a:lnTo>
                  <a:cubicBezTo>
                    <a:pt x="17804" y="2536"/>
                    <a:pt x="16060" y="1112"/>
                    <a:pt x="14129" y="650"/>
                  </a:cubicBezTo>
                  <a:cubicBezTo>
                    <a:pt x="12913" y="359"/>
                    <a:pt x="11513" y="1"/>
                    <a:pt x="10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598;p47">
              <a:extLst>
                <a:ext uri="{FF2B5EF4-FFF2-40B4-BE49-F238E27FC236}">
                  <a16:creationId xmlns:a16="http://schemas.microsoft.com/office/drawing/2014/main" id="{AE75EF43-6209-407C-A523-4D7A5D9C7540}"/>
                </a:ext>
              </a:extLst>
            </p:cNvPr>
            <p:cNvSpPr/>
            <p:nvPr/>
          </p:nvSpPr>
          <p:spPr>
            <a:xfrm>
              <a:off x="6267675" y="3181700"/>
              <a:ext cx="277825" cy="2208775"/>
            </a:xfrm>
            <a:custGeom>
              <a:avLst/>
              <a:gdLst/>
              <a:ahLst/>
              <a:cxnLst/>
              <a:rect l="l" t="t" r="r" b="b"/>
              <a:pathLst>
                <a:path w="11113" h="88351" extrusionOk="0">
                  <a:moveTo>
                    <a:pt x="11112" y="1"/>
                  </a:moveTo>
                  <a:lnTo>
                    <a:pt x="11112" y="1"/>
                  </a:lnTo>
                  <a:cubicBezTo>
                    <a:pt x="11112" y="3"/>
                    <a:pt x="0" y="36070"/>
                    <a:pt x="700" y="47720"/>
                  </a:cubicBezTo>
                  <a:cubicBezTo>
                    <a:pt x="1400" y="59369"/>
                    <a:pt x="9865" y="88351"/>
                    <a:pt x="9865" y="88351"/>
                  </a:cubicBezTo>
                  <a:lnTo>
                    <a:pt x="11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99;p47">
              <a:extLst>
                <a:ext uri="{FF2B5EF4-FFF2-40B4-BE49-F238E27FC236}">
                  <a16:creationId xmlns:a16="http://schemas.microsoft.com/office/drawing/2014/main" id="{27E0A8D0-A716-4389-A36A-77AE080EA257}"/>
                </a:ext>
              </a:extLst>
            </p:cNvPr>
            <p:cNvSpPr/>
            <p:nvPr/>
          </p:nvSpPr>
          <p:spPr>
            <a:xfrm>
              <a:off x="6452875" y="3018275"/>
              <a:ext cx="617450" cy="2376275"/>
            </a:xfrm>
            <a:custGeom>
              <a:avLst/>
              <a:gdLst/>
              <a:ahLst/>
              <a:cxnLst/>
              <a:rect l="l" t="t" r="r" b="b"/>
              <a:pathLst>
                <a:path w="24698" h="95051" extrusionOk="0">
                  <a:moveTo>
                    <a:pt x="4070" y="0"/>
                  </a:moveTo>
                  <a:lnTo>
                    <a:pt x="1" y="47526"/>
                  </a:lnTo>
                  <a:lnTo>
                    <a:pt x="2461" y="95051"/>
                  </a:lnTo>
                  <a:lnTo>
                    <a:pt x="10679" y="94837"/>
                  </a:lnTo>
                  <a:cubicBezTo>
                    <a:pt x="10679" y="94837"/>
                    <a:pt x="14423" y="55948"/>
                    <a:pt x="14639" y="47287"/>
                  </a:cubicBezTo>
                  <a:cubicBezTo>
                    <a:pt x="14710" y="44478"/>
                    <a:pt x="18958" y="32137"/>
                    <a:pt x="23079" y="21731"/>
                  </a:cubicBezTo>
                  <a:cubicBezTo>
                    <a:pt x="23876" y="19718"/>
                    <a:pt x="24418" y="17610"/>
                    <a:pt x="24613" y="15454"/>
                  </a:cubicBezTo>
                  <a:cubicBezTo>
                    <a:pt x="24668" y="14847"/>
                    <a:pt x="24698" y="14230"/>
                    <a:pt x="24682" y="13644"/>
                  </a:cubicBezTo>
                  <a:cubicBezTo>
                    <a:pt x="24520" y="7516"/>
                    <a:pt x="19690" y="393"/>
                    <a:pt x="19402" y="393"/>
                  </a:cubicBezTo>
                  <a:cubicBezTo>
                    <a:pt x="19400" y="393"/>
                    <a:pt x="19399" y="393"/>
                    <a:pt x="19398" y="394"/>
                  </a:cubicBezTo>
                  <a:lnTo>
                    <a:pt x="40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600;p47">
              <a:extLst>
                <a:ext uri="{FF2B5EF4-FFF2-40B4-BE49-F238E27FC236}">
                  <a16:creationId xmlns:a16="http://schemas.microsoft.com/office/drawing/2014/main" id="{44524805-02E7-4CAF-9F16-61DA0EEAE48C}"/>
                </a:ext>
              </a:extLst>
            </p:cNvPr>
            <p:cNvSpPr/>
            <p:nvPr/>
          </p:nvSpPr>
          <p:spPr>
            <a:xfrm>
              <a:off x="5339750" y="2295250"/>
              <a:ext cx="1143550" cy="537750"/>
            </a:xfrm>
            <a:custGeom>
              <a:avLst/>
              <a:gdLst/>
              <a:ahLst/>
              <a:cxnLst/>
              <a:rect l="l" t="t" r="r" b="b"/>
              <a:pathLst>
                <a:path w="45742" h="21510" extrusionOk="0">
                  <a:moveTo>
                    <a:pt x="11765" y="0"/>
                  </a:moveTo>
                  <a:cubicBezTo>
                    <a:pt x="11654" y="0"/>
                    <a:pt x="11542" y="38"/>
                    <a:pt x="11443" y="122"/>
                  </a:cubicBezTo>
                  <a:cubicBezTo>
                    <a:pt x="11038" y="467"/>
                    <a:pt x="10626" y="2028"/>
                    <a:pt x="10997" y="3876"/>
                  </a:cubicBezTo>
                  <a:cubicBezTo>
                    <a:pt x="11113" y="4453"/>
                    <a:pt x="10970" y="4666"/>
                    <a:pt x="10693" y="4666"/>
                  </a:cubicBezTo>
                  <a:cubicBezTo>
                    <a:pt x="10081" y="4666"/>
                    <a:pt x="8816" y="3628"/>
                    <a:pt x="8234" y="3164"/>
                  </a:cubicBezTo>
                  <a:cubicBezTo>
                    <a:pt x="7406" y="2507"/>
                    <a:pt x="4798" y="624"/>
                    <a:pt x="4291" y="624"/>
                  </a:cubicBezTo>
                  <a:cubicBezTo>
                    <a:pt x="4278" y="624"/>
                    <a:pt x="4267" y="625"/>
                    <a:pt x="4257" y="628"/>
                  </a:cubicBezTo>
                  <a:cubicBezTo>
                    <a:pt x="3652" y="770"/>
                    <a:pt x="3691" y="1444"/>
                    <a:pt x="4552" y="2097"/>
                  </a:cubicBezTo>
                  <a:cubicBezTo>
                    <a:pt x="5424" y="2758"/>
                    <a:pt x="7857" y="4888"/>
                    <a:pt x="7480" y="5318"/>
                  </a:cubicBezTo>
                  <a:cubicBezTo>
                    <a:pt x="7459" y="5342"/>
                    <a:pt x="7425" y="5353"/>
                    <a:pt x="7380" y="5353"/>
                  </a:cubicBezTo>
                  <a:cubicBezTo>
                    <a:pt x="6636" y="5353"/>
                    <a:pt x="2847" y="2256"/>
                    <a:pt x="2847" y="2256"/>
                  </a:cubicBezTo>
                  <a:cubicBezTo>
                    <a:pt x="2847" y="2256"/>
                    <a:pt x="2356" y="1703"/>
                    <a:pt x="1927" y="1703"/>
                  </a:cubicBezTo>
                  <a:cubicBezTo>
                    <a:pt x="1811" y="1703"/>
                    <a:pt x="1700" y="1743"/>
                    <a:pt x="1603" y="1846"/>
                  </a:cubicBezTo>
                  <a:cubicBezTo>
                    <a:pt x="788" y="2715"/>
                    <a:pt x="5592" y="6086"/>
                    <a:pt x="6057" y="6397"/>
                  </a:cubicBezTo>
                  <a:cubicBezTo>
                    <a:pt x="6318" y="6569"/>
                    <a:pt x="6116" y="6914"/>
                    <a:pt x="5853" y="6914"/>
                  </a:cubicBezTo>
                  <a:cubicBezTo>
                    <a:pt x="5788" y="6914"/>
                    <a:pt x="5720" y="6893"/>
                    <a:pt x="5654" y="6843"/>
                  </a:cubicBezTo>
                  <a:cubicBezTo>
                    <a:pt x="5349" y="6617"/>
                    <a:pt x="2325" y="3998"/>
                    <a:pt x="1047" y="3998"/>
                  </a:cubicBezTo>
                  <a:cubicBezTo>
                    <a:pt x="879" y="3998"/>
                    <a:pt x="741" y="4044"/>
                    <a:pt x="644" y="4146"/>
                  </a:cubicBezTo>
                  <a:cubicBezTo>
                    <a:pt x="0" y="4820"/>
                    <a:pt x="4569" y="6956"/>
                    <a:pt x="4980" y="8085"/>
                  </a:cubicBezTo>
                  <a:cubicBezTo>
                    <a:pt x="5044" y="8262"/>
                    <a:pt x="5007" y="8335"/>
                    <a:pt x="4897" y="8335"/>
                  </a:cubicBezTo>
                  <a:cubicBezTo>
                    <a:pt x="4374" y="8335"/>
                    <a:pt x="2196" y="6686"/>
                    <a:pt x="1351" y="6686"/>
                  </a:cubicBezTo>
                  <a:cubicBezTo>
                    <a:pt x="1238" y="6686"/>
                    <a:pt x="1149" y="6715"/>
                    <a:pt x="1091" y="6782"/>
                  </a:cubicBezTo>
                  <a:cubicBezTo>
                    <a:pt x="871" y="7030"/>
                    <a:pt x="744" y="7247"/>
                    <a:pt x="3132" y="8720"/>
                  </a:cubicBezTo>
                  <a:cubicBezTo>
                    <a:pt x="4291" y="9436"/>
                    <a:pt x="6539" y="10488"/>
                    <a:pt x="8583" y="11397"/>
                  </a:cubicBezTo>
                  <a:lnTo>
                    <a:pt x="8568" y="11421"/>
                  </a:lnTo>
                  <a:cubicBezTo>
                    <a:pt x="8568" y="11421"/>
                    <a:pt x="22502" y="21509"/>
                    <a:pt x="32518" y="21509"/>
                  </a:cubicBezTo>
                  <a:cubicBezTo>
                    <a:pt x="35451" y="21509"/>
                    <a:pt x="38048" y="20644"/>
                    <a:pt x="39861" y="18406"/>
                  </a:cubicBezTo>
                  <a:cubicBezTo>
                    <a:pt x="45741" y="11151"/>
                    <a:pt x="45679" y="10621"/>
                    <a:pt x="45679" y="10621"/>
                  </a:cubicBezTo>
                  <a:lnTo>
                    <a:pt x="37505" y="3979"/>
                  </a:lnTo>
                  <a:cubicBezTo>
                    <a:pt x="37505" y="3979"/>
                    <a:pt x="32361" y="12013"/>
                    <a:pt x="30947" y="12013"/>
                  </a:cubicBezTo>
                  <a:cubicBezTo>
                    <a:pt x="30933" y="12013"/>
                    <a:pt x="30920" y="12012"/>
                    <a:pt x="30907" y="12011"/>
                  </a:cubicBezTo>
                  <a:cubicBezTo>
                    <a:pt x="23407" y="11141"/>
                    <a:pt x="16042" y="7053"/>
                    <a:pt x="13484" y="5509"/>
                  </a:cubicBezTo>
                  <a:cubicBezTo>
                    <a:pt x="13269" y="5135"/>
                    <a:pt x="13029" y="4691"/>
                    <a:pt x="12769" y="4153"/>
                  </a:cubicBezTo>
                  <a:cubicBezTo>
                    <a:pt x="12548" y="3692"/>
                    <a:pt x="12408" y="3195"/>
                    <a:pt x="12353" y="2686"/>
                  </a:cubicBezTo>
                  <a:cubicBezTo>
                    <a:pt x="12285" y="2069"/>
                    <a:pt x="12231" y="1246"/>
                    <a:pt x="12339" y="785"/>
                  </a:cubicBezTo>
                  <a:cubicBezTo>
                    <a:pt x="12442" y="355"/>
                    <a:pt x="12109" y="0"/>
                    <a:pt x="11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601;p47">
              <a:extLst>
                <a:ext uri="{FF2B5EF4-FFF2-40B4-BE49-F238E27FC236}">
                  <a16:creationId xmlns:a16="http://schemas.microsoft.com/office/drawing/2014/main" id="{E090EEB5-C05F-40EB-9A8D-F61A6E8C79AC}"/>
                </a:ext>
              </a:extLst>
            </p:cNvPr>
            <p:cNvSpPr/>
            <p:nvPr/>
          </p:nvSpPr>
          <p:spPr>
            <a:xfrm>
              <a:off x="5159450" y="2251350"/>
              <a:ext cx="453900" cy="475650"/>
            </a:xfrm>
            <a:custGeom>
              <a:avLst/>
              <a:gdLst/>
              <a:ahLst/>
              <a:cxnLst/>
              <a:rect l="l" t="t" r="r" b="b"/>
              <a:pathLst>
                <a:path w="18156" h="19026" extrusionOk="0">
                  <a:moveTo>
                    <a:pt x="1345" y="1"/>
                  </a:moveTo>
                  <a:cubicBezTo>
                    <a:pt x="1345" y="1"/>
                    <a:pt x="0" y="12294"/>
                    <a:pt x="1730" y="19026"/>
                  </a:cubicBezTo>
                  <a:lnTo>
                    <a:pt x="18156" y="18308"/>
                  </a:lnTo>
                  <a:cubicBezTo>
                    <a:pt x="18156" y="18308"/>
                    <a:pt x="14636" y="6180"/>
                    <a:pt x="16797" y="807"/>
                  </a:cubicBezTo>
                  <a:lnTo>
                    <a:pt x="13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602;p47">
              <a:extLst>
                <a:ext uri="{FF2B5EF4-FFF2-40B4-BE49-F238E27FC236}">
                  <a16:creationId xmlns:a16="http://schemas.microsoft.com/office/drawing/2014/main" id="{BA39BF34-B1B9-407D-9D52-AFFAECFB5F64}"/>
                </a:ext>
              </a:extLst>
            </p:cNvPr>
            <p:cNvSpPr/>
            <p:nvPr/>
          </p:nvSpPr>
          <p:spPr>
            <a:xfrm>
              <a:off x="5194725" y="2241475"/>
              <a:ext cx="435875" cy="433100"/>
            </a:xfrm>
            <a:custGeom>
              <a:avLst/>
              <a:gdLst/>
              <a:ahLst/>
              <a:cxnLst/>
              <a:rect l="l" t="t" r="r" b="b"/>
              <a:pathLst>
                <a:path w="17435" h="17324" extrusionOk="0">
                  <a:moveTo>
                    <a:pt x="0" y="1"/>
                  </a:moveTo>
                  <a:cubicBezTo>
                    <a:pt x="0" y="1"/>
                    <a:pt x="112" y="13274"/>
                    <a:pt x="787" y="17323"/>
                  </a:cubicBezTo>
                  <a:lnTo>
                    <a:pt x="17435" y="16535"/>
                  </a:lnTo>
                  <a:cubicBezTo>
                    <a:pt x="17435" y="16535"/>
                    <a:pt x="15972" y="3487"/>
                    <a:pt x="16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603;p47">
              <a:extLst>
                <a:ext uri="{FF2B5EF4-FFF2-40B4-BE49-F238E27FC236}">
                  <a16:creationId xmlns:a16="http://schemas.microsoft.com/office/drawing/2014/main" id="{4A773F03-45E1-4567-BA6A-6CA194C80D23}"/>
                </a:ext>
              </a:extLst>
            </p:cNvPr>
            <p:cNvSpPr/>
            <p:nvPr/>
          </p:nvSpPr>
          <p:spPr>
            <a:xfrm>
              <a:off x="5265950" y="2380150"/>
              <a:ext cx="279550" cy="18225"/>
            </a:xfrm>
            <a:custGeom>
              <a:avLst/>
              <a:gdLst/>
              <a:ahLst/>
              <a:cxnLst/>
              <a:rect l="l" t="t" r="r" b="b"/>
              <a:pathLst>
                <a:path w="11182" h="729" extrusionOk="0">
                  <a:moveTo>
                    <a:pt x="10744" y="1"/>
                  </a:moveTo>
                  <a:cubicBezTo>
                    <a:pt x="9898" y="1"/>
                    <a:pt x="7906" y="85"/>
                    <a:pt x="5582" y="224"/>
                  </a:cubicBezTo>
                  <a:cubicBezTo>
                    <a:pt x="2497" y="411"/>
                    <a:pt x="0" y="623"/>
                    <a:pt x="6" y="701"/>
                  </a:cubicBezTo>
                  <a:cubicBezTo>
                    <a:pt x="7" y="720"/>
                    <a:pt x="159" y="729"/>
                    <a:pt x="433" y="729"/>
                  </a:cubicBezTo>
                  <a:cubicBezTo>
                    <a:pt x="1276" y="729"/>
                    <a:pt x="3273" y="644"/>
                    <a:pt x="5599" y="504"/>
                  </a:cubicBezTo>
                  <a:cubicBezTo>
                    <a:pt x="8685" y="318"/>
                    <a:pt x="11181" y="106"/>
                    <a:pt x="11177" y="29"/>
                  </a:cubicBezTo>
                  <a:cubicBezTo>
                    <a:pt x="11176" y="10"/>
                    <a:pt x="11022" y="1"/>
                    <a:pt x="10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604;p47">
              <a:extLst>
                <a:ext uri="{FF2B5EF4-FFF2-40B4-BE49-F238E27FC236}">
                  <a16:creationId xmlns:a16="http://schemas.microsoft.com/office/drawing/2014/main" id="{96257ECD-8EC6-4F53-B1E0-4607C7990028}"/>
                </a:ext>
              </a:extLst>
            </p:cNvPr>
            <p:cNvSpPr/>
            <p:nvPr/>
          </p:nvSpPr>
          <p:spPr>
            <a:xfrm>
              <a:off x="5266050" y="2450450"/>
              <a:ext cx="279550" cy="18200"/>
            </a:xfrm>
            <a:custGeom>
              <a:avLst/>
              <a:gdLst/>
              <a:ahLst/>
              <a:cxnLst/>
              <a:rect l="l" t="t" r="r" b="b"/>
              <a:pathLst>
                <a:path w="11182" h="728" extrusionOk="0">
                  <a:moveTo>
                    <a:pt x="10744" y="0"/>
                  </a:moveTo>
                  <a:cubicBezTo>
                    <a:pt x="9899" y="0"/>
                    <a:pt x="7906" y="84"/>
                    <a:pt x="5584" y="224"/>
                  </a:cubicBezTo>
                  <a:cubicBezTo>
                    <a:pt x="2499" y="409"/>
                    <a:pt x="1" y="623"/>
                    <a:pt x="6" y="700"/>
                  </a:cubicBezTo>
                  <a:cubicBezTo>
                    <a:pt x="8" y="719"/>
                    <a:pt x="160" y="728"/>
                    <a:pt x="434" y="728"/>
                  </a:cubicBezTo>
                  <a:cubicBezTo>
                    <a:pt x="1277" y="728"/>
                    <a:pt x="3273" y="643"/>
                    <a:pt x="5601" y="503"/>
                  </a:cubicBezTo>
                  <a:cubicBezTo>
                    <a:pt x="8685" y="318"/>
                    <a:pt x="11182" y="106"/>
                    <a:pt x="11177" y="28"/>
                  </a:cubicBezTo>
                  <a:cubicBezTo>
                    <a:pt x="11176" y="9"/>
                    <a:pt x="11022" y="0"/>
                    <a:pt x="10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605;p47">
              <a:extLst>
                <a:ext uri="{FF2B5EF4-FFF2-40B4-BE49-F238E27FC236}">
                  <a16:creationId xmlns:a16="http://schemas.microsoft.com/office/drawing/2014/main" id="{133208AC-16D0-4E67-96AE-AD218F99F8DF}"/>
                </a:ext>
              </a:extLst>
            </p:cNvPr>
            <p:cNvSpPr/>
            <p:nvPr/>
          </p:nvSpPr>
          <p:spPr>
            <a:xfrm>
              <a:off x="5315475" y="2519000"/>
              <a:ext cx="159375" cy="11875"/>
            </a:xfrm>
            <a:custGeom>
              <a:avLst/>
              <a:gdLst/>
              <a:ahLst/>
              <a:cxnLst/>
              <a:rect l="l" t="t" r="r" b="b"/>
              <a:pathLst>
                <a:path w="6375" h="475" extrusionOk="0">
                  <a:moveTo>
                    <a:pt x="5760" y="0"/>
                  </a:moveTo>
                  <a:cubicBezTo>
                    <a:pt x="5179" y="0"/>
                    <a:pt x="4239" y="34"/>
                    <a:pt x="3180" y="98"/>
                  </a:cubicBezTo>
                  <a:cubicBezTo>
                    <a:pt x="1422" y="203"/>
                    <a:pt x="0" y="352"/>
                    <a:pt x="6" y="429"/>
                  </a:cubicBezTo>
                  <a:cubicBezTo>
                    <a:pt x="8" y="460"/>
                    <a:pt x="234" y="475"/>
                    <a:pt x="617" y="475"/>
                  </a:cubicBezTo>
                  <a:cubicBezTo>
                    <a:pt x="1198" y="475"/>
                    <a:pt x="2137" y="441"/>
                    <a:pt x="3197" y="377"/>
                  </a:cubicBezTo>
                  <a:cubicBezTo>
                    <a:pt x="4954" y="272"/>
                    <a:pt x="6375" y="123"/>
                    <a:pt x="6371" y="46"/>
                  </a:cubicBezTo>
                  <a:cubicBezTo>
                    <a:pt x="6369" y="15"/>
                    <a:pt x="6142" y="0"/>
                    <a:pt x="5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606;p47">
              <a:extLst>
                <a:ext uri="{FF2B5EF4-FFF2-40B4-BE49-F238E27FC236}">
                  <a16:creationId xmlns:a16="http://schemas.microsoft.com/office/drawing/2014/main" id="{52837E3C-6BB1-48F1-BB88-EB62FF4BE516}"/>
                </a:ext>
              </a:extLst>
            </p:cNvPr>
            <p:cNvSpPr/>
            <p:nvPr/>
          </p:nvSpPr>
          <p:spPr>
            <a:xfrm>
              <a:off x="6186000" y="3078700"/>
              <a:ext cx="999925" cy="961475"/>
            </a:xfrm>
            <a:custGeom>
              <a:avLst/>
              <a:gdLst/>
              <a:ahLst/>
              <a:cxnLst/>
              <a:rect l="l" t="t" r="r" b="b"/>
              <a:pathLst>
                <a:path w="39997" h="38459" extrusionOk="0">
                  <a:moveTo>
                    <a:pt x="29025" y="0"/>
                  </a:moveTo>
                  <a:cubicBezTo>
                    <a:pt x="20493" y="0"/>
                    <a:pt x="7138" y="2821"/>
                    <a:pt x="7138" y="2821"/>
                  </a:cubicBezTo>
                  <a:cubicBezTo>
                    <a:pt x="7138" y="2821"/>
                    <a:pt x="1" y="35356"/>
                    <a:pt x="313" y="35628"/>
                  </a:cubicBezTo>
                  <a:cubicBezTo>
                    <a:pt x="2676" y="37693"/>
                    <a:pt x="38384" y="38459"/>
                    <a:pt x="38384" y="38459"/>
                  </a:cubicBezTo>
                  <a:cubicBezTo>
                    <a:pt x="38384" y="38459"/>
                    <a:pt x="39996" y="3992"/>
                    <a:pt x="35034" y="985"/>
                  </a:cubicBezTo>
                  <a:cubicBezTo>
                    <a:pt x="33859" y="272"/>
                    <a:pt x="31675" y="0"/>
                    <a:pt x="29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607;p47">
              <a:extLst>
                <a:ext uri="{FF2B5EF4-FFF2-40B4-BE49-F238E27FC236}">
                  <a16:creationId xmlns:a16="http://schemas.microsoft.com/office/drawing/2014/main" id="{61A16622-4FA9-4572-8DBF-2274995D9580}"/>
                </a:ext>
              </a:extLst>
            </p:cNvPr>
            <p:cNvSpPr/>
            <p:nvPr/>
          </p:nvSpPr>
          <p:spPr>
            <a:xfrm>
              <a:off x="6942525" y="3953200"/>
              <a:ext cx="206625" cy="12700"/>
            </a:xfrm>
            <a:custGeom>
              <a:avLst/>
              <a:gdLst/>
              <a:ahLst/>
              <a:cxnLst/>
              <a:rect l="l" t="t" r="r" b="b"/>
              <a:pathLst>
                <a:path w="8265" h="508" extrusionOk="0">
                  <a:moveTo>
                    <a:pt x="689" y="0"/>
                  </a:moveTo>
                  <a:cubicBezTo>
                    <a:pt x="257" y="0"/>
                    <a:pt x="6" y="14"/>
                    <a:pt x="5" y="42"/>
                  </a:cubicBezTo>
                  <a:cubicBezTo>
                    <a:pt x="0" y="119"/>
                    <a:pt x="1845" y="277"/>
                    <a:pt x="4125" y="393"/>
                  </a:cubicBezTo>
                  <a:cubicBezTo>
                    <a:pt x="5565" y="467"/>
                    <a:pt x="6834" y="507"/>
                    <a:pt x="7575" y="507"/>
                  </a:cubicBezTo>
                  <a:cubicBezTo>
                    <a:pt x="8007" y="507"/>
                    <a:pt x="8259" y="493"/>
                    <a:pt x="8260" y="465"/>
                  </a:cubicBezTo>
                  <a:cubicBezTo>
                    <a:pt x="8264" y="388"/>
                    <a:pt x="6420" y="230"/>
                    <a:pt x="4139" y="114"/>
                  </a:cubicBezTo>
                  <a:cubicBezTo>
                    <a:pt x="2699" y="40"/>
                    <a:pt x="1429" y="0"/>
                    <a:pt x="6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608;p47">
              <a:extLst>
                <a:ext uri="{FF2B5EF4-FFF2-40B4-BE49-F238E27FC236}">
                  <a16:creationId xmlns:a16="http://schemas.microsoft.com/office/drawing/2014/main" id="{148E7D6C-5B11-405A-AE1F-BFA2DFDEEA6E}"/>
                </a:ext>
              </a:extLst>
            </p:cNvPr>
            <p:cNvSpPr/>
            <p:nvPr/>
          </p:nvSpPr>
          <p:spPr>
            <a:xfrm>
              <a:off x="7083150" y="3969450"/>
              <a:ext cx="9050" cy="70425"/>
            </a:xfrm>
            <a:custGeom>
              <a:avLst/>
              <a:gdLst/>
              <a:ahLst/>
              <a:cxnLst/>
              <a:rect l="l" t="t" r="r" b="b"/>
              <a:pathLst>
                <a:path w="362" h="2817" extrusionOk="0">
                  <a:moveTo>
                    <a:pt x="256" y="0"/>
                  </a:moveTo>
                  <a:cubicBezTo>
                    <a:pt x="179" y="0"/>
                    <a:pt x="82" y="625"/>
                    <a:pt x="42" y="1401"/>
                  </a:cubicBezTo>
                  <a:cubicBezTo>
                    <a:pt x="1" y="2178"/>
                    <a:pt x="29" y="2812"/>
                    <a:pt x="106" y="2816"/>
                  </a:cubicBezTo>
                  <a:cubicBezTo>
                    <a:pt x="107" y="2816"/>
                    <a:pt x="107" y="2816"/>
                    <a:pt x="107" y="2816"/>
                  </a:cubicBezTo>
                  <a:cubicBezTo>
                    <a:pt x="184" y="2816"/>
                    <a:pt x="279" y="2191"/>
                    <a:pt x="321" y="1415"/>
                  </a:cubicBezTo>
                  <a:cubicBezTo>
                    <a:pt x="362" y="638"/>
                    <a:pt x="334" y="5"/>
                    <a:pt x="257" y="0"/>
                  </a:cubicBezTo>
                  <a:cubicBezTo>
                    <a:pt x="256" y="0"/>
                    <a:pt x="256" y="0"/>
                    <a:pt x="2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609;p47">
              <a:extLst>
                <a:ext uri="{FF2B5EF4-FFF2-40B4-BE49-F238E27FC236}">
                  <a16:creationId xmlns:a16="http://schemas.microsoft.com/office/drawing/2014/main" id="{BE5B0CE1-9DB5-4534-8676-416488687CD9}"/>
                </a:ext>
              </a:extLst>
            </p:cNvPr>
            <p:cNvSpPr/>
            <p:nvPr/>
          </p:nvSpPr>
          <p:spPr>
            <a:xfrm>
              <a:off x="6971875" y="3959675"/>
              <a:ext cx="10475" cy="80300"/>
            </a:xfrm>
            <a:custGeom>
              <a:avLst/>
              <a:gdLst/>
              <a:ahLst/>
              <a:cxnLst/>
              <a:rect l="l" t="t" r="r" b="b"/>
              <a:pathLst>
                <a:path w="419" h="3212" extrusionOk="0">
                  <a:moveTo>
                    <a:pt x="85" y="1"/>
                  </a:moveTo>
                  <a:cubicBezTo>
                    <a:pt x="84" y="1"/>
                    <a:pt x="84" y="1"/>
                    <a:pt x="84" y="1"/>
                  </a:cubicBezTo>
                  <a:cubicBezTo>
                    <a:pt x="7" y="7"/>
                    <a:pt x="1" y="730"/>
                    <a:pt x="70" y="1617"/>
                  </a:cubicBezTo>
                  <a:cubicBezTo>
                    <a:pt x="138" y="2500"/>
                    <a:pt x="257" y="3211"/>
                    <a:pt x="333" y="3211"/>
                  </a:cubicBezTo>
                  <a:cubicBezTo>
                    <a:pt x="333" y="3211"/>
                    <a:pt x="334" y="3211"/>
                    <a:pt x="334" y="3211"/>
                  </a:cubicBezTo>
                  <a:cubicBezTo>
                    <a:pt x="413" y="3206"/>
                    <a:pt x="418" y="2482"/>
                    <a:pt x="349" y="1596"/>
                  </a:cubicBezTo>
                  <a:cubicBezTo>
                    <a:pt x="279" y="712"/>
                    <a:pt x="162"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610;p47">
              <a:extLst>
                <a:ext uri="{FF2B5EF4-FFF2-40B4-BE49-F238E27FC236}">
                  <a16:creationId xmlns:a16="http://schemas.microsoft.com/office/drawing/2014/main" id="{C0260AA6-1090-4EEC-B48B-1A3E72C34DBE}"/>
                </a:ext>
              </a:extLst>
            </p:cNvPr>
            <p:cNvSpPr/>
            <p:nvPr/>
          </p:nvSpPr>
          <p:spPr>
            <a:xfrm>
              <a:off x="6330325" y="5383350"/>
              <a:ext cx="392225" cy="90225"/>
            </a:xfrm>
            <a:custGeom>
              <a:avLst/>
              <a:gdLst/>
              <a:ahLst/>
              <a:cxnLst/>
              <a:rect l="l" t="t" r="r" b="b"/>
              <a:pathLst>
                <a:path w="15689" h="3609" extrusionOk="0">
                  <a:moveTo>
                    <a:pt x="15673" y="1"/>
                  </a:moveTo>
                  <a:lnTo>
                    <a:pt x="7196" y="164"/>
                  </a:lnTo>
                  <a:lnTo>
                    <a:pt x="7180" y="1229"/>
                  </a:lnTo>
                  <a:cubicBezTo>
                    <a:pt x="7180" y="1229"/>
                    <a:pt x="1" y="2850"/>
                    <a:pt x="1740" y="3377"/>
                  </a:cubicBezTo>
                  <a:cubicBezTo>
                    <a:pt x="2310" y="3549"/>
                    <a:pt x="3944" y="3609"/>
                    <a:pt x="5902" y="3609"/>
                  </a:cubicBezTo>
                  <a:cubicBezTo>
                    <a:pt x="9304" y="3609"/>
                    <a:pt x="13685" y="3429"/>
                    <a:pt x="15165" y="3345"/>
                  </a:cubicBezTo>
                  <a:lnTo>
                    <a:pt x="15689" y="3311"/>
                  </a:lnTo>
                  <a:lnTo>
                    <a:pt x="156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611;p47">
              <a:extLst>
                <a:ext uri="{FF2B5EF4-FFF2-40B4-BE49-F238E27FC236}">
                  <a16:creationId xmlns:a16="http://schemas.microsoft.com/office/drawing/2014/main" id="{B4DAEBD1-994E-4CA7-9C5A-3AC5A29292E2}"/>
                </a:ext>
              </a:extLst>
            </p:cNvPr>
            <p:cNvSpPr/>
            <p:nvPr/>
          </p:nvSpPr>
          <p:spPr>
            <a:xfrm>
              <a:off x="6646175" y="5406500"/>
              <a:ext cx="76375" cy="60700"/>
            </a:xfrm>
            <a:custGeom>
              <a:avLst/>
              <a:gdLst/>
              <a:ahLst/>
              <a:cxnLst/>
              <a:rect l="l" t="t" r="r" b="b"/>
              <a:pathLst>
                <a:path w="3055" h="2428" extrusionOk="0">
                  <a:moveTo>
                    <a:pt x="2841" y="1"/>
                  </a:moveTo>
                  <a:cubicBezTo>
                    <a:pt x="2202" y="1"/>
                    <a:pt x="1586" y="228"/>
                    <a:pt x="1077" y="625"/>
                  </a:cubicBezTo>
                  <a:cubicBezTo>
                    <a:pt x="508" y="1071"/>
                    <a:pt x="124" y="1713"/>
                    <a:pt x="0" y="2427"/>
                  </a:cubicBezTo>
                  <a:lnTo>
                    <a:pt x="3055" y="2371"/>
                  </a:lnTo>
                  <a:lnTo>
                    <a:pt x="3052" y="9"/>
                  </a:lnTo>
                  <a:cubicBezTo>
                    <a:pt x="2981" y="4"/>
                    <a:pt x="2911" y="1"/>
                    <a:pt x="2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612;p47">
              <a:extLst>
                <a:ext uri="{FF2B5EF4-FFF2-40B4-BE49-F238E27FC236}">
                  <a16:creationId xmlns:a16="http://schemas.microsoft.com/office/drawing/2014/main" id="{98914763-F8B3-46E8-BF84-B64B831813AA}"/>
                </a:ext>
              </a:extLst>
            </p:cNvPr>
            <p:cNvSpPr/>
            <p:nvPr/>
          </p:nvSpPr>
          <p:spPr>
            <a:xfrm>
              <a:off x="6359550" y="5436850"/>
              <a:ext cx="363325" cy="36275"/>
            </a:xfrm>
            <a:custGeom>
              <a:avLst/>
              <a:gdLst/>
              <a:ahLst/>
              <a:cxnLst/>
              <a:rect l="l" t="t" r="r" b="b"/>
              <a:pathLst>
                <a:path w="14533" h="1451" extrusionOk="0">
                  <a:moveTo>
                    <a:pt x="2516" y="1"/>
                  </a:moveTo>
                  <a:cubicBezTo>
                    <a:pt x="2516" y="1"/>
                    <a:pt x="1" y="729"/>
                    <a:pt x="314" y="1142"/>
                  </a:cubicBezTo>
                  <a:cubicBezTo>
                    <a:pt x="473" y="1350"/>
                    <a:pt x="2998" y="1451"/>
                    <a:pt x="6009" y="1451"/>
                  </a:cubicBezTo>
                  <a:cubicBezTo>
                    <a:pt x="8978" y="1451"/>
                    <a:pt x="12420" y="1353"/>
                    <a:pt x="14533" y="1165"/>
                  </a:cubicBezTo>
                  <a:lnTo>
                    <a:pt x="14520" y="976"/>
                  </a:lnTo>
                  <a:lnTo>
                    <a:pt x="3265" y="1087"/>
                  </a:lnTo>
                  <a:cubicBezTo>
                    <a:pt x="3265" y="1087"/>
                    <a:pt x="3009" y="20"/>
                    <a:pt x="2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613;p47">
              <a:extLst>
                <a:ext uri="{FF2B5EF4-FFF2-40B4-BE49-F238E27FC236}">
                  <a16:creationId xmlns:a16="http://schemas.microsoft.com/office/drawing/2014/main" id="{9D00C344-53F5-48DB-87F9-BC385DC748AD}"/>
                </a:ext>
              </a:extLst>
            </p:cNvPr>
            <p:cNvSpPr/>
            <p:nvPr/>
          </p:nvSpPr>
          <p:spPr>
            <a:xfrm>
              <a:off x="6365525" y="5459500"/>
              <a:ext cx="358550" cy="5275"/>
            </a:xfrm>
            <a:custGeom>
              <a:avLst/>
              <a:gdLst/>
              <a:ahLst/>
              <a:cxnLst/>
              <a:rect l="l" t="t" r="r" b="b"/>
              <a:pathLst>
                <a:path w="14342" h="211" extrusionOk="0">
                  <a:moveTo>
                    <a:pt x="14258" y="0"/>
                  </a:moveTo>
                  <a:cubicBezTo>
                    <a:pt x="14240" y="0"/>
                    <a:pt x="14219" y="1"/>
                    <a:pt x="14195" y="1"/>
                  </a:cubicBezTo>
                  <a:lnTo>
                    <a:pt x="13776" y="7"/>
                  </a:lnTo>
                  <a:cubicBezTo>
                    <a:pt x="13359" y="16"/>
                    <a:pt x="12846" y="28"/>
                    <a:pt x="12241" y="42"/>
                  </a:cubicBezTo>
                  <a:cubicBezTo>
                    <a:pt x="10943" y="73"/>
                    <a:pt x="9151" y="104"/>
                    <a:pt x="7172" y="108"/>
                  </a:cubicBezTo>
                  <a:cubicBezTo>
                    <a:pt x="7017" y="108"/>
                    <a:pt x="6864" y="108"/>
                    <a:pt x="6713" y="108"/>
                  </a:cubicBezTo>
                  <a:cubicBezTo>
                    <a:pt x="4916" y="108"/>
                    <a:pt x="3297" y="86"/>
                    <a:pt x="2101" y="63"/>
                  </a:cubicBezTo>
                  <a:cubicBezTo>
                    <a:pt x="1495" y="52"/>
                    <a:pt x="983" y="42"/>
                    <a:pt x="564" y="33"/>
                  </a:cubicBezTo>
                  <a:lnTo>
                    <a:pt x="147" y="29"/>
                  </a:lnTo>
                  <a:cubicBezTo>
                    <a:pt x="51" y="29"/>
                    <a:pt x="1" y="30"/>
                    <a:pt x="1" y="35"/>
                  </a:cubicBezTo>
                  <a:cubicBezTo>
                    <a:pt x="1" y="37"/>
                    <a:pt x="51" y="43"/>
                    <a:pt x="145" y="50"/>
                  </a:cubicBezTo>
                  <a:lnTo>
                    <a:pt x="564" y="74"/>
                  </a:lnTo>
                  <a:lnTo>
                    <a:pt x="2100" y="136"/>
                  </a:lnTo>
                  <a:cubicBezTo>
                    <a:pt x="3328" y="176"/>
                    <a:pt x="5003" y="211"/>
                    <a:pt x="6859" y="211"/>
                  </a:cubicBezTo>
                  <a:cubicBezTo>
                    <a:pt x="6963" y="211"/>
                    <a:pt x="7067" y="211"/>
                    <a:pt x="7172" y="210"/>
                  </a:cubicBezTo>
                  <a:cubicBezTo>
                    <a:pt x="9153" y="206"/>
                    <a:pt x="10945" y="163"/>
                    <a:pt x="12244" y="115"/>
                  </a:cubicBezTo>
                  <a:lnTo>
                    <a:pt x="13779" y="46"/>
                  </a:lnTo>
                  <a:lnTo>
                    <a:pt x="14197" y="21"/>
                  </a:lnTo>
                  <a:cubicBezTo>
                    <a:pt x="14291" y="14"/>
                    <a:pt x="14341" y="8"/>
                    <a:pt x="14341" y="5"/>
                  </a:cubicBezTo>
                  <a:cubicBezTo>
                    <a:pt x="14341" y="2"/>
                    <a:pt x="14313" y="0"/>
                    <a:pt x="14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614;p47">
              <a:extLst>
                <a:ext uri="{FF2B5EF4-FFF2-40B4-BE49-F238E27FC236}">
                  <a16:creationId xmlns:a16="http://schemas.microsoft.com/office/drawing/2014/main" id="{4C352725-F249-48F6-A0AF-FC805BF3B9C1}"/>
                </a:ext>
              </a:extLst>
            </p:cNvPr>
            <p:cNvSpPr/>
            <p:nvPr/>
          </p:nvSpPr>
          <p:spPr>
            <a:xfrm>
              <a:off x="6420425" y="5435025"/>
              <a:ext cx="21900" cy="33075"/>
            </a:xfrm>
            <a:custGeom>
              <a:avLst/>
              <a:gdLst/>
              <a:ahLst/>
              <a:cxnLst/>
              <a:rect l="l" t="t" r="r" b="b"/>
              <a:pathLst>
                <a:path w="876" h="1323" extrusionOk="0">
                  <a:moveTo>
                    <a:pt x="24" y="1"/>
                  </a:moveTo>
                  <a:cubicBezTo>
                    <a:pt x="20" y="1"/>
                    <a:pt x="18" y="2"/>
                    <a:pt x="17" y="3"/>
                  </a:cubicBezTo>
                  <a:cubicBezTo>
                    <a:pt x="1" y="29"/>
                    <a:pt x="317" y="217"/>
                    <a:pt x="543" y="591"/>
                  </a:cubicBezTo>
                  <a:cubicBezTo>
                    <a:pt x="773" y="958"/>
                    <a:pt x="798" y="1323"/>
                    <a:pt x="829" y="1323"/>
                  </a:cubicBezTo>
                  <a:cubicBezTo>
                    <a:pt x="829" y="1323"/>
                    <a:pt x="829" y="1323"/>
                    <a:pt x="830" y="1323"/>
                  </a:cubicBezTo>
                  <a:cubicBezTo>
                    <a:pt x="830" y="1323"/>
                    <a:pt x="830" y="1323"/>
                    <a:pt x="830" y="1323"/>
                  </a:cubicBezTo>
                  <a:cubicBezTo>
                    <a:pt x="857" y="1323"/>
                    <a:pt x="875" y="930"/>
                    <a:pt x="630" y="537"/>
                  </a:cubicBezTo>
                  <a:cubicBezTo>
                    <a:pt x="403" y="164"/>
                    <a:pt x="73"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615;p47">
              <a:extLst>
                <a:ext uri="{FF2B5EF4-FFF2-40B4-BE49-F238E27FC236}">
                  <a16:creationId xmlns:a16="http://schemas.microsoft.com/office/drawing/2014/main" id="{6FEA4A7B-BCE5-4475-AE15-22B4CBA19C09}"/>
                </a:ext>
              </a:extLst>
            </p:cNvPr>
            <p:cNvSpPr/>
            <p:nvPr/>
          </p:nvSpPr>
          <p:spPr>
            <a:xfrm>
              <a:off x="6495700" y="5413850"/>
              <a:ext cx="12425" cy="17650"/>
            </a:xfrm>
            <a:custGeom>
              <a:avLst/>
              <a:gdLst/>
              <a:ahLst/>
              <a:cxnLst/>
              <a:rect l="l" t="t" r="r" b="b"/>
              <a:pathLst>
                <a:path w="497" h="706" extrusionOk="0">
                  <a:moveTo>
                    <a:pt x="29" y="1"/>
                  </a:moveTo>
                  <a:cubicBezTo>
                    <a:pt x="27" y="1"/>
                    <a:pt x="26" y="1"/>
                    <a:pt x="24" y="2"/>
                  </a:cubicBezTo>
                  <a:cubicBezTo>
                    <a:pt x="0" y="17"/>
                    <a:pt x="82" y="186"/>
                    <a:pt x="206" y="381"/>
                  </a:cubicBezTo>
                  <a:cubicBezTo>
                    <a:pt x="323" y="566"/>
                    <a:pt x="437" y="705"/>
                    <a:pt x="468" y="705"/>
                  </a:cubicBezTo>
                  <a:cubicBezTo>
                    <a:pt x="470" y="705"/>
                    <a:pt x="471" y="705"/>
                    <a:pt x="473" y="704"/>
                  </a:cubicBezTo>
                  <a:cubicBezTo>
                    <a:pt x="496" y="689"/>
                    <a:pt x="415" y="520"/>
                    <a:pt x="291" y="325"/>
                  </a:cubicBezTo>
                  <a:cubicBezTo>
                    <a:pt x="174" y="141"/>
                    <a:pt x="60"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616;p47">
              <a:extLst>
                <a:ext uri="{FF2B5EF4-FFF2-40B4-BE49-F238E27FC236}">
                  <a16:creationId xmlns:a16="http://schemas.microsoft.com/office/drawing/2014/main" id="{F9C5D7F8-CE2F-4E55-AC42-89A02F8D4817}"/>
                </a:ext>
              </a:extLst>
            </p:cNvPr>
            <p:cNvSpPr/>
            <p:nvPr/>
          </p:nvSpPr>
          <p:spPr>
            <a:xfrm>
              <a:off x="6510900" y="5410475"/>
              <a:ext cx="14200" cy="12000"/>
            </a:xfrm>
            <a:custGeom>
              <a:avLst/>
              <a:gdLst/>
              <a:ahLst/>
              <a:cxnLst/>
              <a:rect l="l" t="t" r="r" b="b"/>
              <a:pathLst>
                <a:path w="568" h="480" extrusionOk="0">
                  <a:moveTo>
                    <a:pt x="28" y="0"/>
                  </a:moveTo>
                  <a:cubicBezTo>
                    <a:pt x="24" y="0"/>
                    <a:pt x="21" y="1"/>
                    <a:pt x="19" y="3"/>
                  </a:cubicBezTo>
                  <a:cubicBezTo>
                    <a:pt x="1" y="24"/>
                    <a:pt x="103" y="148"/>
                    <a:pt x="249" y="279"/>
                  </a:cubicBezTo>
                  <a:cubicBezTo>
                    <a:pt x="381" y="396"/>
                    <a:pt x="502" y="480"/>
                    <a:pt x="540" y="480"/>
                  </a:cubicBezTo>
                  <a:cubicBezTo>
                    <a:pt x="544" y="480"/>
                    <a:pt x="547" y="479"/>
                    <a:pt x="549" y="477"/>
                  </a:cubicBezTo>
                  <a:cubicBezTo>
                    <a:pt x="567" y="456"/>
                    <a:pt x="464" y="332"/>
                    <a:pt x="318" y="201"/>
                  </a:cubicBezTo>
                  <a:cubicBezTo>
                    <a:pt x="187" y="84"/>
                    <a:pt x="65"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617;p47">
              <a:extLst>
                <a:ext uri="{FF2B5EF4-FFF2-40B4-BE49-F238E27FC236}">
                  <a16:creationId xmlns:a16="http://schemas.microsoft.com/office/drawing/2014/main" id="{23484FF4-732E-44D9-B294-0EB435F10B89}"/>
                </a:ext>
              </a:extLst>
            </p:cNvPr>
            <p:cNvSpPr/>
            <p:nvPr/>
          </p:nvSpPr>
          <p:spPr>
            <a:xfrm>
              <a:off x="6513300" y="5401250"/>
              <a:ext cx="22125" cy="2625"/>
            </a:xfrm>
            <a:custGeom>
              <a:avLst/>
              <a:gdLst/>
              <a:ahLst/>
              <a:cxnLst/>
              <a:rect l="l" t="t" r="r" b="b"/>
              <a:pathLst>
                <a:path w="885" h="105" extrusionOk="0">
                  <a:moveTo>
                    <a:pt x="500" y="1"/>
                  </a:moveTo>
                  <a:cubicBezTo>
                    <a:pt x="481" y="1"/>
                    <a:pt x="461" y="1"/>
                    <a:pt x="442" y="1"/>
                  </a:cubicBezTo>
                  <a:cubicBezTo>
                    <a:pt x="197" y="6"/>
                    <a:pt x="0" y="30"/>
                    <a:pt x="0" y="58"/>
                  </a:cubicBezTo>
                  <a:cubicBezTo>
                    <a:pt x="0" y="85"/>
                    <a:pt x="174" y="104"/>
                    <a:pt x="397" y="104"/>
                  </a:cubicBezTo>
                  <a:cubicBezTo>
                    <a:pt x="412" y="104"/>
                    <a:pt x="427" y="104"/>
                    <a:pt x="443" y="104"/>
                  </a:cubicBezTo>
                  <a:cubicBezTo>
                    <a:pt x="686" y="101"/>
                    <a:pt x="884" y="76"/>
                    <a:pt x="884" y="48"/>
                  </a:cubicBezTo>
                  <a:cubicBezTo>
                    <a:pt x="883" y="22"/>
                    <a:pt x="717" y="1"/>
                    <a:pt x="5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618;p47">
              <a:extLst>
                <a:ext uri="{FF2B5EF4-FFF2-40B4-BE49-F238E27FC236}">
                  <a16:creationId xmlns:a16="http://schemas.microsoft.com/office/drawing/2014/main" id="{1B0A37E5-7A26-4C1A-93B3-0EC2C34B014F}"/>
                </a:ext>
              </a:extLst>
            </p:cNvPr>
            <p:cNvSpPr/>
            <p:nvPr/>
          </p:nvSpPr>
          <p:spPr>
            <a:xfrm>
              <a:off x="6513950" y="5388125"/>
              <a:ext cx="25400" cy="3950"/>
            </a:xfrm>
            <a:custGeom>
              <a:avLst/>
              <a:gdLst/>
              <a:ahLst/>
              <a:cxnLst/>
              <a:rect l="l" t="t" r="r" b="b"/>
              <a:pathLst>
                <a:path w="1016" h="158" extrusionOk="0">
                  <a:moveTo>
                    <a:pt x="972" y="1"/>
                  </a:moveTo>
                  <a:cubicBezTo>
                    <a:pt x="899" y="1"/>
                    <a:pt x="719" y="34"/>
                    <a:pt x="505" y="52"/>
                  </a:cubicBezTo>
                  <a:cubicBezTo>
                    <a:pt x="234" y="73"/>
                    <a:pt x="11" y="57"/>
                    <a:pt x="5" y="87"/>
                  </a:cubicBezTo>
                  <a:cubicBezTo>
                    <a:pt x="0" y="110"/>
                    <a:pt x="170" y="158"/>
                    <a:pt x="401" y="158"/>
                  </a:cubicBezTo>
                  <a:cubicBezTo>
                    <a:pt x="437" y="158"/>
                    <a:pt x="475" y="157"/>
                    <a:pt x="514" y="154"/>
                  </a:cubicBezTo>
                  <a:cubicBezTo>
                    <a:pt x="800" y="133"/>
                    <a:pt x="1015" y="35"/>
                    <a:pt x="1006" y="9"/>
                  </a:cubicBezTo>
                  <a:cubicBezTo>
                    <a:pt x="1003" y="3"/>
                    <a:pt x="992" y="1"/>
                    <a:pt x="9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619;p47">
              <a:extLst>
                <a:ext uri="{FF2B5EF4-FFF2-40B4-BE49-F238E27FC236}">
                  <a16:creationId xmlns:a16="http://schemas.microsoft.com/office/drawing/2014/main" id="{A4101F7B-0A87-47A6-B0AD-634CCE0C4C96}"/>
                </a:ext>
              </a:extLst>
            </p:cNvPr>
            <p:cNvSpPr/>
            <p:nvPr/>
          </p:nvSpPr>
          <p:spPr>
            <a:xfrm>
              <a:off x="6460075" y="5394050"/>
              <a:ext cx="40250" cy="22700"/>
            </a:xfrm>
            <a:custGeom>
              <a:avLst/>
              <a:gdLst/>
              <a:ahLst/>
              <a:cxnLst/>
              <a:rect l="l" t="t" r="r" b="b"/>
              <a:pathLst>
                <a:path w="1610" h="908" extrusionOk="0">
                  <a:moveTo>
                    <a:pt x="519" y="101"/>
                  </a:moveTo>
                  <a:cubicBezTo>
                    <a:pt x="624" y="101"/>
                    <a:pt x="728" y="118"/>
                    <a:pt x="816" y="143"/>
                  </a:cubicBezTo>
                  <a:cubicBezTo>
                    <a:pt x="997" y="197"/>
                    <a:pt x="1157" y="301"/>
                    <a:pt x="1281" y="444"/>
                  </a:cubicBezTo>
                  <a:cubicBezTo>
                    <a:pt x="1373" y="553"/>
                    <a:pt x="1428" y="656"/>
                    <a:pt x="1463" y="738"/>
                  </a:cubicBezTo>
                  <a:lnTo>
                    <a:pt x="1463" y="738"/>
                  </a:lnTo>
                  <a:cubicBezTo>
                    <a:pt x="1371" y="729"/>
                    <a:pt x="1238" y="714"/>
                    <a:pt x="1077" y="686"/>
                  </a:cubicBezTo>
                  <a:cubicBezTo>
                    <a:pt x="887" y="652"/>
                    <a:pt x="700" y="603"/>
                    <a:pt x="518" y="541"/>
                  </a:cubicBezTo>
                  <a:cubicBezTo>
                    <a:pt x="417" y="503"/>
                    <a:pt x="301" y="468"/>
                    <a:pt x="213" y="410"/>
                  </a:cubicBezTo>
                  <a:cubicBezTo>
                    <a:pt x="116" y="354"/>
                    <a:pt x="82" y="252"/>
                    <a:pt x="169" y="188"/>
                  </a:cubicBezTo>
                  <a:cubicBezTo>
                    <a:pt x="268" y="125"/>
                    <a:pt x="394" y="101"/>
                    <a:pt x="519" y="101"/>
                  </a:cubicBezTo>
                  <a:close/>
                  <a:moveTo>
                    <a:pt x="535" y="1"/>
                  </a:moveTo>
                  <a:cubicBezTo>
                    <a:pt x="397" y="1"/>
                    <a:pt x="251" y="32"/>
                    <a:pt x="105" y="108"/>
                  </a:cubicBezTo>
                  <a:cubicBezTo>
                    <a:pt x="43" y="153"/>
                    <a:pt x="1" y="243"/>
                    <a:pt x="22" y="326"/>
                  </a:cubicBezTo>
                  <a:cubicBezTo>
                    <a:pt x="43" y="409"/>
                    <a:pt x="103" y="459"/>
                    <a:pt x="157" y="495"/>
                  </a:cubicBezTo>
                  <a:cubicBezTo>
                    <a:pt x="272" y="565"/>
                    <a:pt x="383" y="593"/>
                    <a:pt x="488" y="629"/>
                  </a:cubicBezTo>
                  <a:cubicBezTo>
                    <a:pt x="677" y="690"/>
                    <a:pt x="870" y="732"/>
                    <a:pt x="1066" y="757"/>
                  </a:cubicBezTo>
                  <a:cubicBezTo>
                    <a:pt x="1201" y="773"/>
                    <a:pt x="1316" y="779"/>
                    <a:pt x="1404" y="779"/>
                  </a:cubicBezTo>
                  <a:cubicBezTo>
                    <a:pt x="1432" y="779"/>
                    <a:pt x="1456" y="778"/>
                    <a:pt x="1479" y="777"/>
                  </a:cubicBezTo>
                  <a:lnTo>
                    <a:pt x="1479" y="777"/>
                  </a:lnTo>
                  <a:cubicBezTo>
                    <a:pt x="1509" y="857"/>
                    <a:pt x="1518" y="908"/>
                    <a:pt x="1527" y="908"/>
                  </a:cubicBezTo>
                  <a:cubicBezTo>
                    <a:pt x="1527" y="908"/>
                    <a:pt x="1528" y="908"/>
                    <a:pt x="1528" y="908"/>
                  </a:cubicBezTo>
                  <a:cubicBezTo>
                    <a:pt x="1535" y="906"/>
                    <a:pt x="1536" y="859"/>
                    <a:pt x="1517" y="775"/>
                  </a:cubicBezTo>
                  <a:lnTo>
                    <a:pt x="1517" y="775"/>
                  </a:lnTo>
                  <a:cubicBezTo>
                    <a:pt x="1577" y="771"/>
                    <a:pt x="1610" y="765"/>
                    <a:pt x="1610" y="760"/>
                  </a:cubicBezTo>
                  <a:cubicBezTo>
                    <a:pt x="1610" y="753"/>
                    <a:pt x="1574" y="749"/>
                    <a:pt x="1509" y="743"/>
                  </a:cubicBezTo>
                  <a:lnTo>
                    <a:pt x="1509" y="743"/>
                  </a:lnTo>
                  <a:cubicBezTo>
                    <a:pt x="1475" y="617"/>
                    <a:pt x="1416" y="500"/>
                    <a:pt x="1337" y="398"/>
                  </a:cubicBezTo>
                  <a:cubicBezTo>
                    <a:pt x="1198" y="206"/>
                    <a:pt x="890" y="1"/>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620;p47">
              <a:extLst>
                <a:ext uri="{FF2B5EF4-FFF2-40B4-BE49-F238E27FC236}">
                  <a16:creationId xmlns:a16="http://schemas.microsoft.com/office/drawing/2014/main" id="{73D96D2D-CA55-4256-A3B4-8B8F0CFD6720}"/>
                </a:ext>
              </a:extLst>
            </p:cNvPr>
            <p:cNvSpPr/>
            <p:nvPr/>
          </p:nvSpPr>
          <p:spPr>
            <a:xfrm>
              <a:off x="6494575" y="5387425"/>
              <a:ext cx="20325" cy="26300"/>
            </a:xfrm>
            <a:custGeom>
              <a:avLst/>
              <a:gdLst/>
              <a:ahLst/>
              <a:cxnLst/>
              <a:rect l="l" t="t" r="r" b="b"/>
              <a:pathLst>
                <a:path w="813" h="1052" extrusionOk="0">
                  <a:moveTo>
                    <a:pt x="606" y="0"/>
                  </a:moveTo>
                  <a:cubicBezTo>
                    <a:pt x="385" y="0"/>
                    <a:pt x="266" y="160"/>
                    <a:pt x="173" y="278"/>
                  </a:cubicBezTo>
                  <a:cubicBezTo>
                    <a:pt x="93" y="396"/>
                    <a:pt x="43" y="532"/>
                    <a:pt x="26" y="675"/>
                  </a:cubicBezTo>
                  <a:cubicBezTo>
                    <a:pt x="1" y="914"/>
                    <a:pt x="78" y="1052"/>
                    <a:pt x="88" y="1052"/>
                  </a:cubicBezTo>
                  <a:cubicBezTo>
                    <a:pt x="89" y="1052"/>
                    <a:pt x="89" y="1052"/>
                    <a:pt x="89" y="1052"/>
                  </a:cubicBezTo>
                  <a:cubicBezTo>
                    <a:pt x="107" y="1048"/>
                    <a:pt x="57" y="907"/>
                    <a:pt x="97" y="685"/>
                  </a:cubicBezTo>
                  <a:cubicBezTo>
                    <a:pt x="123" y="559"/>
                    <a:pt x="175" y="438"/>
                    <a:pt x="251" y="332"/>
                  </a:cubicBezTo>
                  <a:cubicBezTo>
                    <a:pt x="330" y="229"/>
                    <a:pt x="459" y="100"/>
                    <a:pt x="590" y="100"/>
                  </a:cubicBezTo>
                  <a:cubicBezTo>
                    <a:pt x="596" y="100"/>
                    <a:pt x="602" y="100"/>
                    <a:pt x="607" y="101"/>
                  </a:cubicBezTo>
                  <a:cubicBezTo>
                    <a:pt x="744" y="126"/>
                    <a:pt x="693" y="332"/>
                    <a:pt x="619" y="446"/>
                  </a:cubicBezTo>
                  <a:cubicBezTo>
                    <a:pt x="555" y="563"/>
                    <a:pt x="480" y="672"/>
                    <a:pt x="392" y="774"/>
                  </a:cubicBezTo>
                  <a:cubicBezTo>
                    <a:pt x="242" y="945"/>
                    <a:pt x="126" y="1029"/>
                    <a:pt x="134" y="1043"/>
                  </a:cubicBezTo>
                  <a:cubicBezTo>
                    <a:pt x="134" y="1044"/>
                    <a:pt x="135" y="1044"/>
                    <a:pt x="137" y="1044"/>
                  </a:cubicBezTo>
                  <a:cubicBezTo>
                    <a:pt x="159" y="1044"/>
                    <a:pt x="286" y="978"/>
                    <a:pt x="444" y="823"/>
                  </a:cubicBezTo>
                  <a:cubicBezTo>
                    <a:pt x="544" y="724"/>
                    <a:pt x="630" y="613"/>
                    <a:pt x="700" y="494"/>
                  </a:cubicBezTo>
                  <a:cubicBezTo>
                    <a:pt x="740" y="428"/>
                    <a:pt x="783" y="347"/>
                    <a:pt x="793" y="251"/>
                  </a:cubicBezTo>
                  <a:cubicBezTo>
                    <a:pt x="813" y="160"/>
                    <a:pt x="751" y="16"/>
                    <a:pt x="626" y="1"/>
                  </a:cubicBezTo>
                  <a:cubicBezTo>
                    <a:pt x="619" y="1"/>
                    <a:pt x="613" y="0"/>
                    <a:pt x="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621;p47">
              <a:extLst>
                <a:ext uri="{FF2B5EF4-FFF2-40B4-BE49-F238E27FC236}">
                  <a16:creationId xmlns:a16="http://schemas.microsoft.com/office/drawing/2014/main" id="{D6BDF79E-5096-4583-85E0-514FA766FE4A}"/>
                </a:ext>
              </a:extLst>
            </p:cNvPr>
            <p:cNvSpPr/>
            <p:nvPr/>
          </p:nvSpPr>
          <p:spPr>
            <a:xfrm>
              <a:off x="6650325" y="5404350"/>
              <a:ext cx="75150" cy="61325"/>
            </a:xfrm>
            <a:custGeom>
              <a:avLst/>
              <a:gdLst/>
              <a:ahLst/>
              <a:cxnLst/>
              <a:rect l="l" t="t" r="r" b="b"/>
              <a:pathLst>
                <a:path w="3006" h="2453" extrusionOk="0">
                  <a:moveTo>
                    <a:pt x="2551" y="1"/>
                  </a:moveTo>
                  <a:cubicBezTo>
                    <a:pt x="2492" y="1"/>
                    <a:pt x="2433" y="3"/>
                    <a:pt x="2373" y="8"/>
                  </a:cubicBezTo>
                  <a:cubicBezTo>
                    <a:pt x="1984" y="33"/>
                    <a:pt x="1432" y="182"/>
                    <a:pt x="956" y="565"/>
                  </a:cubicBezTo>
                  <a:cubicBezTo>
                    <a:pt x="479" y="945"/>
                    <a:pt x="211" y="1450"/>
                    <a:pt x="101" y="1825"/>
                  </a:cubicBezTo>
                  <a:cubicBezTo>
                    <a:pt x="55" y="1974"/>
                    <a:pt x="24" y="2127"/>
                    <a:pt x="10" y="2281"/>
                  </a:cubicBezTo>
                  <a:cubicBezTo>
                    <a:pt x="0" y="2391"/>
                    <a:pt x="3" y="2453"/>
                    <a:pt x="10" y="2453"/>
                  </a:cubicBezTo>
                  <a:cubicBezTo>
                    <a:pt x="10" y="2453"/>
                    <a:pt x="10" y="2453"/>
                    <a:pt x="10" y="2453"/>
                  </a:cubicBezTo>
                  <a:cubicBezTo>
                    <a:pt x="28" y="2453"/>
                    <a:pt x="41" y="2210"/>
                    <a:pt x="169" y="1849"/>
                  </a:cubicBezTo>
                  <a:cubicBezTo>
                    <a:pt x="294" y="1489"/>
                    <a:pt x="562" y="1010"/>
                    <a:pt x="1019" y="645"/>
                  </a:cubicBezTo>
                  <a:cubicBezTo>
                    <a:pt x="1477" y="279"/>
                    <a:pt x="2002" y="125"/>
                    <a:pt x="2380" y="81"/>
                  </a:cubicBezTo>
                  <a:cubicBezTo>
                    <a:pt x="2527" y="64"/>
                    <a:pt x="2653" y="60"/>
                    <a:pt x="2753" y="60"/>
                  </a:cubicBezTo>
                  <a:cubicBezTo>
                    <a:pt x="2856" y="60"/>
                    <a:pt x="2931" y="64"/>
                    <a:pt x="2971" y="64"/>
                  </a:cubicBezTo>
                  <a:cubicBezTo>
                    <a:pt x="2992" y="64"/>
                    <a:pt x="3004" y="63"/>
                    <a:pt x="3004" y="59"/>
                  </a:cubicBezTo>
                  <a:cubicBezTo>
                    <a:pt x="3005" y="53"/>
                    <a:pt x="2948" y="36"/>
                    <a:pt x="2838" y="19"/>
                  </a:cubicBezTo>
                  <a:cubicBezTo>
                    <a:pt x="2744" y="7"/>
                    <a:pt x="2648"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622;p47">
              <a:extLst>
                <a:ext uri="{FF2B5EF4-FFF2-40B4-BE49-F238E27FC236}">
                  <a16:creationId xmlns:a16="http://schemas.microsoft.com/office/drawing/2014/main" id="{839BFD32-029B-4E0C-A878-67CDA42D8410}"/>
                </a:ext>
              </a:extLst>
            </p:cNvPr>
            <p:cNvSpPr/>
            <p:nvPr/>
          </p:nvSpPr>
          <p:spPr>
            <a:xfrm>
              <a:off x="6561800" y="5439400"/>
              <a:ext cx="61950" cy="3400"/>
            </a:xfrm>
            <a:custGeom>
              <a:avLst/>
              <a:gdLst/>
              <a:ahLst/>
              <a:cxnLst/>
              <a:rect l="l" t="t" r="r" b="b"/>
              <a:pathLst>
                <a:path w="2478" h="136" extrusionOk="0">
                  <a:moveTo>
                    <a:pt x="2373" y="1"/>
                  </a:moveTo>
                  <a:cubicBezTo>
                    <a:pt x="2184" y="1"/>
                    <a:pt x="1748" y="26"/>
                    <a:pt x="1238" y="32"/>
                  </a:cubicBezTo>
                  <a:cubicBezTo>
                    <a:pt x="1159" y="33"/>
                    <a:pt x="1080" y="34"/>
                    <a:pt x="1005" y="34"/>
                  </a:cubicBezTo>
                  <a:cubicBezTo>
                    <a:pt x="648" y="34"/>
                    <a:pt x="345" y="24"/>
                    <a:pt x="169" y="24"/>
                  </a:cubicBezTo>
                  <a:cubicBezTo>
                    <a:pt x="64" y="24"/>
                    <a:pt x="4" y="28"/>
                    <a:pt x="3" y="38"/>
                  </a:cubicBezTo>
                  <a:cubicBezTo>
                    <a:pt x="1" y="64"/>
                    <a:pt x="516" y="135"/>
                    <a:pt x="1167" y="135"/>
                  </a:cubicBezTo>
                  <a:cubicBezTo>
                    <a:pt x="1191" y="135"/>
                    <a:pt x="1216" y="135"/>
                    <a:pt x="1240" y="135"/>
                  </a:cubicBezTo>
                  <a:cubicBezTo>
                    <a:pt x="1927" y="128"/>
                    <a:pt x="2478" y="36"/>
                    <a:pt x="2473" y="11"/>
                  </a:cubicBezTo>
                  <a:cubicBezTo>
                    <a:pt x="2473" y="4"/>
                    <a:pt x="2437" y="1"/>
                    <a:pt x="23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623;p47">
              <a:extLst>
                <a:ext uri="{FF2B5EF4-FFF2-40B4-BE49-F238E27FC236}">
                  <a16:creationId xmlns:a16="http://schemas.microsoft.com/office/drawing/2014/main" id="{2EB0DA54-9A37-4953-B2F4-A131E933147A}"/>
                </a:ext>
              </a:extLst>
            </p:cNvPr>
            <p:cNvSpPr/>
            <p:nvPr/>
          </p:nvSpPr>
          <p:spPr>
            <a:xfrm>
              <a:off x="6658500" y="5439450"/>
              <a:ext cx="7075" cy="12150"/>
            </a:xfrm>
            <a:custGeom>
              <a:avLst/>
              <a:gdLst/>
              <a:ahLst/>
              <a:cxnLst/>
              <a:rect l="l" t="t" r="r" b="b"/>
              <a:pathLst>
                <a:path w="283" h="486" extrusionOk="0">
                  <a:moveTo>
                    <a:pt x="253" y="0"/>
                  </a:moveTo>
                  <a:cubicBezTo>
                    <a:pt x="221" y="0"/>
                    <a:pt x="127" y="75"/>
                    <a:pt x="67" y="206"/>
                  </a:cubicBezTo>
                  <a:cubicBezTo>
                    <a:pt x="1" y="352"/>
                    <a:pt x="16" y="483"/>
                    <a:pt x="44" y="485"/>
                  </a:cubicBezTo>
                  <a:cubicBezTo>
                    <a:pt x="44" y="485"/>
                    <a:pt x="44" y="485"/>
                    <a:pt x="45" y="485"/>
                  </a:cubicBezTo>
                  <a:cubicBezTo>
                    <a:pt x="73" y="485"/>
                    <a:pt x="105" y="374"/>
                    <a:pt x="161" y="248"/>
                  </a:cubicBezTo>
                  <a:cubicBezTo>
                    <a:pt x="217" y="122"/>
                    <a:pt x="283" y="25"/>
                    <a:pt x="262" y="4"/>
                  </a:cubicBezTo>
                  <a:cubicBezTo>
                    <a:pt x="260" y="1"/>
                    <a:pt x="257" y="0"/>
                    <a:pt x="2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624;p47">
              <a:extLst>
                <a:ext uri="{FF2B5EF4-FFF2-40B4-BE49-F238E27FC236}">
                  <a16:creationId xmlns:a16="http://schemas.microsoft.com/office/drawing/2014/main" id="{07F7E1C3-EDFB-4780-B654-451B148D7022}"/>
                </a:ext>
              </a:extLst>
            </p:cNvPr>
            <p:cNvSpPr/>
            <p:nvPr/>
          </p:nvSpPr>
          <p:spPr>
            <a:xfrm>
              <a:off x="6672200" y="5420000"/>
              <a:ext cx="8950" cy="8275"/>
            </a:xfrm>
            <a:custGeom>
              <a:avLst/>
              <a:gdLst/>
              <a:ahLst/>
              <a:cxnLst/>
              <a:rect l="l" t="t" r="r" b="b"/>
              <a:pathLst>
                <a:path w="358" h="331" extrusionOk="0">
                  <a:moveTo>
                    <a:pt x="325" y="1"/>
                  </a:moveTo>
                  <a:cubicBezTo>
                    <a:pt x="293" y="1"/>
                    <a:pt x="218" y="52"/>
                    <a:pt x="142" y="130"/>
                  </a:cubicBezTo>
                  <a:cubicBezTo>
                    <a:pt x="55" y="218"/>
                    <a:pt x="1" y="307"/>
                    <a:pt x="20" y="326"/>
                  </a:cubicBezTo>
                  <a:cubicBezTo>
                    <a:pt x="23" y="329"/>
                    <a:pt x="27" y="330"/>
                    <a:pt x="32" y="330"/>
                  </a:cubicBezTo>
                  <a:cubicBezTo>
                    <a:pt x="65" y="330"/>
                    <a:pt x="140" y="278"/>
                    <a:pt x="215" y="201"/>
                  </a:cubicBezTo>
                  <a:cubicBezTo>
                    <a:pt x="301" y="113"/>
                    <a:pt x="357" y="24"/>
                    <a:pt x="336" y="5"/>
                  </a:cubicBezTo>
                  <a:cubicBezTo>
                    <a:pt x="334" y="2"/>
                    <a:pt x="330"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625;p47">
              <a:extLst>
                <a:ext uri="{FF2B5EF4-FFF2-40B4-BE49-F238E27FC236}">
                  <a16:creationId xmlns:a16="http://schemas.microsoft.com/office/drawing/2014/main" id="{D85EEF8F-2C79-45BE-A972-40FF12C06275}"/>
                </a:ext>
              </a:extLst>
            </p:cNvPr>
            <p:cNvSpPr/>
            <p:nvPr/>
          </p:nvSpPr>
          <p:spPr>
            <a:xfrm>
              <a:off x="6690400" y="5410025"/>
              <a:ext cx="12700" cy="5350"/>
            </a:xfrm>
            <a:custGeom>
              <a:avLst/>
              <a:gdLst/>
              <a:ahLst/>
              <a:cxnLst/>
              <a:rect l="l" t="t" r="r" b="b"/>
              <a:pathLst>
                <a:path w="508" h="214" extrusionOk="0">
                  <a:moveTo>
                    <a:pt x="362" y="0"/>
                  </a:moveTo>
                  <a:cubicBezTo>
                    <a:pt x="322" y="0"/>
                    <a:pt x="275" y="6"/>
                    <a:pt x="227" y="23"/>
                  </a:cubicBezTo>
                  <a:cubicBezTo>
                    <a:pt x="72" y="73"/>
                    <a:pt x="0" y="194"/>
                    <a:pt x="23" y="210"/>
                  </a:cubicBezTo>
                  <a:cubicBezTo>
                    <a:pt x="26" y="212"/>
                    <a:pt x="29" y="213"/>
                    <a:pt x="34" y="213"/>
                  </a:cubicBezTo>
                  <a:cubicBezTo>
                    <a:pt x="67" y="213"/>
                    <a:pt x="149" y="155"/>
                    <a:pt x="259" y="118"/>
                  </a:cubicBezTo>
                  <a:cubicBezTo>
                    <a:pt x="382" y="75"/>
                    <a:pt x="495" y="76"/>
                    <a:pt x="502" y="47"/>
                  </a:cubicBezTo>
                  <a:cubicBezTo>
                    <a:pt x="508" y="29"/>
                    <a:pt x="449" y="0"/>
                    <a:pt x="3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626;p47">
              <a:extLst>
                <a:ext uri="{FF2B5EF4-FFF2-40B4-BE49-F238E27FC236}">
                  <a16:creationId xmlns:a16="http://schemas.microsoft.com/office/drawing/2014/main" id="{0208C843-31AE-47F3-BC67-142671EC807F}"/>
                </a:ext>
              </a:extLst>
            </p:cNvPr>
            <p:cNvSpPr/>
            <p:nvPr/>
          </p:nvSpPr>
          <p:spPr>
            <a:xfrm>
              <a:off x="6712200" y="5406525"/>
              <a:ext cx="6925" cy="3450"/>
            </a:xfrm>
            <a:custGeom>
              <a:avLst/>
              <a:gdLst/>
              <a:ahLst/>
              <a:cxnLst/>
              <a:rect l="l" t="t" r="r" b="b"/>
              <a:pathLst>
                <a:path w="277" h="138" extrusionOk="0">
                  <a:moveTo>
                    <a:pt x="217" y="0"/>
                  </a:moveTo>
                  <a:cubicBezTo>
                    <a:pt x="190" y="0"/>
                    <a:pt x="156" y="7"/>
                    <a:pt x="120" y="21"/>
                  </a:cubicBezTo>
                  <a:cubicBezTo>
                    <a:pt x="50" y="48"/>
                    <a:pt x="1" y="91"/>
                    <a:pt x="11" y="118"/>
                  </a:cubicBezTo>
                  <a:cubicBezTo>
                    <a:pt x="16" y="131"/>
                    <a:pt x="34" y="137"/>
                    <a:pt x="60" y="137"/>
                  </a:cubicBezTo>
                  <a:cubicBezTo>
                    <a:pt x="86" y="137"/>
                    <a:pt x="121" y="130"/>
                    <a:pt x="157" y="116"/>
                  </a:cubicBezTo>
                  <a:cubicBezTo>
                    <a:pt x="227" y="90"/>
                    <a:pt x="276" y="45"/>
                    <a:pt x="265" y="19"/>
                  </a:cubicBezTo>
                  <a:cubicBezTo>
                    <a:pt x="260" y="6"/>
                    <a:pt x="242"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627;p47">
              <a:extLst>
                <a:ext uri="{FF2B5EF4-FFF2-40B4-BE49-F238E27FC236}">
                  <a16:creationId xmlns:a16="http://schemas.microsoft.com/office/drawing/2014/main" id="{05F1443A-806E-4D37-9ED5-665C9C7F077F}"/>
                </a:ext>
              </a:extLst>
            </p:cNvPr>
            <p:cNvSpPr/>
            <p:nvPr/>
          </p:nvSpPr>
          <p:spPr>
            <a:xfrm>
              <a:off x="6148450" y="2168175"/>
              <a:ext cx="980850" cy="991675"/>
            </a:xfrm>
            <a:custGeom>
              <a:avLst/>
              <a:gdLst/>
              <a:ahLst/>
              <a:cxnLst/>
              <a:rect l="l" t="t" r="r" b="b"/>
              <a:pathLst>
                <a:path w="39234" h="39667" extrusionOk="0">
                  <a:moveTo>
                    <a:pt x="27056" y="0"/>
                  </a:moveTo>
                  <a:cubicBezTo>
                    <a:pt x="26791" y="0"/>
                    <a:pt x="26523" y="9"/>
                    <a:pt x="26254" y="27"/>
                  </a:cubicBezTo>
                  <a:lnTo>
                    <a:pt x="16903" y="663"/>
                  </a:lnTo>
                  <a:cubicBezTo>
                    <a:pt x="16903" y="663"/>
                    <a:pt x="16403" y="560"/>
                    <a:pt x="15573" y="560"/>
                  </a:cubicBezTo>
                  <a:cubicBezTo>
                    <a:pt x="13203" y="560"/>
                    <a:pt x="8145" y="1399"/>
                    <a:pt x="4387" y="7876"/>
                  </a:cubicBezTo>
                  <a:lnTo>
                    <a:pt x="1" y="16078"/>
                  </a:lnTo>
                  <a:lnTo>
                    <a:pt x="9461" y="21400"/>
                  </a:lnTo>
                  <a:lnTo>
                    <a:pt x="10119" y="20731"/>
                  </a:lnTo>
                  <a:lnTo>
                    <a:pt x="10814" y="22044"/>
                  </a:lnTo>
                  <a:lnTo>
                    <a:pt x="10170" y="39666"/>
                  </a:lnTo>
                  <a:lnTo>
                    <a:pt x="35832" y="34815"/>
                  </a:lnTo>
                  <a:lnTo>
                    <a:pt x="33737" y="31799"/>
                  </a:lnTo>
                  <a:cubicBezTo>
                    <a:pt x="31721" y="29015"/>
                    <a:pt x="32175" y="25108"/>
                    <a:pt x="33001" y="21774"/>
                  </a:cubicBezTo>
                  <a:lnTo>
                    <a:pt x="33282" y="20636"/>
                  </a:lnTo>
                  <a:lnTo>
                    <a:pt x="38698" y="20724"/>
                  </a:lnTo>
                  <a:cubicBezTo>
                    <a:pt x="38698" y="20724"/>
                    <a:pt x="39234" y="17673"/>
                    <a:pt x="38696" y="10880"/>
                  </a:cubicBezTo>
                  <a:cubicBezTo>
                    <a:pt x="38687" y="10780"/>
                    <a:pt x="38679" y="10680"/>
                    <a:pt x="38670" y="10582"/>
                  </a:cubicBezTo>
                  <a:cubicBezTo>
                    <a:pt x="38121" y="4546"/>
                    <a:pt x="33033" y="0"/>
                    <a:pt x="27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628;p47">
              <a:extLst>
                <a:ext uri="{FF2B5EF4-FFF2-40B4-BE49-F238E27FC236}">
                  <a16:creationId xmlns:a16="http://schemas.microsoft.com/office/drawing/2014/main" id="{52E446E0-EA60-4EDA-BF25-DB859A529A59}"/>
                </a:ext>
              </a:extLst>
            </p:cNvPr>
            <p:cNvSpPr/>
            <p:nvPr/>
          </p:nvSpPr>
          <p:spPr>
            <a:xfrm>
              <a:off x="6387050" y="2498725"/>
              <a:ext cx="47450" cy="220575"/>
            </a:xfrm>
            <a:custGeom>
              <a:avLst/>
              <a:gdLst/>
              <a:ahLst/>
              <a:cxnLst/>
              <a:rect l="l" t="t" r="r" b="b"/>
              <a:pathLst>
                <a:path w="1898" h="8823" extrusionOk="0">
                  <a:moveTo>
                    <a:pt x="1860" y="1"/>
                  </a:moveTo>
                  <a:cubicBezTo>
                    <a:pt x="1819" y="1"/>
                    <a:pt x="1623" y="483"/>
                    <a:pt x="1337" y="1263"/>
                  </a:cubicBezTo>
                  <a:cubicBezTo>
                    <a:pt x="1053" y="2059"/>
                    <a:pt x="654" y="3143"/>
                    <a:pt x="275" y="4385"/>
                  </a:cubicBezTo>
                  <a:cubicBezTo>
                    <a:pt x="98" y="5009"/>
                    <a:pt x="1" y="5646"/>
                    <a:pt x="78" y="6224"/>
                  </a:cubicBezTo>
                  <a:cubicBezTo>
                    <a:pt x="148" y="6800"/>
                    <a:pt x="348" y="7282"/>
                    <a:pt x="535" y="7663"/>
                  </a:cubicBezTo>
                  <a:cubicBezTo>
                    <a:pt x="919" y="8409"/>
                    <a:pt x="1232" y="8822"/>
                    <a:pt x="1268" y="8822"/>
                  </a:cubicBezTo>
                  <a:cubicBezTo>
                    <a:pt x="1269" y="8822"/>
                    <a:pt x="1269" y="8822"/>
                    <a:pt x="1270" y="8822"/>
                  </a:cubicBezTo>
                  <a:cubicBezTo>
                    <a:pt x="1310" y="8799"/>
                    <a:pt x="1049" y="8343"/>
                    <a:pt x="715" y="7580"/>
                  </a:cubicBezTo>
                  <a:cubicBezTo>
                    <a:pt x="554" y="7199"/>
                    <a:pt x="384" y="6731"/>
                    <a:pt x="334" y="6196"/>
                  </a:cubicBezTo>
                  <a:cubicBezTo>
                    <a:pt x="278" y="5663"/>
                    <a:pt x="373" y="5068"/>
                    <a:pt x="545" y="4459"/>
                  </a:cubicBezTo>
                  <a:cubicBezTo>
                    <a:pt x="911" y="3286"/>
                    <a:pt x="1244" y="2222"/>
                    <a:pt x="1525" y="1326"/>
                  </a:cubicBezTo>
                  <a:cubicBezTo>
                    <a:pt x="1767" y="518"/>
                    <a:pt x="1898" y="14"/>
                    <a:pt x="1861" y="1"/>
                  </a:cubicBezTo>
                  <a:cubicBezTo>
                    <a:pt x="1861" y="1"/>
                    <a:pt x="1860"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629;p47">
              <a:extLst>
                <a:ext uri="{FF2B5EF4-FFF2-40B4-BE49-F238E27FC236}">
                  <a16:creationId xmlns:a16="http://schemas.microsoft.com/office/drawing/2014/main" id="{CE0B8C69-14FD-4778-9091-D64D76277FEA}"/>
                </a:ext>
              </a:extLst>
            </p:cNvPr>
            <p:cNvSpPr/>
            <p:nvPr/>
          </p:nvSpPr>
          <p:spPr>
            <a:xfrm>
              <a:off x="6849850" y="2456650"/>
              <a:ext cx="266150" cy="224900"/>
            </a:xfrm>
            <a:custGeom>
              <a:avLst/>
              <a:gdLst/>
              <a:ahLst/>
              <a:cxnLst/>
              <a:rect l="l" t="t" r="r" b="b"/>
              <a:pathLst>
                <a:path w="10646" h="8996" extrusionOk="0">
                  <a:moveTo>
                    <a:pt x="477" y="1"/>
                  </a:moveTo>
                  <a:cubicBezTo>
                    <a:pt x="460" y="1"/>
                    <a:pt x="421" y="217"/>
                    <a:pt x="375" y="615"/>
                  </a:cubicBezTo>
                  <a:cubicBezTo>
                    <a:pt x="328" y="1014"/>
                    <a:pt x="278" y="1596"/>
                    <a:pt x="237" y="2321"/>
                  </a:cubicBezTo>
                  <a:cubicBezTo>
                    <a:pt x="146" y="3769"/>
                    <a:pt x="151" y="5794"/>
                    <a:pt x="9" y="8066"/>
                  </a:cubicBezTo>
                  <a:lnTo>
                    <a:pt x="1" y="8200"/>
                  </a:lnTo>
                  <a:lnTo>
                    <a:pt x="136" y="8213"/>
                  </a:lnTo>
                  <a:lnTo>
                    <a:pt x="1358" y="8320"/>
                  </a:lnTo>
                  <a:cubicBezTo>
                    <a:pt x="3918" y="8542"/>
                    <a:pt x="6238" y="8726"/>
                    <a:pt x="7918" y="8847"/>
                  </a:cubicBezTo>
                  <a:lnTo>
                    <a:pt x="9909" y="8975"/>
                  </a:lnTo>
                  <a:cubicBezTo>
                    <a:pt x="10178" y="8988"/>
                    <a:pt x="10379" y="8996"/>
                    <a:pt x="10502" y="8996"/>
                  </a:cubicBezTo>
                  <a:cubicBezTo>
                    <a:pt x="10594" y="8996"/>
                    <a:pt x="10642" y="8991"/>
                    <a:pt x="10642" y="8983"/>
                  </a:cubicBezTo>
                  <a:cubicBezTo>
                    <a:pt x="10645" y="8963"/>
                    <a:pt x="10387" y="8924"/>
                    <a:pt x="9919" y="8865"/>
                  </a:cubicBezTo>
                  <a:lnTo>
                    <a:pt x="7935" y="8649"/>
                  </a:lnTo>
                  <a:cubicBezTo>
                    <a:pt x="6259" y="8479"/>
                    <a:pt x="3942" y="8262"/>
                    <a:pt x="1382" y="8042"/>
                  </a:cubicBezTo>
                  <a:lnTo>
                    <a:pt x="294" y="7948"/>
                  </a:lnTo>
                  <a:lnTo>
                    <a:pt x="294" y="7948"/>
                  </a:lnTo>
                  <a:cubicBezTo>
                    <a:pt x="418" y="5714"/>
                    <a:pt x="381" y="3745"/>
                    <a:pt x="422" y="2326"/>
                  </a:cubicBezTo>
                  <a:cubicBezTo>
                    <a:pt x="444" y="1645"/>
                    <a:pt x="460" y="1074"/>
                    <a:pt x="474" y="622"/>
                  </a:cubicBezTo>
                  <a:cubicBezTo>
                    <a:pt x="491" y="222"/>
                    <a:pt x="494" y="2"/>
                    <a:pt x="477" y="1"/>
                  </a:cubicBezTo>
                  <a:cubicBezTo>
                    <a:pt x="477" y="1"/>
                    <a:pt x="477" y="1"/>
                    <a:pt x="4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630;p47">
              <a:extLst>
                <a:ext uri="{FF2B5EF4-FFF2-40B4-BE49-F238E27FC236}">
                  <a16:creationId xmlns:a16="http://schemas.microsoft.com/office/drawing/2014/main" id="{CCE26A92-4EB1-41D1-A303-3010D7A90412}"/>
                </a:ext>
              </a:extLst>
            </p:cNvPr>
            <p:cNvSpPr/>
            <p:nvPr/>
          </p:nvSpPr>
          <p:spPr>
            <a:xfrm>
              <a:off x="6245825" y="2372850"/>
              <a:ext cx="866750" cy="113300"/>
            </a:xfrm>
            <a:custGeom>
              <a:avLst/>
              <a:gdLst/>
              <a:ahLst/>
              <a:cxnLst/>
              <a:rect l="l" t="t" r="r" b="b"/>
              <a:pathLst>
                <a:path w="34670" h="4532" extrusionOk="0">
                  <a:moveTo>
                    <a:pt x="2530" y="1"/>
                  </a:moveTo>
                  <a:cubicBezTo>
                    <a:pt x="2070" y="1"/>
                    <a:pt x="1662" y="49"/>
                    <a:pt x="1324" y="131"/>
                  </a:cubicBezTo>
                  <a:cubicBezTo>
                    <a:pt x="416" y="345"/>
                    <a:pt x="0" y="669"/>
                    <a:pt x="0" y="669"/>
                  </a:cubicBezTo>
                  <a:cubicBezTo>
                    <a:pt x="1" y="672"/>
                    <a:pt x="4" y="673"/>
                    <a:pt x="7" y="673"/>
                  </a:cubicBezTo>
                  <a:cubicBezTo>
                    <a:pt x="68" y="673"/>
                    <a:pt x="503" y="404"/>
                    <a:pt x="1346" y="238"/>
                  </a:cubicBezTo>
                  <a:cubicBezTo>
                    <a:pt x="1639" y="178"/>
                    <a:pt x="1982" y="144"/>
                    <a:pt x="2366" y="144"/>
                  </a:cubicBezTo>
                  <a:cubicBezTo>
                    <a:pt x="3147" y="144"/>
                    <a:pt x="4096" y="287"/>
                    <a:pt x="5127" y="654"/>
                  </a:cubicBezTo>
                  <a:cubicBezTo>
                    <a:pt x="6684" y="1158"/>
                    <a:pt x="8314" y="2251"/>
                    <a:pt x="10246" y="3262"/>
                  </a:cubicBezTo>
                  <a:cubicBezTo>
                    <a:pt x="11215" y="3756"/>
                    <a:pt x="12288" y="4218"/>
                    <a:pt x="13476" y="4421"/>
                  </a:cubicBezTo>
                  <a:cubicBezTo>
                    <a:pt x="13945" y="4500"/>
                    <a:pt x="14427" y="4531"/>
                    <a:pt x="14914" y="4531"/>
                  </a:cubicBezTo>
                  <a:cubicBezTo>
                    <a:pt x="15043" y="4531"/>
                    <a:pt x="15172" y="4529"/>
                    <a:pt x="15302" y="4525"/>
                  </a:cubicBezTo>
                  <a:cubicBezTo>
                    <a:pt x="15919" y="4477"/>
                    <a:pt x="16543" y="4395"/>
                    <a:pt x="17158" y="4244"/>
                  </a:cubicBezTo>
                  <a:cubicBezTo>
                    <a:pt x="19624" y="3645"/>
                    <a:pt x="21759" y="2527"/>
                    <a:pt x="23818" y="1882"/>
                  </a:cubicBezTo>
                  <a:cubicBezTo>
                    <a:pt x="24843" y="1550"/>
                    <a:pt x="25844" y="1316"/>
                    <a:pt x="26798" y="1243"/>
                  </a:cubicBezTo>
                  <a:cubicBezTo>
                    <a:pt x="27188" y="1208"/>
                    <a:pt x="27569" y="1193"/>
                    <a:pt x="27938" y="1193"/>
                  </a:cubicBezTo>
                  <a:cubicBezTo>
                    <a:pt x="28470" y="1193"/>
                    <a:pt x="28978" y="1224"/>
                    <a:pt x="29457" y="1272"/>
                  </a:cubicBezTo>
                  <a:cubicBezTo>
                    <a:pt x="31083" y="1439"/>
                    <a:pt x="32377" y="1746"/>
                    <a:pt x="33273" y="1942"/>
                  </a:cubicBezTo>
                  <a:lnTo>
                    <a:pt x="34305" y="2174"/>
                  </a:lnTo>
                  <a:cubicBezTo>
                    <a:pt x="34504" y="2217"/>
                    <a:pt x="34625" y="2240"/>
                    <a:pt x="34659" y="2240"/>
                  </a:cubicBezTo>
                  <a:cubicBezTo>
                    <a:pt x="34665" y="2240"/>
                    <a:pt x="34668" y="2239"/>
                    <a:pt x="34668" y="2237"/>
                  </a:cubicBezTo>
                  <a:cubicBezTo>
                    <a:pt x="34670" y="2229"/>
                    <a:pt x="34550" y="2188"/>
                    <a:pt x="34317" y="2118"/>
                  </a:cubicBezTo>
                  <a:lnTo>
                    <a:pt x="33299" y="1834"/>
                  </a:lnTo>
                  <a:cubicBezTo>
                    <a:pt x="32411" y="1605"/>
                    <a:pt x="31117" y="1268"/>
                    <a:pt x="29477" y="1074"/>
                  </a:cubicBezTo>
                  <a:cubicBezTo>
                    <a:pt x="28944" y="1012"/>
                    <a:pt x="28374" y="972"/>
                    <a:pt x="27772" y="972"/>
                  </a:cubicBezTo>
                  <a:cubicBezTo>
                    <a:pt x="27449" y="972"/>
                    <a:pt x="27117" y="983"/>
                    <a:pt x="26777" y="1009"/>
                  </a:cubicBezTo>
                  <a:cubicBezTo>
                    <a:pt x="25803" y="1074"/>
                    <a:pt x="24779" y="1306"/>
                    <a:pt x="23739" y="1633"/>
                  </a:cubicBezTo>
                  <a:cubicBezTo>
                    <a:pt x="21651" y="2275"/>
                    <a:pt x="19509" y="3387"/>
                    <a:pt x="17093" y="3970"/>
                  </a:cubicBezTo>
                  <a:cubicBezTo>
                    <a:pt x="16332" y="4155"/>
                    <a:pt x="15564" y="4256"/>
                    <a:pt x="14812" y="4256"/>
                  </a:cubicBezTo>
                  <a:cubicBezTo>
                    <a:pt x="14375" y="4256"/>
                    <a:pt x="13944" y="4222"/>
                    <a:pt x="13522" y="4151"/>
                  </a:cubicBezTo>
                  <a:cubicBezTo>
                    <a:pt x="12374" y="3959"/>
                    <a:pt x="11323" y="3515"/>
                    <a:pt x="10362" y="3033"/>
                  </a:cubicBezTo>
                  <a:cubicBezTo>
                    <a:pt x="8447" y="2046"/>
                    <a:pt x="6785" y="957"/>
                    <a:pt x="5190" y="467"/>
                  </a:cubicBezTo>
                  <a:cubicBezTo>
                    <a:pt x="4208" y="134"/>
                    <a:pt x="3296" y="1"/>
                    <a:pt x="25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631;p47">
              <a:extLst>
                <a:ext uri="{FF2B5EF4-FFF2-40B4-BE49-F238E27FC236}">
                  <a16:creationId xmlns:a16="http://schemas.microsoft.com/office/drawing/2014/main" id="{480860E5-AE23-414B-85EB-9FE10E5232C1}"/>
                </a:ext>
              </a:extLst>
            </p:cNvPr>
            <p:cNvSpPr/>
            <p:nvPr/>
          </p:nvSpPr>
          <p:spPr>
            <a:xfrm>
              <a:off x="6425275" y="2779825"/>
              <a:ext cx="414050" cy="76575"/>
            </a:xfrm>
            <a:custGeom>
              <a:avLst/>
              <a:gdLst/>
              <a:ahLst/>
              <a:cxnLst/>
              <a:rect l="l" t="t" r="r" b="b"/>
              <a:pathLst>
                <a:path w="16562" h="3063" extrusionOk="0">
                  <a:moveTo>
                    <a:pt x="11" y="1"/>
                  </a:moveTo>
                  <a:cubicBezTo>
                    <a:pt x="10" y="1"/>
                    <a:pt x="10" y="1"/>
                    <a:pt x="9" y="1"/>
                  </a:cubicBezTo>
                  <a:cubicBezTo>
                    <a:pt x="0" y="4"/>
                    <a:pt x="19" y="64"/>
                    <a:pt x="62" y="177"/>
                  </a:cubicBezTo>
                  <a:cubicBezTo>
                    <a:pt x="102" y="292"/>
                    <a:pt x="182" y="451"/>
                    <a:pt x="297" y="652"/>
                  </a:cubicBezTo>
                  <a:cubicBezTo>
                    <a:pt x="530" y="1049"/>
                    <a:pt x="970" y="1576"/>
                    <a:pt x="1661" y="2039"/>
                  </a:cubicBezTo>
                  <a:cubicBezTo>
                    <a:pt x="2350" y="2499"/>
                    <a:pt x="3285" y="2876"/>
                    <a:pt x="4378" y="3011"/>
                  </a:cubicBezTo>
                  <a:cubicBezTo>
                    <a:pt x="4662" y="3046"/>
                    <a:pt x="4954" y="3062"/>
                    <a:pt x="5252" y="3062"/>
                  </a:cubicBezTo>
                  <a:cubicBezTo>
                    <a:pt x="6100" y="3062"/>
                    <a:pt x="6996" y="2928"/>
                    <a:pt x="7895" y="2706"/>
                  </a:cubicBezTo>
                  <a:cubicBezTo>
                    <a:pt x="9110" y="2402"/>
                    <a:pt x="10225" y="1991"/>
                    <a:pt x="11239" y="1641"/>
                  </a:cubicBezTo>
                  <a:cubicBezTo>
                    <a:pt x="12253" y="1287"/>
                    <a:pt x="13175" y="1002"/>
                    <a:pt x="13963" y="825"/>
                  </a:cubicBezTo>
                  <a:cubicBezTo>
                    <a:pt x="14753" y="649"/>
                    <a:pt x="15403" y="575"/>
                    <a:pt x="15856" y="548"/>
                  </a:cubicBezTo>
                  <a:cubicBezTo>
                    <a:pt x="16307" y="521"/>
                    <a:pt x="16560" y="528"/>
                    <a:pt x="16561" y="504"/>
                  </a:cubicBezTo>
                  <a:cubicBezTo>
                    <a:pt x="16561" y="490"/>
                    <a:pt x="16311" y="445"/>
                    <a:pt x="15853" y="438"/>
                  </a:cubicBezTo>
                  <a:cubicBezTo>
                    <a:pt x="15824" y="438"/>
                    <a:pt x="15794" y="438"/>
                    <a:pt x="15763" y="438"/>
                  </a:cubicBezTo>
                  <a:cubicBezTo>
                    <a:pt x="15310" y="438"/>
                    <a:pt x="14678" y="487"/>
                    <a:pt x="13924" y="632"/>
                  </a:cubicBezTo>
                  <a:cubicBezTo>
                    <a:pt x="13117" y="787"/>
                    <a:pt x="12179" y="1055"/>
                    <a:pt x="11157" y="1396"/>
                  </a:cubicBezTo>
                  <a:cubicBezTo>
                    <a:pt x="10133" y="1735"/>
                    <a:pt x="9023" y="2137"/>
                    <a:pt x="7828" y="2435"/>
                  </a:cubicBezTo>
                  <a:cubicBezTo>
                    <a:pt x="6916" y="2660"/>
                    <a:pt x="6013" y="2795"/>
                    <a:pt x="5169" y="2795"/>
                  </a:cubicBezTo>
                  <a:cubicBezTo>
                    <a:pt x="4909" y="2795"/>
                    <a:pt x="4654" y="2782"/>
                    <a:pt x="4406" y="2755"/>
                  </a:cubicBezTo>
                  <a:cubicBezTo>
                    <a:pt x="3356" y="2641"/>
                    <a:pt x="2445" y="2294"/>
                    <a:pt x="1768" y="1873"/>
                  </a:cubicBezTo>
                  <a:cubicBezTo>
                    <a:pt x="1089" y="1448"/>
                    <a:pt x="645" y="962"/>
                    <a:pt x="388" y="593"/>
                  </a:cubicBezTo>
                  <a:cubicBezTo>
                    <a:pt x="138" y="233"/>
                    <a:pt x="41" y="1"/>
                    <a:pt x="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632;p47">
              <a:extLst>
                <a:ext uri="{FF2B5EF4-FFF2-40B4-BE49-F238E27FC236}">
                  <a16:creationId xmlns:a16="http://schemas.microsoft.com/office/drawing/2014/main" id="{1A0B7E8A-D86B-4911-B84E-4F632560DE8B}"/>
                </a:ext>
              </a:extLst>
            </p:cNvPr>
            <p:cNvSpPr/>
            <p:nvPr/>
          </p:nvSpPr>
          <p:spPr>
            <a:xfrm>
              <a:off x="6525125" y="2465875"/>
              <a:ext cx="334150" cy="544125"/>
            </a:xfrm>
            <a:custGeom>
              <a:avLst/>
              <a:gdLst/>
              <a:ahLst/>
              <a:cxnLst/>
              <a:rect l="l" t="t" r="r" b="b"/>
              <a:pathLst>
                <a:path w="13366" h="21765" extrusionOk="0">
                  <a:moveTo>
                    <a:pt x="13351" y="0"/>
                  </a:moveTo>
                  <a:cubicBezTo>
                    <a:pt x="12195" y="2856"/>
                    <a:pt x="12058" y="6004"/>
                    <a:pt x="11659" y="9059"/>
                  </a:cubicBezTo>
                  <a:cubicBezTo>
                    <a:pt x="11260" y="12117"/>
                    <a:pt x="10506" y="15295"/>
                    <a:pt x="8414" y="17558"/>
                  </a:cubicBezTo>
                  <a:cubicBezTo>
                    <a:pt x="6259" y="19892"/>
                    <a:pt x="3051" y="20877"/>
                    <a:pt x="1" y="21765"/>
                  </a:cubicBezTo>
                  <a:lnTo>
                    <a:pt x="13365" y="20597"/>
                  </a:lnTo>
                  <a:lnTo>
                    <a:pt x="13351" y="0"/>
                  </a:ln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633;p47">
              <a:extLst>
                <a:ext uri="{FF2B5EF4-FFF2-40B4-BE49-F238E27FC236}">
                  <a16:creationId xmlns:a16="http://schemas.microsoft.com/office/drawing/2014/main" id="{31684F0F-E2FC-4B3A-B70F-BBA0EB4BFF15}"/>
                </a:ext>
              </a:extLst>
            </p:cNvPr>
            <p:cNvSpPr/>
            <p:nvPr/>
          </p:nvSpPr>
          <p:spPr>
            <a:xfrm>
              <a:off x="6204350" y="3029400"/>
              <a:ext cx="971450" cy="1352650"/>
            </a:xfrm>
            <a:custGeom>
              <a:avLst/>
              <a:gdLst/>
              <a:ahLst/>
              <a:cxnLst/>
              <a:rect l="l" t="t" r="r" b="b"/>
              <a:pathLst>
                <a:path w="38858" h="54106" extrusionOk="0">
                  <a:moveTo>
                    <a:pt x="32669" y="1"/>
                  </a:moveTo>
                  <a:lnTo>
                    <a:pt x="8388" y="2839"/>
                  </a:lnTo>
                  <a:lnTo>
                    <a:pt x="3716" y="20792"/>
                  </a:lnTo>
                  <a:cubicBezTo>
                    <a:pt x="3716" y="20792"/>
                    <a:pt x="0" y="39963"/>
                    <a:pt x="1489" y="54105"/>
                  </a:cubicBezTo>
                  <a:lnTo>
                    <a:pt x="25458" y="53361"/>
                  </a:lnTo>
                  <a:cubicBezTo>
                    <a:pt x="25458" y="53361"/>
                    <a:pt x="30257" y="32962"/>
                    <a:pt x="34540" y="20516"/>
                  </a:cubicBezTo>
                  <a:cubicBezTo>
                    <a:pt x="38858" y="7970"/>
                    <a:pt x="32669" y="1"/>
                    <a:pt x="32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634;p47">
              <a:extLst>
                <a:ext uri="{FF2B5EF4-FFF2-40B4-BE49-F238E27FC236}">
                  <a16:creationId xmlns:a16="http://schemas.microsoft.com/office/drawing/2014/main" id="{A02A1E00-ECDA-4F56-8F25-99B2AEBFA476}"/>
                </a:ext>
              </a:extLst>
            </p:cNvPr>
            <p:cNvSpPr/>
            <p:nvPr/>
          </p:nvSpPr>
          <p:spPr>
            <a:xfrm>
              <a:off x="6314150" y="3509375"/>
              <a:ext cx="701800" cy="150050"/>
            </a:xfrm>
            <a:custGeom>
              <a:avLst/>
              <a:gdLst/>
              <a:ahLst/>
              <a:cxnLst/>
              <a:rect l="l" t="t" r="r" b="b"/>
              <a:pathLst>
                <a:path w="28072" h="6002" extrusionOk="0">
                  <a:moveTo>
                    <a:pt x="17" y="0"/>
                  </a:moveTo>
                  <a:cubicBezTo>
                    <a:pt x="12" y="0"/>
                    <a:pt x="9" y="1"/>
                    <a:pt x="8" y="2"/>
                  </a:cubicBezTo>
                  <a:cubicBezTo>
                    <a:pt x="0" y="28"/>
                    <a:pt x="412" y="141"/>
                    <a:pt x="1114" y="449"/>
                  </a:cubicBezTo>
                  <a:cubicBezTo>
                    <a:pt x="1821" y="753"/>
                    <a:pt x="2790" y="1295"/>
                    <a:pt x="3978" y="1995"/>
                  </a:cubicBezTo>
                  <a:cubicBezTo>
                    <a:pt x="5163" y="2673"/>
                    <a:pt x="6630" y="3540"/>
                    <a:pt x="8476" y="3818"/>
                  </a:cubicBezTo>
                  <a:cubicBezTo>
                    <a:pt x="9017" y="3904"/>
                    <a:pt x="9575" y="3943"/>
                    <a:pt x="10147" y="3943"/>
                  </a:cubicBezTo>
                  <a:cubicBezTo>
                    <a:pt x="11514" y="3943"/>
                    <a:pt x="12956" y="3723"/>
                    <a:pt x="14405" y="3412"/>
                  </a:cubicBezTo>
                  <a:cubicBezTo>
                    <a:pt x="16464" y="2968"/>
                    <a:pt x="18405" y="2468"/>
                    <a:pt x="20212" y="2347"/>
                  </a:cubicBezTo>
                  <a:cubicBezTo>
                    <a:pt x="20524" y="2323"/>
                    <a:pt x="20830" y="2311"/>
                    <a:pt x="21131" y="2311"/>
                  </a:cubicBezTo>
                  <a:cubicBezTo>
                    <a:pt x="22570" y="2311"/>
                    <a:pt x="23868" y="2584"/>
                    <a:pt x="24892" y="3060"/>
                  </a:cubicBezTo>
                  <a:cubicBezTo>
                    <a:pt x="26138" y="3616"/>
                    <a:pt x="26977" y="4384"/>
                    <a:pt x="27427" y="4997"/>
                  </a:cubicBezTo>
                  <a:cubicBezTo>
                    <a:pt x="27877" y="5598"/>
                    <a:pt x="28027" y="6002"/>
                    <a:pt x="28060" y="6002"/>
                  </a:cubicBezTo>
                  <a:cubicBezTo>
                    <a:pt x="28061" y="6002"/>
                    <a:pt x="28061" y="6002"/>
                    <a:pt x="28062" y="6002"/>
                  </a:cubicBezTo>
                  <a:cubicBezTo>
                    <a:pt x="28072" y="5997"/>
                    <a:pt x="28034" y="5898"/>
                    <a:pt x="27957" y="5709"/>
                  </a:cubicBezTo>
                  <a:cubicBezTo>
                    <a:pt x="27909" y="5591"/>
                    <a:pt x="27853" y="5479"/>
                    <a:pt x="27788" y="5371"/>
                  </a:cubicBezTo>
                  <a:cubicBezTo>
                    <a:pt x="27708" y="5218"/>
                    <a:pt x="27617" y="5070"/>
                    <a:pt x="27515" y="4931"/>
                  </a:cubicBezTo>
                  <a:cubicBezTo>
                    <a:pt x="27084" y="4288"/>
                    <a:pt x="26242" y="3473"/>
                    <a:pt x="24975" y="2878"/>
                  </a:cubicBezTo>
                  <a:cubicBezTo>
                    <a:pt x="23912" y="2360"/>
                    <a:pt x="22538" y="2060"/>
                    <a:pt x="21030" y="2060"/>
                  </a:cubicBezTo>
                  <a:cubicBezTo>
                    <a:pt x="20756" y="2060"/>
                    <a:pt x="20477" y="2070"/>
                    <a:pt x="20195" y="2090"/>
                  </a:cubicBezTo>
                  <a:cubicBezTo>
                    <a:pt x="18356" y="2198"/>
                    <a:pt x="16396" y="2697"/>
                    <a:pt x="14349" y="3137"/>
                  </a:cubicBezTo>
                  <a:cubicBezTo>
                    <a:pt x="12882" y="3452"/>
                    <a:pt x="11437" y="3674"/>
                    <a:pt x="10079" y="3674"/>
                  </a:cubicBezTo>
                  <a:cubicBezTo>
                    <a:pt x="9543" y="3674"/>
                    <a:pt x="9021" y="3639"/>
                    <a:pt x="8516" y="3563"/>
                  </a:cubicBezTo>
                  <a:cubicBezTo>
                    <a:pt x="6724" y="3308"/>
                    <a:pt x="5276" y="2481"/>
                    <a:pt x="4076" y="1822"/>
                  </a:cubicBezTo>
                  <a:cubicBezTo>
                    <a:pt x="2879" y="1145"/>
                    <a:pt x="1883" y="623"/>
                    <a:pt x="1158" y="349"/>
                  </a:cubicBezTo>
                  <a:cubicBezTo>
                    <a:pt x="797" y="209"/>
                    <a:pt x="510" y="115"/>
                    <a:pt x="312" y="67"/>
                  </a:cubicBezTo>
                  <a:cubicBezTo>
                    <a:pt x="145" y="23"/>
                    <a:pt x="45" y="0"/>
                    <a:pt x="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635;p47">
              <a:extLst>
                <a:ext uri="{FF2B5EF4-FFF2-40B4-BE49-F238E27FC236}">
                  <a16:creationId xmlns:a16="http://schemas.microsoft.com/office/drawing/2014/main" id="{74C8E34E-F237-40A0-8450-45319FE91E97}"/>
                </a:ext>
              </a:extLst>
            </p:cNvPr>
            <p:cNvSpPr/>
            <p:nvPr/>
          </p:nvSpPr>
          <p:spPr>
            <a:xfrm>
              <a:off x="6235225" y="4099575"/>
              <a:ext cx="637500" cy="105225"/>
            </a:xfrm>
            <a:custGeom>
              <a:avLst/>
              <a:gdLst/>
              <a:ahLst/>
              <a:cxnLst/>
              <a:rect l="l" t="t" r="r" b="b"/>
              <a:pathLst>
                <a:path w="25500" h="4209" extrusionOk="0">
                  <a:moveTo>
                    <a:pt x="10" y="0"/>
                  </a:moveTo>
                  <a:cubicBezTo>
                    <a:pt x="9" y="0"/>
                    <a:pt x="8" y="0"/>
                    <a:pt x="7" y="1"/>
                  </a:cubicBezTo>
                  <a:cubicBezTo>
                    <a:pt x="0" y="7"/>
                    <a:pt x="55" y="88"/>
                    <a:pt x="173" y="233"/>
                  </a:cubicBezTo>
                  <a:cubicBezTo>
                    <a:pt x="291" y="377"/>
                    <a:pt x="455" y="601"/>
                    <a:pt x="710" y="850"/>
                  </a:cubicBezTo>
                  <a:cubicBezTo>
                    <a:pt x="1197" y="1365"/>
                    <a:pt x="1974" y="2061"/>
                    <a:pt x="3085" y="2693"/>
                  </a:cubicBezTo>
                  <a:cubicBezTo>
                    <a:pt x="4188" y="3331"/>
                    <a:pt x="5631" y="3896"/>
                    <a:pt x="7312" y="4116"/>
                  </a:cubicBezTo>
                  <a:cubicBezTo>
                    <a:pt x="7757" y="4177"/>
                    <a:pt x="8221" y="4208"/>
                    <a:pt x="8694" y="4208"/>
                  </a:cubicBezTo>
                  <a:cubicBezTo>
                    <a:pt x="10000" y="4208"/>
                    <a:pt x="11388" y="3971"/>
                    <a:pt x="12724" y="3461"/>
                  </a:cubicBezTo>
                  <a:cubicBezTo>
                    <a:pt x="14552" y="2794"/>
                    <a:pt x="16180" y="1926"/>
                    <a:pt x="17758" y="1406"/>
                  </a:cubicBezTo>
                  <a:cubicBezTo>
                    <a:pt x="18896" y="1015"/>
                    <a:pt x="20007" y="807"/>
                    <a:pt x="21001" y="807"/>
                  </a:cubicBezTo>
                  <a:cubicBezTo>
                    <a:pt x="21376" y="807"/>
                    <a:pt x="21734" y="837"/>
                    <a:pt x="22071" y="897"/>
                  </a:cubicBezTo>
                  <a:cubicBezTo>
                    <a:pt x="23306" y="1101"/>
                    <a:pt x="24211" y="1631"/>
                    <a:pt x="24736" y="2085"/>
                  </a:cubicBezTo>
                  <a:cubicBezTo>
                    <a:pt x="25256" y="2528"/>
                    <a:pt x="25453" y="2872"/>
                    <a:pt x="25488" y="2872"/>
                  </a:cubicBezTo>
                  <a:cubicBezTo>
                    <a:pt x="25489" y="2872"/>
                    <a:pt x="25490" y="2872"/>
                    <a:pt x="25491" y="2871"/>
                  </a:cubicBezTo>
                  <a:cubicBezTo>
                    <a:pt x="25499" y="2866"/>
                    <a:pt x="25450" y="2781"/>
                    <a:pt x="25349" y="2623"/>
                  </a:cubicBezTo>
                  <a:cubicBezTo>
                    <a:pt x="25192" y="2398"/>
                    <a:pt x="25010" y="2190"/>
                    <a:pt x="24808" y="2004"/>
                  </a:cubicBezTo>
                  <a:cubicBezTo>
                    <a:pt x="24294" y="1514"/>
                    <a:pt x="23375" y="938"/>
                    <a:pt x="22106" y="703"/>
                  </a:cubicBezTo>
                  <a:cubicBezTo>
                    <a:pt x="21723" y="626"/>
                    <a:pt x="21313" y="589"/>
                    <a:pt x="20883" y="589"/>
                  </a:cubicBezTo>
                  <a:cubicBezTo>
                    <a:pt x="19890" y="589"/>
                    <a:pt x="18791" y="789"/>
                    <a:pt x="17676" y="1161"/>
                  </a:cubicBezTo>
                  <a:cubicBezTo>
                    <a:pt x="16069" y="1677"/>
                    <a:pt x="14429" y="2543"/>
                    <a:pt x="12630" y="3199"/>
                  </a:cubicBezTo>
                  <a:cubicBezTo>
                    <a:pt x="11292" y="3708"/>
                    <a:pt x="9924" y="3942"/>
                    <a:pt x="8634" y="3942"/>
                  </a:cubicBezTo>
                  <a:cubicBezTo>
                    <a:pt x="8193" y="3942"/>
                    <a:pt x="7762" y="3915"/>
                    <a:pt x="7344" y="3862"/>
                  </a:cubicBezTo>
                  <a:cubicBezTo>
                    <a:pt x="5699" y="3660"/>
                    <a:pt x="4278" y="3127"/>
                    <a:pt x="3182" y="2522"/>
                  </a:cubicBezTo>
                  <a:cubicBezTo>
                    <a:pt x="2308" y="2049"/>
                    <a:pt x="1503" y="1461"/>
                    <a:pt x="787" y="774"/>
                  </a:cubicBezTo>
                  <a:cubicBezTo>
                    <a:pt x="292" y="302"/>
                    <a:pt x="46" y="0"/>
                    <a:pt x="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636;p47">
              <a:extLst>
                <a:ext uri="{FF2B5EF4-FFF2-40B4-BE49-F238E27FC236}">
                  <a16:creationId xmlns:a16="http://schemas.microsoft.com/office/drawing/2014/main" id="{72530964-264D-4FC1-942E-2ECBBEDB6341}"/>
                </a:ext>
              </a:extLst>
            </p:cNvPr>
            <p:cNvSpPr/>
            <p:nvPr/>
          </p:nvSpPr>
          <p:spPr>
            <a:xfrm>
              <a:off x="6329875" y="3180950"/>
              <a:ext cx="765050" cy="888625"/>
            </a:xfrm>
            <a:custGeom>
              <a:avLst/>
              <a:gdLst/>
              <a:ahLst/>
              <a:cxnLst/>
              <a:rect l="l" t="t" r="r" b="b"/>
              <a:pathLst>
                <a:path w="30602" h="35545" extrusionOk="0">
                  <a:moveTo>
                    <a:pt x="27402" y="1"/>
                  </a:moveTo>
                  <a:cubicBezTo>
                    <a:pt x="25423" y="1"/>
                    <a:pt x="23425" y="318"/>
                    <a:pt x="21470" y="676"/>
                  </a:cubicBezTo>
                  <a:cubicBezTo>
                    <a:pt x="18122" y="1288"/>
                    <a:pt x="14798" y="2016"/>
                    <a:pt x="11498" y="2859"/>
                  </a:cubicBezTo>
                  <a:cubicBezTo>
                    <a:pt x="10667" y="3071"/>
                    <a:pt x="9795" y="3316"/>
                    <a:pt x="9189" y="3924"/>
                  </a:cubicBezTo>
                  <a:cubicBezTo>
                    <a:pt x="8568" y="4549"/>
                    <a:pt x="8335" y="5451"/>
                    <a:pt x="8113" y="6304"/>
                  </a:cubicBezTo>
                  <a:cubicBezTo>
                    <a:pt x="6307" y="13231"/>
                    <a:pt x="3579" y="19882"/>
                    <a:pt x="1" y="26079"/>
                  </a:cubicBezTo>
                  <a:lnTo>
                    <a:pt x="440" y="25491"/>
                  </a:lnTo>
                  <a:lnTo>
                    <a:pt x="440" y="25491"/>
                  </a:lnTo>
                  <a:cubicBezTo>
                    <a:pt x="231" y="26463"/>
                    <a:pt x="22" y="27477"/>
                    <a:pt x="259" y="28444"/>
                  </a:cubicBezTo>
                  <a:cubicBezTo>
                    <a:pt x="494" y="29394"/>
                    <a:pt x="1299" y="30281"/>
                    <a:pt x="2273" y="30281"/>
                  </a:cubicBezTo>
                  <a:cubicBezTo>
                    <a:pt x="2288" y="30281"/>
                    <a:pt x="2304" y="30281"/>
                    <a:pt x="2319" y="30280"/>
                  </a:cubicBezTo>
                  <a:cubicBezTo>
                    <a:pt x="2662" y="30270"/>
                    <a:pt x="3024" y="30158"/>
                    <a:pt x="3358" y="30158"/>
                  </a:cubicBezTo>
                  <a:cubicBezTo>
                    <a:pt x="3535" y="30158"/>
                    <a:pt x="3704" y="30189"/>
                    <a:pt x="3859" y="30283"/>
                  </a:cubicBezTo>
                  <a:cubicBezTo>
                    <a:pt x="4227" y="30506"/>
                    <a:pt x="4328" y="30983"/>
                    <a:pt x="4443" y="31397"/>
                  </a:cubicBezTo>
                  <a:cubicBezTo>
                    <a:pt x="5001" y="33399"/>
                    <a:pt x="6742" y="35022"/>
                    <a:pt x="8776" y="35437"/>
                  </a:cubicBezTo>
                  <a:cubicBezTo>
                    <a:pt x="9132" y="35509"/>
                    <a:pt x="9494" y="35544"/>
                    <a:pt x="9856" y="35544"/>
                  </a:cubicBezTo>
                  <a:cubicBezTo>
                    <a:pt x="11566" y="35544"/>
                    <a:pt x="13277" y="34759"/>
                    <a:pt x="14347" y="33420"/>
                  </a:cubicBezTo>
                  <a:cubicBezTo>
                    <a:pt x="15669" y="31767"/>
                    <a:pt x="15965" y="29486"/>
                    <a:pt x="15676" y="27387"/>
                  </a:cubicBezTo>
                  <a:cubicBezTo>
                    <a:pt x="15387" y="25290"/>
                    <a:pt x="14576" y="23309"/>
                    <a:pt x="13880" y="21308"/>
                  </a:cubicBezTo>
                  <a:cubicBezTo>
                    <a:pt x="12452" y="17198"/>
                    <a:pt x="11486" y="12940"/>
                    <a:pt x="10764" y="8650"/>
                  </a:cubicBezTo>
                  <a:cubicBezTo>
                    <a:pt x="10621" y="7792"/>
                    <a:pt x="10493" y="6873"/>
                    <a:pt x="10860" y="6085"/>
                  </a:cubicBezTo>
                  <a:cubicBezTo>
                    <a:pt x="11467" y="4773"/>
                    <a:pt x="13113" y="4390"/>
                    <a:pt x="14538" y="4143"/>
                  </a:cubicBezTo>
                  <a:cubicBezTo>
                    <a:pt x="19965" y="3199"/>
                    <a:pt x="25330" y="1925"/>
                    <a:pt x="30601" y="326"/>
                  </a:cubicBezTo>
                  <a:cubicBezTo>
                    <a:pt x="29547" y="94"/>
                    <a:pt x="28477" y="1"/>
                    <a:pt x="27402" y="1"/>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637;p47">
              <a:extLst>
                <a:ext uri="{FF2B5EF4-FFF2-40B4-BE49-F238E27FC236}">
                  <a16:creationId xmlns:a16="http://schemas.microsoft.com/office/drawing/2014/main" id="{AA115233-4DB3-4DC4-A770-3B5F30D1E173}"/>
                </a:ext>
              </a:extLst>
            </p:cNvPr>
            <p:cNvSpPr/>
            <p:nvPr/>
          </p:nvSpPr>
          <p:spPr>
            <a:xfrm>
              <a:off x="6501875" y="3025575"/>
              <a:ext cx="604250" cy="247350"/>
            </a:xfrm>
            <a:custGeom>
              <a:avLst/>
              <a:gdLst/>
              <a:ahLst/>
              <a:cxnLst/>
              <a:rect l="l" t="t" r="r" b="b"/>
              <a:pathLst>
                <a:path w="24170" h="9894" extrusionOk="0">
                  <a:moveTo>
                    <a:pt x="20163" y="0"/>
                  </a:moveTo>
                  <a:cubicBezTo>
                    <a:pt x="16572" y="0"/>
                    <a:pt x="1" y="7312"/>
                    <a:pt x="1" y="7312"/>
                  </a:cubicBezTo>
                  <a:lnTo>
                    <a:pt x="917" y="9893"/>
                  </a:lnTo>
                  <a:lnTo>
                    <a:pt x="24169" y="6132"/>
                  </a:lnTo>
                  <a:cubicBezTo>
                    <a:pt x="24169" y="6132"/>
                    <a:pt x="23752" y="4416"/>
                    <a:pt x="23120" y="2830"/>
                  </a:cubicBezTo>
                  <a:cubicBezTo>
                    <a:pt x="22653" y="1658"/>
                    <a:pt x="21357" y="747"/>
                    <a:pt x="20766" y="154"/>
                  </a:cubicBezTo>
                  <a:cubicBezTo>
                    <a:pt x="20662" y="49"/>
                    <a:pt x="20456" y="0"/>
                    <a:pt x="20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638;p47">
              <a:extLst>
                <a:ext uri="{FF2B5EF4-FFF2-40B4-BE49-F238E27FC236}">
                  <a16:creationId xmlns:a16="http://schemas.microsoft.com/office/drawing/2014/main" id="{0D4257DB-B445-465D-8424-79674B4DE7B7}"/>
                </a:ext>
              </a:extLst>
            </p:cNvPr>
            <p:cNvSpPr/>
            <p:nvPr/>
          </p:nvSpPr>
          <p:spPr>
            <a:xfrm>
              <a:off x="6364450" y="3086975"/>
              <a:ext cx="181050" cy="185900"/>
            </a:xfrm>
            <a:custGeom>
              <a:avLst/>
              <a:gdLst/>
              <a:ahLst/>
              <a:cxnLst/>
              <a:rect l="l" t="t" r="r" b="b"/>
              <a:pathLst>
                <a:path w="7242" h="7436" extrusionOk="0">
                  <a:moveTo>
                    <a:pt x="955" y="1"/>
                  </a:moveTo>
                  <a:lnTo>
                    <a:pt x="0" y="5303"/>
                  </a:lnTo>
                  <a:lnTo>
                    <a:pt x="6414" y="7436"/>
                  </a:lnTo>
                  <a:lnTo>
                    <a:pt x="7241" y="4901"/>
                  </a:lnTo>
                  <a:lnTo>
                    <a:pt x="9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639;p47">
              <a:extLst>
                <a:ext uri="{FF2B5EF4-FFF2-40B4-BE49-F238E27FC236}">
                  <a16:creationId xmlns:a16="http://schemas.microsoft.com/office/drawing/2014/main" id="{A2AAEC12-B0EB-4BEE-B49C-3BCBCEB15553}"/>
                </a:ext>
              </a:extLst>
            </p:cNvPr>
            <p:cNvSpPr/>
            <p:nvPr/>
          </p:nvSpPr>
          <p:spPr>
            <a:xfrm>
              <a:off x="6482450" y="3252725"/>
              <a:ext cx="236500" cy="720125"/>
            </a:xfrm>
            <a:custGeom>
              <a:avLst/>
              <a:gdLst/>
              <a:ahLst/>
              <a:cxnLst/>
              <a:rect l="l" t="t" r="r" b="b"/>
              <a:pathLst>
                <a:path w="9460" h="28805" extrusionOk="0">
                  <a:moveTo>
                    <a:pt x="3825" y="1"/>
                  </a:moveTo>
                  <a:lnTo>
                    <a:pt x="1779" y="801"/>
                  </a:lnTo>
                  <a:cubicBezTo>
                    <a:pt x="1779" y="801"/>
                    <a:pt x="1" y="7197"/>
                    <a:pt x="58" y="11425"/>
                  </a:cubicBezTo>
                  <a:cubicBezTo>
                    <a:pt x="117" y="15654"/>
                    <a:pt x="276" y="24481"/>
                    <a:pt x="865" y="27596"/>
                  </a:cubicBezTo>
                  <a:cubicBezTo>
                    <a:pt x="1026" y="28453"/>
                    <a:pt x="1782" y="28805"/>
                    <a:pt x="2760" y="28805"/>
                  </a:cubicBezTo>
                  <a:cubicBezTo>
                    <a:pt x="5339" y="28805"/>
                    <a:pt x="9460" y="26355"/>
                    <a:pt x="8276" y="24258"/>
                  </a:cubicBezTo>
                  <a:cubicBezTo>
                    <a:pt x="6645" y="21365"/>
                    <a:pt x="3752" y="10981"/>
                    <a:pt x="3678" y="8532"/>
                  </a:cubicBezTo>
                  <a:cubicBezTo>
                    <a:pt x="3603" y="6084"/>
                    <a:pt x="3825" y="1"/>
                    <a:pt x="3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640;p47">
              <a:extLst>
                <a:ext uri="{FF2B5EF4-FFF2-40B4-BE49-F238E27FC236}">
                  <a16:creationId xmlns:a16="http://schemas.microsoft.com/office/drawing/2014/main" id="{B4872964-2AFC-41B4-8654-2ED39CB8F358}"/>
                </a:ext>
              </a:extLst>
            </p:cNvPr>
            <p:cNvSpPr/>
            <p:nvPr/>
          </p:nvSpPr>
          <p:spPr>
            <a:xfrm>
              <a:off x="6506250" y="3836975"/>
              <a:ext cx="170850" cy="93525"/>
            </a:xfrm>
            <a:custGeom>
              <a:avLst/>
              <a:gdLst/>
              <a:ahLst/>
              <a:cxnLst/>
              <a:rect l="l" t="t" r="r" b="b"/>
              <a:pathLst>
                <a:path w="6834" h="3741" extrusionOk="0">
                  <a:moveTo>
                    <a:pt x="6803" y="0"/>
                  </a:moveTo>
                  <a:cubicBezTo>
                    <a:pt x="6752" y="0"/>
                    <a:pt x="6501" y="372"/>
                    <a:pt x="6029" y="888"/>
                  </a:cubicBezTo>
                  <a:cubicBezTo>
                    <a:pt x="5543" y="1420"/>
                    <a:pt x="4785" y="2082"/>
                    <a:pt x="3819" y="2608"/>
                  </a:cubicBezTo>
                  <a:cubicBezTo>
                    <a:pt x="2851" y="3129"/>
                    <a:pt x="1883" y="3397"/>
                    <a:pt x="1170" y="3515"/>
                  </a:cubicBezTo>
                  <a:cubicBezTo>
                    <a:pt x="457" y="3633"/>
                    <a:pt x="1" y="3633"/>
                    <a:pt x="1" y="3680"/>
                  </a:cubicBezTo>
                  <a:cubicBezTo>
                    <a:pt x="0" y="3700"/>
                    <a:pt x="218" y="3740"/>
                    <a:pt x="595" y="3740"/>
                  </a:cubicBezTo>
                  <a:cubicBezTo>
                    <a:pt x="765" y="3740"/>
                    <a:pt x="967" y="3732"/>
                    <a:pt x="1196" y="3710"/>
                  </a:cubicBezTo>
                  <a:cubicBezTo>
                    <a:pt x="1933" y="3643"/>
                    <a:pt x="2949" y="3393"/>
                    <a:pt x="3952" y="2853"/>
                  </a:cubicBezTo>
                  <a:cubicBezTo>
                    <a:pt x="4954" y="2310"/>
                    <a:pt x="5718" y="1597"/>
                    <a:pt x="6179" y="1017"/>
                  </a:cubicBezTo>
                  <a:cubicBezTo>
                    <a:pt x="6643" y="437"/>
                    <a:pt x="6834" y="15"/>
                    <a:pt x="6807" y="1"/>
                  </a:cubicBezTo>
                  <a:cubicBezTo>
                    <a:pt x="6806" y="0"/>
                    <a:pt x="6804" y="0"/>
                    <a:pt x="68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641;p47">
              <a:extLst>
                <a:ext uri="{FF2B5EF4-FFF2-40B4-BE49-F238E27FC236}">
                  <a16:creationId xmlns:a16="http://schemas.microsoft.com/office/drawing/2014/main" id="{70D9D3A4-43EF-437F-A4CF-7D4C99858C67}"/>
                </a:ext>
              </a:extLst>
            </p:cNvPr>
            <p:cNvSpPr/>
            <p:nvPr/>
          </p:nvSpPr>
          <p:spPr>
            <a:xfrm>
              <a:off x="6544450" y="3926850"/>
              <a:ext cx="21175" cy="46300"/>
            </a:xfrm>
            <a:custGeom>
              <a:avLst/>
              <a:gdLst/>
              <a:ahLst/>
              <a:cxnLst/>
              <a:rect l="l" t="t" r="r" b="b"/>
              <a:pathLst>
                <a:path w="847" h="1852" extrusionOk="0">
                  <a:moveTo>
                    <a:pt x="80" y="0"/>
                  </a:moveTo>
                  <a:cubicBezTo>
                    <a:pt x="77" y="0"/>
                    <a:pt x="75" y="1"/>
                    <a:pt x="72" y="2"/>
                  </a:cubicBezTo>
                  <a:cubicBezTo>
                    <a:pt x="1" y="28"/>
                    <a:pt x="99" y="465"/>
                    <a:pt x="293" y="975"/>
                  </a:cubicBezTo>
                  <a:cubicBezTo>
                    <a:pt x="479" y="1469"/>
                    <a:pt x="688" y="1852"/>
                    <a:pt x="766" y="1852"/>
                  </a:cubicBezTo>
                  <a:cubicBezTo>
                    <a:pt x="769" y="1852"/>
                    <a:pt x="771" y="1851"/>
                    <a:pt x="773" y="1851"/>
                  </a:cubicBezTo>
                  <a:cubicBezTo>
                    <a:pt x="846" y="1822"/>
                    <a:pt x="747" y="1387"/>
                    <a:pt x="554" y="876"/>
                  </a:cubicBezTo>
                  <a:cubicBezTo>
                    <a:pt x="367" y="383"/>
                    <a:pt x="160"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642;p47">
              <a:extLst>
                <a:ext uri="{FF2B5EF4-FFF2-40B4-BE49-F238E27FC236}">
                  <a16:creationId xmlns:a16="http://schemas.microsoft.com/office/drawing/2014/main" id="{A21C90DF-8AB3-47AD-AB78-25B4D259E210}"/>
                </a:ext>
              </a:extLst>
            </p:cNvPr>
            <p:cNvSpPr/>
            <p:nvPr/>
          </p:nvSpPr>
          <p:spPr>
            <a:xfrm>
              <a:off x="6605600" y="3903775"/>
              <a:ext cx="25800" cy="44575"/>
            </a:xfrm>
            <a:custGeom>
              <a:avLst/>
              <a:gdLst/>
              <a:ahLst/>
              <a:cxnLst/>
              <a:rect l="l" t="t" r="r" b="b"/>
              <a:pathLst>
                <a:path w="1032" h="1783" extrusionOk="0">
                  <a:moveTo>
                    <a:pt x="80" y="1"/>
                  </a:moveTo>
                  <a:cubicBezTo>
                    <a:pt x="76" y="1"/>
                    <a:pt x="73" y="1"/>
                    <a:pt x="70" y="3"/>
                  </a:cubicBezTo>
                  <a:cubicBezTo>
                    <a:pt x="1" y="38"/>
                    <a:pt x="145" y="464"/>
                    <a:pt x="391" y="954"/>
                  </a:cubicBezTo>
                  <a:cubicBezTo>
                    <a:pt x="628" y="1423"/>
                    <a:pt x="872" y="1783"/>
                    <a:pt x="953" y="1783"/>
                  </a:cubicBezTo>
                  <a:cubicBezTo>
                    <a:pt x="957" y="1783"/>
                    <a:pt x="960" y="1782"/>
                    <a:pt x="963" y="1780"/>
                  </a:cubicBezTo>
                  <a:cubicBezTo>
                    <a:pt x="1032" y="1745"/>
                    <a:pt x="889" y="1319"/>
                    <a:pt x="641" y="829"/>
                  </a:cubicBezTo>
                  <a:cubicBezTo>
                    <a:pt x="405" y="359"/>
                    <a:pt x="161" y="1"/>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643;p47">
              <a:extLst>
                <a:ext uri="{FF2B5EF4-FFF2-40B4-BE49-F238E27FC236}">
                  <a16:creationId xmlns:a16="http://schemas.microsoft.com/office/drawing/2014/main" id="{51B9FBBC-5F71-413D-B8B2-AAD4735024F7}"/>
                </a:ext>
              </a:extLst>
            </p:cNvPr>
            <p:cNvSpPr/>
            <p:nvPr/>
          </p:nvSpPr>
          <p:spPr>
            <a:xfrm>
              <a:off x="6657875" y="3862600"/>
              <a:ext cx="28600" cy="44450"/>
            </a:xfrm>
            <a:custGeom>
              <a:avLst/>
              <a:gdLst/>
              <a:ahLst/>
              <a:cxnLst/>
              <a:rect l="l" t="t" r="r" b="b"/>
              <a:pathLst>
                <a:path w="1144" h="1778" extrusionOk="0">
                  <a:moveTo>
                    <a:pt x="79" y="1"/>
                  </a:moveTo>
                  <a:cubicBezTo>
                    <a:pt x="75" y="1"/>
                    <a:pt x="71" y="1"/>
                    <a:pt x="68" y="3"/>
                  </a:cubicBezTo>
                  <a:cubicBezTo>
                    <a:pt x="0" y="43"/>
                    <a:pt x="172" y="470"/>
                    <a:pt x="451" y="959"/>
                  </a:cubicBezTo>
                  <a:cubicBezTo>
                    <a:pt x="716" y="1424"/>
                    <a:pt x="982" y="1778"/>
                    <a:pt x="1065" y="1778"/>
                  </a:cubicBezTo>
                  <a:cubicBezTo>
                    <a:pt x="1069" y="1778"/>
                    <a:pt x="1073" y="1777"/>
                    <a:pt x="1077" y="1775"/>
                  </a:cubicBezTo>
                  <a:cubicBezTo>
                    <a:pt x="1144" y="1737"/>
                    <a:pt x="973" y="1310"/>
                    <a:pt x="694" y="821"/>
                  </a:cubicBezTo>
                  <a:cubicBezTo>
                    <a:pt x="428" y="354"/>
                    <a:pt x="162"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644;p47">
              <a:extLst>
                <a:ext uri="{FF2B5EF4-FFF2-40B4-BE49-F238E27FC236}">
                  <a16:creationId xmlns:a16="http://schemas.microsoft.com/office/drawing/2014/main" id="{CCBCDFAC-198C-4E7D-8DCB-A1D47C4DC69E}"/>
                </a:ext>
              </a:extLst>
            </p:cNvPr>
            <p:cNvSpPr/>
            <p:nvPr/>
          </p:nvSpPr>
          <p:spPr>
            <a:xfrm>
              <a:off x="6298400" y="3224150"/>
              <a:ext cx="276850" cy="599075"/>
            </a:xfrm>
            <a:custGeom>
              <a:avLst/>
              <a:gdLst/>
              <a:ahLst/>
              <a:cxnLst/>
              <a:rect l="l" t="t" r="r" b="b"/>
              <a:pathLst>
                <a:path w="11074" h="23963" extrusionOk="0">
                  <a:moveTo>
                    <a:pt x="9101" y="1"/>
                  </a:moveTo>
                  <a:cubicBezTo>
                    <a:pt x="8742" y="1"/>
                    <a:pt x="8405" y="134"/>
                    <a:pt x="8189" y="441"/>
                  </a:cubicBezTo>
                  <a:lnTo>
                    <a:pt x="7600" y="767"/>
                  </a:lnTo>
                  <a:cubicBezTo>
                    <a:pt x="5368" y="4846"/>
                    <a:pt x="6324" y="10211"/>
                    <a:pt x="3707" y="14056"/>
                  </a:cubicBezTo>
                  <a:cubicBezTo>
                    <a:pt x="2663" y="15590"/>
                    <a:pt x="1089" y="16804"/>
                    <a:pt x="483" y="18557"/>
                  </a:cubicBezTo>
                  <a:cubicBezTo>
                    <a:pt x="1" y="19952"/>
                    <a:pt x="252" y="21607"/>
                    <a:pt x="1224" y="22716"/>
                  </a:cubicBezTo>
                  <a:cubicBezTo>
                    <a:pt x="1913" y="23502"/>
                    <a:pt x="2960" y="23963"/>
                    <a:pt x="3996" y="23963"/>
                  </a:cubicBezTo>
                  <a:cubicBezTo>
                    <a:pt x="4424" y="23963"/>
                    <a:pt x="4849" y="23884"/>
                    <a:pt x="5247" y="23718"/>
                  </a:cubicBezTo>
                  <a:cubicBezTo>
                    <a:pt x="6263" y="23292"/>
                    <a:pt x="7007" y="22374"/>
                    <a:pt x="7457" y="21368"/>
                  </a:cubicBezTo>
                  <a:cubicBezTo>
                    <a:pt x="7908" y="20364"/>
                    <a:pt x="8098" y="19265"/>
                    <a:pt x="8283" y="18179"/>
                  </a:cubicBezTo>
                  <a:cubicBezTo>
                    <a:pt x="9108" y="13364"/>
                    <a:pt x="9932" y="8549"/>
                    <a:pt x="10757" y="3734"/>
                  </a:cubicBezTo>
                  <a:cubicBezTo>
                    <a:pt x="10922" y="2772"/>
                    <a:pt x="11073" y="1724"/>
                    <a:pt x="10601" y="870"/>
                  </a:cubicBezTo>
                  <a:cubicBezTo>
                    <a:pt x="10312" y="344"/>
                    <a:pt x="9677" y="1"/>
                    <a:pt x="9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645;p47">
              <a:extLst>
                <a:ext uri="{FF2B5EF4-FFF2-40B4-BE49-F238E27FC236}">
                  <a16:creationId xmlns:a16="http://schemas.microsoft.com/office/drawing/2014/main" id="{7662DFEF-4D5A-4D8E-ACC5-F1897CFF5863}"/>
                </a:ext>
              </a:extLst>
            </p:cNvPr>
            <p:cNvSpPr/>
            <p:nvPr/>
          </p:nvSpPr>
          <p:spPr>
            <a:xfrm>
              <a:off x="6477250" y="3260700"/>
              <a:ext cx="25000" cy="550225"/>
            </a:xfrm>
            <a:custGeom>
              <a:avLst/>
              <a:gdLst/>
              <a:ahLst/>
              <a:cxnLst/>
              <a:rect l="l" t="t" r="r" b="b"/>
              <a:pathLst>
                <a:path w="1000" h="22009" extrusionOk="0">
                  <a:moveTo>
                    <a:pt x="980" y="1"/>
                  </a:moveTo>
                  <a:cubicBezTo>
                    <a:pt x="960" y="1"/>
                    <a:pt x="909" y="305"/>
                    <a:pt x="830" y="855"/>
                  </a:cubicBezTo>
                  <a:cubicBezTo>
                    <a:pt x="750" y="1408"/>
                    <a:pt x="653" y="2211"/>
                    <a:pt x="550" y="3203"/>
                  </a:cubicBezTo>
                  <a:cubicBezTo>
                    <a:pt x="345" y="5189"/>
                    <a:pt x="140" y="7943"/>
                    <a:pt x="70" y="10990"/>
                  </a:cubicBezTo>
                  <a:cubicBezTo>
                    <a:pt x="1" y="14036"/>
                    <a:pt x="78" y="16797"/>
                    <a:pt x="193" y="18790"/>
                  </a:cubicBezTo>
                  <a:cubicBezTo>
                    <a:pt x="250" y="19786"/>
                    <a:pt x="311" y="20592"/>
                    <a:pt x="365" y="21148"/>
                  </a:cubicBezTo>
                  <a:cubicBezTo>
                    <a:pt x="417" y="21702"/>
                    <a:pt x="456" y="22008"/>
                    <a:pt x="476" y="22008"/>
                  </a:cubicBezTo>
                  <a:cubicBezTo>
                    <a:pt x="476" y="22008"/>
                    <a:pt x="476" y="22008"/>
                    <a:pt x="476" y="22008"/>
                  </a:cubicBezTo>
                  <a:cubicBezTo>
                    <a:pt x="494" y="22007"/>
                    <a:pt x="493" y="21698"/>
                    <a:pt x="473" y="21141"/>
                  </a:cubicBezTo>
                  <a:cubicBezTo>
                    <a:pt x="452" y="20535"/>
                    <a:pt x="424" y="19741"/>
                    <a:pt x="391" y="18781"/>
                  </a:cubicBezTo>
                  <a:cubicBezTo>
                    <a:pt x="327" y="16789"/>
                    <a:pt x="279" y="14036"/>
                    <a:pt x="349" y="10996"/>
                  </a:cubicBezTo>
                  <a:cubicBezTo>
                    <a:pt x="421" y="7956"/>
                    <a:pt x="592" y="5207"/>
                    <a:pt x="748" y="3221"/>
                  </a:cubicBezTo>
                  <a:cubicBezTo>
                    <a:pt x="826" y="2264"/>
                    <a:pt x="889" y="1472"/>
                    <a:pt x="938" y="867"/>
                  </a:cubicBezTo>
                  <a:cubicBezTo>
                    <a:pt x="983" y="311"/>
                    <a:pt x="1000" y="3"/>
                    <a:pt x="980" y="1"/>
                  </a:cubicBezTo>
                  <a:cubicBezTo>
                    <a:pt x="980" y="1"/>
                    <a:pt x="980" y="1"/>
                    <a:pt x="9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646;p47">
              <a:extLst>
                <a:ext uri="{FF2B5EF4-FFF2-40B4-BE49-F238E27FC236}">
                  <a16:creationId xmlns:a16="http://schemas.microsoft.com/office/drawing/2014/main" id="{EA9E787A-2976-4502-87CE-7EAD67EAFF1F}"/>
                </a:ext>
              </a:extLst>
            </p:cNvPr>
            <p:cNvSpPr/>
            <p:nvPr/>
          </p:nvSpPr>
          <p:spPr>
            <a:xfrm>
              <a:off x="6310375" y="3698700"/>
              <a:ext cx="141825" cy="101475"/>
            </a:xfrm>
            <a:custGeom>
              <a:avLst/>
              <a:gdLst/>
              <a:ahLst/>
              <a:cxnLst/>
              <a:rect l="l" t="t" r="r" b="b"/>
              <a:pathLst>
                <a:path w="5673" h="4059" extrusionOk="0">
                  <a:moveTo>
                    <a:pt x="33" y="1"/>
                  </a:moveTo>
                  <a:cubicBezTo>
                    <a:pt x="32" y="1"/>
                    <a:pt x="30" y="1"/>
                    <a:pt x="29" y="2"/>
                  </a:cubicBezTo>
                  <a:cubicBezTo>
                    <a:pt x="1" y="15"/>
                    <a:pt x="130" y="405"/>
                    <a:pt x="481" y="967"/>
                  </a:cubicBezTo>
                  <a:cubicBezTo>
                    <a:pt x="830" y="1527"/>
                    <a:pt x="1432" y="2238"/>
                    <a:pt x="2256" y="2832"/>
                  </a:cubicBezTo>
                  <a:cubicBezTo>
                    <a:pt x="3082" y="3423"/>
                    <a:pt x="3945" y="3765"/>
                    <a:pt x="4589" y="3919"/>
                  </a:cubicBezTo>
                  <a:cubicBezTo>
                    <a:pt x="5029" y="4026"/>
                    <a:pt x="5361" y="4058"/>
                    <a:pt x="5527" y="4058"/>
                  </a:cubicBezTo>
                  <a:cubicBezTo>
                    <a:pt x="5605" y="4058"/>
                    <a:pt x="5646" y="4051"/>
                    <a:pt x="5647" y="4042"/>
                  </a:cubicBezTo>
                  <a:cubicBezTo>
                    <a:pt x="5673" y="3952"/>
                    <a:pt x="4016" y="3773"/>
                    <a:pt x="2419" y="2606"/>
                  </a:cubicBezTo>
                  <a:cubicBezTo>
                    <a:pt x="829" y="1481"/>
                    <a:pt x="128"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647;p47">
              <a:extLst>
                <a:ext uri="{FF2B5EF4-FFF2-40B4-BE49-F238E27FC236}">
                  <a16:creationId xmlns:a16="http://schemas.microsoft.com/office/drawing/2014/main" id="{7849FCE6-F95F-42F6-9726-5FF57A8E6CC5}"/>
                </a:ext>
              </a:extLst>
            </p:cNvPr>
            <p:cNvSpPr/>
            <p:nvPr/>
          </p:nvSpPr>
          <p:spPr>
            <a:xfrm>
              <a:off x="6344625" y="3775775"/>
              <a:ext cx="39800" cy="29400"/>
            </a:xfrm>
            <a:custGeom>
              <a:avLst/>
              <a:gdLst/>
              <a:ahLst/>
              <a:cxnLst/>
              <a:rect l="l" t="t" r="r" b="b"/>
              <a:pathLst>
                <a:path w="1592" h="1176" extrusionOk="0">
                  <a:moveTo>
                    <a:pt x="1514" y="1"/>
                  </a:moveTo>
                  <a:cubicBezTo>
                    <a:pt x="1408" y="1"/>
                    <a:pt x="1074" y="197"/>
                    <a:pt x="710" y="478"/>
                  </a:cubicBezTo>
                  <a:cubicBezTo>
                    <a:pt x="297" y="796"/>
                    <a:pt x="1" y="1105"/>
                    <a:pt x="48" y="1165"/>
                  </a:cubicBezTo>
                  <a:cubicBezTo>
                    <a:pt x="54" y="1172"/>
                    <a:pt x="64" y="1176"/>
                    <a:pt x="77" y="1176"/>
                  </a:cubicBezTo>
                  <a:cubicBezTo>
                    <a:pt x="182" y="1176"/>
                    <a:pt x="517" y="980"/>
                    <a:pt x="882" y="699"/>
                  </a:cubicBezTo>
                  <a:cubicBezTo>
                    <a:pt x="1295" y="381"/>
                    <a:pt x="1591" y="73"/>
                    <a:pt x="1543" y="12"/>
                  </a:cubicBezTo>
                  <a:cubicBezTo>
                    <a:pt x="1538" y="4"/>
                    <a:pt x="1528" y="1"/>
                    <a:pt x="1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648;p47">
              <a:extLst>
                <a:ext uri="{FF2B5EF4-FFF2-40B4-BE49-F238E27FC236}">
                  <a16:creationId xmlns:a16="http://schemas.microsoft.com/office/drawing/2014/main" id="{D9C5B715-040F-4E20-A043-F44D6A34F559}"/>
                </a:ext>
              </a:extLst>
            </p:cNvPr>
            <p:cNvSpPr/>
            <p:nvPr/>
          </p:nvSpPr>
          <p:spPr>
            <a:xfrm>
              <a:off x="6308800" y="3734075"/>
              <a:ext cx="22775" cy="23100"/>
            </a:xfrm>
            <a:custGeom>
              <a:avLst/>
              <a:gdLst/>
              <a:ahLst/>
              <a:cxnLst/>
              <a:rect l="l" t="t" r="r" b="b"/>
              <a:pathLst>
                <a:path w="911" h="924" extrusionOk="0">
                  <a:moveTo>
                    <a:pt x="820" y="0"/>
                  </a:moveTo>
                  <a:cubicBezTo>
                    <a:pt x="720" y="0"/>
                    <a:pt x="496" y="105"/>
                    <a:pt x="303" y="321"/>
                  </a:cubicBezTo>
                  <a:cubicBezTo>
                    <a:pt x="61" y="594"/>
                    <a:pt x="1" y="893"/>
                    <a:pt x="71" y="921"/>
                  </a:cubicBezTo>
                  <a:cubicBezTo>
                    <a:pt x="76" y="923"/>
                    <a:pt x="81" y="924"/>
                    <a:pt x="86" y="924"/>
                  </a:cubicBezTo>
                  <a:cubicBezTo>
                    <a:pt x="165" y="924"/>
                    <a:pt x="316" y="724"/>
                    <a:pt x="512" y="508"/>
                  </a:cubicBezTo>
                  <a:cubicBezTo>
                    <a:pt x="718" y="272"/>
                    <a:pt x="911" y="89"/>
                    <a:pt x="870" y="20"/>
                  </a:cubicBezTo>
                  <a:cubicBezTo>
                    <a:pt x="863" y="7"/>
                    <a:pt x="846"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649;p47">
              <a:extLst>
                <a:ext uri="{FF2B5EF4-FFF2-40B4-BE49-F238E27FC236}">
                  <a16:creationId xmlns:a16="http://schemas.microsoft.com/office/drawing/2014/main" id="{0BA28FFF-E4D1-4BE8-8D20-B9E5F44A6B9A}"/>
                </a:ext>
              </a:extLst>
            </p:cNvPr>
            <p:cNvSpPr/>
            <p:nvPr/>
          </p:nvSpPr>
          <p:spPr>
            <a:xfrm>
              <a:off x="6467350" y="3194275"/>
              <a:ext cx="123025" cy="86650"/>
            </a:xfrm>
            <a:custGeom>
              <a:avLst/>
              <a:gdLst/>
              <a:ahLst/>
              <a:cxnLst/>
              <a:rect l="l" t="t" r="r" b="b"/>
              <a:pathLst>
                <a:path w="4921" h="3466" extrusionOk="0">
                  <a:moveTo>
                    <a:pt x="321" y="1"/>
                  </a:moveTo>
                  <a:cubicBezTo>
                    <a:pt x="307" y="1"/>
                    <a:pt x="225" y="110"/>
                    <a:pt x="147" y="332"/>
                  </a:cubicBezTo>
                  <a:cubicBezTo>
                    <a:pt x="65" y="561"/>
                    <a:pt x="1" y="918"/>
                    <a:pt x="53" y="1358"/>
                  </a:cubicBezTo>
                  <a:cubicBezTo>
                    <a:pt x="112" y="1791"/>
                    <a:pt x="296" y="2312"/>
                    <a:pt x="709" y="2745"/>
                  </a:cubicBezTo>
                  <a:cubicBezTo>
                    <a:pt x="1115" y="3183"/>
                    <a:pt x="1761" y="3461"/>
                    <a:pt x="2444" y="3465"/>
                  </a:cubicBezTo>
                  <a:cubicBezTo>
                    <a:pt x="2447" y="3465"/>
                    <a:pt x="2451" y="3465"/>
                    <a:pt x="2455" y="3465"/>
                  </a:cubicBezTo>
                  <a:cubicBezTo>
                    <a:pt x="3132" y="3465"/>
                    <a:pt x="3778" y="3199"/>
                    <a:pt x="4188" y="2769"/>
                  </a:cubicBezTo>
                  <a:cubicBezTo>
                    <a:pt x="4606" y="2341"/>
                    <a:pt x="4799" y="1823"/>
                    <a:pt x="4862" y="1390"/>
                  </a:cubicBezTo>
                  <a:cubicBezTo>
                    <a:pt x="4921" y="952"/>
                    <a:pt x="4860" y="595"/>
                    <a:pt x="4783" y="365"/>
                  </a:cubicBezTo>
                  <a:cubicBezTo>
                    <a:pt x="4708" y="141"/>
                    <a:pt x="4629" y="31"/>
                    <a:pt x="4613" y="31"/>
                  </a:cubicBezTo>
                  <a:cubicBezTo>
                    <a:pt x="4613" y="31"/>
                    <a:pt x="4612" y="31"/>
                    <a:pt x="4612" y="32"/>
                  </a:cubicBezTo>
                  <a:cubicBezTo>
                    <a:pt x="4556" y="43"/>
                    <a:pt x="4825" y="543"/>
                    <a:pt x="4667" y="1357"/>
                  </a:cubicBezTo>
                  <a:cubicBezTo>
                    <a:pt x="4584" y="1753"/>
                    <a:pt x="4387" y="2218"/>
                    <a:pt x="4006" y="2586"/>
                  </a:cubicBezTo>
                  <a:cubicBezTo>
                    <a:pt x="3635" y="2956"/>
                    <a:pt x="3063" y="3186"/>
                    <a:pt x="2456" y="3186"/>
                  </a:cubicBezTo>
                  <a:cubicBezTo>
                    <a:pt x="2453" y="3186"/>
                    <a:pt x="2449" y="3186"/>
                    <a:pt x="2445" y="3186"/>
                  </a:cubicBezTo>
                  <a:cubicBezTo>
                    <a:pt x="1833" y="3179"/>
                    <a:pt x="1259" y="2941"/>
                    <a:pt x="891" y="2565"/>
                  </a:cubicBezTo>
                  <a:cubicBezTo>
                    <a:pt x="516" y="2190"/>
                    <a:pt x="325" y="1723"/>
                    <a:pt x="248" y="1327"/>
                  </a:cubicBezTo>
                  <a:cubicBezTo>
                    <a:pt x="100" y="511"/>
                    <a:pt x="377" y="13"/>
                    <a:pt x="322" y="1"/>
                  </a:cubicBezTo>
                  <a:cubicBezTo>
                    <a:pt x="322" y="1"/>
                    <a:pt x="322" y="1"/>
                    <a:pt x="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650;p47">
              <a:extLst>
                <a:ext uri="{FF2B5EF4-FFF2-40B4-BE49-F238E27FC236}">
                  <a16:creationId xmlns:a16="http://schemas.microsoft.com/office/drawing/2014/main" id="{1F6A5B57-620F-4900-B3F8-CB6EC73293DC}"/>
                </a:ext>
              </a:extLst>
            </p:cNvPr>
            <p:cNvSpPr/>
            <p:nvPr/>
          </p:nvSpPr>
          <p:spPr>
            <a:xfrm>
              <a:off x="6511750" y="3197100"/>
              <a:ext cx="43975" cy="74025"/>
            </a:xfrm>
            <a:custGeom>
              <a:avLst/>
              <a:gdLst/>
              <a:ahLst/>
              <a:cxnLst/>
              <a:rect l="l" t="t" r="r" b="b"/>
              <a:pathLst>
                <a:path w="1759" h="2961" extrusionOk="0">
                  <a:moveTo>
                    <a:pt x="69" y="0"/>
                  </a:moveTo>
                  <a:cubicBezTo>
                    <a:pt x="60" y="0"/>
                    <a:pt x="54" y="3"/>
                    <a:pt x="53" y="7"/>
                  </a:cubicBezTo>
                  <a:cubicBezTo>
                    <a:pt x="1" y="75"/>
                    <a:pt x="617" y="545"/>
                    <a:pt x="1042" y="1371"/>
                  </a:cubicBezTo>
                  <a:cubicBezTo>
                    <a:pt x="1477" y="2186"/>
                    <a:pt x="1516" y="2960"/>
                    <a:pt x="1600" y="2960"/>
                  </a:cubicBezTo>
                  <a:cubicBezTo>
                    <a:pt x="1600" y="2960"/>
                    <a:pt x="1601" y="2960"/>
                    <a:pt x="1601" y="2960"/>
                  </a:cubicBezTo>
                  <a:cubicBezTo>
                    <a:pt x="1601" y="2961"/>
                    <a:pt x="1602" y="2961"/>
                    <a:pt x="1603" y="2961"/>
                  </a:cubicBezTo>
                  <a:cubicBezTo>
                    <a:pt x="1673" y="2961"/>
                    <a:pt x="1758" y="2123"/>
                    <a:pt x="1289" y="1241"/>
                  </a:cubicBezTo>
                  <a:cubicBezTo>
                    <a:pt x="858" y="408"/>
                    <a:pt x="184"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651;p47">
              <a:extLst>
                <a:ext uri="{FF2B5EF4-FFF2-40B4-BE49-F238E27FC236}">
                  <a16:creationId xmlns:a16="http://schemas.microsoft.com/office/drawing/2014/main" id="{E493DC79-87B0-45F2-A067-959A18AFCBC0}"/>
                </a:ext>
              </a:extLst>
            </p:cNvPr>
            <p:cNvSpPr/>
            <p:nvPr/>
          </p:nvSpPr>
          <p:spPr>
            <a:xfrm>
              <a:off x="6060000" y="2660375"/>
              <a:ext cx="1056400" cy="548000"/>
            </a:xfrm>
            <a:custGeom>
              <a:avLst/>
              <a:gdLst/>
              <a:ahLst/>
              <a:cxnLst/>
              <a:rect l="l" t="t" r="r" b="b"/>
              <a:pathLst>
                <a:path w="42256" h="21920" extrusionOk="0">
                  <a:moveTo>
                    <a:pt x="31779" y="1"/>
                  </a:moveTo>
                  <a:cubicBezTo>
                    <a:pt x="31779" y="1"/>
                    <a:pt x="31691" y="9369"/>
                    <a:pt x="30460" y="9955"/>
                  </a:cubicBezTo>
                  <a:cubicBezTo>
                    <a:pt x="23643" y="13202"/>
                    <a:pt x="15231" y="13648"/>
                    <a:pt x="12244" y="13700"/>
                  </a:cubicBezTo>
                  <a:cubicBezTo>
                    <a:pt x="11863" y="13497"/>
                    <a:pt x="11422" y="13249"/>
                    <a:pt x="10918" y="12931"/>
                  </a:cubicBezTo>
                  <a:cubicBezTo>
                    <a:pt x="10485" y="12657"/>
                    <a:pt x="10101" y="12311"/>
                    <a:pt x="9787" y="11908"/>
                  </a:cubicBezTo>
                  <a:cubicBezTo>
                    <a:pt x="9402" y="11422"/>
                    <a:pt x="8917" y="10753"/>
                    <a:pt x="8765" y="10305"/>
                  </a:cubicBezTo>
                  <a:cubicBezTo>
                    <a:pt x="8666" y="10012"/>
                    <a:pt x="8406" y="9863"/>
                    <a:pt x="8159" y="9863"/>
                  </a:cubicBezTo>
                  <a:cubicBezTo>
                    <a:pt x="7939" y="9863"/>
                    <a:pt x="7729" y="9982"/>
                    <a:pt x="7653" y="10221"/>
                  </a:cubicBezTo>
                  <a:cubicBezTo>
                    <a:pt x="7492" y="10727"/>
                    <a:pt x="7971" y="12268"/>
                    <a:pt x="9268" y="13638"/>
                  </a:cubicBezTo>
                  <a:cubicBezTo>
                    <a:pt x="10036" y="14448"/>
                    <a:pt x="9318" y="14644"/>
                    <a:pt x="8381" y="14644"/>
                  </a:cubicBezTo>
                  <a:cubicBezTo>
                    <a:pt x="7736" y="14644"/>
                    <a:pt x="6987" y="14551"/>
                    <a:pt x="6548" y="14502"/>
                  </a:cubicBezTo>
                  <a:cubicBezTo>
                    <a:pt x="5873" y="14426"/>
                    <a:pt x="4305" y="14312"/>
                    <a:pt x="3157" y="14312"/>
                  </a:cubicBezTo>
                  <a:cubicBezTo>
                    <a:pt x="2476" y="14312"/>
                    <a:pt x="1943" y="14352"/>
                    <a:pt x="1832" y="14464"/>
                  </a:cubicBezTo>
                  <a:cubicBezTo>
                    <a:pt x="1395" y="14906"/>
                    <a:pt x="1785" y="15457"/>
                    <a:pt x="2862" y="15553"/>
                  </a:cubicBezTo>
                  <a:cubicBezTo>
                    <a:pt x="3952" y="15650"/>
                    <a:pt x="7145" y="16163"/>
                    <a:pt x="7054" y="16726"/>
                  </a:cubicBezTo>
                  <a:cubicBezTo>
                    <a:pt x="7028" y="16886"/>
                    <a:pt x="6559" y="16943"/>
                    <a:pt x="5903" y="16943"/>
                  </a:cubicBezTo>
                  <a:cubicBezTo>
                    <a:pt x="4276" y="16943"/>
                    <a:pt x="1502" y="16592"/>
                    <a:pt x="1502" y="16592"/>
                  </a:cubicBezTo>
                  <a:cubicBezTo>
                    <a:pt x="1502" y="16592"/>
                    <a:pt x="1206" y="16506"/>
                    <a:pt x="898" y="16506"/>
                  </a:cubicBezTo>
                  <a:cubicBezTo>
                    <a:pt x="601" y="16506"/>
                    <a:pt x="294" y="16587"/>
                    <a:pt x="231" y="16906"/>
                  </a:cubicBezTo>
                  <a:cubicBezTo>
                    <a:pt x="1" y="18076"/>
                    <a:pt x="5863" y="18381"/>
                    <a:pt x="6420" y="18396"/>
                  </a:cubicBezTo>
                  <a:cubicBezTo>
                    <a:pt x="6800" y="18406"/>
                    <a:pt x="6736" y="18992"/>
                    <a:pt x="6346" y="18992"/>
                  </a:cubicBezTo>
                  <a:cubicBezTo>
                    <a:pt x="6336" y="18992"/>
                    <a:pt x="6326" y="18992"/>
                    <a:pt x="6315" y="18991"/>
                  </a:cubicBezTo>
                  <a:cubicBezTo>
                    <a:pt x="6071" y="18971"/>
                    <a:pt x="4331" y="18707"/>
                    <a:pt x="2840" y="18707"/>
                  </a:cubicBezTo>
                  <a:cubicBezTo>
                    <a:pt x="1722" y="18707"/>
                    <a:pt x="744" y="18855"/>
                    <a:pt x="639" y="19364"/>
                  </a:cubicBezTo>
                  <a:cubicBezTo>
                    <a:pt x="451" y="20278"/>
                    <a:pt x="5458" y="19661"/>
                    <a:pt x="6406" y="20400"/>
                  </a:cubicBezTo>
                  <a:cubicBezTo>
                    <a:pt x="7355" y="21138"/>
                    <a:pt x="2562" y="20481"/>
                    <a:pt x="2419" y="21360"/>
                  </a:cubicBezTo>
                  <a:cubicBezTo>
                    <a:pt x="2368" y="21675"/>
                    <a:pt x="2371" y="21920"/>
                    <a:pt x="4879" y="21920"/>
                  </a:cubicBezTo>
                  <a:cubicBezTo>
                    <a:pt x="4974" y="21920"/>
                    <a:pt x="5074" y="21919"/>
                    <a:pt x="5177" y="21919"/>
                  </a:cubicBezTo>
                  <a:cubicBezTo>
                    <a:pt x="6540" y="21909"/>
                    <a:pt x="9003" y="21607"/>
                    <a:pt x="11218" y="21291"/>
                  </a:cubicBezTo>
                  <a:lnTo>
                    <a:pt x="11218" y="21320"/>
                  </a:lnTo>
                  <a:cubicBezTo>
                    <a:pt x="11218" y="21320"/>
                    <a:pt x="12790" y="21425"/>
                    <a:pt x="15217" y="21425"/>
                  </a:cubicBezTo>
                  <a:cubicBezTo>
                    <a:pt x="23173" y="21425"/>
                    <a:pt x="40322" y="20295"/>
                    <a:pt x="41444" y="10618"/>
                  </a:cubicBezTo>
                  <a:cubicBezTo>
                    <a:pt x="42256" y="3610"/>
                    <a:pt x="42238" y="932"/>
                    <a:pt x="42238" y="932"/>
                  </a:cubicBezTo>
                  <a:lnTo>
                    <a:pt x="31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652;p47">
              <a:extLst>
                <a:ext uri="{FF2B5EF4-FFF2-40B4-BE49-F238E27FC236}">
                  <a16:creationId xmlns:a16="http://schemas.microsoft.com/office/drawing/2014/main" id="{16225D07-DC7F-49A5-942D-5D8FCC632C58}"/>
                </a:ext>
              </a:extLst>
            </p:cNvPr>
            <p:cNvSpPr/>
            <p:nvPr/>
          </p:nvSpPr>
          <p:spPr>
            <a:xfrm>
              <a:off x="6313750" y="2500875"/>
              <a:ext cx="118400" cy="202950"/>
            </a:xfrm>
            <a:custGeom>
              <a:avLst/>
              <a:gdLst/>
              <a:ahLst/>
              <a:cxnLst/>
              <a:rect l="l" t="t" r="r" b="b"/>
              <a:pathLst>
                <a:path w="4736" h="8118" extrusionOk="0">
                  <a:moveTo>
                    <a:pt x="4735" y="1"/>
                  </a:moveTo>
                  <a:lnTo>
                    <a:pt x="4735" y="1"/>
                  </a:lnTo>
                  <a:cubicBezTo>
                    <a:pt x="3566" y="2486"/>
                    <a:pt x="1963" y="4743"/>
                    <a:pt x="1" y="6665"/>
                  </a:cubicBezTo>
                  <a:lnTo>
                    <a:pt x="51" y="6682"/>
                  </a:lnTo>
                  <a:cubicBezTo>
                    <a:pt x="1053" y="7016"/>
                    <a:pt x="1999" y="7501"/>
                    <a:pt x="2857" y="8117"/>
                  </a:cubicBezTo>
                  <a:cubicBezTo>
                    <a:pt x="3326" y="7681"/>
                    <a:pt x="3273" y="6940"/>
                    <a:pt x="3256" y="6299"/>
                  </a:cubicBezTo>
                  <a:cubicBezTo>
                    <a:pt x="3201" y="4130"/>
                    <a:pt x="3974" y="2034"/>
                    <a:pt x="4735" y="1"/>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653;p47">
              <a:extLst>
                <a:ext uri="{FF2B5EF4-FFF2-40B4-BE49-F238E27FC236}">
                  <a16:creationId xmlns:a16="http://schemas.microsoft.com/office/drawing/2014/main" id="{0C9CB7D9-CF5B-44CB-BF4C-82CD64D974C1}"/>
                </a:ext>
              </a:extLst>
            </p:cNvPr>
            <p:cNvSpPr/>
            <p:nvPr/>
          </p:nvSpPr>
          <p:spPr>
            <a:xfrm>
              <a:off x="6484925" y="1665675"/>
              <a:ext cx="344225" cy="666700"/>
            </a:xfrm>
            <a:custGeom>
              <a:avLst/>
              <a:gdLst/>
              <a:ahLst/>
              <a:cxnLst/>
              <a:rect l="l" t="t" r="r" b="b"/>
              <a:pathLst>
                <a:path w="13769" h="26668" extrusionOk="0">
                  <a:moveTo>
                    <a:pt x="4689" y="0"/>
                  </a:moveTo>
                  <a:cubicBezTo>
                    <a:pt x="2384" y="0"/>
                    <a:pt x="429" y="1795"/>
                    <a:pt x="281" y="4149"/>
                  </a:cubicBezTo>
                  <a:cubicBezTo>
                    <a:pt x="105" y="6940"/>
                    <a:pt x="0" y="10354"/>
                    <a:pt x="332" y="12438"/>
                  </a:cubicBezTo>
                  <a:cubicBezTo>
                    <a:pt x="996" y="16625"/>
                    <a:pt x="4205" y="17159"/>
                    <a:pt x="4205" y="17159"/>
                  </a:cubicBezTo>
                  <a:cubicBezTo>
                    <a:pt x="4205" y="17159"/>
                    <a:pt x="4260" y="19780"/>
                    <a:pt x="4267" y="22273"/>
                  </a:cubicBezTo>
                  <a:cubicBezTo>
                    <a:pt x="4274" y="24647"/>
                    <a:pt x="6338" y="26614"/>
                    <a:pt x="8878" y="26666"/>
                  </a:cubicBezTo>
                  <a:cubicBezTo>
                    <a:pt x="8914" y="26667"/>
                    <a:pt x="8949" y="26667"/>
                    <a:pt x="8985" y="26667"/>
                  </a:cubicBezTo>
                  <a:cubicBezTo>
                    <a:pt x="11451" y="26667"/>
                    <a:pt x="13439" y="24842"/>
                    <a:pt x="13470" y="22526"/>
                  </a:cubicBezTo>
                  <a:lnTo>
                    <a:pt x="13742" y="2288"/>
                  </a:lnTo>
                  <a:lnTo>
                    <a:pt x="13769" y="937"/>
                  </a:lnTo>
                  <a:lnTo>
                    <a:pt x="5159" y="25"/>
                  </a:lnTo>
                  <a:cubicBezTo>
                    <a:pt x="5001" y="8"/>
                    <a:pt x="4844" y="0"/>
                    <a:pt x="46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654;p47">
              <a:extLst>
                <a:ext uri="{FF2B5EF4-FFF2-40B4-BE49-F238E27FC236}">
                  <a16:creationId xmlns:a16="http://schemas.microsoft.com/office/drawing/2014/main" id="{21AD4A3D-C78A-4436-AAF8-AE5AFE47BC9F}"/>
                </a:ext>
              </a:extLst>
            </p:cNvPr>
            <p:cNvSpPr/>
            <p:nvPr/>
          </p:nvSpPr>
          <p:spPr>
            <a:xfrm>
              <a:off x="6515150" y="1821350"/>
              <a:ext cx="27300" cy="25725"/>
            </a:xfrm>
            <a:custGeom>
              <a:avLst/>
              <a:gdLst/>
              <a:ahLst/>
              <a:cxnLst/>
              <a:rect l="l" t="t" r="r" b="b"/>
              <a:pathLst>
                <a:path w="1092" h="1029" extrusionOk="0">
                  <a:moveTo>
                    <a:pt x="535" y="0"/>
                  </a:moveTo>
                  <a:cubicBezTo>
                    <a:pt x="253" y="0"/>
                    <a:pt x="20" y="211"/>
                    <a:pt x="11" y="486"/>
                  </a:cubicBezTo>
                  <a:cubicBezTo>
                    <a:pt x="1" y="769"/>
                    <a:pt x="233" y="1011"/>
                    <a:pt x="529" y="1028"/>
                  </a:cubicBezTo>
                  <a:cubicBezTo>
                    <a:pt x="539" y="1028"/>
                    <a:pt x="549" y="1029"/>
                    <a:pt x="559" y="1029"/>
                  </a:cubicBezTo>
                  <a:cubicBezTo>
                    <a:pt x="841" y="1029"/>
                    <a:pt x="1073" y="817"/>
                    <a:pt x="1083" y="543"/>
                  </a:cubicBezTo>
                  <a:cubicBezTo>
                    <a:pt x="1091" y="259"/>
                    <a:pt x="861" y="16"/>
                    <a:pt x="564" y="1"/>
                  </a:cubicBezTo>
                  <a:cubicBezTo>
                    <a:pt x="554" y="0"/>
                    <a:pt x="544" y="0"/>
                    <a:pt x="5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655;p47">
              <a:extLst>
                <a:ext uri="{FF2B5EF4-FFF2-40B4-BE49-F238E27FC236}">
                  <a16:creationId xmlns:a16="http://schemas.microsoft.com/office/drawing/2014/main" id="{B86CF8E8-F407-457B-A8F6-0C12AA787F71}"/>
                </a:ext>
              </a:extLst>
            </p:cNvPr>
            <p:cNvSpPr/>
            <p:nvPr/>
          </p:nvSpPr>
          <p:spPr>
            <a:xfrm>
              <a:off x="6509650" y="1799650"/>
              <a:ext cx="54500" cy="14425"/>
            </a:xfrm>
            <a:custGeom>
              <a:avLst/>
              <a:gdLst/>
              <a:ahLst/>
              <a:cxnLst/>
              <a:rect l="l" t="t" r="r" b="b"/>
              <a:pathLst>
                <a:path w="2180" h="577" extrusionOk="0">
                  <a:moveTo>
                    <a:pt x="1075" y="1"/>
                  </a:moveTo>
                  <a:cubicBezTo>
                    <a:pt x="714" y="2"/>
                    <a:pt x="412" y="136"/>
                    <a:pt x="238" y="272"/>
                  </a:cubicBezTo>
                  <a:cubicBezTo>
                    <a:pt x="61" y="408"/>
                    <a:pt x="0" y="536"/>
                    <a:pt x="33" y="565"/>
                  </a:cubicBezTo>
                  <a:cubicBezTo>
                    <a:pt x="39" y="573"/>
                    <a:pt x="50" y="576"/>
                    <a:pt x="64" y="576"/>
                  </a:cubicBezTo>
                  <a:cubicBezTo>
                    <a:pt x="186" y="576"/>
                    <a:pt x="566" y="336"/>
                    <a:pt x="1079" y="336"/>
                  </a:cubicBezTo>
                  <a:cubicBezTo>
                    <a:pt x="1081" y="336"/>
                    <a:pt x="1082" y="336"/>
                    <a:pt x="1083" y="336"/>
                  </a:cubicBezTo>
                  <a:cubicBezTo>
                    <a:pt x="1090" y="336"/>
                    <a:pt x="1097" y="336"/>
                    <a:pt x="1104" y="336"/>
                  </a:cubicBezTo>
                  <a:cubicBezTo>
                    <a:pt x="1609" y="336"/>
                    <a:pt x="1994" y="567"/>
                    <a:pt x="2116" y="567"/>
                  </a:cubicBezTo>
                  <a:cubicBezTo>
                    <a:pt x="2131" y="567"/>
                    <a:pt x="2142" y="563"/>
                    <a:pt x="2148" y="556"/>
                  </a:cubicBezTo>
                  <a:cubicBezTo>
                    <a:pt x="2179" y="525"/>
                    <a:pt x="2112" y="398"/>
                    <a:pt x="1926" y="263"/>
                  </a:cubicBezTo>
                  <a:cubicBezTo>
                    <a:pt x="1745" y="130"/>
                    <a:pt x="1435" y="1"/>
                    <a:pt x="10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656;p47">
              <a:extLst>
                <a:ext uri="{FF2B5EF4-FFF2-40B4-BE49-F238E27FC236}">
                  <a16:creationId xmlns:a16="http://schemas.microsoft.com/office/drawing/2014/main" id="{077579B1-1F3F-463D-96F9-55E86C23C6E2}"/>
                </a:ext>
              </a:extLst>
            </p:cNvPr>
            <p:cNvSpPr/>
            <p:nvPr/>
          </p:nvSpPr>
          <p:spPr>
            <a:xfrm>
              <a:off x="6652000" y="1821350"/>
              <a:ext cx="27325" cy="25725"/>
            </a:xfrm>
            <a:custGeom>
              <a:avLst/>
              <a:gdLst/>
              <a:ahLst/>
              <a:cxnLst/>
              <a:rect l="l" t="t" r="r" b="b"/>
              <a:pathLst>
                <a:path w="1093" h="1029" extrusionOk="0">
                  <a:moveTo>
                    <a:pt x="536" y="0"/>
                  </a:moveTo>
                  <a:cubicBezTo>
                    <a:pt x="254" y="0"/>
                    <a:pt x="21" y="211"/>
                    <a:pt x="10" y="486"/>
                  </a:cubicBezTo>
                  <a:cubicBezTo>
                    <a:pt x="1" y="769"/>
                    <a:pt x="232" y="1011"/>
                    <a:pt x="529" y="1028"/>
                  </a:cubicBezTo>
                  <a:cubicBezTo>
                    <a:pt x="539" y="1028"/>
                    <a:pt x="549" y="1029"/>
                    <a:pt x="559" y="1029"/>
                  </a:cubicBezTo>
                  <a:cubicBezTo>
                    <a:pt x="842" y="1029"/>
                    <a:pt x="1073" y="817"/>
                    <a:pt x="1083" y="543"/>
                  </a:cubicBezTo>
                  <a:cubicBezTo>
                    <a:pt x="1092" y="259"/>
                    <a:pt x="861" y="16"/>
                    <a:pt x="565" y="1"/>
                  </a:cubicBezTo>
                  <a:cubicBezTo>
                    <a:pt x="556" y="0"/>
                    <a:pt x="546" y="0"/>
                    <a:pt x="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657;p47">
              <a:extLst>
                <a:ext uri="{FF2B5EF4-FFF2-40B4-BE49-F238E27FC236}">
                  <a16:creationId xmlns:a16="http://schemas.microsoft.com/office/drawing/2014/main" id="{086CB449-0A4E-42C7-9F2E-35B397C859CB}"/>
                </a:ext>
              </a:extLst>
            </p:cNvPr>
            <p:cNvSpPr/>
            <p:nvPr/>
          </p:nvSpPr>
          <p:spPr>
            <a:xfrm>
              <a:off x="6651650" y="1802350"/>
              <a:ext cx="54500" cy="14425"/>
            </a:xfrm>
            <a:custGeom>
              <a:avLst/>
              <a:gdLst/>
              <a:ahLst/>
              <a:cxnLst/>
              <a:rect l="l" t="t" r="r" b="b"/>
              <a:pathLst>
                <a:path w="2180" h="577" extrusionOk="0">
                  <a:moveTo>
                    <a:pt x="1075" y="1"/>
                  </a:moveTo>
                  <a:cubicBezTo>
                    <a:pt x="716" y="2"/>
                    <a:pt x="412" y="136"/>
                    <a:pt x="238" y="271"/>
                  </a:cubicBezTo>
                  <a:cubicBezTo>
                    <a:pt x="61" y="407"/>
                    <a:pt x="1" y="535"/>
                    <a:pt x="33" y="566"/>
                  </a:cubicBezTo>
                  <a:cubicBezTo>
                    <a:pt x="40" y="573"/>
                    <a:pt x="51" y="576"/>
                    <a:pt x="65" y="576"/>
                  </a:cubicBezTo>
                  <a:cubicBezTo>
                    <a:pt x="187" y="576"/>
                    <a:pt x="566" y="337"/>
                    <a:pt x="1081" y="337"/>
                  </a:cubicBezTo>
                  <a:cubicBezTo>
                    <a:pt x="1083" y="337"/>
                    <a:pt x="1084" y="337"/>
                    <a:pt x="1085" y="337"/>
                  </a:cubicBezTo>
                  <a:cubicBezTo>
                    <a:pt x="1092" y="337"/>
                    <a:pt x="1099" y="336"/>
                    <a:pt x="1106" y="336"/>
                  </a:cubicBezTo>
                  <a:cubicBezTo>
                    <a:pt x="1612" y="336"/>
                    <a:pt x="1996" y="567"/>
                    <a:pt x="2117" y="567"/>
                  </a:cubicBezTo>
                  <a:cubicBezTo>
                    <a:pt x="2131" y="567"/>
                    <a:pt x="2142" y="563"/>
                    <a:pt x="2149" y="556"/>
                  </a:cubicBezTo>
                  <a:cubicBezTo>
                    <a:pt x="2180" y="525"/>
                    <a:pt x="2112" y="397"/>
                    <a:pt x="1927" y="264"/>
                  </a:cubicBezTo>
                  <a:cubicBezTo>
                    <a:pt x="1746" y="130"/>
                    <a:pt x="1435" y="1"/>
                    <a:pt x="10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658;p47">
              <a:extLst>
                <a:ext uri="{FF2B5EF4-FFF2-40B4-BE49-F238E27FC236}">
                  <a16:creationId xmlns:a16="http://schemas.microsoft.com/office/drawing/2014/main" id="{6762FA17-C317-47A0-8761-CF3DC9382E8D}"/>
                </a:ext>
              </a:extLst>
            </p:cNvPr>
            <p:cNvSpPr/>
            <p:nvPr/>
          </p:nvSpPr>
          <p:spPr>
            <a:xfrm>
              <a:off x="6562050" y="1803225"/>
              <a:ext cx="46250" cy="121025"/>
            </a:xfrm>
            <a:custGeom>
              <a:avLst/>
              <a:gdLst/>
              <a:ahLst/>
              <a:cxnLst/>
              <a:rect l="l" t="t" r="r" b="b"/>
              <a:pathLst>
                <a:path w="1850" h="4841" extrusionOk="0">
                  <a:moveTo>
                    <a:pt x="1783" y="1"/>
                  </a:moveTo>
                  <a:cubicBezTo>
                    <a:pt x="1710" y="1"/>
                    <a:pt x="1171" y="1269"/>
                    <a:pt x="570" y="2854"/>
                  </a:cubicBezTo>
                  <a:cubicBezTo>
                    <a:pt x="425" y="3249"/>
                    <a:pt x="284" y="3626"/>
                    <a:pt x="152" y="3985"/>
                  </a:cubicBezTo>
                  <a:cubicBezTo>
                    <a:pt x="96" y="4153"/>
                    <a:pt x="0" y="4344"/>
                    <a:pt x="75" y="4564"/>
                  </a:cubicBezTo>
                  <a:cubicBezTo>
                    <a:pt x="116" y="4675"/>
                    <a:pt x="224" y="4755"/>
                    <a:pt x="318" y="4781"/>
                  </a:cubicBezTo>
                  <a:cubicBezTo>
                    <a:pt x="412" y="4810"/>
                    <a:pt x="495" y="4812"/>
                    <a:pt x="568" y="4816"/>
                  </a:cubicBezTo>
                  <a:cubicBezTo>
                    <a:pt x="871" y="4832"/>
                    <a:pt x="1114" y="4840"/>
                    <a:pt x="1279" y="4840"/>
                  </a:cubicBezTo>
                  <a:cubicBezTo>
                    <a:pt x="1434" y="4840"/>
                    <a:pt x="1519" y="4833"/>
                    <a:pt x="1521" y="4817"/>
                  </a:cubicBezTo>
                  <a:cubicBezTo>
                    <a:pt x="1523" y="4784"/>
                    <a:pt x="1164" y="4722"/>
                    <a:pt x="581" y="4647"/>
                  </a:cubicBezTo>
                  <a:cubicBezTo>
                    <a:pt x="433" y="4632"/>
                    <a:pt x="294" y="4602"/>
                    <a:pt x="269" y="4503"/>
                  </a:cubicBezTo>
                  <a:cubicBezTo>
                    <a:pt x="234" y="4396"/>
                    <a:pt x="297" y="4236"/>
                    <a:pt x="367" y="4064"/>
                  </a:cubicBezTo>
                  <a:cubicBezTo>
                    <a:pt x="506" y="3707"/>
                    <a:pt x="652" y="3332"/>
                    <a:pt x="804" y="2940"/>
                  </a:cubicBezTo>
                  <a:cubicBezTo>
                    <a:pt x="1410" y="1341"/>
                    <a:pt x="1849" y="25"/>
                    <a:pt x="1785" y="1"/>
                  </a:cubicBezTo>
                  <a:cubicBezTo>
                    <a:pt x="1784" y="1"/>
                    <a:pt x="1784" y="1"/>
                    <a:pt x="17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659;p47">
              <a:extLst>
                <a:ext uri="{FF2B5EF4-FFF2-40B4-BE49-F238E27FC236}">
                  <a16:creationId xmlns:a16="http://schemas.microsoft.com/office/drawing/2014/main" id="{94B40099-8C60-44C1-9455-2CC65F694F26}"/>
                </a:ext>
              </a:extLst>
            </p:cNvPr>
            <p:cNvSpPr/>
            <p:nvPr/>
          </p:nvSpPr>
          <p:spPr>
            <a:xfrm>
              <a:off x="6590075" y="2057200"/>
              <a:ext cx="140250" cy="63075"/>
            </a:xfrm>
            <a:custGeom>
              <a:avLst/>
              <a:gdLst/>
              <a:ahLst/>
              <a:cxnLst/>
              <a:rect l="l" t="t" r="r" b="b"/>
              <a:pathLst>
                <a:path w="5610" h="2523" extrusionOk="0">
                  <a:moveTo>
                    <a:pt x="5609" y="0"/>
                  </a:moveTo>
                  <a:lnTo>
                    <a:pt x="5609" y="0"/>
                  </a:lnTo>
                  <a:cubicBezTo>
                    <a:pt x="3317" y="1379"/>
                    <a:pt x="1007" y="1502"/>
                    <a:pt x="254" y="1502"/>
                  </a:cubicBezTo>
                  <a:cubicBezTo>
                    <a:pt x="91" y="1502"/>
                    <a:pt x="1" y="1496"/>
                    <a:pt x="1" y="1496"/>
                  </a:cubicBezTo>
                  <a:lnTo>
                    <a:pt x="1" y="1496"/>
                  </a:lnTo>
                  <a:lnTo>
                    <a:pt x="57" y="2485"/>
                  </a:lnTo>
                  <a:cubicBezTo>
                    <a:pt x="324" y="2510"/>
                    <a:pt x="580" y="2522"/>
                    <a:pt x="825" y="2522"/>
                  </a:cubicBezTo>
                  <a:cubicBezTo>
                    <a:pt x="4416" y="2522"/>
                    <a:pt x="5609" y="0"/>
                    <a:pt x="5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660;p47">
              <a:extLst>
                <a:ext uri="{FF2B5EF4-FFF2-40B4-BE49-F238E27FC236}">
                  <a16:creationId xmlns:a16="http://schemas.microsoft.com/office/drawing/2014/main" id="{69ABC508-714E-4730-8DEA-AAC48C640E58}"/>
                </a:ext>
              </a:extLst>
            </p:cNvPr>
            <p:cNvSpPr/>
            <p:nvPr/>
          </p:nvSpPr>
          <p:spPr>
            <a:xfrm>
              <a:off x="6604350" y="1948650"/>
              <a:ext cx="46200" cy="31850"/>
            </a:xfrm>
            <a:custGeom>
              <a:avLst/>
              <a:gdLst/>
              <a:ahLst/>
              <a:cxnLst/>
              <a:rect l="l" t="t" r="r" b="b"/>
              <a:pathLst>
                <a:path w="1848" h="1274" extrusionOk="0">
                  <a:moveTo>
                    <a:pt x="892" y="0"/>
                  </a:moveTo>
                  <a:cubicBezTo>
                    <a:pt x="570" y="0"/>
                    <a:pt x="259" y="146"/>
                    <a:pt x="73" y="393"/>
                  </a:cubicBezTo>
                  <a:lnTo>
                    <a:pt x="48" y="412"/>
                  </a:lnTo>
                  <a:cubicBezTo>
                    <a:pt x="0" y="468"/>
                    <a:pt x="9" y="558"/>
                    <a:pt x="46" y="627"/>
                  </a:cubicBezTo>
                  <a:cubicBezTo>
                    <a:pt x="86" y="696"/>
                    <a:pt x="150" y="748"/>
                    <a:pt x="212" y="799"/>
                  </a:cubicBezTo>
                  <a:cubicBezTo>
                    <a:pt x="437" y="978"/>
                    <a:pt x="674" y="1160"/>
                    <a:pt x="951" y="1238"/>
                  </a:cubicBezTo>
                  <a:cubicBezTo>
                    <a:pt x="1032" y="1261"/>
                    <a:pt x="1116" y="1273"/>
                    <a:pt x="1199" y="1273"/>
                  </a:cubicBezTo>
                  <a:cubicBezTo>
                    <a:pt x="1402" y="1273"/>
                    <a:pt x="1598" y="1203"/>
                    <a:pt x="1709" y="1047"/>
                  </a:cubicBezTo>
                  <a:cubicBezTo>
                    <a:pt x="1848" y="852"/>
                    <a:pt x="1815" y="563"/>
                    <a:pt x="1662" y="359"/>
                  </a:cubicBezTo>
                  <a:cubicBezTo>
                    <a:pt x="1510" y="154"/>
                    <a:pt x="1258" y="33"/>
                    <a:pt x="1006" y="6"/>
                  </a:cubicBezTo>
                  <a:cubicBezTo>
                    <a:pt x="968" y="2"/>
                    <a:pt x="930" y="0"/>
                    <a:pt x="892"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661;p47">
              <a:extLst>
                <a:ext uri="{FF2B5EF4-FFF2-40B4-BE49-F238E27FC236}">
                  <a16:creationId xmlns:a16="http://schemas.microsoft.com/office/drawing/2014/main" id="{D35F0C65-FD31-4EF0-8513-9E050FBB36C9}"/>
                </a:ext>
              </a:extLst>
            </p:cNvPr>
            <p:cNvSpPr/>
            <p:nvPr/>
          </p:nvSpPr>
          <p:spPr>
            <a:xfrm>
              <a:off x="6596300" y="1933625"/>
              <a:ext cx="49125" cy="41550"/>
            </a:xfrm>
            <a:custGeom>
              <a:avLst/>
              <a:gdLst/>
              <a:ahLst/>
              <a:cxnLst/>
              <a:rect l="l" t="t" r="r" b="b"/>
              <a:pathLst>
                <a:path w="1965" h="1662" extrusionOk="0">
                  <a:moveTo>
                    <a:pt x="1852" y="0"/>
                  </a:moveTo>
                  <a:cubicBezTo>
                    <a:pt x="1852" y="0"/>
                    <a:pt x="1851" y="0"/>
                    <a:pt x="1851" y="0"/>
                  </a:cubicBezTo>
                  <a:cubicBezTo>
                    <a:pt x="1850" y="0"/>
                    <a:pt x="1850" y="0"/>
                    <a:pt x="1849" y="0"/>
                  </a:cubicBezTo>
                  <a:cubicBezTo>
                    <a:pt x="1757" y="0"/>
                    <a:pt x="1753" y="625"/>
                    <a:pt x="1218" y="1068"/>
                  </a:cubicBezTo>
                  <a:cubicBezTo>
                    <a:pt x="682" y="1512"/>
                    <a:pt x="14" y="1443"/>
                    <a:pt x="9" y="1532"/>
                  </a:cubicBezTo>
                  <a:cubicBezTo>
                    <a:pt x="0" y="1571"/>
                    <a:pt x="158" y="1654"/>
                    <a:pt x="440" y="1661"/>
                  </a:cubicBezTo>
                  <a:cubicBezTo>
                    <a:pt x="454" y="1661"/>
                    <a:pt x="468" y="1662"/>
                    <a:pt x="482" y="1662"/>
                  </a:cubicBezTo>
                  <a:cubicBezTo>
                    <a:pt x="756" y="1662"/>
                    <a:pt x="1138" y="1569"/>
                    <a:pt x="1450" y="1310"/>
                  </a:cubicBezTo>
                  <a:cubicBezTo>
                    <a:pt x="1778" y="1039"/>
                    <a:pt x="1918" y="672"/>
                    <a:pt x="1939" y="415"/>
                  </a:cubicBezTo>
                  <a:cubicBezTo>
                    <a:pt x="1964" y="154"/>
                    <a:pt x="1896" y="0"/>
                    <a:pt x="18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662;p47">
              <a:extLst>
                <a:ext uri="{FF2B5EF4-FFF2-40B4-BE49-F238E27FC236}">
                  <a16:creationId xmlns:a16="http://schemas.microsoft.com/office/drawing/2014/main" id="{D8244358-F371-4B96-8B67-7DE4EF216C76}"/>
                </a:ext>
              </a:extLst>
            </p:cNvPr>
            <p:cNvSpPr/>
            <p:nvPr/>
          </p:nvSpPr>
          <p:spPr>
            <a:xfrm>
              <a:off x="6670450" y="1640025"/>
              <a:ext cx="203150" cy="529025"/>
            </a:xfrm>
            <a:custGeom>
              <a:avLst/>
              <a:gdLst/>
              <a:ahLst/>
              <a:cxnLst/>
              <a:rect l="l" t="t" r="r" b="b"/>
              <a:pathLst>
                <a:path w="8126" h="21161" extrusionOk="0">
                  <a:moveTo>
                    <a:pt x="2647" y="1"/>
                  </a:moveTo>
                  <a:cubicBezTo>
                    <a:pt x="2443" y="1"/>
                    <a:pt x="2240" y="9"/>
                    <a:pt x="2039" y="24"/>
                  </a:cubicBezTo>
                  <a:cubicBezTo>
                    <a:pt x="1345" y="77"/>
                    <a:pt x="551" y="274"/>
                    <a:pt x="250" y="902"/>
                  </a:cubicBezTo>
                  <a:cubicBezTo>
                    <a:pt x="0" y="1423"/>
                    <a:pt x="191" y="2046"/>
                    <a:pt x="448" y="2563"/>
                  </a:cubicBezTo>
                  <a:cubicBezTo>
                    <a:pt x="814" y="3292"/>
                    <a:pt x="1307" y="3952"/>
                    <a:pt x="1904" y="4509"/>
                  </a:cubicBezTo>
                  <a:cubicBezTo>
                    <a:pt x="2185" y="4773"/>
                    <a:pt x="2501" y="5028"/>
                    <a:pt x="2632" y="5391"/>
                  </a:cubicBezTo>
                  <a:cubicBezTo>
                    <a:pt x="2814" y="5904"/>
                    <a:pt x="2574" y="6460"/>
                    <a:pt x="2376" y="6967"/>
                  </a:cubicBezTo>
                  <a:cubicBezTo>
                    <a:pt x="2014" y="7888"/>
                    <a:pt x="1779" y="8875"/>
                    <a:pt x="1844" y="9863"/>
                  </a:cubicBezTo>
                  <a:cubicBezTo>
                    <a:pt x="1908" y="10851"/>
                    <a:pt x="2299" y="11840"/>
                    <a:pt x="3032" y="12504"/>
                  </a:cubicBezTo>
                  <a:cubicBezTo>
                    <a:pt x="3360" y="12799"/>
                    <a:pt x="3760" y="13042"/>
                    <a:pt x="3945" y="13441"/>
                  </a:cubicBezTo>
                  <a:cubicBezTo>
                    <a:pt x="4203" y="13991"/>
                    <a:pt x="3968" y="14627"/>
                    <a:pt x="3802" y="15210"/>
                  </a:cubicBezTo>
                  <a:cubicBezTo>
                    <a:pt x="3444" y="16469"/>
                    <a:pt x="3427" y="17846"/>
                    <a:pt x="3892" y="19070"/>
                  </a:cubicBezTo>
                  <a:cubicBezTo>
                    <a:pt x="4357" y="20294"/>
                    <a:pt x="5818" y="20731"/>
                    <a:pt x="7055" y="21161"/>
                  </a:cubicBezTo>
                  <a:lnTo>
                    <a:pt x="7315" y="19847"/>
                  </a:lnTo>
                  <a:cubicBezTo>
                    <a:pt x="8125" y="15222"/>
                    <a:pt x="7917" y="10485"/>
                    <a:pt x="7707" y="5794"/>
                  </a:cubicBezTo>
                  <a:cubicBezTo>
                    <a:pt x="7641" y="4305"/>
                    <a:pt x="7531" y="2702"/>
                    <a:pt x="6585" y="1550"/>
                  </a:cubicBezTo>
                  <a:cubicBezTo>
                    <a:pt x="5658" y="420"/>
                    <a:pt x="4129" y="1"/>
                    <a:pt x="26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663;p47">
              <a:extLst>
                <a:ext uri="{FF2B5EF4-FFF2-40B4-BE49-F238E27FC236}">
                  <a16:creationId xmlns:a16="http://schemas.microsoft.com/office/drawing/2014/main" id="{CB6E07D8-2F1C-4461-86F3-B04E212A497E}"/>
                </a:ext>
              </a:extLst>
            </p:cNvPr>
            <p:cNvSpPr/>
            <p:nvPr/>
          </p:nvSpPr>
          <p:spPr>
            <a:xfrm>
              <a:off x="6444675" y="1631350"/>
              <a:ext cx="265900" cy="127175"/>
            </a:xfrm>
            <a:custGeom>
              <a:avLst/>
              <a:gdLst/>
              <a:ahLst/>
              <a:cxnLst/>
              <a:rect l="l" t="t" r="r" b="b"/>
              <a:pathLst>
                <a:path w="10636" h="5087" extrusionOk="0">
                  <a:moveTo>
                    <a:pt x="2314" y="0"/>
                  </a:moveTo>
                  <a:cubicBezTo>
                    <a:pt x="2203" y="0"/>
                    <a:pt x="2092" y="5"/>
                    <a:pt x="1981" y="15"/>
                  </a:cubicBezTo>
                  <a:cubicBezTo>
                    <a:pt x="1197" y="81"/>
                    <a:pt x="525" y="475"/>
                    <a:pt x="267" y="909"/>
                  </a:cubicBezTo>
                  <a:cubicBezTo>
                    <a:pt x="0" y="1343"/>
                    <a:pt x="105" y="1677"/>
                    <a:pt x="303" y="1843"/>
                  </a:cubicBezTo>
                  <a:cubicBezTo>
                    <a:pt x="509" y="2020"/>
                    <a:pt x="798" y="2084"/>
                    <a:pt x="1019" y="2231"/>
                  </a:cubicBezTo>
                  <a:cubicBezTo>
                    <a:pt x="1243" y="2376"/>
                    <a:pt x="1404" y="2556"/>
                    <a:pt x="1624" y="2758"/>
                  </a:cubicBezTo>
                  <a:cubicBezTo>
                    <a:pt x="1731" y="2862"/>
                    <a:pt x="1849" y="2978"/>
                    <a:pt x="1953" y="3098"/>
                  </a:cubicBezTo>
                  <a:cubicBezTo>
                    <a:pt x="1981" y="3129"/>
                    <a:pt x="1999" y="3158"/>
                    <a:pt x="2030" y="3191"/>
                  </a:cubicBezTo>
                  <a:lnTo>
                    <a:pt x="2148" y="3309"/>
                  </a:lnTo>
                  <a:cubicBezTo>
                    <a:pt x="2242" y="3399"/>
                    <a:pt x="2339" y="3491"/>
                    <a:pt x="2439" y="3585"/>
                  </a:cubicBezTo>
                  <a:cubicBezTo>
                    <a:pt x="2662" y="3786"/>
                    <a:pt x="2942" y="4032"/>
                    <a:pt x="3335" y="4292"/>
                  </a:cubicBezTo>
                  <a:cubicBezTo>
                    <a:pt x="3720" y="4548"/>
                    <a:pt x="4257" y="4829"/>
                    <a:pt x="4894" y="4972"/>
                  </a:cubicBezTo>
                  <a:cubicBezTo>
                    <a:pt x="5250" y="5052"/>
                    <a:pt x="5595" y="5087"/>
                    <a:pt x="5924" y="5087"/>
                  </a:cubicBezTo>
                  <a:cubicBezTo>
                    <a:pt x="6755" y="5087"/>
                    <a:pt x="7488" y="4864"/>
                    <a:pt x="8070" y="4584"/>
                  </a:cubicBezTo>
                  <a:cubicBezTo>
                    <a:pt x="8906" y="4177"/>
                    <a:pt x="9443" y="3654"/>
                    <a:pt x="9812" y="3186"/>
                  </a:cubicBezTo>
                  <a:cubicBezTo>
                    <a:pt x="10526" y="2235"/>
                    <a:pt x="10636" y="1467"/>
                    <a:pt x="10308" y="1049"/>
                  </a:cubicBezTo>
                  <a:cubicBezTo>
                    <a:pt x="10132" y="824"/>
                    <a:pt x="9824" y="736"/>
                    <a:pt x="9438" y="736"/>
                  </a:cubicBezTo>
                  <a:cubicBezTo>
                    <a:pt x="9086" y="736"/>
                    <a:pt x="8670" y="809"/>
                    <a:pt x="8229" y="917"/>
                  </a:cubicBezTo>
                  <a:cubicBezTo>
                    <a:pt x="7772" y="1021"/>
                    <a:pt x="7282" y="1146"/>
                    <a:pt x="6859" y="1189"/>
                  </a:cubicBezTo>
                  <a:cubicBezTo>
                    <a:pt x="6686" y="1210"/>
                    <a:pt x="6518" y="1219"/>
                    <a:pt x="6362" y="1219"/>
                  </a:cubicBezTo>
                  <a:cubicBezTo>
                    <a:pt x="6127" y="1219"/>
                    <a:pt x="5921" y="1197"/>
                    <a:pt x="5770" y="1159"/>
                  </a:cubicBezTo>
                  <a:cubicBezTo>
                    <a:pt x="5654" y="1134"/>
                    <a:pt x="5503" y="1089"/>
                    <a:pt x="5263" y="978"/>
                  </a:cubicBezTo>
                  <a:cubicBezTo>
                    <a:pt x="5030" y="874"/>
                    <a:pt x="4736" y="718"/>
                    <a:pt x="4398" y="558"/>
                  </a:cubicBezTo>
                  <a:cubicBezTo>
                    <a:pt x="4229" y="479"/>
                    <a:pt x="4051" y="398"/>
                    <a:pt x="3858" y="323"/>
                  </a:cubicBezTo>
                  <a:cubicBezTo>
                    <a:pt x="3765" y="287"/>
                    <a:pt x="3666" y="251"/>
                    <a:pt x="3567" y="218"/>
                  </a:cubicBezTo>
                  <a:cubicBezTo>
                    <a:pt x="3462" y="183"/>
                    <a:pt x="3344" y="145"/>
                    <a:pt x="3236" y="118"/>
                  </a:cubicBezTo>
                  <a:cubicBezTo>
                    <a:pt x="2934" y="39"/>
                    <a:pt x="2624" y="0"/>
                    <a:pt x="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664;p47">
              <a:extLst>
                <a:ext uri="{FF2B5EF4-FFF2-40B4-BE49-F238E27FC236}">
                  <a16:creationId xmlns:a16="http://schemas.microsoft.com/office/drawing/2014/main" id="{CF03AA6E-F597-4C1E-AA93-A899E53C522F}"/>
                </a:ext>
              </a:extLst>
            </p:cNvPr>
            <p:cNvSpPr/>
            <p:nvPr/>
          </p:nvSpPr>
          <p:spPr>
            <a:xfrm>
              <a:off x="6648150" y="1749000"/>
              <a:ext cx="67350" cy="19375"/>
            </a:xfrm>
            <a:custGeom>
              <a:avLst/>
              <a:gdLst/>
              <a:ahLst/>
              <a:cxnLst/>
              <a:rect l="l" t="t" r="r" b="b"/>
              <a:pathLst>
                <a:path w="2694" h="775" extrusionOk="0">
                  <a:moveTo>
                    <a:pt x="1135" y="1"/>
                  </a:moveTo>
                  <a:cubicBezTo>
                    <a:pt x="834" y="1"/>
                    <a:pt x="566" y="58"/>
                    <a:pt x="375" y="137"/>
                  </a:cubicBezTo>
                  <a:cubicBezTo>
                    <a:pt x="128" y="237"/>
                    <a:pt x="0" y="360"/>
                    <a:pt x="24" y="435"/>
                  </a:cubicBezTo>
                  <a:cubicBezTo>
                    <a:pt x="82" y="592"/>
                    <a:pt x="659" y="518"/>
                    <a:pt x="1336" y="599"/>
                  </a:cubicBezTo>
                  <a:cubicBezTo>
                    <a:pt x="1845" y="650"/>
                    <a:pt x="2279" y="774"/>
                    <a:pt x="2504" y="774"/>
                  </a:cubicBezTo>
                  <a:cubicBezTo>
                    <a:pt x="2579" y="774"/>
                    <a:pt x="2631" y="760"/>
                    <a:pt x="2654" y="724"/>
                  </a:cubicBezTo>
                  <a:cubicBezTo>
                    <a:pt x="2693" y="657"/>
                    <a:pt x="2598" y="509"/>
                    <a:pt x="2377" y="358"/>
                  </a:cubicBezTo>
                  <a:cubicBezTo>
                    <a:pt x="2157" y="204"/>
                    <a:pt x="1808" y="61"/>
                    <a:pt x="1401" y="16"/>
                  </a:cubicBezTo>
                  <a:cubicBezTo>
                    <a:pt x="1310" y="6"/>
                    <a:pt x="1221" y="1"/>
                    <a:pt x="1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665;p47">
              <a:extLst>
                <a:ext uri="{FF2B5EF4-FFF2-40B4-BE49-F238E27FC236}">
                  <a16:creationId xmlns:a16="http://schemas.microsoft.com/office/drawing/2014/main" id="{04F3CF4F-708C-4B77-A59B-F8B080898DC8}"/>
                </a:ext>
              </a:extLst>
            </p:cNvPr>
            <p:cNvSpPr/>
            <p:nvPr/>
          </p:nvSpPr>
          <p:spPr>
            <a:xfrm>
              <a:off x="6514625" y="1757000"/>
              <a:ext cx="51075" cy="16400"/>
            </a:xfrm>
            <a:custGeom>
              <a:avLst/>
              <a:gdLst/>
              <a:ahLst/>
              <a:cxnLst/>
              <a:rect l="l" t="t" r="r" b="b"/>
              <a:pathLst>
                <a:path w="2043" h="656" extrusionOk="0">
                  <a:moveTo>
                    <a:pt x="1051" y="0"/>
                  </a:moveTo>
                  <a:cubicBezTo>
                    <a:pt x="1036" y="0"/>
                    <a:pt x="1022" y="1"/>
                    <a:pt x="1007" y="1"/>
                  </a:cubicBezTo>
                  <a:cubicBezTo>
                    <a:pt x="678" y="11"/>
                    <a:pt x="391" y="130"/>
                    <a:pt x="226" y="264"/>
                  </a:cubicBezTo>
                  <a:cubicBezTo>
                    <a:pt x="60" y="399"/>
                    <a:pt x="1" y="535"/>
                    <a:pt x="46" y="599"/>
                  </a:cubicBezTo>
                  <a:cubicBezTo>
                    <a:pt x="79" y="641"/>
                    <a:pt x="142" y="656"/>
                    <a:pt x="229" y="656"/>
                  </a:cubicBezTo>
                  <a:cubicBezTo>
                    <a:pt x="412" y="656"/>
                    <a:pt x="700" y="592"/>
                    <a:pt x="1025" y="587"/>
                  </a:cubicBezTo>
                  <a:cubicBezTo>
                    <a:pt x="1072" y="585"/>
                    <a:pt x="1118" y="584"/>
                    <a:pt x="1163" y="584"/>
                  </a:cubicBezTo>
                  <a:cubicBezTo>
                    <a:pt x="1396" y="584"/>
                    <a:pt x="1605" y="608"/>
                    <a:pt x="1759" y="608"/>
                  </a:cubicBezTo>
                  <a:cubicBezTo>
                    <a:pt x="1879" y="608"/>
                    <a:pt x="1966" y="593"/>
                    <a:pt x="2003" y="539"/>
                  </a:cubicBezTo>
                  <a:cubicBezTo>
                    <a:pt x="2042" y="472"/>
                    <a:pt x="1979" y="341"/>
                    <a:pt x="1802" y="216"/>
                  </a:cubicBezTo>
                  <a:cubicBezTo>
                    <a:pt x="1636" y="98"/>
                    <a:pt x="1362" y="0"/>
                    <a:pt x="10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666;p47">
              <a:extLst>
                <a:ext uri="{FF2B5EF4-FFF2-40B4-BE49-F238E27FC236}">
                  <a16:creationId xmlns:a16="http://schemas.microsoft.com/office/drawing/2014/main" id="{BA7D3BF2-D3E3-4E8B-90CE-026E1D818D64}"/>
                </a:ext>
              </a:extLst>
            </p:cNvPr>
            <p:cNvSpPr/>
            <p:nvPr/>
          </p:nvSpPr>
          <p:spPr>
            <a:xfrm>
              <a:off x="474650" y="5329350"/>
              <a:ext cx="216600" cy="146425"/>
            </a:xfrm>
            <a:custGeom>
              <a:avLst/>
              <a:gdLst/>
              <a:ahLst/>
              <a:cxnLst/>
              <a:rect l="l" t="t" r="r" b="b"/>
              <a:pathLst>
                <a:path w="8664" h="5857" extrusionOk="0">
                  <a:moveTo>
                    <a:pt x="1215" y="0"/>
                  </a:moveTo>
                  <a:lnTo>
                    <a:pt x="1" y="4916"/>
                  </a:lnTo>
                  <a:lnTo>
                    <a:pt x="8365" y="5856"/>
                  </a:lnTo>
                  <a:lnTo>
                    <a:pt x="8664" y="986"/>
                  </a:lnTo>
                  <a:lnTo>
                    <a:pt x="1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667;p47">
              <a:extLst>
                <a:ext uri="{FF2B5EF4-FFF2-40B4-BE49-F238E27FC236}">
                  <a16:creationId xmlns:a16="http://schemas.microsoft.com/office/drawing/2014/main" id="{3A59C4BB-A5E0-4243-9FC5-AC7A721C6908}"/>
                </a:ext>
              </a:extLst>
            </p:cNvPr>
            <p:cNvSpPr/>
            <p:nvPr/>
          </p:nvSpPr>
          <p:spPr>
            <a:xfrm>
              <a:off x="577675" y="5335375"/>
              <a:ext cx="23450" cy="111950"/>
            </a:xfrm>
            <a:custGeom>
              <a:avLst/>
              <a:gdLst/>
              <a:ahLst/>
              <a:cxnLst/>
              <a:rect l="l" t="t" r="r" b="b"/>
              <a:pathLst>
                <a:path w="938" h="4478" extrusionOk="0">
                  <a:moveTo>
                    <a:pt x="868" y="1"/>
                  </a:moveTo>
                  <a:cubicBezTo>
                    <a:pt x="797" y="1"/>
                    <a:pt x="564" y="991"/>
                    <a:pt x="345" y="2221"/>
                  </a:cubicBezTo>
                  <a:cubicBezTo>
                    <a:pt x="124" y="3457"/>
                    <a:pt x="1" y="4467"/>
                    <a:pt x="69" y="4477"/>
                  </a:cubicBezTo>
                  <a:cubicBezTo>
                    <a:pt x="70" y="4477"/>
                    <a:pt x="70" y="4477"/>
                    <a:pt x="70" y="4477"/>
                  </a:cubicBezTo>
                  <a:cubicBezTo>
                    <a:pt x="141" y="4477"/>
                    <a:pt x="374" y="3487"/>
                    <a:pt x="593" y="2257"/>
                  </a:cubicBezTo>
                  <a:cubicBezTo>
                    <a:pt x="815" y="1021"/>
                    <a:pt x="938" y="11"/>
                    <a:pt x="869" y="1"/>
                  </a:cubicBezTo>
                  <a:cubicBezTo>
                    <a:pt x="868" y="1"/>
                    <a:pt x="868" y="1"/>
                    <a:pt x="8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668;p47">
              <a:extLst>
                <a:ext uri="{FF2B5EF4-FFF2-40B4-BE49-F238E27FC236}">
                  <a16:creationId xmlns:a16="http://schemas.microsoft.com/office/drawing/2014/main" id="{4A52F64B-950F-41EE-BF05-086AC175F8C0}"/>
                </a:ext>
              </a:extLst>
            </p:cNvPr>
            <p:cNvSpPr/>
            <p:nvPr/>
          </p:nvSpPr>
          <p:spPr>
            <a:xfrm>
              <a:off x="479750" y="5428175"/>
              <a:ext cx="205000" cy="34425"/>
            </a:xfrm>
            <a:custGeom>
              <a:avLst/>
              <a:gdLst/>
              <a:ahLst/>
              <a:cxnLst/>
              <a:rect l="l" t="t" r="r" b="b"/>
              <a:pathLst>
                <a:path w="8200" h="1377" extrusionOk="0">
                  <a:moveTo>
                    <a:pt x="51" y="0"/>
                  </a:moveTo>
                  <a:cubicBezTo>
                    <a:pt x="24" y="0"/>
                    <a:pt x="9" y="3"/>
                    <a:pt x="7" y="8"/>
                  </a:cubicBezTo>
                  <a:cubicBezTo>
                    <a:pt x="0" y="39"/>
                    <a:pt x="450" y="157"/>
                    <a:pt x="1186" y="307"/>
                  </a:cubicBezTo>
                  <a:cubicBezTo>
                    <a:pt x="1922" y="456"/>
                    <a:pt x="2947" y="630"/>
                    <a:pt x="4081" y="802"/>
                  </a:cubicBezTo>
                  <a:lnTo>
                    <a:pt x="6982" y="1230"/>
                  </a:lnTo>
                  <a:cubicBezTo>
                    <a:pt x="7593" y="1318"/>
                    <a:pt x="8013" y="1376"/>
                    <a:pt x="8147" y="1376"/>
                  </a:cubicBezTo>
                  <a:cubicBezTo>
                    <a:pt x="8176" y="1376"/>
                    <a:pt x="8192" y="1373"/>
                    <a:pt x="8193" y="1368"/>
                  </a:cubicBezTo>
                  <a:cubicBezTo>
                    <a:pt x="8200" y="1338"/>
                    <a:pt x="7752" y="1220"/>
                    <a:pt x="7016" y="1070"/>
                  </a:cubicBezTo>
                  <a:cubicBezTo>
                    <a:pt x="6279" y="920"/>
                    <a:pt x="5255" y="747"/>
                    <a:pt x="4123" y="575"/>
                  </a:cubicBezTo>
                  <a:lnTo>
                    <a:pt x="1220" y="147"/>
                  </a:lnTo>
                  <a:cubicBezTo>
                    <a:pt x="604" y="57"/>
                    <a:pt x="182"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669;p47">
              <a:extLst>
                <a:ext uri="{FF2B5EF4-FFF2-40B4-BE49-F238E27FC236}">
                  <a16:creationId xmlns:a16="http://schemas.microsoft.com/office/drawing/2014/main" id="{FC645745-BDA7-4767-97B2-0961E0FADD84}"/>
                </a:ext>
              </a:extLst>
            </p:cNvPr>
            <p:cNvSpPr/>
            <p:nvPr/>
          </p:nvSpPr>
          <p:spPr>
            <a:xfrm>
              <a:off x="1232400" y="5335375"/>
              <a:ext cx="422400" cy="140325"/>
            </a:xfrm>
            <a:custGeom>
              <a:avLst/>
              <a:gdLst/>
              <a:ahLst/>
              <a:cxnLst/>
              <a:rect l="l" t="t" r="r" b="b"/>
              <a:pathLst>
                <a:path w="16896" h="5613" extrusionOk="0">
                  <a:moveTo>
                    <a:pt x="1" y="1"/>
                  </a:moveTo>
                  <a:lnTo>
                    <a:pt x="60" y="5503"/>
                  </a:lnTo>
                  <a:lnTo>
                    <a:pt x="623" y="5525"/>
                  </a:lnTo>
                  <a:cubicBezTo>
                    <a:pt x="1723" y="5562"/>
                    <a:pt x="4314" y="5613"/>
                    <a:pt x="7016" y="5613"/>
                  </a:cubicBezTo>
                  <a:cubicBezTo>
                    <a:pt x="10472" y="5613"/>
                    <a:pt x="14108" y="5529"/>
                    <a:pt x="15041" y="5223"/>
                  </a:cubicBezTo>
                  <a:cubicBezTo>
                    <a:pt x="16896" y="4615"/>
                    <a:pt x="9146" y="3052"/>
                    <a:pt x="9146" y="3052"/>
                  </a:cubicBez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670;p47">
              <a:extLst>
                <a:ext uri="{FF2B5EF4-FFF2-40B4-BE49-F238E27FC236}">
                  <a16:creationId xmlns:a16="http://schemas.microsoft.com/office/drawing/2014/main" id="{D71939ED-8A21-4ABE-880F-958C5634C3FD}"/>
                </a:ext>
              </a:extLst>
            </p:cNvPr>
            <p:cNvSpPr/>
            <p:nvPr/>
          </p:nvSpPr>
          <p:spPr>
            <a:xfrm>
              <a:off x="1230550" y="5459525"/>
              <a:ext cx="385050" cy="10250"/>
            </a:xfrm>
            <a:custGeom>
              <a:avLst/>
              <a:gdLst/>
              <a:ahLst/>
              <a:cxnLst/>
              <a:rect l="l" t="t" r="r" b="b"/>
              <a:pathLst>
                <a:path w="15402" h="410" extrusionOk="0">
                  <a:moveTo>
                    <a:pt x="15338" y="1"/>
                  </a:moveTo>
                  <a:cubicBezTo>
                    <a:pt x="15314" y="1"/>
                    <a:pt x="15283" y="1"/>
                    <a:pt x="15246" y="1"/>
                  </a:cubicBezTo>
                  <a:lnTo>
                    <a:pt x="14796" y="18"/>
                  </a:lnTo>
                  <a:lnTo>
                    <a:pt x="13147" y="88"/>
                  </a:lnTo>
                  <a:cubicBezTo>
                    <a:pt x="11754" y="146"/>
                    <a:pt x="9829" y="218"/>
                    <a:pt x="7702" y="264"/>
                  </a:cubicBezTo>
                  <a:cubicBezTo>
                    <a:pt x="5575" y="310"/>
                    <a:pt x="3650" y="319"/>
                    <a:pt x="2256" y="319"/>
                  </a:cubicBezTo>
                  <a:lnTo>
                    <a:pt x="606" y="319"/>
                  </a:lnTo>
                  <a:lnTo>
                    <a:pt x="157" y="323"/>
                  </a:lnTo>
                  <a:cubicBezTo>
                    <a:pt x="55" y="323"/>
                    <a:pt x="0" y="327"/>
                    <a:pt x="0" y="330"/>
                  </a:cubicBezTo>
                  <a:cubicBezTo>
                    <a:pt x="0" y="334"/>
                    <a:pt x="55" y="339"/>
                    <a:pt x="157" y="344"/>
                  </a:cubicBezTo>
                  <a:lnTo>
                    <a:pt x="606" y="361"/>
                  </a:lnTo>
                  <a:lnTo>
                    <a:pt x="2256" y="396"/>
                  </a:lnTo>
                  <a:cubicBezTo>
                    <a:pt x="2827" y="404"/>
                    <a:pt x="3487" y="409"/>
                    <a:pt x="4214" y="409"/>
                  </a:cubicBezTo>
                  <a:cubicBezTo>
                    <a:pt x="5262" y="409"/>
                    <a:pt x="6449" y="399"/>
                    <a:pt x="7705" y="372"/>
                  </a:cubicBezTo>
                  <a:cubicBezTo>
                    <a:pt x="9832" y="327"/>
                    <a:pt x="11758" y="244"/>
                    <a:pt x="13151" y="166"/>
                  </a:cubicBezTo>
                  <a:lnTo>
                    <a:pt x="14799" y="60"/>
                  </a:lnTo>
                  <a:lnTo>
                    <a:pt x="15246" y="24"/>
                  </a:lnTo>
                  <a:cubicBezTo>
                    <a:pt x="15348" y="14"/>
                    <a:pt x="15402" y="8"/>
                    <a:pt x="15402" y="4"/>
                  </a:cubicBezTo>
                  <a:cubicBezTo>
                    <a:pt x="15402" y="1"/>
                    <a:pt x="15380" y="1"/>
                    <a:pt x="15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71;p47">
              <a:extLst>
                <a:ext uri="{FF2B5EF4-FFF2-40B4-BE49-F238E27FC236}">
                  <a16:creationId xmlns:a16="http://schemas.microsoft.com/office/drawing/2014/main" id="{1670E53E-8AD0-4B13-85C9-5922E04465F5}"/>
                </a:ext>
              </a:extLst>
            </p:cNvPr>
            <p:cNvSpPr/>
            <p:nvPr/>
          </p:nvSpPr>
          <p:spPr>
            <a:xfrm>
              <a:off x="1534900" y="5431300"/>
              <a:ext cx="22950" cy="36025"/>
            </a:xfrm>
            <a:custGeom>
              <a:avLst/>
              <a:gdLst/>
              <a:ahLst/>
              <a:cxnLst/>
              <a:rect l="l" t="t" r="r" b="b"/>
              <a:pathLst>
                <a:path w="918" h="1441" extrusionOk="0">
                  <a:moveTo>
                    <a:pt x="892" y="1"/>
                  </a:moveTo>
                  <a:cubicBezTo>
                    <a:pt x="840" y="1"/>
                    <a:pt x="489" y="184"/>
                    <a:pt x="255" y="591"/>
                  </a:cubicBezTo>
                  <a:cubicBezTo>
                    <a:pt x="1" y="1020"/>
                    <a:pt x="32" y="1441"/>
                    <a:pt x="59" y="1441"/>
                  </a:cubicBezTo>
                  <a:cubicBezTo>
                    <a:pt x="59" y="1441"/>
                    <a:pt x="59" y="1441"/>
                    <a:pt x="59" y="1441"/>
                  </a:cubicBezTo>
                  <a:cubicBezTo>
                    <a:pt x="59" y="1441"/>
                    <a:pt x="60" y="1441"/>
                    <a:pt x="60" y="1441"/>
                  </a:cubicBezTo>
                  <a:cubicBezTo>
                    <a:pt x="93" y="1441"/>
                    <a:pt x="111" y="1048"/>
                    <a:pt x="350" y="647"/>
                  </a:cubicBezTo>
                  <a:cubicBezTo>
                    <a:pt x="583" y="240"/>
                    <a:pt x="918" y="30"/>
                    <a:pt x="898" y="4"/>
                  </a:cubicBezTo>
                  <a:cubicBezTo>
                    <a:pt x="898" y="2"/>
                    <a:pt x="895" y="1"/>
                    <a:pt x="8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672;p47">
              <a:extLst>
                <a:ext uri="{FF2B5EF4-FFF2-40B4-BE49-F238E27FC236}">
                  <a16:creationId xmlns:a16="http://schemas.microsoft.com/office/drawing/2014/main" id="{582D9560-89DC-449D-A8BE-09B2D5CCD6FB}"/>
                </a:ext>
              </a:extLst>
            </p:cNvPr>
            <p:cNvSpPr/>
            <p:nvPr/>
          </p:nvSpPr>
          <p:spPr>
            <a:xfrm>
              <a:off x="1468025" y="5415650"/>
              <a:ext cx="12900" cy="19225"/>
            </a:xfrm>
            <a:custGeom>
              <a:avLst/>
              <a:gdLst/>
              <a:ahLst/>
              <a:cxnLst/>
              <a:rect l="l" t="t" r="r" b="b"/>
              <a:pathLst>
                <a:path w="516" h="769" extrusionOk="0">
                  <a:moveTo>
                    <a:pt x="485" y="0"/>
                  </a:moveTo>
                  <a:cubicBezTo>
                    <a:pt x="451" y="0"/>
                    <a:pt x="333" y="154"/>
                    <a:pt x="211" y="356"/>
                  </a:cubicBezTo>
                  <a:cubicBezTo>
                    <a:pt x="83" y="568"/>
                    <a:pt x="0" y="752"/>
                    <a:pt x="27" y="767"/>
                  </a:cubicBezTo>
                  <a:cubicBezTo>
                    <a:pt x="28" y="768"/>
                    <a:pt x="29" y="768"/>
                    <a:pt x="31" y="768"/>
                  </a:cubicBezTo>
                  <a:cubicBezTo>
                    <a:pt x="63" y="768"/>
                    <a:pt x="183" y="614"/>
                    <a:pt x="305" y="413"/>
                  </a:cubicBezTo>
                  <a:cubicBezTo>
                    <a:pt x="433" y="201"/>
                    <a:pt x="516" y="17"/>
                    <a:pt x="489" y="2"/>
                  </a:cubicBezTo>
                  <a:cubicBezTo>
                    <a:pt x="488" y="1"/>
                    <a:pt x="487"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673;p47">
              <a:extLst>
                <a:ext uri="{FF2B5EF4-FFF2-40B4-BE49-F238E27FC236}">
                  <a16:creationId xmlns:a16="http://schemas.microsoft.com/office/drawing/2014/main" id="{21259838-F678-431B-BFB5-B7C137639A29}"/>
                </a:ext>
              </a:extLst>
            </p:cNvPr>
            <p:cNvSpPr/>
            <p:nvPr/>
          </p:nvSpPr>
          <p:spPr>
            <a:xfrm>
              <a:off x="1449575" y="5412400"/>
              <a:ext cx="14950" cy="13200"/>
            </a:xfrm>
            <a:custGeom>
              <a:avLst/>
              <a:gdLst/>
              <a:ahLst/>
              <a:cxnLst/>
              <a:rect l="l" t="t" r="r" b="b"/>
              <a:pathLst>
                <a:path w="598" h="528" extrusionOk="0">
                  <a:moveTo>
                    <a:pt x="567" y="0"/>
                  </a:moveTo>
                  <a:cubicBezTo>
                    <a:pt x="528" y="0"/>
                    <a:pt x="400" y="93"/>
                    <a:pt x="262" y="224"/>
                  </a:cubicBezTo>
                  <a:cubicBezTo>
                    <a:pt x="109" y="368"/>
                    <a:pt x="1" y="502"/>
                    <a:pt x="22" y="525"/>
                  </a:cubicBezTo>
                  <a:cubicBezTo>
                    <a:pt x="23" y="527"/>
                    <a:pt x="26" y="528"/>
                    <a:pt x="30" y="528"/>
                  </a:cubicBezTo>
                  <a:cubicBezTo>
                    <a:pt x="67" y="528"/>
                    <a:pt x="197" y="435"/>
                    <a:pt x="338" y="304"/>
                  </a:cubicBezTo>
                  <a:cubicBezTo>
                    <a:pt x="491" y="160"/>
                    <a:pt x="598" y="26"/>
                    <a:pt x="577" y="4"/>
                  </a:cubicBezTo>
                  <a:cubicBezTo>
                    <a:pt x="575" y="2"/>
                    <a:pt x="571" y="0"/>
                    <a:pt x="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674;p47">
              <a:extLst>
                <a:ext uri="{FF2B5EF4-FFF2-40B4-BE49-F238E27FC236}">
                  <a16:creationId xmlns:a16="http://schemas.microsoft.com/office/drawing/2014/main" id="{03FAF73B-F4B7-4F4D-B07D-6D7214E406F9}"/>
                </a:ext>
              </a:extLst>
            </p:cNvPr>
            <p:cNvSpPr/>
            <p:nvPr/>
          </p:nvSpPr>
          <p:spPr>
            <a:xfrm>
              <a:off x="1437975" y="5402825"/>
              <a:ext cx="23775" cy="2800"/>
            </a:xfrm>
            <a:custGeom>
              <a:avLst/>
              <a:gdLst/>
              <a:ahLst/>
              <a:cxnLst/>
              <a:rect l="l" t="t" r="r" b="b"/>
              <a:pathLst>
                <a:path w="951" h="112" extrusionOk="0">
                  <a:moveTo>
                    <a:pt x="520" y="0"/>
                  </a:moveTo>
                  <a:cubicBezTo>
                    <a:pt x="505" y="0"/>
                    <a:pt x="491" y="0"/>
                    <a:pt x="476" y="0"/>
                  </a:cubicBezTo>
                  <a:cubicBezTo>
                    <a:pt x="214" y="3"/>
                    <a:pt x="1" y="31"/>
                    <a:pt x="2" y="61"/>
                  </a:cubicBezTo>
                  <a:cubicBezTo>
                    <a:pt x="2" y="90"/>
                    <a:pt x="191" y="112"/>
                    <a:pt x="432" y="112"/>
                  </a:cubicBezTo>
                  <a:cubicBezTo>
                    <a:pt x="446" y="112"/>
                    <a:pt x="461" y="111"/>
                    <a:pt x="476" y="111"/>
                  </a:cubicBezTo>
                  <a:cubicBezTo>
                    <a:pt x="737" y="108"/>
                    <a:pt x="951" y="82"/>
                    <a:pt x="951" y="51"/>
                  </a:cubicBezTo>
                  <a:cubicBezTo>
                    <a:pt x="951" y="22"/>
                    <a:pt x="761" y="0"/>
                    <a:pt x="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675;p47">
              <a:extLst>
                <a:ext uri="{FF2B5EF4-FFF2-40B4-BE49-F238E27FC236}">
                  <a16:creationId xmlns:a16="http://schemas.microsoft.com/office/drawing/2014/main" id="{8B1E7D47-904E-4E09-9869-806D5B03AD30}"/>
                </a:ext>
              </a:extLst>
            </p:cNvPr>
            <p:cNvSpPr/>
            <p:nvPr/>
          </p:nvSpPr>
          <p:spPr>
            <a:xfrm>
              <a:off x="1433450" y="5389075"/>
              <a:ext cx="27300" cy="3875"/>
            </a:xfrm>
            <a:custGeom>
              <a:avLst/>
              <a:gdLst/>
              <a:ahLst/>
              <a:cxnLst/>
              <a:rect l="l" t="t" r="r" b="b"/>
              <a:pathLst>
                <a:path w="1092" h="155" extrusionOk="0">
                  <a:moveTo>
                    <a:pt x="54" y="0"/>
                  </a:moveTo>
                  <a:cubicBezTo>
                    <a:pt x="28" y="0"/>
                    <a:pt x="13" y="3"/>
                    <a:pt x="11" y="11"/>
                  </a:cubicBezTo>
                  <a:cubicBezTo>
                    <a:pt x="1" y="37"/>
                    <a:pt x="234" y="137"/>
                    <a:pt x="542" y="153"/>
                  </a:cubicBezTo>
                  <a:cubicBezTo>
                    <a:pt x="571" y="154"/>
                    <a:pt x="600" y="155"/>
                    <a:pt x="628" y="155"/>
                  </a:cubicBezTo>
                  <a:cubicBezTo>
                    <a:pt x="893" y="155"/>
                    <a:pt x="1092" y="94"/>
                    <a:pt x="1087" y="68"/>
                  </a:cubicBezTo>
                  <a:cubicBezTo>
                    <a:pt x="1083" y="51"/>
                    <a:pt x="1015" y="50"/>
                    <a:pt x="908" y="50"/>
                  </a:cubicBezTo>
                  <a:cubicBezTo>
                    <a:pt x="887" y="50"/>
                    <a:pt x="865" y="50"/>
                    <a:pt x="841" y="50"/>
                  </a:cubicBezTo>
                  <a:cubicBezTo>
                    <a:pt x="756" y="50"/>
                    <a:pt x="656" y="49"/>
                    <a:pt x="549" y="43"/>
                  </a:cubicBezTo>
                  <a:cubicBezTo>
                    <a:pt x="326" y="30"/>
                    <a:pt x="136"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676;p47">
              <a:extLst>
                <a:ext uri="{FF2B5EF4-FFF2-40B4-BE49-F238E27FC236}">
                  <a16:creationId xmlns:a16="http://schemas.microsoft.com/office/drawing/2014/main" id="{F7490364-AC7B-48F6-891B-EB7CD61342A1}"/>
                </a:ext>
              </a:extLst>
            </p:cNvPr>
            <p:cNvSpPr/>
            <p:nvPr/>
          </p:nvSpPr>
          <p:spPr>
            <a:xfrm>
              <a:off x="1475925" y="5393800"/>
              <a:ext cx="42875" cy="25000"/>
            </a:xfrm>
            <a:custGeom>
              <a:avLst/>
              <a:gdLst/>
              <a:ahLst/>
              <a:cxnLst/>
              <a:rect l="l" t="t" r="r" b="b"/>
              <a:pathLst>
                <a:path w="1715" h="1000" extrusionOk="0">
                  <a:moveTo>
                    <a:pt x="1177" y="108"/>
                  </a:moveTo>
                  <a:cubicBezTo>
                    <a:pt x="1304" y="108"/>
                    <a:pt x="1431" y="132"/>
                    <a:pt x="1533" y="194"/>
                  </a:cubicBezTo>
                  <a:cubicBezTo>
                    <a:pt x="1627" y="260"/>
                    <a:pt x="1594" y="370"/>
                    <a:pt x="1492" y="433"/>
                  </a:cubicBezTo>
                  <a:cubicBezTo>
                    <a:pt x="1397" y="498"/>
                    <a:pt x="1273" y="538"/>
                    <a:pt x="1166" y="580"/>
                  </a:cubicBezTo>
                  <a:cubicBezTo>
                    <a:pt x="973" y="652"/>
                    <a:pt x="773" y="710"/>
                    <a:pt x="569" y="750"/>
                  </a:cubicBezTo>
                  <a:cubicBezTo>
                    <a:pt x="397" y="785"/>
                    <a:pt x="256" y="803"/>
                    <a:pt x="157" y="815"/>
                  </a:cubicBezTo>
                  <a:lnTo>
                    <a:pt x="157" y="815"/>
                  </a:lnTo>
                  <a:cubicBezTo>
                    <a:pt x="192" y="727"/>
                    <a:pt x="249" y="614"/>
                    <a:pt x="345" y="495"/>
                  </a:cubicBezTo>
                  <a:cubicBezTo>
                    <a:pt x="474" y="339"/>
                    <a:pt x="644" y="224"/>
                    <a:pt x="836" y="162"/>
                  </a:cubicBezTo>
                  <a:cubicBezTo>
                    <a:pt x="936" y="130"/>
                    <a:pt x="1057" y="108"/>
                    <a:pt x="1177" y="108"/>
                  </a:cubicBezTo>
                  <a:close/>
                  <a:moveTo>
                    <a:pt x="1156" y="1"/>
                  </a:moveTo>
                  <a:cubicBezTo>
                    <a:pt x="766" y="1"/>
                    <a:pt x="431" y="233"/>
                    <a:pt x="284" y="447"/>
                  </a:cubicBezTo>
                  <a:cubicBezTo>
                    <a:pt x="201" y="560"/>
                    <a:pt x="139" y="687"/>
                    <a:pt x="106" y="822"/>
                  </a:cubicBezTo>
                  <a:lnTo>
                    <a:pt x="106" y="822"/>
                  </a:lnTo>
                  <a:cubicBezTo>
                    <a:pt x="38" y="830"/>
                    <a:pt x="0" y="835"/>
                    <a:pt x="0" y="842"/>
                  </a:cubicBezTo>
                  <a:cubicBezTo>
                    <a:pt x="0" y="847"/>
                    <a:pt x="35" y="853"/>
                    <a:pt x="98" y="856"/>
                  </a:cubicBezTo>
                  <a:lnTo>
                    <a:pt x="98" y="856"/>
                  </a:lnTo>
                  <a:cubicBezTo>
                    <a:pt x="81" y="948"/>
                    <a:pt x="85" y="999"/>
                    <a:pt x="90" y="999"/>
                  </a:cubicBezTo>
                  <a:cubicBezTo>
                    <a:pt x="91" y="999"/>
                    <a:pt x="91" y="999"/>
                    <a:pt x="91" y="999"/>
                  </a:cubicBezTo>
                  <a:cubicBezTo>
                    <a:pt x="101" y="999"/>
                    <a:pt x="110" y="945"/>
                    <a:pt x="141" y="858"/>
                  </a:cubicBezTo>
                  <a:lnTo>
                    <a:pt x="141" y="858"/>
                  </a:lnTo>
                  <a:cubicBezTo>
                    <a:pt x="152" y="858"/>
                    <a:pt x="163" y="858"/>
                    <a:pt x="174" y="858"/>
                  </a:cubicBezTo>
                  <a:cubicBezTo>
                    <a:pt x="274" y="858"/>
                    <a:pt x="414" y="850"/>
                    <a:pt x="583" y="826"/>
                  </a:cubicBezTo>
                  <a:cubicBezTo>
                    <a:pt x="794" y="795"/>
                    <a:pt x="1001" y="745"/>
                    <a:pt x="1202" y="676"/>
                  </a:cubicBezTo>
                  <a:cubicBezTo>
                    <a:pt x="1314" y="632"/>
                    <a:pt x="1432" y="600"/>
                    <a:pt x="1553" y="521"/>
                  </a:cubicBezTo>
                  <a:cubicBezTo>
                    <a:pt x="1609" y="481"/>
                    <a:pt x="1672" y="426"/>
                    <a:pt x="1693" y="337"/>
                  </a:cubicBezTo>
                  <a:cubicBezTo>
                    <a:pt x="1714" y="247"/>
                    <a:pt x="1667" y="152"/>
                    <a:pt x="1599" y="106"/>
                  </a:cubicBezTo>
                  <a:cubicBezTo>
                    <a:pt x="1449" y="32"/>
                    <a:pt x="1299" y="1"/>
                    <a:pt x="1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677;p47">
              <a:extLst>
                <a:ext uri="{FF2B5EF4-FFF2-40B4-BE49-F238E27FC236}">
                  <a16:creationId xmlns:a16="http://schemas.microsoft.com/office/drawing/2014/main" id="{1FDCAB29-1D7F-4E85-B1FD-7FA9238148AC}"/>
                </a:ext>
              </a:extLst>
            </p:cNvPr>
            <p:cNvSpPr/>
            <p:nvPr/>
          </p:nvSpPr>
          <p:spPr>
            <a:xfrm>
              <a:off x="1459725" y="5387575"/>
              <a:ext cx="22275" cy="27950"/>
            </a:xfrm>
            <a:custGeom>
              <a:avLst/>
              <a:gdLst/>
              <a:ahLst/>
              <a:cxnLst/>
              <a:rect l="l" t="t" r="r" b="b"/>
              <a:pathLst>
                <a:path w="891" h="1118" extrusionOk="0">
                  <a:moveTo>
                    <a:pt x="229" y="1"/>
                  </a:moveTo>
                  <a:cubicBezTo>
                    <a:pt x="219" y="1"/>
                    <a:pt x="209" y="1"/>
                    <a:pt x="199" y="2"/>
                  </a:cubicBezTo>
                  <a:cubicBezTo>
                    <a:pt x="64" y="22"/>
                    <a:pt x="1" y="178"/>
                    <a:pt x="24" y="274"/>
                  </a:cubicBezTo>
                  <a:cubicBezTo>
                    <a:pt x="37" y="377"/>
                    <a:pt x="85" y="464"/>
                    <a:pt x="130" y="533"/>
                  </a:cubicBezTo>
                  <a:cubicBezTo>
                    <a:pt x="210" y="661"/>
                    <a:pt x="304" y="777"/>
                    <a:pt x="414" y="880"/>
                  </a:cubicBezTo>
                  <a:cubicBezTo>
                    <a:pt x="587" y="1043"/>
                    <a:pt x="724" y="1110"/>
                    <a:pt x="749" y="1110"/>
                  </a:cubicBezTo>
                  <a:cubicBezTo>
                    <a:pt x="751" y="1110"/>
                    <a:pt x="752" y="1110"/>
                    <a:pt x="752" y="1109"/>
                  </a:cubicBezTo>
                  <a:cubicBezTo>
                    <a:pt x="762" y="1094"/>
                    <a:pt x="634" y="1006"/>
                    <a:pt x="468" y="825"/>
                  </a:cubicBezTo>
                  <a:cubicBezTo>
                    <a:pt x="373" y="720"/>
                    <a:pt x="289" y="605"/>
                    <a:pt x="217" y="481"/>
                  </a:cubicBezTo>
                  <a:cubicBezTo>
                    <a:pt x="134" y="359"/>
                    <a:pt x="75" y="140"/>
                    <a:pt x="220" y="109"/>
                  </a:cubicBezTo>
                  <a:cubicBezTo>
                    <a:pt x="228" y="108"/>
                    <a:pt x="236" y="107"/>
                    <a:pt x="244" y="107"/>
                  </a:cubicBezTo>
                  <a:cubicBezTo>
                    <a:pt x="383" y="107"/>
                    <a:pt x="524" y="240"/>
                    <a:pt x="610" y="349"/>
                  </a:cubicBezTo>
                  <a:cubicBezTo>
                    <a:pt x="695" y="460"/>
                    <a:pt x="754" y="588"/>
                    <a:pt x="783" y="724"/>
                  </a:cubicBezTo>
                  <a:cubicBezTo>
                    <a:pt x="832" y="960"/>
                    <a:pt x="782" y="1113"/>
                    <a:pt x="800" y="1117"/>
                  </a:cubicBezTo>
                  <a:cubicBezTo>
                    <a:pt x="800" y="1118"/>
                    <a:pt x="800" y="1118"/>
                    <a:pt x="801" y="1118"/>
                  </a:cubicBezTo>
                  <a:cubicBezTo>
                    <a:pt x="811" y="1118"/>
                    <a:pt x="891" y="968"/>
                    <a:pt x="859" y="711"/>
                  </a:cubicBezTo>
                  <a:cubicBezTo>
                    <a:pt x="838" y="558"/>
                    <a:pt x="780" y="414"/>
                    <a:pt x="690" y="289"/>
                  </a:cubicBezTo>
                  <a:cubicBezTo>
                    <a:pt x="589" y="166"/>
                    <a:pt x="460" y="1"/>
                    <a:pt x="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678;p47">
              <a:extLst>
                <a:ext uri="{FF2B5EF4-FFF2-40B4-BE49-F238E27FC236}">
                  <a16:creationId xmlns:a16="http://schemas.microsoft.com/office/drawing/2014/main" id="{160800AF-CC8D-4503-B604-2C5F328C3274}"/>
                </a:ext>
              </a:extLst>
            </p:cNvPr>
            <p:cNvSpPr/>
            <p:nvPr/>
          </p:nvSpPr>
          <p:spPr>
            <a:xfrm>
              <a:off x="1233800" y="5403775"/>
              <a:ext cx="82150" cy="64225"/>
            </a:xfrm>
            <a:custGeom>
              <a:avLst/>
              <a:gdLst/>
              <a:ahLst/>
              <a:cxnLst/>
              <a:rect l="l" t="t" r="r" b="b"/>
              <a:pathLst>
                <a:path w="3286" h="2569" extrusionOk="0">
                  <a:moveTo>
                    <a:pt x="542" y="0"/>
                  </a:moveTo>
                  <a:cubicBezTo>
                    <a:pt x="420" y="0"/>
                    <a:pt x="299" y="10"/>
                    <a:pt x="179" y="28"/>
                  </a:cubicBezTo>
                  <a:cubicBezTo>
                    <a:pt x="63" y="48"/>
                    <a:pt x="1" y="66"/>
                    <a:pt x="1" y="73"/>
                  </a:cubicBezTo>
                  <a:cubicBezTo>
                    <a:pt x="1" y="77"/>
                    <a:pt x="9" y="78"/>
                    <a:pt x="25" y="78"/>
                  </a:cubicBezTo>
                  <a:cubicBezTo>
                    <a:pt x="72" y="78"/>
                    <a:pt x="184" y="66"/>
                    <a:pt x="348" y="66"/>
                  </a:cubicBezTo>
                  <a:cubicBezTo>
                    <a:pt x="441" y="66"/>
                    <a:pt x="550" y="70"/>
                    <a:pt x="672" y="82"/>
                  </a:cubicBezTo>
                  <a:cubicBezTo>
                    <a:pt x="1080" y="118"/>
                    <a:pt x="1649" y="273"/>
                    <a:pt x="2148" y="654"/>
                  </a:cubicBezTo>
                  <a:cubicBezTo>
                    <a:pt x="2646" y="1033"/>
                    <a:pt x="2947" y="1541"/>
                    <a:pt x="3090" y="1925"/>
                  </a:cubicBezTo>
                  <a:cubicBezTo>
                    <a:pt x="3236" y="2309"/>
                    <a:pt x="3256" y="2569"/>
                    <a:pt x="3277" y="2569"/>
                  </a:cubicBezTo>
                  <a:cubicBezTo>
                    <a:pt x="3277" y="2569"/>
                    <a:pt x="3277" y="2569"/>
                    <a:pt x="3277" y="2569"/>
                  </a:cubicBezTo>
                  <a:cubicBezTo>
                    <a:pt x="3283" y="2569"/>
                    <a:pt x="3286" y="2503"/>
                    <a:pt x="3273" y="2386"/>
                  </a:cubicBezTo>
                  <a:cubicBezTo>
                    <a:pt x="3253" y="2220"/>
                    <a:pt x="3217" y="2057"/>
                    <a:pt x="3163" y="1898"/>
                  </a:cubicBezTo>
                  <a:cubicBezTo>
                    <a:pt x="3035" y="1498"/>
                    <a:pt x="2735" y="963"/>
                    <a:pt x="2215" y="565"/>
                  </a:cubicBezTo>
                  <a:cubicBezTo>
                    <a:pt x="1694" y="167"/>
                    <a:pt x="1097" y="21"/>
                    <a:pt x="678" y="4"/>
                  </a:cubicBezTo>
                  <a:cubicBezTo>
                    <a:pt x="632" y="2"/>
                    <a:pt x="587" y="0"/>
                    <a:pt x="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679;p47">
              <a:extLst>
                <a:ext uri="{FF2B5EF4-FFF2-40B4-BE49-F238E27FC236}">
                  <a16:creationId xmlns:a16="http://schemas.microsoft.com/office/drawing/2014/main" id="{FD958BFF-FF89-4C00-98FF-B13356B3238C}"/>
                </a:ext>
              </a:extLst>
            </p:cNvPr>
            <p:cNvSpPr/>
            <p:nvPr/>
          </p:nvSpPr>
          <p:spPr>
            <a:xfrm>
              <a:off x="1344075" y="5445425"/>
              <a:ext cx="66550" cy="3700"/>
            </a:xfrm>
            <a:custGeom>
              <a:avLst/>
              <a:gdLst/>
              <a:ahLst/>
              <a:cxnLst/>
              <a:rect l="l" t="t" r="r" b="b"/>
              <a:pathLst>
                <a:path w="2662" h="148" extrusionOk="0">
                  <a:moveTo>
                    <a:pt x="2557" y="1"/>
                  </a:moveTo>
                  <a:cubicBezTo>
                    <a:pt x="2358" y="1"/>
                    <a:pt x="1884" y="31"/>
                    <a:pt x="1330" y="37"/>
                  </a:cubicBezTo>
                  <a:cubicBezTo>
                    <a:pt x="1241" y="38"/>
                    <a:pt x="1153" y="39"/>
                    <a:pt x="1069" y="39"/>
                  </a:cubicBezTo>
                  <a:cubicBezTo>
                    <a:pt x="697" y="39"/>
                    <a:pt x="382" y="30"/>
                    <a:pt x="193" y="30"/>
                  </a:cubicBezTo>
                  <a:cubicBezTo>
                    <a:pt x="74" y="30"/>
                    <a:pt x="5" y="34"/>
                    <a:pt x="4" y="44"/>
                  </a:cubicBezTo>
                  <a:cubicBezTo>
                    <a:pt x="0" y="72"/>
                    <a:pt x="523" y="148"/>
                    <a:pt x="1197" y="148"/>
                  </a:cubicBezTo>
                  <a:cubicBezTo>
                    <a:pt x="1241" y="148"/>
                    <a:pt x="1286" y="147"/>
                    <a:pt x="1332" y="147"/>
                  </a:cubicBezTo>
                  <a:cubicBezTo>
                    <a:pt x="2070" y="137"/>
                    <a:pt x="2661" y="40"/>
                    <a:pt x="2657" y="12"/>
                  </a:cubicBezTo>
                  <a:cubicBezTo>
                    <a:pt x="2656" y="4"/>
                    <a:pt x="2620" y="1"/>
                    <a:pt x="25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680;p47">
              <a:extLst>
                <a:ext uri="{FF2B5EF4-FFF2-40B4-BE49-F238E27FC236}">
                  <a16:creationId xmlns:a16="http://schemas.microsoft.com/office/drawing/2014/main" id="{92E0D3B5-4503-4053-A691-E3EE79EE5A8D}"/>
                </a:ext>
              </a:extLst>
            </p:cNvPr>
            <p:cNvSpPr/>
            <p:nvPr/>
          </p:nvSpPr>
          <p:spPr>
            <a:xfrm>
              <a:off x="1299125" y="5447325"/>
              <a:ext cx="7800" cy="12925"/>
            </a:xfrm>
            <a:custGeom>
              <a:avLst/>
              <a:gdLst/>
              <a:ahLst/>
              <a:cxnLst/>
              <a:rect l="l" t="t" r="r" b="b"/>
              <a:pathLst>
                <a:path w="312" h="517" extrusionOk="0">
                  <a:moveTo>
                    <a:pt x="33" y="1"/>
                  </a:moveTo>
                  <a:cubicBezTo>
                    <a:pt x="29" y="1"/>
                    <a:pt x="25" y="2"/>
                    <a:pt x="23" y="5"/>
                  </a:cubicBezTo>
                  <a:cubicBezTo>
                    <a:pt x="1" y="27"/>
                    <a:pt x="74" y="130"/>
                    <a:pt x="137" y="265"/>
                  </a:cubicBezTo>
                  <a:cubicBezTo>
                    <a:pt x="201" y="398"/>
                    <a:pt x="236" y="516"/>
                    <a:pt x="267" y="516"/>
                  </a:cubicBezTo>
                  <a:cubicBezTo>
                    <a:pt x="267" y="516"/>
                    <a:pt x="268" y="516"/>
                    <a:pt x="268" y="516"/>
                  </a:cubicBezTo>
                  <a:cubicBezTo>
                    <a:pt x="300" y="513"/>
                    <a:pt x="311" y="371"/>
                    <a:pt x="237" y="217"/>
                  </a:cubicBezTo>
                  <a:cubicBezTo>
                    <a:pt x="171" y="80"/>
                    <a:pt x="68"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681;p47">
              <a:extLst>
                <a:ext uri="{FF2B5EF4-FFF2-40B4-BE49-F238E27FC236}">
                  <a16:creationId xmlns:a16="http://schemas.microsoft.com/office/drawing/2014/main" id="{8405BD59-D8F2-4F69-A36F-59F332D1227E}"/>
                </a:ext>
              </a:extLst>
            </p:cNvPr>
            <p:cNvSpPr/>
            <p:nvPr/>
          </p:nvSpPr>
          <p:spPr>
            <a:xfrm>
              <a:off x="1281950" y="5426825"/>
              <a:ext cx="9775" cy="8700"/>
            </a:xfrm>
            <a:custGeom>
              <a:avLst/>
              <a:gdLst/>
              <a:ahLst/>
              <a:cxnLst/>
              <a:rect l="l" t="t" r="r" b="b"/>
              <a:pathLst>
                <a:path w="391" h="348" extrusionOk="0">
                  <a:moveTo>
                    <a:pt x="36" y="1"/>
                  </a:moveTo>
                  <a:cubicBezTo>
                    <a:pt x="30" y="1"/>
                    <a:pt x="25" y="2"/>
                    <a:pt x="22" y="6"/>
                  </a:cubicBezTo>
                  <a:cubicBezTo>
                    <a:pt x="1" y="28"/>
                    <a:pt x="61" y="121"/>
                    <a:pt x="157" y="213"/>
                  </a:cubicBezTo>
                  <a:cubicBezTo>
                    <a:pt x="239" y="293"/>
                    <a:pt x="320" y="347"/>
                    <a:pt x="356" y="347"/>
                  </a:cubicBezTo>
                  <a:cubicBezTo>
                    <a:pt x="361" y="347"/>
                    <a:pt x="366" y="346"/>
                    <a:pt x="369" y="343"/>
                  </a:cubicBezTo>
                  <a:cubicBezTo>
                    <a:pt x="390" y="320"/>
                    <a:pt x="330" y="228"/>
                    <a:pt x="234" y="135"/>
                  </a:cubicBezTo>
                  <a:cubicBezTo>
                    <a:pt x="151" y="54"/>
                    <a:pt x="71"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682;p47">
              <a:extLst>
                <a:ext uri="{FF2B5EF4-FFF2-40B4-BE49-F238E27FC236}">
                  <a16:creationId xmlns:a16="http://schemas.microsoft.com/office/drawing/2014/main" id="{F06E99E8-6D26-4E16-A843-1D36DBB24BC2}"/>
                </a:ext>
              </a:extLst>
            </p:cNvPr>
            <p:cNvSpPr/>
            <p:nvPr/>
          </p:nvSpPr>
          <p:spPr>
            <a:xfrm>
              <a:off x="1258100" y="5416575"/>
              <a:ext cx="13725" cy="5550"/>
            </a:xfrm>
            <a:custGeom>
              <a:avLst/>
              <a:gdLst/>
              <a:ahLst/>
              <a:cxnLst/>
              <a:rect l="l" t="t" r="r" b="b"/>
              <a:pathLst>
                <a:path w="549" h="222" extrusionOk="0">
                  <a:moveTo>
                    <a:pt x="169" y="0"/>
                  </a:moveTo>
                  <a:cubicBezTo>
                    <a:pt x="69" y="0"/>
                    <a:pt x="1" y="36"/>
                    <a:pt x="8" y="56"/>
                  </a:cubicBezTo>
                  <a:cubicBezTo>
                    <a:pt x="15" y="85"/>
                    <a:pt x="136" y="83"/>
                    <a:pt x="269" y="126"/>
                  </a:cubicBezTo>
                  <a:cubicBezTo>
                    <a:pt x="389" y="162"/>
                    <a:pt x="477" y="221"/>
                    <a:pt x="513" y="221"/>
                  </a:cubicBezTo>
                  <a:cubicBezTo>
                    <a:pt x="518" y="221"/>
                    <a:pt x="522" y="220"/>
                    <a:pt x="525" y="217"/>
                  </a:cubicBezTo>
                  <a:cubicBezTo>
                    <a:pt x="549" y="199"/>
                    <a:pt x="470" y="73"/>
                    <a:pt x="303" y="21"/>
                  </a:cubicBezTo>
                  <a:cubicBezTo>
                    <a:pt x="255" y="6"/>
                    <a:pt x="210" y="0"/>
                    <a:pt x="1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683;p47">
              <a:extLst>
                <a:ext uri="{FF2B5EF4-FFF2-40B4-BE49-F238E27FC236}">
                  <a16:creationId xmlns:a16="http://schemas.microsoft.com/office/drawing/2014/main" id="{86225B06-7C13-4A18-9D65-611178C655A9}"/>
                </a:ext>
              </a:extLst>
            </p:cNvPr>
            <p:cNvSpPr/>
            <p:nvPr/>
          </p:nvSpPr>
          <p:spPr>
            <a:xfrm>
              <a:off x="1240875" y="5413275"/>
              <a:ext cx="7400" cy="3625"/>
            </a:xfrm>
            <a:custGeom>
              <a:avLst/>
              <a:gdLst/>
              <a:ahLst/>
              <a:cxnLst/>
              <a:rect l="l" t="t" r="r" b="b"/>
              <a:pathLst>
                <a:path w="296" h="145" extrusionOk="0">
                  <a:moveTo>
                    <a:pt x="65" y="0"/>
                  </a:moveTo>
                  <a:cubicBezTo>
                    <a:pt x="36" y="0"/>
                    <a:pt x="15" y="8"/>
                    <a:pt x="10" y="22"/>
                  </a:cubicBezTo>
                  <a:cubicBezTo>
                    <a:pt x="0" y="52"/>
                    <a:pt x="54" y="97"/>
                    <a:pt x="129" y="125"/>
                  </a:cubicBezTo>
                  <a:cubicBezTo>
                    <a:pt x="166" y="138"/>
                    <a:pt x="202" y="144"/>
                    <a:pt x="229" y="144"/>
                  </a:cubicBezTo>
                  <a:cubicBezTo>
                    <a:pt x="259" y="144"/>
                    <a:pt x="280" y="137"/>
                    <a:pt x="285" y="122"/>
                  </a:cubicBezTo>
                  <a:cubicBezTo>
                    <a:pt x="295" y="94"/>
                    <a:pt x="242" y="49"/>
                    <a:pt x="166" y="21"/>
                  </a:cubicBezTo>
                  <a:cubicBezTo>
                    <a:pt x="129" y="7"/>
                    <a:pt x="93" y="0"/>
                    <a:pt x="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684;p47">
              <a:extLst>
                <a:ext uri="{FF2B5EF4-FFF2-40B4-BE49-F238E27FC236}">
                  <a16:creationId xmlns:a16="http://schemas.microsoft.com/office/drawing/2014/main" id="{CA058A5E-0B31-4198-AE71-A662C292987D}"/>
                </a:ext>
              </a:extLst>
            </p:cNvPr>
            <p:cNvSpPr/>
            <p:nvPr/>
          </p:nvSpPr>
          <p:spPr>
            <a:xfrm>
              <a:off x="2166925" y="2211900"/>
              <a:ext cx="231850" cy="276925"/>
            </a:xfrm>
            <a:custGeom>
              <a:avLst/>
              <a:gdLst/>
              <a:ahLst/>
              <a:cxnLst/>
              <a:rect l="l" t="t" r="r" b="b"/>
              <a:pathLst>
                <a:path w="9274" h="11077" extrusionOk="0">
                  <a:moveTo>
                    <a:pt x="2542" y="0"/>
                  </a:moveTo>
                  <a:cubicBezTo>
                    <a:pt x="2252" y="0"/>
                    <a:pt x="1975" y="318"/>
                    <a:pt x="2073" y="687"/>
                  </a:cubicBezTo>
                  <a:cubicBezTo>
                    <a:pt x="2177" y="1076"/>
                    <a:pt x="2153" y="1778"/>
                    <a:pt x="2115" y="2305"/>
                  </a:cubicBezTo>
                  <a:cubicBezTo>
                    <a:pt x="2083" y="2741"/>
                    <a:pt x="1980" y="3168"/>
                    <a:pt x="1809" y="3570"/>
                  </a:cubicBezTo>
                  <a:cubicBezTo>
                    <a:pt x="1661" y="3912"/>
                    <a:pt x="1519" y="4212"/>
                    <a:pt x="1387" y="4479"/>
                  </a:cubicBezTo>
                  <a:lnTo>
                    <a:pt x="1" y="7353"/>
                  </a:lnTo>
                  <a:lnTo>
                    <a:pt x="2374" y="11077"/>
                  </a:lnTo>
                  <a:lnTo>
                    <a:pt x="4953" y="9847"/>
                  </a:lnTo>
                  <a:cubicBezTo>
                    <a:pt x="4953" y="9847"/>
                    <a:pt x="6976" y="8768"/>
                    <a:pt x="7805" y="8098"/>
                  </a:cubicBezTo>
                  <a:cubicBezTo>
                    <a:pt x="8244" y="7742"/>
                    <a:pt x="8102" y="6666"/>
                    <a:pt x="7926" y="5885"/>
                  </a:cubicBezTo>
                  <a:cubicBezTo>
                    <a:pt x="7744" y="5077"/>
                    <a:pt x="7068" y="4466"/>
                    <a:pt x="6243" y="4380"/>
                  </a:cubicBezTo>
                  <a:lnTo>
                    <a:pt x="6228" y="4379"/>
                  </a:lnTo>
                  <a:cubicBezTo>
                    <a:pt x="5903" y="4026"/>
                    <a:pt x="7860" y="2135"/>
                    <a:pt x="8564" y="1545"/>
                  </a:cubicBezTo>
                  <a:cubicBezTo>
                    <a:pt x="9260" y="962"/>
                    <a:pt x="9274" y="387"/>
                    <a:pt x="8768" y="286"/>
                  </a:cubicBezTo>
                  <a:cubicBezTo>
                    <a:pt x="8761" y="285"/>
                    <a:pt x="8754" y="284"/>
                    <a:pt x="8746" y="284"/>
                  </a:cubicBezTo>
                  <a:cubicBezTo>
                    <a:pt x="8340" y="284"/>
                    <a:pt x="6213" y="1985"/>
                    <a:pt x="5543" y="2574"/>
                  </a:cubicBezTo>
                  <a:cubicBezTo>
                    <a:pt x="5068" y="2991"/>
                    <a:pt x="4031" y="3932"/>
                    <a:pt x="3530" y="3932"/>
                  </a:cubicBezTo>
                  <a:cubicBezTo>
                    <a:pt x="3311" y="3932"/>
                    <a:pt x="3194" y="3752"/>
                    <a:pt x="3271" y="3270"/>
                  </a:cubicBezTo>
                  <a:cubicBezTo>
                    <a:pt x="3527" y="1687"/>
                    <a:pt x="3144" y="373"/>
                    <a:pt x="2798" y="94"/>
                  </a:cubicBezTo>
                  <a:cubicBezTo>
                    <a:pt x="2718" y="29"/>
                    <a:pt x="2630" y="0"/>
                    <a:pt x="25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685;p47">
              <a:extLst>
                <a:ext uri="{FF2B5EF4-FFF2-40B4-BE49-F238E27FC236}">
                  <a16:creationId xmlns:a16="http://schemas.microsoft.com/office/drawing/2014/main" id="{F78A308D-1F32-489D-BF5C-1C3683A1D881}"/>
                </a:ext>
              </a:extLst>
            </p:cNvPr>
            <p:cNvSpPr/>
            <p:nvPr/>
          </p:nvSpPr>
          <p:spPr>
            <a:xfrm>
              <a:off x="1039350" y="1521075"/>
              <a:ext cx="368500" cy="640100"/>
            </a:xfrm>
            <a:custGeom>
              <a:avLst/>
              <a:gdLst/>
              <a:ahLst/>
              <a:cxnLst/>
              <a:rect l="l" t="t" r="r" b="b"/>
              <a:pathLst>
                <a:path w="14740" h="25604" extrusionOk="0">
                  <a:moveTo>
                    <a:pt x="14599" y="1"/>
                  </a:moveTo>
                  <a:lnTo>
                    <a:pt x="70" y="2756"/>
                  </a:lnTo>
                  <a:lnTo>
                    <a:pt x="1" y="25144"/>
                  </a:lnTo>
                  <a:lnTo>
                    <a:pt x="9608" y="25604"/>
                  </a:lnTo>
                  <a:lnTo>
                    <a:pt x="9885" y="20158"/>
                  </a:lnTo>
                  <a:cubicBezTo>
                    <a:pt x="9885" y="20158"/>
                    <a:pt x="10191" y="20219"/>
                    <a:pt x="10643" y="20219"/>
                  </a:cubicBezTo>
                  <a:cubicBezTo>
                    <a:pt x="11701" y="20219"/>
                    <a:pt x="13561" y="19886"/>
                    <a:pt x="14177" y="17666"/>
                  </a:cubicBezTo>
                  <a:cubicBezTo>
                    <a:pt x="14739" y="15642"/>
                    <a:pt x="14599" y="1"/>
                    <a:pt x="14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686;p47">
              <a:extLst>
                <a:ext uri="{FF2B5EF4-FFF2-40B4-BE49-F238E27FC236}">
                  <a16:creationId xmlns:a16="http://schemas.microsoft.com/office/drawing/2014/main" id="{841C84F4-3DE1-4697-BE6F-6901A7C37733}"/>
                </a:ext>
              </a:extLst>
            </p:cNvPr>
            <p:cNvSpPr/>
            <p:nvPr/>
          </p:nvSpPr>
          <p:spPr>
            <a:xfrm>
              <a:off x="931900" y="1433275"/>
              <a:ext cx="564250" cy="592675"/>
            </a:xfrm>
            <a:custGeom>
              <a:avLst/>
              <a:gdLst/>
              <a:ahLst/>
              <a:cxnLst/>
              <a:rect l="l" t="t" r="r" b="b"/>
              <a:pathLst>
                <a:path w="22570" h="23707" extrusionOk="0">
                  <a:moveTo>
                    <a:pt x="16023" y="1"/>
                  </a:moveTo>
                  <a:cubicBezTo>
                    <a:pt x="14606" y="1"/>
                    <a:pt x="13197" y="496"/>
                    <a:pt x="12196" y="1661"/>
                  </a:cubicBezTo>
                  <a:cubicBezTo>
                    <a:pt x="10173" y="4017"/>
                    <a:pt x="1695" y="1265"/>
                    <a:pt x="848" y="10696"/>
                  </a:cubicBezTo>
                  <a:cubicBezTo>
                    <a:pt x="1" y="20127"/>
                    <a:pt x="4286" y="23707"/>
                    <a:pt x="4286" y="23707"/>
                  </a:cubicBezTo>
                  <a:lnTo>
                    <a:pt x="6378" y="23707"/>
                  </a:lnTo>
                  <a:cubicBezTo>
                    <a:pt x="8278" y="23676"/>
                    <a:pt x="9258" y="23479"/>
                    <a:pt x="11010" y="21533"/>
                  </a:cubicBezTo>
                  <a:cubicBezTo>
                    <a:pt x="12627" y="19735"/>
                    <a:pt x="13381" y="18205"/>
                    <a:pt x="14492" y="16314"/>
                  </a:cubicBezTo>
                  <a:cubicBezTo>
                    <a:pt x="14492" y="16314"/>
                    <a:pt x="12584" y="16003"/>
                    <a:pt x="12806" y="14467"/>
                  </a:cubicBezTo>
                  <a:cubicBezTo>
                    <a:pt x="12993" y="13174"/>
                    <a:pt x="13668" y="12648"/>
                    <a:pt x="14440" y="12648"/>
                  </a:cubicBezTo>
                  <a:cubicBezTo>
                    <a:pt x="14936" y="12648"/>
                    <a:pt x="15473" y="12865"/>
                    <a:pt x="15946" y="13235"/>
                  </a:cubicBezTo>
                  <a:lnTo>
                    <a:pt x="17337" y="9506"/>
                  </a:lnTo>
                  <a:cubicBezTo>
                    <a:pt x="17337" y="9506"/>
                    <a:pt x="20418" y="7057"/>
                    <a:pt x="21066" y="5720"/>
                  </a:cubicBezTo>
                  <a:cubicBezTo>
                    <a:pt x="22570" y="2609"/>
                    <a:pt x="19275" y="1"/>
                    <a:pt x="16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687;p47">
              <a:extLst>
                <a:ext uri="{FF2B5EF4-FFF2-40B4-BE49-F238E27FC236}">
                  <a16:creationId xmlns:a16="http://schemas.microsoft.com/office/drawing/2014/main" id="{DCFFB081-2178-4F7D-8D46-726208B6CC66}"/>
                </a:ext>
              </a:extLst>
            </p:cNvPr>
            <p:cNvSpPr/>
            <p:nvPr/>
          </p:nvSpPr>
          <p:spPr>
            <a:xfrm>
              <a:off x="964950" y="1523350"/>
              <a:ext cx="492325" cy="375000"/>
            </a:xfrm>
            <a:custGeom>
              <a:avLst/>
              <a:gdLst/>
              <a:ahLst/>
              <a:cxnLst/>
              <a:rect l="l" t="t" r="r" b="b"/>
              <a:pathLst>
                <a:path w="19693" h="15000" extrusionOk="0">
                  <a:moveTo>
                    <a:pt x="19626" y="1"/>
                  </a:moveTo>
                  <a:cubicBezTo>
                    <a:pt x="19605" y="1"/>
                    <a:pt x="19693" y="376"/>
                    <a:pt x="19539" y="1025"/>
                  </a:cubicBezTo>
                  <a:cubicBezTo>
                    <a:pt x="19388" y="1664"/>
                    <a:pt x="18915" y="2565"/>
                    <a:pt x="17968" y="3289"/>
                  </a:cubicBezTo>
                  <a:cubicBezTo>
                    <a:pt x="17022" y="4021"/>
                    <a:pt x="15637" y="4451"/>
                    <a:pt x="14092" y="4734"/>
                  </a:cubicBezTo>
                  <a:cubicBezTo>
                    <a:pt x="13319" y="4885"/>
                    <a:pt x="12498" y="5018"/>
                    <a:pt x="11662" y="5235"/>
                  </a:cubicBezTo>
                  <a:cubicBezTo>
                    <a:pt x="10831" y="5452"/>
                    <a:pt x="9972" y="5759"/>
                    <a:pt x="9211" y="6280"/>
                  </a:cubicBezTo>
                  <a:cubicBezTo>
                    <a:pt x="7679" y="7338"/>
                    <a:pt x="6787" y="8910"/>
                    <a:pt x="5975" y="10245"/>
                  </a:cubicBezTo>
                  <a:cubicBezTo>
                    <a:pt x="5176" y="11601"/>
                    <a:pt x="4383" y="12796"/>
                    <a:pt x="3485" y="13582"/>
                  </a:cubicBezTo>
                  <a:cubicBezTo>
                    <a:pt x="2595" y="14375"/>
                    <a:pt x="1677" y="14756"/>
                    <a:pt x="1029" y="14887"/>
                  </a:cubicBezTo>
                  <a:cubicBezTo>
                    <a:pt x="703" y="14959"/>
                    <a:pt x="445" y="14966"/>
                    <a:pt x="269" y="14975"/>
                  </a:cubicBezTo>
                  <a:cubicBezTo>
                    <a:pt x="244" y="14975"/>
                    <a:pt x="221" y="14975"/>
                    <a:pt x="199" y="14975"/>
                  </a:cubicBezTo>
                  <a:cubicBezTo>
                    <a:pt x="69" y="14975"/>
                    <a:pt x="1" y="14978"/>
                    <a:pt x="1" y="14978"/>
                  </a:cubicBezTo>
                  <a:cubicBezTo>
                    <a:pt x="1" y="14978"/>
                    <a:pt x="112" y="15000"/>
                    <a:pt x="320" y="15000"/>
                  </a:cubicBezTo>
                  <a:cubicBezTo>
                    <a:pt x="494" y="15000"/>
                    <a:pt x="736" y="14985"/>
                    <a:pt x="1038" y="14929"/>
                  </a:cubicBezTo>
                  <a:cubicBezTo>
                    <a:pt x="1695" y="14811"/>
                    <a:pt x="2631" y="14437"/>
                    <a:pt x="3537" y="13642"/>
                  </a:cubicBezTo>
                  <a:cubicBezTo>
                    <a:pt x="4453" y="12854"/>
                    <a:pt x="5260" y="11653"/>
                    <a:pt x="6063" y="10298"/>
                  </a:cubicBezTo>
                  <a:cubicBezTo>
                    <a:pt x="6880" y="8965"/>
                    <a:pt x="7771" y="7409"/>
                    <a:pt x="9274" y="6373"/>
                  </a:cubicBezTo>
                  <a:cubicBezTo>
                    <a:pt x="10793" y="5355"/>
                    <a:pt x="12580" y="5149"/>
                    <a:pt x="14111" y="4836"/>
                  </a:cubicBezTo>
                  <a:cubicBezTo>
                    <a:pt x="15660" y="4545"/>
                    <a:pt x="17062" y="4104"/>
                    <a:pt x="18016" y="3350"/>
                  </a:cubicBezTo>
                  <a:cubicBezTo>
                    <a:pt x="18972" y="2607"/>
                    <a:pt x="19442" y="1687"/>
                    <a:pt x="19581" y="1035"/>
                  </a:cubicBezTo>
                  <a:cubicBezTo>
                    <a:pt x="19661" y="706"/>
                    <a:pt x="19654" y="444"/>
                    <a:pt x="19655" y="268"/>
                  </a:cubicBezTo>
                  <a:cubicBezTo>
                    <a:pt x="19640" y="92"/>
                    <a:pt x="19626" y="1"/>
                    <a:pt x="19626" y="1"/>
                  </a:cubicBezTo>
                  <a:cubicBezTo>
                    <a:pt x="19626" y="1"/>
                    <a:pt x="19626" y="1"/>
                    <a:pt x="19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688;p47">
              <a:extLst>
                <a:ext uri="{FF2B5EF4-FFF2-40B4-BE49-F238E27FC236}">
                  <a16:creationId xmlns:a16="http://schemas.microsoft.com/office/drawing/2014/main" id="{96DF6C5D-854A-47CF-B6D9-2DE880F6CDEE}"/>
                </a:ext>
              </a:extLst>
            </p:cNvPr>
            <p:cNvSpPr/>
            <p:nvPr/>
          </p:nvSpPr>
          <p:spPr>
            <a:xfrm>
              <a:off x="952600" y="1492125"/>
              <a:ext cx="501075" cy="283625"/>
            </a:xfrm>
            <a:custGeom>
              <a:avLst/>
              <a:gdLst/>
              <a:ahLst/>
              <a:cxnLst/>
              <a:rect l="l" t="t" r="r" b="b"/>
              <a:pathLst>
                <a:path w="20043" h="11345" extrusionOk="0">
                  <a:moveTo>
                    <a:pt x="13254" y="1367"/>
                  </a:moveTo>
                  <a:cubicBezTo>
                    <a:pt x="13677" y="1367"/>
                    <a:pt x="14104" y="1511"/>
                    <a:pt x="14417" y="1818"/>
                  </a:cubicBezTo>
                  <a:cubicBezTo>
                    <a:pt x="14928" y="2309"/>
                    <a:pt x="15117" y="3114"/>
                    <a:pt x="14917" y="3821"/>
                  </a:cubicBezTo>
                  <a:cubicBezTo>
                    <a:pt x="14769" y="4361"/>
                    <a:pt x="14381" y="4798"/>
                    <a:pt x="13907" y="5120"/>
                  </a:cubicBezTo>
                  <a:lnTo>
                    <a:pt x="13907" y="5120"/>
                  </a:lnTo>
                  <a:cubicBezTo>
                    <a:pt x="13456" y="5069"/>
                    <a:pt x="12999" y="4935"/>
                    <a:pt x="12596" y="4674"/>
                  </a:cubicBezTo>
                  <a:cubicBezTo>
                    <a:pt x="12089" y="4349"/>
                    <a:pt x="11707" y="3780"/>
                    <a:pt x="11624" y="3143"/>
                  </a:cubicBezTo>
                  <a:cubicBezTo>
                    <a:pt x="11585" y="2825"/>
                    <a:pt x="11624" y="2489"/>
                    <a:pt x="11777" y="2198"/>
                  </a:cubicBezTo>
                  <a:cubicBezTo>
                    <a:pt x="11920" y="1905"/>
                    <a:pt x="12183" y="1671"/>
                    <a:pt x="12488" y="1532"/>
                  </a:cubicBezTo>
                  <a:cubicBezTo>
                    <a:pt x="12722" y="1424"/>
                    <a:pt x="12987" y="1367"/>
                    <a:pt x="13254" y="1367"/>
                  </a:cubicBezTo>
                  <a:close/>
                  <a:moveTo>
                    <a:pt x="2174" y="8106"/>
                  </a:moveTo>
                  <a:cubicBezTo>
                    <a:pt x="2675" y="8106"/>
                    <a:pt x="3257" y="8209"/>
                    <a:pt x="3790" y="8580"/>
                  </a:cubicBezTo>
                  <a:cubicBezTo>
                    <a:pt x="4123" y="8814"/>
                    <a:pt x="4418" y="9183"/>
                    <a:pt x="4494" y="9643"/>
                  </a:cubicBezTo>
                  <a:cubicBezTo>
                    <a:pt x="4572" y="10092"/>
                    <a:pt x="4467" y="10635"/>
                    <a:pt x="4086" y="10982"/>
                  </a:cubicBezTo>
                  <a:cubicBezTo>
                    <a:pt x="3899" y="11154"/>
                    <a:pt x="3642" y="11251"/>
                    <a:pt x="3378" y="11263"/>
                  </a:cubicBezTo>
                  <a:cubicBezTo>
                    <a:pt x="3363" y="11264"/>
                    <a:pt x="3347" y="11264"/>
                    <a:pt x="3332" y="11264"/>
                  </a:cubicBezTo>
                  <a:cubicBezTo>
                    <a:pt x="3080" y="11264"/>
                    <a:pt x="2827" y="11178"/>
                    <a:pt x="2598" y="11050"/>
                  </a:cubicBezTo>
                  <a:cubicBezTo>
                    <a:pt x="2113" y="10767"/>
                    <a:pt x="1721" y="10281"/>
                    <a:pt x="1542" y="9701"/>
                  </a:cubicBezTo>
                  <a:cubicBezTo>
                    <a:pt x="1380" y="9231"/>
                    <a:pt x="1331" y="8702"/>
                    <a:pt x="1403" y="8178"/>
                  </a:cubicBezTo>
                  <a:lnTo>
                    <a:pt x="1403" y="8178"/>
                  </a:lnTo>
                  <a:cubicBezTo>
                    <a:pt x="1517" y="8158"/>
                    <a:pt x="1637" y="8141"/>
                    <a:pt x="1765" y="8127"/>
                  </a:cubicBezTo>
                  <a:cubicBezTo>
                    <a:pt x="1893" y="8114"/>
                    <a:pt x="2030" y="8106"/>
                    <a:pt x="2174" y="8106"/>
                  </a:cubicBezTo>
                  <a:close/>
                  <a:moveTo>
                    <a:pt x="20043" y="1"/>
                  </a:moveTo>
                  <a:cubicBezTo>
                    <a:pt x="20043" y="1"/>
                    <a:pt x="20006" y="160"/>
                    <a:pt x="19947" y="463"/>
                  </a:cubicBezTo>
                  <a:cubicBezTo>
                    <a:pt x="19863" y="758"/>
                    <a:pt x="19756" y="1205"/>
                    <a:pt x="19495" y="1730"/>
                  </a:cubicBezTo>
                  <a:cubicBezTo>
                    <a:pt x="19185" y="2371"/>
                    <a:pt x="18768" y="2956"/>
                    <a:pt x="18261" y="3454"/>
                  </a:cubicBezTo>
                  <a:cubicBezTo>
                    <a:pt x="17677" y="4037"/>
                    <a:pt x="16879" y="4597"/>
                    <a:pt x="15880" y="4904"/>
                  </a:cubicBezTo>
                  <a:cubicBezTo>
                    <a:pt x="15415" y="5047"/>
                    <a:pt x="14911" y="5146"/>
                    <a:pt x="14383" y="5146"/>
                  </a:cubicBezTo>
                  <a:cubicBezTo>
                    <a:pt x="14345" y="5146"/>
                    <a:pt x="14307" y="5146"/>
                    <a:pt x="14269" y="5145"/>
                  </a:cubicBezTo>
                  <a:cubicBezTo>
                    <a:pt x="14206" y="5143"/>
                    <a:pt x="14143" y="5140"/>
                    <a:pt x="14079" y="5136"/>
                  </a:cubicBezTo>
                  <a:lnTo>
                    <a:pt x="14079" y="5136"/>
                  </a:lnTo>
                  <a:cubicBezTo>
                    <a:pt x="14520" y="4811"/>
                    <a:pt x="14878" y="4381"/>
                    <a:pt x="15024" y="3852"/>
                  </a:cubicBezTo>
                  <a:cubicBezTo>
                    <a:pt x="15232" y="3107"/>
                    <a:pt x="15035" y="2266"/>
                    <a:pt x="14491" y="1742"/>
                  </a:cubicBezTo>
                  <a:cubicBezTo>
                    <a:pt x="14155" y="1415"/>
                    <a:pt x="13703" y="1264"/>
                    <a:pt x="13256" y="1264"/>
                  </a:cubicBezTo>
                  <a:cubicBezTo>
                    <a:pt x="12974" y="1264"/>
                    <a:pt x="12693" y="1324"/>
                    <a:pt x="12444" y="1440"/>
                  </a:cubicBezTo>
                  <a:cubicBezTo>
                    <a:pt x="12121" y="1589"/>
                    <a:pt x="11840" y="1837"/>
                    <a:pt x="11687" y="2153"/>
                  </a:cubicBezTo>
                  <a:cubicBezTo>
                    <a:pt x="11524" y="2464"/>
                    <a:pt x="11485" y="2822"/>
                    <a:pt x="11525" y="3155"/>
                  </a:cubicBezTo>
                  <a:cubicBezTo>
                    <a:pt x="11618" y="3810"/>
                    <a:pt x="11991" y="4393"/>
                    <a:pt x="12546" y="4753"/>
                  </a:cubicBezTo>
                  <a:cubicBezTo>
                    <a:pt x="12933" y="5002"/>
                    <a:pt x="13364" y="5136"/>
                    <a:pt x="13792" y="5195"/>
                  </a:cubicBezTo>
                  <a:lnTo>
                    <a:pt x="13792" y="5195"/>
                  </a:lnTo>
                  <a:cubicBezTo>
                    <a:pt x="13667" y="5273"/>
                    <a:pt x="13537" y="5343"/>
                    <a:pt x="13405" y="5406"/>
                  </a:cubicBezTo>
                  <a:cubicBezTo>
                    <a:pt x="12707" y="5736"/>
                    <a:pt x="11932" y="5922"/>
                    <a:pt x="11145" y="6031"/>
                  </a:cubicBezTo>
                  <a:cubicBezTo>
                    <a:pt x="10761" y="6080"/>
                    <a:pt x="10375" y="6105"/>
                    <a:pt x="9989" y="6105"/>
                  </a:cubicBezTo>
                  <a:cubicBezTo>
                    <a:pt x="9589" y="6105"/>
                    <a:pt x="9189" y="6078"/>
                    <a:pt x="8793" y="6026"/>
                  </a:cubicBezTo>
                  <a:cubicBezTo>
                    <a:pt x="8023" y="5930"/>
                    <a:pt x="7291" y="5694"/>
                    <a:pt x="6563" y="5490"/>
                  </a:cubicBezTo>
                  <a:cubicBezTo>
                    <a:pt x="5964" y="5324"/>
                    <a:pt x="5351" y="5185"/>
                    <a:pt x="4742" y="5185"/>
                  </a:cubicBezTo>
                  <a:cubicBezTo>
                    <a:pt x="4611" y="5185"/>
                    <a:pt x="4481" y="5191"/>
                    <a:pt x="4350" y="5205"/>
                  </a:cubicBezTo>
                  <a:cubicBezTo>
                    <a:pt x="3614" y="5281"/>
                    <a:pt x="2930" y="5605"/>
                    <a:pt x="2406" y="6075"/>
                  </a:cubicBezTo>
                  <a:cubicBezTo>
                    <a:pt x="1771" y="6627"/>
                    <a:pt x="1412" y="7386"/>
                    <a:pt x="1307" y="8156"/>
                  </a:cubicBezTo>
                  <a:lnTo>
                    <a:pt x="1307" y="8156"/>
                  </a:lnTo>
                  <a:cubicBezTo>
                    <a:pt x="943" y="8231"/>
                    <a:pt x="657" y="8329"/>
                    <a:pt x="444" y="8397"/>
                  </a:cubicBezTo>
                  <a:cubicBezTo>
                    <a:pt x="152" y="8496"/>
                    <a:pt x="0" y="8556"/>
                    <a:pt x="0" y="8556"/>
                  </a:cubicBezTo>
                  <a:cubicBezTo>
                    <a:pt x="0" y="8556"/>
                    <a:pt x="158" y="8511"/>
                    <a:pt x="451" y="8421"/>
                  </a:cubicBezTo>
                  <a:cubicBezTo>
                    <a:pt x="662" y="8358"/>
                    <a:pt x="945" y="8267"/>
                    <a:pt x="1301" y="8197"/>
                  </a:cubicBezTo>
                  <a:lnTo>
                    <a:pt x="1301" y="8197"/>
                  </a:lnTo>
                  <a:cubicBezTo>
                    <a:pt x="1236" y="8725"/>
                    <a:pt x="1289" y="9257"/>
                    <a:pt x="1453" y="9729"/>
                  </a:cubicBezTo>
                  <a:cubicBezTo>
                    <a:pt x="1641" y="10328"/>
                    <a:pt x="2049" y="10832"/>
                    <a:pt x="2555" y="11124"/>
                  </a:cubicBezTo>
                  <a:cubicBezTo>
                    <a:pt x="2793" y="11255"/>
                    <a:pt x="3057" y="11345"/>
                    <a:pt x="3323" y="11345"/>
                  </a:cubicBezTo>
                  <a:cubicBezTo>
                    <a:pt x="3343" y="11345"/>
                    <a:pt x="3362" y="11344"/>
                    <a:pt x="3381" y="11343"/>
                  </a:cubicBezTo>
                  <a:cubicBezTo>
                    <a:pt x="3663" y="11329"/>
                    <a:pt x="3939" y="11224"/>
                    <a:pt x="4138" y="11039"/>
                  </a:cubicBezTo>
                  <a:cubicBezTo>
                    <a:pt x="4544" y="10665"/>
                    <a:pt x="4648" y="10096"/>
                    <a:pt x="4564" y="9629"/>
                  </a:cubicBezTo>
                  <a:cubicBezTo>
                    <a:pt x="4482" y="9146"/>
                    <a:pt x="4170" y="8765"/>
                    <a:pt x="3826" y="8526"/>
                  </a:cubicBezTo>
                  <a:cubicBezTo>
                    <a:pt x="3290" y="8159"/>
                    <a:pt x="2711" y="8056"/>
                    <a:pt x="2212" y="8056"/>
                  </a:cubicBezTo>
                  <a:cubicBezTo>
                    <a:pt x="2052" y="8056"/>
                    <a:pt x="1900" y="8066"/>
                    <a:pt x="1761" y="8082"/>
                  </a:cubicBezTo>
                  <a:cubicBezTo>
                    <a:pt x="1637" y="8097"/>
                    <a:pt x="1520" y="8115"/>
                    <a:pt x="1409" y="8136"/>
                  </a:cubicBezTo>
                  <a:lnTo>
                    <a:pt x="1409" y="8136"/>
                  </a:lnTo>
                  <a:cubicBezTo>
                    <a:pt x="1519" y="7400"/>
                    <a:pt x="1868" y="6679"/>
                    <a:pt x="2476" y="6153"/>
                  </a:cubicBezTo>
                  <a:cubicBezTo>
                    <a:pt x="2985" y="5698"/>
                    <a:pt x="3649" y="5385"/>
                    <a:pt x="4361" y="5312"/>
                  </a:cubicBezTo>
                  <a:cubicBezTo>
                    <a:pt x="4486" y="5299"/>
                    <a:pt x="4611" y="5293"/>
                    <a:pt x="4737" y="5293"/>
                  </a:cubicBezTo>
                  <a:cubicBezTo>
                    <a:pt x="5332" y="5293"/>
                    <a:pt x="5935" y="5430"/>
                    <a:pt x="6534" y="5597"/>
                  </a:cubicBezTo>
                  <a:cubicBezTo>
                    <a:pt x="7257" y="5801"/>
                    <a:pt x="7998" y="6040"/>
                    <a:pt x="8779" y="6137"/>
                  </a:cubicBezTo>
                  <a:cubicBezTo>
                    <a:pt x="9182" y="6190"/>
                    <a:pt x="9587" y="6217"/>
                    <a:pt x="9992" y="6217"/>
                  </a:cubicBezTo>
                  <a:cubicBezTo>
                    <a:pt x="10382" y="6217"/>
                    <a:pt x="10771" y="6192"/>
                    <a:pt x="11159" y="6142"/>
                  </a:cubicBezTo>
                  <a:cubicBezTo>
                    <a:pt x="11955" y="6033"/>
                    <a:pt x="12739" y="5846"/>
                    <a:pt x="13455" y="5507"/>
                  </a:cubicBezTo>
                  <a:cubicBezTo>
                    <a:pt x="13631" y="5424"/>
                    <a:pt x="13804" y="5326"/>
                    <a:pt x="13968" y="5215"/>
                  </a:cubicBezTo>
                  <a:lnTo>
                    <a:pt x="13968" y="5215"/>
                  </a:lnTo>
                  <a:cubicBezTo>
                    <a:pt x="14068" y="5224"/>
                    <a:pt x="14169" y="5230"/>
                    <a:pt x="14268" y="5232"/>
                  </a:cubicBezTo>
                  <a:cubicBezTo>
                    <a:pt x="14300" y="5232"/>
                    <a:pt x="14331" y="5233"/>
                    <a:pt x="14362" y="5233"/>
                  </a:cubicBezTo>
                  <a:cubicBezTo>
                    <a:pt x="14908" y="5233"/>
                    <a:pt x="15426" y="5130"/>
                    <a:pt x="15903" y="4980"/>
                  </a:cubicBezTo>
                  <a:cubicBezTo>
                    <a:pt x="16915" y="4664"/>
                    <a:pt x="17719" y="4092"/>
                    <a:pt x="18306" y="3499"/>
                  </a:cubicBezTo>
                  <a:cubicBezTo>
                    <a:pt x="18813" y="2992"/>
                    <a:pt x="19229" y="2401"/>
                    <a:pt x="19533" y="1750"/>
                  </a:cubicBezTo>
                  <a:cubicBezTo>
                    <a:pt x="19791" y="1216"/>
                    <a:pt x="19891" y="767"/>
                    <a:pt x="19968" y="467"/>
                  </a:cubicBezTo>
                  <a:cubicBezTo>
                    <a:pt x="20021" y="163"/>
                    <a:pt x="20043" y="1"/>
                    <a:pt x="20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89;p47">
              <a:extLst>
                <a:ext uri="{FF2B5EF4-FFF2-40B4-BE49-F238E27FC236}">
                  <a16:creationId xmlns:a16="http://schemas.microsoft.com/office/drawing/2014/main" id="{A2AF8187-DE81-4E59-A0EE-CE9B1A550503}"/>
                </a:ext>
              </a:extLst>
            </p:cNvPr>
            <p:cNvSpPr/>
            <p:nvPr/>
          </p:nvSpPr>
          <p:spPr>
            <a:xfrm>
              <a:off x="474650" y="3175525"/>
              <a:ext cx="1022225" cy="2199350"/>
            </a:xfrm>
            <a:custGeom>
              <a:avLst/>
              <a:gdLst/>
              <a:ahLst/>
              <a:cxnLst/>
              <a:rect l="l" t="t" r="r" b="b"/>
              <a:pathLst>
                <a:path w="40889" h="87974" extrusionOk="0">
                  <a:moveTo>
                    <a:pt x="38927" y="0"/>
                  </a:moveTo>
                  <a:lnTo>
                    <a:pt x="12787" y="2170"/>
                  </a:lnTo>
                  <a:lnTo>
                    <a:pt x="1" y="86153"/>
                  </a:lnTo>
                  <a:lnTo>
                    <a:pt x="10620" y="87502"/>
                  </a:lnTo>
                  <a:lnTo>
                    <a:pt x="25605" y="17058"/>
                  </a:lnTo>
                  <a:lnTo>
                    <a:pt x="29379" y="87974"/>
                  </a:lnTo>
                  <a:lnTo>
                    <a:pt x="40889" y="87773"/>
                  </a:lnTo>
                  <a:lnTo>
                    <a:pt x="38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90;p47">
              <a:extLst>
                <a:ext uri="{FF2B5EF4-FFF2-40B4-BE49-F238E27FC236}">
                  <a16:creationId xmlns:a16="http://schemas.microsoft.com/office/drawing/2014/main" id="{8D58A440-A93A-4949-BCF8-216040836884}"/>
                </a:ext>
              </a:extLst>
            </p:cNvPr>
            <p:cNvSpPr/>
            <p:nvPr/>
          </p:nvSpPr>
          <p:spPr>
            <a:xfrm>
              <a:off x="466975" y="3168250"/>
              <a:ext cx="1036750" cy="2213475"/>
            </a:xfrm>
            <a:custGeom>
              <a:avLst/>
              <a:gdLst/>
              <a:ahLst/>
              <a:cxnLst/>
              <a:rect l="l" t="t" r="r" b="b"/>
              <a:pathLst>
                <a:path w="41470" h="88539" extrusionOk="0">
                  <a:moveTo>
                    <a:pt x="38972" y="582"/>
                  </a:moveTo>
                  <a:lnTo>
                    <a:pt x="40922" y="87801"/>
                  </a:lnTo>
                  <a:lnTo>
                    <a:pt x="29940" y="87992"/>
                  </a:lnTo>
                  <a:lnTo>
                    <a:pt x="26072" y="15305"/>
                  </a:lnTo>
                  <a:lnTo>
                    <a:pt x="10716" y="87495"/>
                  </a:lnTo>
                  <a:lnTo>
                    <a:pt x="615" y="86212"/>
                  </a:lnTo>
                  <a:lnTo>
                    <a:pt x="13328" y="2711"/>
                  </a:lnTo>
                  <a:lnTo>
                    <a:pt x="38972" y="582"/>
                  </a:lnTo>
                  <a:close/>
                  <a:moveTo>
                    <a:pt x="39496" y="1"/>
                  </a:moveTo>
                  <a:lnTo>
                    <a:pt x="13071" y="2192"/>
                  </a:lnTo>
                  <a:lnTo>
                    <a:pt x="12860" y="2211"/>
                  </a:lnTo>
                  <a:lnTo>
                    <a:pt x="0" y="86677"/>
                  </a:lnTo>
                  <a:lnTo>
                    <a:pt x="11139" y="88091"/>
                  </a:lnTo>
                  <a:lnTo>
                    <a:pt x="25752" y="19392"/>
                  </a:lnTo>
                  <a:lnTo>
                    <a:pt x="29418" y="88279"/>
                  </a:lnTo>
                  <a:lnTo>
                    <a:pt x="29430" y="88539"/>
                  </a:lnTo>
                  <a:lnTo>
                    <a:pt x="41470" y="88328"/>
                  </a:lnTo>
                  <a:lnTo>
                    <a:pt x="39503" y="286"/>
                  </a:lnTo>
                  <a:lnTo>
                    <a:pt x="394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91;p47">
              <a:extLst>
                <a:ext uri="{FF2B5EF4-FFF2-40B4-BE49-F238E27FC236}">
                  <a16:creationId xmlns:a16="http://schemas.microsoft.com/office/drawing/2014/main" id="{9C5F81F1-A907-4D0E-A441-CD80DD2B917B}"/>
                </a:ext>
              </a:extLst>
            </p:cNvPr>
            <p:cNvSpPr/>
            <p:nvPr/>
          </p:nvSpPr>
          <p:spPr>
            <a:xfrm>
              <a:off x="1407850" y="3487400"/>
              <a:ext cx="7050" cy="1879125"/>
            </a:xfrm>
            <a:custGeom>
              <a:avLst/>
              <a:gdLst/>
              <a:ahLst/>
              <a:cxnLst/>
              <a:rect l="l" t="t" r="r" b="b"/>
              <a:pathLst>
                <a:path w="282" h="75165" extrusionOk="0">
                  <a:moveTo>
                    <a:pt x="141" y="0"/>
                  </a:moveTo>
                  <a:cubicBezTo>
                    <a:pt x="62" y="0"/>
                    <a:pt x="0" y="16824"/>
                    <a:pt x="0" y="37584"/>
                  </a:cubicBezTo>
                  <a:cubicBezTo>
                    <a:pt x="0" y="58337"/>
                    <a:pt x="64" y="75165"/>
                    <a:pt x="141" y="75165"/>
                  </a:cubicBezTo>
                  <a:cubicBezTo>
                    <a:pt x="218" y="75165"/>
                    <a:pt x="280" y="58337"/>
                    <a:pt x="281" y="37584"/>
                  </a:cubicBezTo>
                  <a:cubicBezTo>
                    <a:pt x="281" y="16824"/>
                    <a:pt x="218" y="0"/>
                    <a:pt x="1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92;p47">
              <a:extLst>
                <a:ext uri="{FF2B5EF4-FFF2-40B4-BE49-F238E27FC236}">
                  <a16:creationId xmlns:a16="http://schemas.microsoft.com/office/drawing/2014/main" id="{4F2B1DD3-FBB2-4EA1-AFB1-8B929906282C}"/>
                </a:ext>
              </a:extLst>
            </p:cNvPr>
            <p:cNvSpPr/>
            <p:nvPr/>
          </p:nvSpPr>
          <p:spPr>
            <a:xfrm>
              <a:off x="681600" y="3615950"/>
              <a:ext cx="380025" cy="1742950"/>
            </a:xfrm>
            <a:custGeom>
              <a:avLst/>
              <a:gdLst/>
              <a:ahLst/>
              <a:cxnLst/>
              <a:rect l="l" t="t" r="r" b="b"/>
              <a:pathLst>
                <a:path w="15201" h="69718" extrusionOk="0">
                  <a:moveTo>
                    <a:pt x="15196" y="1"/>
                  </a:moveTo>
                  <a:cubicBezTo>
                    <a:pt x="15191" y="1"/>
                    <a:pt x="15172" y="61"/>
                    <a:pt x="15141" y="176"/>
                  </a:cubicBezTo>
                  <a:lnTo>
                    <a:pt x="15005" y="700"/>
                  </a:lnTo>
                  <a:cubicBezTo>
                    <a:pt x="14887" y="1179"/>
                    <a:pt x="14721" y="1857"/>
                    <a:pt x="14509" y="2719"/>
                  </a:cubicBezTo>
                  <a:cubicBezTo>
                    <a:pt x="14090" y="4494"/>
                    <a:pt x="13490" y="7031"/>
                    <a:pt x="12751" y="10160"/>
                  </a:cubicBezTo>
                  <a:cubicBezTo>
                    <a:pt x="11287" y="16449"/>
                    <a:pt x="9313" y="25149"/>
                    <a:pt x="7214" y="34776"/>
                  </a:cubicBezTo>
                  <a:cubicBezTo>
                    <a:pt x="5118" y="44401"/>
                    <a:pt x="3294" y="53132"/>
                    <a:pt x="2010" y="59460"/>
                  </a:cubicBezTo>
                  <a:cubicBezTo>
                    <a:pt x="1379" y="62613"/>
                    <a:pt x="869" y="65170"/>
                    <a:pt x="512" y="66958"/>
                  </a:cubicBezTo>
                  <a:lnTo>
                    <a:pt x="123" y="69001"/>
                  </a:lnTo>
                  <a:cubicBezTo>
                    <a:pt x="84" y="69223"/>
                    <a:pt x="53" y="69399"/>
                    <a:pt x="29" y="69534"/>
                  </a:cubicBezTo>
                  <a:cubicBezTo>
                    <a:pt x="9" y="69654"/>
                    <a:pt x="1" y="69716"/>
                    <a:pt x="7" y="69718"/>
                  </a:cubicBezTo>
                  <a:cubicBezTo>
                    <a:pt x="11" y="69718"/>
                    <a:pt x="28" y="69657"/>
                    <a:pt x="57" y="69538"/>
                  </a:cubicBezTo>
                  <a:cubicBezTo>
                    <a:pt x="88" y="69406"/>
                    <a:pt x="127" y="69232"/>
                    <a:pt x="179" y="69011"/>
                  </a:cubicBezTo>
                  <a:lnTo>
                    <a:pt x="619" y="66979"/>
                  </a:lnTo>
                  <a:cubicBezTo>
                    <a:pt x="997" y="65196"/>
                    <a:pt x="1537" y="62645"/>
                    <a:pt x="2203" y="59499"/>
                  </a:cubicBezTo>
                  <a:cubicBezTo>
                    <a:pt x="3537" y="53182"/>
                    <a:pt x="5390" y="44459"/>
                    <a:pt x="7488" y="34835"/>
                  </a:cubicBezTo>
                  <a:cubicBezTo>
                    <a:pt x="9586" y="25208"/>
                    <a:pt x="11529" y="16504"/>
                    <a:pt x="12944" y="10204"/>
                  </a:cubicBezTo>
                  <a:lnTo>
                    <a:pt x="14616" y="2745"/>
                  </a:lnTo>
                  <a:cubicBezTo>
                    <a:pt x="14805" y="1875"/>
                    <a:pt x="14954" y="1195"/>
                    <a:pt x="15060" y="713"/>
                  </a:cubicBezTo>
                  <a:cubicBezTo>
                    <a:pt x="15105" y="492"/>
                    <a:pt x="15141" y="317"/>
                    <a:pt x="15168" y="183"/>
                  </a:cubicBezTo>
                  <a:cubicBezTo>
                    <a:pt x="15192" y="64"/>
                    <a:pt x="15200" y="2"/>
                    <a:pt x="15196" y="1"/>
                  </a:cubicBezTo>
                  <a:cubicBezTo>
                    <a:pt x="15196" y="1"/>
                    <a:pt x="15196" y="1"/>
                    <a:pt x="1519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93;p47">
              <a:extLst>
                <a:ext uri="{FF2B5EF4-FFF2-40B4-BE49-F238E27FC236}">
                  <a16:creationId xmlns:a16="http://schemas.microsoft.com/office/drawing/2014/main" id="{3A17102C-EF9E-4880-B088-41267787551B}"/>
                </a:ext>
              </a:extLst>
            </p:cNvPr>
            <p:cNvSpPr/>
            <p:nvPr/>
          </p:nvSpPr>
          <p:spPr>
            <a:xfrm>
              <a:off x="900375" y="3599225"/>
              <a:ext cx="308800" cy="31650"/>
            </a:xfrm>
            <a:custGeom>
              <a:avLst/>
              <a:gdLst/>
              <a:ahLst/>
              <a:cxnLst/>
              <a:rect l="l" t="t" r="r" b="b"/>
              <a:pathLst>
                <a:path w="12352" h="1266" extrusionOk="0">
                  <a:moveTo>
                    <a:pt x="11619" y="0"/>
                  </a:moveTo>
                  <a:cubicBezTo>
                    <a:pt x="11329" y="0"/>
                    <a:pt x="10960" y="5"/>
                    <a:pt x="10529" y="15"/>
                  </a:cubicBezTo>
                  <a:cubicBezTo>
                    <a:pt x="9405" y="44"/>
                    <a:pt x="7851" y="94"/>
                    <a:pt x="6140" y="261"/>
                  </a:cubicBezTo>
                  <a:cubicBezTo>
                    <a:pt x="4429" y="432"/>
                    <a:pt x="2894" y="688"/>
                    <a:pt x="1789" y="879"/>
                  </a:cubicBezTo>
                  <a:cubicBezTo>
                    <a:pt x="682" y="1074"/>
                    <a:pt x="0" y="1216"/>
                    <a:pt x="7" y="1256"/>
                  </a:cubicBezTo>
                  <a:cubicBezTo>
                    <a:pt x="8" y="1262"/>
                    <a:pt x="30" y="1265"/>
                    <a:pt x="71" y="1265"/>
                  </a:cubicBezTo>
                  <a:cubicBezTo>
                    <a:pt x="267" y="1265"/>
                    <a:pt x="899" y="1194"/>
                    <a:pt x="1818" y="1076"/>
                  </a:cubicBezTo>
                  <a:cubicBezTo>
                    <a:pt x="2932" y="934"/>
                    <a:pt x="4467" y="709"/>
                    <a:pt x="6168" y="540"/>
                  </a:cubicBezTo>
                  <a:cubicBezTo>
                    <a:pt x="7868" y="373"/>
                    <a:pt x="9418" y="293"/>
                    <a:pt x="10538" y="213"/>
                  </a:cubicBezTo>
                  <a:cubicBezTo>
                    <a:pt x="11659" y="137"/>
                    <a:pt x="12351" y="75"/>
                    <a:pt x="12350" y="36"/>
                  </a:cubicBezTo>
                  <a:cubicBezTo>
                    <a:pt x="12348" y="13"/>
                    <a:pt x="12084" y="0"/>
                    <a:pt x="116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94;p47">
              <a:extLst>
                <a:ext uri="{FF2B5EF4-FFF2-40B4-BE49-F238E27FC236}">
                  <a16:creationId xmlns:a16="http://schemas.microsoft.com/office/drawing/2014/main" id="{6DE6655C-8133-46F0-969F-9E9ECB8D8FA8}"/>
                </a:ext>
              </a:extLst>
            </p:cNvPr>
            <p:cNvSpPr/>
            <p:nvPr/>
          </p:nvSpPr>
          <p:spPr>
            <a:xfrm>
              <a:off x="1296950" y="3350900"/>
              <a:ext cx="157975" cy="116600"/>
            </a:xfrm>
            <a:custGeom>
              <a:avLst/>
              <a:gdLst/>
              <a:ahLst/>
              <a:cxnLst/>
              <a:rect l="l" t="t" r="r" b="b"/>
              <a:pathLst>
                <a:path w="6319" h="4664" extrusionOk="0">
                  <a:moveTo>
                    <a:pt x="32" y="0"/>
                  </a:moveTo>
                  <a:cubicBezTo>
                    <a:pt x="31" y="0"/>
                    <a:pt x="31" y="1"/>
                    <a:pt x="30" y="1"/>
                  </a:cubicBezTo>
                  <a:cubicBezTo>
                    <a:pt x="1" y="3"/>
                    <a:pt x="12" y="499"/>
                    <a:pt x="295" y="1240"/>
                  </a:cubicBezTo>
                  <a:cubicBezTo>
                    <a:pt x="570" y="1973"/>
                    <a:pt x="1171" y="2945"/>
                    <a:pt x="2165" y="3658"/>
                  </a:cubicBezTo>
                  <a:cubicBezTo>
                    <a:pt x="3158" y="4372"/>
                    <a:pt x="4269" y="4633"/>
                    <a:pt x="5053" y="4660"/>
                  </a:cubicBezTo>
                  <a:cubicBezTo>
                    <a:pt x="5128" y="4662"/>
                    <a:pt x="5199" y="4664"/>
                    <a:pt x="5268" y="4664"/>
                  </a:cubicBezTo>
                  <a:cubicBezTo>
                    <a:pt x="5929" y="4664"/>
                    <a:pt x="6318" y="4540"/>
                    <a:pt x="6311" y="4515"/>
                  </a:cubicBezTo>
                  <a:cubicBezTo>
                    <a:pt x="6309" y="4501"/>
                    <a:pt x="6269" y="4498"/>
                    <a:pt x="6195" y="4498"/>
                  </a:cubicBezTo>
                  <a:cubicBezTo>
                    <a:pt x="6114" y="4498"/>
                    <a:pt x="5991" y="4502"/>
                    <a:pt x="5833" y="4502"/>
                  </a:cubicBezTo>
                  <a:cubicBezTo>
                    <a:pt x="5631" y="4502"/>
                    <a:pt x="5372" y="4495"/>
                    <a:pt x="5067" y="4463"/>
                  </a:cubicBezTo>
                  <a:cubicBezTo>
                    <a:pt x="4314" y="4387"/>
                    <a:pt x="3269" y="4107"/>
                    <a:pt x="2328" y="3432"/>
                  </a:cubicBezTo>
                  <a:cubicBezTo>
                    <a:pt x="1388" y="2754"/>
                    <a:pt x="789" y="1852"/>
                    <a:pt x="477" y="1163"/>
                  </a:cubicBezTo>
                  <a:cubicBezTo>
                    <a:pt x="161" y="475"/>
                    <a:pt x="78" y="0"/>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695;p47">
              <a:extLst>
                <a:ext uri="{FF2B5EF4-FFF2-40B4-BE49-F238E27FC236}">
                  <a16:creationId xmlns:a16="http://schemas.microsoft.com/office/drawing/2014/main" id="{583D4C0A-EED2-4B80-ADBD-995692479D1E}"/>
                </a:ext>
              </a:extLst>
            </p:cNvPr>
            <p:cNvSpPr/>
            <p:nvPr/>
          </p:nvSpPr>
          <p:spPr>
            <a:xfrm>
              <a:off x="762575" y="2097700"/>
              <a:ext cx="1476325" cy="1250850"/>
            </a:xfrm>
            <a:custGeom>
              <a:avLst/>
              <a:gdLst/>
              <a:ahLst/>
              <a:cxnLst/>
              <a:rect l="l" t="t" r="r" b="b"/>
              <a:pathLst>
                <a:path w="59053" h="50034" extrusionOk="0">
                  <a:moveTo>
                    <a:pt x="17326" y="1"/>
                  </a:moveTo>
                  <a:cubicBezTo>
                    <a:pt x="14843" y="1"/>
                    <a:pt x="12096" y="139"/>
                    <a:pt x="9591" y="406"/>
                  </a:cubicBezTo>
                  <a:cubicBezTo>
                    <a:pt x="4856" y="909"/>
                    <a:pt x="1152" y="4711"/>
                    <a:pt x="755" y="9456"/>
                  </a:cubicBezTo>
                  <a:cubicBezTo>
                    <a:pt x="451" y="13086"/>
                    <a:pt x="696" y="17300"/>
                    <a:pt x="696" y="24464"/>
                  </a:cubicBezTo>
                  <a:lnTo>
                    <a:pt x="0" y="50033"/>
                  </a:lnTo>
                  <a:lnTo>
                    <a:pt x="27978" y="50033"/>
                  </a:lnTo>
                  <a:lnTo>
                    <a:pt x="26895" y="27420"/>
                  </a:lnTo>
                  <a:cubicBezTo>
                    <a:pt x="26716" y="22977"/>
                    <a:pt x="26743" y="22447"/>
                    <a:pt x="26633" y="18346"/>
                  </a:cubicBezTo>
                  <a:lnTo>
                    <a:pt x="26633" y="18346"/>
                  </a:lnTo>
                  <a:cubicBezTo>
                    <a:pt x="26634" y="18347"/>
                    <a:pt x="30810" y="23395"/>
                    <a:pt x="34094" y="26936"/>
                  </a:cubicBezTo>
                  <a:cubicBezTo>
                    <a:pt x="35388" y="28331"/>
                    <a:pt x="37176" y="29071"/>
                    <a:pt x="38994" y="29071"/>
                  </a:cubicBezTo>
                  <a:cubicBezTo>
                    <a:pt x="39965" y="29071"/>
                    <a:pt x="40945" y="28860"/>
                    <a:pt x="41863" y="28426"/>
                  </a:cubicBezTo>
                  <a:lnTo>
                    <a:pt x="59052" y="16436"/>
                  </a:lnTo>
                  <a:lnTo>
                    <a:pt x="55833" y="8201"/>
                  </a:lnTo>
                  <a:lnTo>
                    <a:pt x="40213" y="17763"/>
                  </a:lnTo>
                  <a:cubicBezTo>
                    <a:pt x="39497" y="17318"/>
                    <a:pt x="33417" y="8643"/>
                    <a:pt x="29213" y="4407"/>
                  </a:cubicBezTo>
                  <a:cubicBezTo>
                    <a:pt x="26524" y="1697"/>
                    <a:pt x="22897" y="136"/>
                    <a:pt x="19080" y="25"/>
                  </a:cubicBezTo>
                  <a:cubicBezTo>
                    <a:pt x="18516" y="9"/>
                    <a:pt x="17929" y="1"/>
                    <a:pt x="17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696;p47">
              <a:extLst>
                <a:ext uri="{FF2B5EF4-FFF2-40B4-BE49-F238E27FC236}">
                  <a16:creationId xmlns:a16="http://schemas.microsoft.com/office/drawing/2014/main" id="{F591E628-5B26-4350-AFC4-E0FB926494E1}"/>
                </a:ext>
              </a:extLst>
            </p:cNvPr>
            <p:cNvSpPr/>
            <p:nvPr/>
          </p:nvSpPr>
          <p:spPr>
            <a:xfrm>
              <a:off x="502325" y="2159675"/>
              <a:ext cx="372800" cy="764200"/>
            </a:xfrm>
            <a:custGeom>
              <a:avLst/>
              <a:gdLst/>
              <a:ahLst/>
              <a:cxnLst/>
              <a:rect l="l" t="t" r="r" b="b"/>
              <a:pathLst>
                <a:path w="14912" h="30568" extrusionOk="0">
                  <a:moveTo>
                    <a:pt x="14912" y="1"/>
                  </a:moveTo>
                  <a:lnTo>
                    <a:pt x="14912" y="1"/>
                  </a:lnTo>
                  <a:cubicBezTo>
                    <a:pt x="12272" y="1171"/>
                    <a:pt x="1255" y="15286"/>
                    <a:pt x="477" y="24453"/>
                  </a:cubicBezTo>
                  <a:cubicBezTo>
                    <a:pt x="1" y="30066"/>
                    <a:pt x="8884" y="30568"/>
                    <a:pt x="12073" y="30568"/>
                  </a:cubicBezTo>
                  <a:cubicBezTo>
                    <a:pt x="12767" y="30568"/>
                    <a:pt x="13191" y="30544"/>
                    <a:pt x="13191" y="30544"/>
                  </a:cubicBezTo>
                  <a:cubicBezTo>
                    <a:pt x="13191" y="30544"/>
                    <a:pt x="14084" y="2898"/>
                    <a:pt x="13709" y="2898"/>
                  </a:cubicBezTo>
                  <a:cubicBezTo>
                    <a:pt x="13706" y="2898"/>
                    <a:pt x="13704" y="2899"/>
                    <a:pt x="13701" y="2902"/>
                  </a:cubicBezTo>
                  <a:lnTo>
                    <a:pt x="149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697;p47">
              <a:extLst>
                <a:ext uri="{FF2B5EF4-FFF2-40B4-BE49-F238E27FC236}">
                  <a16:creationId xmlns:a16="http://schemas.microsoft.com/office/drawing/2014/main" id="{778E017C-C47C-4B67-BFDD-5A049A842233}"/>
                </a:ext>
              </a:extLst>
            </p:cNvPr>
            <p:cNvSpPr/>
            <p:nvPr/>
          </p:nvSpPr>
          <p:spPr>
            <a:xfrm>
              <a:off x="774225" y="2219475"/>
              <a:ext cx="33500" cy="721300"/>
            </a:xfrm>
            <a:custGeom>
              <a:avLst/>
              <a:gdLst/>
              <a:ahLst/>
              <a:cxnLst/>
              <a:rect l="l" t="t" r="r" b="b"/>
              <a:pathLst>
                <a:path w="1340" h="28852" extrusionOk="0">
                  <a:moveTo>
                    <a:pt x="1340" y="0"/>
                  </a:moveTo>
                  <a:cubicBezTo>
                    <a:pt x="1340" y="0"/>
                    <a:pt x="1323" y="100"/>
                    <a:pt x="1302" y="292"/>
                  </a:cubicBezTo>
                  <a:cubicBezTo>
                    <a:pt x="1279" y="514"/>
                    <a:pt x="1251" y="791"/>
                    <a:pt x="1216" y="1130"/>
                  </a:cubicBezTo>
                  <a:cubicBezTo>
                    <a:pt x="1146" y="1856"/>
                    <a:pt x="1060" y="2911"/>
                    <a:pt x="980" y="4216"/>
                  </a:cubicBezTo>
                  <a:cubicBezTo>
                    <a:pt x="813" y="6826"/>
                    <a:pt x="674" y="10432"/>
                    <a:pt x="550" y="14419"/>
                  </a:cubicBezTo>
                  <a:cubicBezTo>
                    <a:pt x="427" y="18407"/>
                    <a:pt x="325" y="22016"/>
                    <a:pt x="212" y="24627"/>
                  </a:cubicBezTo>
                  <a:cubicBezTo>
                    <a:pt x="150" y="25902"/>
                    <a:pt x="98" y="26948"/>
                    <a:pt x="60" y="27718"/>
                  </a:cubicBezTo>
                  <a:cubicBezTo>
                    <a:pt x="40" y="28058"/>
                    <a:pt x="23" y="28334"/>
                    <a:pt x="11" y="28558"/>
                  </a:cubicBezTo>
                  <a:cubicBezTo>
                    <a:pt x="1" y="28750"/>
                    <a:pt x="1" y="28852"/>
                    <a:pt x="1" y="28852"/>
                  </a:cubicBezTo>
                  <a:cubicBezTo>
                    <a:pt x="1" y="28852"/>
                    <a:pt x="16" y="28752"/>
                    <a:pt x="33" y="28559"/>
                  </a:cubicBezTo>
                  <a:cubicBezTo>
                    <a:pt x="51" y="28337"/>
                    <a:pt x="75" y="28059"/>
                    <a:pt x="103" y="27721"/>
                  </a:cubicBezTo>
                  <a:cubicBezTo>
                    <a:pt x="158" y="26991"/>
                    <a:pt x="227" y="25936"/>
                    <a:pt x="290" y="24630"/>
                  </a:cubicBezTo>
                  <a:cubicBezTo>
                    <a:pt x="425" y="22019"/>
                    <a:pt x="538" y="18408"/>
                    <a:pt x="661" y="14422"/>
                  </a:cubicBezTo>
                  <a:cubicBezTo>
                    <a:pt x="785" y="10438"/>
                    <a:pt x="911" y="6828"/>
                    <a:pt x="1059" y="4221"/>
                  </a:cubicBezTo>
                  <a:cubicBezTo>
                    <a:pt x="1129" y="2915"/>
                    <a:pt x="1202" y="1860"/>
                    <a:pt x="1258" y="1132"/>
                  </a:cubicBezTo>
                  <a:cubicBezTo>
                    <a:pt x="1285" y="794"/>
                    <a:pt x="1307" y="516"/>
                    <a:pt x="1324" y="294"/>
                  </a:cubicBezTo>
                  <a:cubicBezTo>
                    <a:pt x="1338" y="101"/>
                    <a:pt x="1340" y="0"/>
                    <a:pt x="1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698;p47">
              <a:extLst>
                <a:ext uri="{FF2B5EF4-FFF2-40B4-BE49-F238E27FC236}">
                  <a16:creationId xmlns:a16="http://schemas.microsoft.com/office/drawing/2014/main" id="{4A993ACF-7EDF-43C6-A7E8-C0B53CFCFA93}"/>
                </a:ext>
              </a:extLst>
            </p:cNvPr>
            <p:cNvSpPr/>
            <p:nvPr/>
          </p:nvSpPr>
          <p:spPr>
            <a:xfrm>
              <a:off x="706450" y="2669200"/>
              <a:ext cx="74375" cy="81600"/>
            </a:xfrm>
            <a:custGeom>
              <a:avLst/>
              <a:gdLst/>
              <a:ahLst/>
              <a:cxnLst/>
              <a:rect l="l" t="t" r="r" b="b"/>
              <a:pathLst>
                <a:path w="2975" h="3264" extrusionOk="0">
                  <a:moveTo>
                    <a:pt x="2962" y="0"/>
                  </a:moveTo>
                  <a:cubicBezTo>
                    <a:pt x="2941" y="0"/>
                    <a:pt x="2782" y="183"/>
                    <a:pt x="2529" y="477"/>
                  </a:cubicBezTo>
                  <a:cubicBezTo>
                    <a:pt x="2268" y="778"/>
                    <a:pt x="1908" y="1193"/>
                    <a:pt x="1501" y="1644"/>
                  </a:cubicBezTo>
                  <a:cubicBezTo>
                    <a:pt x="1093" y="2094"/>
                    <a:pt x="715" y="2493"/>
                    <a:pt x="441" y="2782"/>
                  </a:cubicBezTo>
                  <a:cubicBezTo>
                    <a:pt x="169" y="3072"/>
                    <a:pt x="0" y="3253"/>
                    <a:pt x="10" y="3263"/>
                  </a:cubicBezTo>
                  <a:cubicBezTo>
                    <a:pt x="10" y="3263"/>
                    <a:pt x="11" y="3263"/>
                    <a:pt x="12" y="3263"/>
                  </a:cubicBezTo>
                  <a:cubicBezTo>
                    <a:pt x="32" y="3263"/>
                    <a:pt x="218" y="3105"/>
                    <a:pt x="498" y="2839"/>
                  </a:cubicBezTo>
                  <a:cubicBezTo>
                    <a:pt x="787" y="2565"/>
                    <a:pt x="1175" y="2171"/>
                    <a:pt x="1584" y="1720"/>
                  </a:cubicBezTo>
                  <a:cubicBezTo>
                    <a:pt x="1992" y="1268"/>
                    <a:pt x="2344" y="842"/>
                    <a:pt x="2590" y="527"/>
                  </a:cubicBezTo>
                  <a:cubicBezTo>
                    <a:pt x="2834" y="213"/>
                    <a:pt x="2975" y="9"/>
                    <a:pt x="2963" y="1"/>
                  </a:cubicBezTo>
                  <a:cubicBezTo>
                    <a:pt x="2963" y="0"/>
                    <a:pt x="2962" y="0"/>
                    <a:pt x="2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699;p47">
              <a:extLst>
                <a:ext uri="{FF2B5EF4-FFF2-40B4-BE49-F238E27FC236}">
                  <a16:creationId xmlns:a16="http://schemas.microsoft.com/office/drawing/2014/main" id="{D866C862-5236-4A8B-9C9D-3251426F0893}"/>
                </a:ext>
              </a:extLst>
            </p:cNvPr>
            <p:cNvSpPr/>
            <p:nvPr/>
          </p:nvSpPr>
          <p:spPr>
            <a:xfrm>
              <a:off x="1751025" y="2543250"/>
              <a:ext cx="17400" cy="68025"/>
            </a:xfrm>
            <a:custGeom>
              <a:avLst/>
              <a:gdLst/>
              <a:ahLst/>
              <a:cxnLst/>
              <a:rect l="l" t="t" r="r" b="b"/>
              <a:pathLst>
                <a:path w="696" h="2721" extrusionOk="0">
                  <a:moveTo>
                    <a:pt x="665" y="0"/>
                  </a:moveTo>
                  <a:cubicBezTo>
                    <a:pt x="634" y="0"/>
                    <a:pt x="468" y="601"/>
                    <a:pt x="294" y="1348"/>
                  </a:cubicBezTo>
                  <a:cubicBezTo>
                    <a:pt x="118" y="2099"/>
                    <a:pt x="0" y="2715"/>
                    <a:pt x="30" y="2720"/>
                  </a:cubicBezTo>
                  <a:cubicBezTo>
                    <a:pt x="30" y="2720"/>
                    <a:pt x="30" y="2720"/>
                    <a:pt x="30" y="2720"/>
                  </a:cubicBezTo>
                  <a:cubicBezTo>
                    <a:pt x="62" y="2720"/>
                    <a:pt x="227" y="2118"/>
                    <a:pt x="402" y="1373"/>
                  </a:cubicBezTo>
                  <a:cubicBezTo>
                    <a:pt x="578" y="623"/>
                    <a:pt x="696" y="9"/>
                    <a:pt x="666" y="0"/>
                  </a:cubicBezTo>
                  <a:cubicBezTo>
                    <a:pt x="666" y="0"/>
                    <a:pt x="666" y="0"/>
                    <a:pt x="6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700;p47">
              <a:extLst>
                <a:ext uri="{FF2B5EF4-FFF2-40B4-BE49-F238E27FC236}">
                  <a16:creationId xmlns:a16="http://schemas.microsoft.com/office/drawing/2014/main" id="{24EC7BFE-76EE-463A-ABB9-3DD11CBD0F09}"/>
                </a:ext>
              </a:extLst>
            </p:cNvPr>
            <p:cNvSpPr/>
            <p:nvPr/>
          </p:nvSpPr>
          <p:spPr>
            <a:xfrm>
              <a:off x="1772400" y="2539375"/>
              <a:ext cx="19275" cy="77900"/>
            </a:xfrm>
            <a:custGeom>
              <a:avLst/>
              <a:gdLst/>
              <a:ahLst/>
              <a:cxnLst/>
              <a:rect l="l" t="t" r="r" b="b"/>
              <a:pathLst>
                <a:path w="771" h="3116" extrusionOk="0">
                  <a:moveTo>
                    <a:pt x="31" y="1"/>
                  </a:moveTo>
                  <a:cubicBezTo>
                    <a:pt x="31" y="1"/>
                    <a:pt x="30" y="1"/>
                    <a:pt x="30" y="1"/>
                  </a:cubicBezTo>
                  <a:cubicBezTo>
                    <a:pt x="1" y="8"/>
                    <a:pt x="136" y="710"/>
                    <a:pt x="331" y="1570"/>
                  </a:cubicBezTo>
                  <a:cubicBezTo>
                    <a:pt x="527" y="2427"/>
                    <a:pt x="710" y="3116"/>
                    <a:pt x="741" y="3116"/>
                  </a:cubicBezTo>
                  <a:cubicBezTo>
                    <a:pt x="741" y="3116"/>
                    <a:pt x="741" y="3116"/>
                    <a:pt x="741" y="3116"/>
                  </a:cubicBezTo>
                  <a:cubicBezTo>
                    <a:pt x="771" y="3109"/>
                    <a:pt x="637" y="2407"/>
                    <a:pt x="441" y="1546"/>
                  </a:cubicBezTo>
                  <a:cubicBezTo>
                    <a:pt x="245" y="690"/>
                    <a:pt x="63"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701;p47">
              <a:extLst>
                <a:ext uri="{FF2B5EF4-FFF2-40B4-BE49-F238E27FC236}">
                  <a16:creationId xmlns:a16="http://schemas.microsoft.com/office/drawing/2014/main" id="{F706F978-06AB-498E-A704-1998FE676BF4}"/>
                </a:ext>
              </a:extLst>
            </p:cNvPr>
            <p:cNvSpPr/>
            <p:nvPr/>
          </p:nvSpPr>
          <p:spPr>
            <a:xfrm>
              <a:off x="1267450" y="2120100"/>
              <a:ext cx="179100" cy="454475"/>
            </a:xfrm>
            <a:custGeom>
              <a:avLst/>
              <a:gdLst/>
              <a:ahLst/>
              <a:cxnLst/>
              <a:rect l="l" t="t" r="r" b="b"/>
              <a:pathLst>
                <a:path w="7164" h="18179" extrusionOk="0">
                  <a:moveTo>
                    <a:pt x="2991" y="0"/>
                  </a:moveTo>
                  <a:cubicBezTo>
                    <a:pt x="2990" y="0"/>
                    <a:pt x="2923" y="33"/>
                    <a:pt x="2798" y="103"/>
                  </a:cubicBezTo>
                  <a:cubicBezTo>
                    <a:pt x="2670" y="170"/>
                    <a:pt x="2495" y="286"/>
                    <a:pt x="2273" y="447"/>
                  </a:cubicBezTo>
                  <a:cubicBezTo>
                    <a:pt x="1840" y="770"/>
                    <a:pt x="1253" y="1341"/>
                    <a:pt x="823" y="2224"/>
                  </a:cubicBezTo>
                  <a:cubicBezTo>
                    <a:pt x="386" y="3103"/>
                    <a:pt x="140" y="4264"/>
                    <a:pt x="81" y="5550"/>
                  </a:cubicBezTo>
                  <a:cubicBezTo>
                    <a:pt x="1" y="6840"/>
                    <a:pt x="221" y="8273"/>
                    <a:pt x="738" y="9669"/>
                  </a:cubicBezTo>
                  <a:cubicBezTo>
                    <a:pt x="1777" y="12485"/>
                    <a:pt x="3621" y="14548"/>
                    <a:pt x="4932" y="15960"/>
                  </a:cubicBezTo>
                  <a:cubicBezTo>
                    <a:pt x="5601" y="16666"/>
                    <a:pt x="6162" y="17217"/>
                    <a:pt x="6549" y="17598"/>
                  </a:cubicBezTo>
                  <a:lnTo>
                    <a:pt x="7000" y="18032"/>
                  </a:lnTo>
                  <a:cubicBezTo>
                    <a:pt x="7104" y="18130"/>
                    <a:pt x="7163" y="18178"/>
                    <a:pt x="7163" y="18178"/>
                  </a:cubicBezTo>
                  <a:cubicBezTo>
                    <a:pt x="7163" y="18178"/>
                    <a:pt x="7116" y="18121"/>
                    <a:pt x="7017" y="18017"/>
                  </a:cubicBezTo>
                  <a:cubicBezTo>
                    <a:pt x="6894" y="17890"/>
                    <a:pt x="6750" y="17741"/>
                    <a:pt x="6582" y="17567"/>
                  </a:cubicBezTo>
                  <a:cubicBezTo>
                    <a:pt x="6204" y="17178"/>
                    <a:pt x="5650" y="16617"/>
                    <a:pt x="4991" y="15905"/>
                  </a:cubicBezTo>
                  <a:cubicBezTo>
                    <a:pt x="3697" y="14482"/>
                    <a:pt x="1874" y="12422"/>
                    <a:pt x="844" y="9632"/>
                  </a:cubicBezTo>
                  <a:cubicBezTo>
                    <a:pt x="332" y="8246"/>
                    <a:pt x="112" y="6831"/>
                    <a:pt x="185" y="5554"/>
                  </a:cubicBezTo>
                  <a:cubicBezTo>
                    <a:pt x="238" y="4277"/>
                    <a:pt x="473" y="3129"/>
                    <a:pt x="896" y="2258"/>
                  </a:cubicBezTo>
                  <a:cubicBezTo>
                    <a:pt x="1309" y="1383"/>
                    <a:pt x="1879" y="812"/>
                    <a:pt x="2301" y="481"/>
                  </a:cubicBezTo>
                  <a:cubicBezTo>
                    <a:pt x="2728" y="148"/>
                    <a:pt x="3000" y="16"/>
                    <a:pt x="2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702;p47">
              <a:extLst>
                <a:ext uri="{FF2B5EF4-FFF2-40B4-BE49-F238E27FC236}">
                  <a16:creationId xmlns:a16="http://schemas.microsoft.com/office/drawing/2014/main" id="{D8ACC9F7-9570-4651-AECF-747D909D70B6}"/>
                </a:ext>
              </a:extLst>
            </p:cNvPr>
            <p:cNvSpPr/>
            <p:nvPr/>
          </p:nvSpPr>
          <p:spPr>
            <a:xfrm>
              <a:off x="920800" y="2316600"/>
              <a:ext cx="49175" cy="58325"/>
            </a:xfrm>
            <a:custGeom>
              <a:avLst/>
              <a:gdLst/>
              <a:ahLst/>
              <a:cxnLst/>
              <a:rect l="l" t="t" r="r" b="b"/>
              <a:pathLst>
                <a:path w="1967" h="2333" extrusionOk="0">
                  <a:moveTo>
                    <a:pt x="72" y="1"/>
                  </a:moveTo>
                  <a:cubicBezTo>
                    <a:pt x="68" y="1"/>
                    <a:pt x="64" y="2"/>
                    <a:pt x="61" y="4"/>
                  </a:cubicBezTo>
                  <a:cubicBezTo>
                    <a:pt x="1" y="52"/>
                    <a:pt x="365" y="612"/>
                    <a:pt x="873" y="1255"/>
                  </a:cubicBezTo>
                  <a:cubicBezTo>
                    <a:pt x="1359" y="1866"/>
                    <a:pt x="1801" y="2333"/>
                    <a:pt x="1893" y="2333"/>
                  </a:cubicBezTo>
                  <a:cubicBezTo>
                    <a:pt x="1898" y="2333"/>
                    <a:pt x="1902" y="2332"/>
                    <a:pt x="1905" y="2329"/>
                  </a:cubicBezTo>
                  <a:cubicBezTo>
                    <a:pt x="1966" y="2282"/>
                    <a:pt x="1603" y="1722"/>
                    <a:pt x="1093" y="1080"/>
                  </a:cubicBezTo>
                  <a:cubicBezTo>
                    <a:pt x="607" y="468"/>
                    <a:pt x="164" y="1"/>
                    <a:pt x="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703;p47">
              <a:extLst>
                <a:ext uri="{FF2B5EF4-FFF2-40B4-BE49-F238E27FC236}">
                  <a16:creationId xmlns:a16="http://schemas.microsoft.com/office/drawing/2014/main" id="{01AF6ACA-F871-415C-A71A-576AE73459F8}"/>
                </a:ext>
              </a:extLst>
            </p:cNvPr>
            <p:cNvSpPr/>
            <p:nvPr/>
          </p:nvSpPr>
          <p:spPr>
            <a:xfrm>
              <a:off x="1060575" y="2564450"/>
              <a:ext cx="76375" cy="73675"/>
            </a:xfrm>
            <a:custGeom>
              <a:avLst/>
              <a:gdLst/>
              <a:ahLst/>
              <a:cxnLst/>
              <a:rect l="l" t="t" r="r" b="b"/>
              <a:pathLst>
                <a:path w="3055" h="2947" extrusionOk="0">
                  <a:moveTo>
                    <a:pt x="2990" y="0"/>
                  </a:moveTo>
                  <a:cubicBezTo>
                    <a:pt x="2888" y="0"/>
                    <a:pt x="2209" y="595"/>
                    <a:pt x="1429" y="1374"/>
                  </a:cubicBezTo>
                  <a:cubicBezTo>
                    <a:pt x="616" y="2186"/>
                    <a:pt x="0" y="2887"/>
                    <a:pt x="55" y="2943"/>
                  </a:cubicBezTo>
                  <a:cubicBezTo>
                    <a:pt x="57" y="2945"/>
                    <a:pt x="61" y="2946"/>
                    <a:pt x="65" y="2946"/>
                  </a:cubicBezTo>
                  <a:cubicBezTo>
                    <a:pt x="169" y="2946"/>
                    <a:pt x="848" y="2350"/>
                    <a:pt x="1627" y="1573"/>
                  </a:cubicBezTo>
                  <a:cubicBezTo>
                    <a:pt x="2439" y="761"/>
                    <a:pt x="3055" y="58"/>
                    <a:pt x="3000" y="4"/>
                  </a:cubicBezTo>
                  <a:cubicBezTo>
                    <a:pt x="2998" y="1"/>
                    <a:pt x="2994" y="0"/>
                    <a:pt x="29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704;p47">
              <a:extLst>
                <a:ext uri="{FF2B5EF4-FFF2-40B4-BE49-F238E27FC236}">
                  <a16:creationId xmlns:a16="http://schemas.microsoft.com/office/drawing/2014/main" id="{24943F71-124E-4687-B1BB-60A3D4BDF184}"/>
                </a:ext>
              </a:extLst>
            </p:cNvPr>
            <p:cNvSpPr/>
            <p:nvPr/>
          </p:nvSpPr>
          <p:spPr>
            <a:xfrm>
              <a:off x="1256325" y="2769025"/>
              <a:ext cx="42800" cy="67800"/>
            </a:xfrm>
            <a:custGeom>
              <a:avLst/>
              <a:gdLst/>
              <a:ahLst/>
              <a:cxnLst/>
              <a:rect l="l" t="t" r="r" b="b"/>
              <a:pathLst>
                <a:path w="1712" h="2712" extrusionOk="0">
                  <a:moveTo>
                    <a:pt x="71" y="1"/>
                  </a:moveTo>
                  <a:cubicBezTo>
                    <a:pt x="66" y="1"/>
                    <a:pt x="62" y="2"/>
                    <a:pt x="59" y="5"/>
                  </a:cubicBezTo>
                  <a:cubicBezTo>
                    <a:pt x="0" y="62"/>
                    <a:pt x="453" y="600"/>
                    <a:pt x="881" y="1339"/>
                  </a:cubicBezTo>
                  <a:cubicBezTo>
                    <a:pt x="1309" y="2064"/>
                    <a:pt x="1554" y="2711"/>
                    <a:pt x="1637" y="2711"/>
                  </a:cubicBezTo>
                  <a:cubicBezTo>
                    <a:pt x="1639" y="2711"/>
                    <a:pt x="1640" y="2711"/>
                    <a:pt x="1641" y="2711"/>
                  </a:cubicBezTo>
                  <a:cubicBezTo>
                    <a:pt x="1712" y="2694"/>
                    <a:pt x="1578" y="1970"/>
                    <a:pt x="1123" y="1198"/>
                  </a:cubicBezTo>
                  <a:cubicBezTo>
                    <a:pt x="695" y="463"/>
                    <a:pt x="166" y="1"/>
                    <a:pt x="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705;p47">
              <a:extLst>
                <a:ext uri="{FF2B5EF4-FFF2-40B4-BE49-F238E27FC236}">
                  <a16:creationId xmlns:a16="http://schemas.microsoft.com/office/drawing/2014/main" id="{026DB3C4-9E46-4990-9E3C-8212938C251A}"/>
                </a:ext>
              </a:extLst>
            </p:cNvPr>
            <p:cNvSpPr/>
            <p:nvPr/>
          </p:nvSpPr>
          <p:spPr>
            <a:xfrm>
              <a:off x="854525" y="2695750"/>
              <a:ext cx="25425" cy="110225"/>
            </a:xfrm>
            <a:custGeom>
              <a:avLst/>
              <a:gdLst/>
              <a:ahLst/>
              <a:cxnLst/>
              <a:rect l="l" t="t" r="r" b="b"/>
              <a:pathLst>
                <a:path w="1017" h="4409" extrusionOk="0">
                  <a:moveTo>
                    <a:pt x="165" y="1"/>
                  </a:moveTo>
                  <a:cubicBezTo>
                    <a:pt x="93" y="1"/>
                    <a:pt x="1" y="1024"/>
                    <a:pt x="221" y="2263"/>
                  </a:cubicBezTo>
                  <a:cubicBezTo>
                    <a:pt x="433" y="3486"/>
                    <a:pt x="860" y="4409"/>
                    <a:pt x="936" y="4409"/>
                  </a:cubicBezTo>
                  <a:cubicBezTo>
                    <a:pt x="937" y="4409"/>
                    <a:pt x="938" y="4409"/>
                    <a:pt x="939" y="4408"/>
                  </a:cubicBezTo>
                  <a:cubicBezTo>
                    <a:pt x="1016" y="4380"/>
                    <a:pt x="706" y="3425"/>
                    <a:pt x="497" y="2214"/>
                  </a:cubicBezTo>
                  <a:cubicBezTo>
                    <a:pt x="282" y="1004"/>
                    <a:pt x="248" y="1"/>
                    <a:pt x="165" y="1"/>
                  </a:cubicBezTo>
                  <a:cubicBezTo>
                    <a:pt x="165" y="1"/>
                    <a:pt x="165" y="1"/>
                    <a:pt x="1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706;p47">
              <a:extLst>
                <a:ext uri="{FF2B5EF4-FFF2-40B4-BE49-F238E27FC236}">
                  <a16:creationId xmlns:a16="http://schemas.microsoft.com/office/drawing/2014/main" id="{DF32FB3B-6E59-4791-B3CB-8DA9421B7AE4}"/>
                </a:ext>
              </a:extLst>
            </p:cNvPr>
            <p:cNvSpPr/>
            <p:nvPr/>
          </p:nvSpPr>
          <p:spPr>
            <a:xfrm>
              <a:off x="1085425" y="2833725"/>
              <a:ext cx="17225" cy="92150"/>
            </a:xfrm>
            <a:custGeom>
              <a:avLst/>
              <a:gdLst/>
              <a:ahLst/>
              <a:cxnLst/>
              <a:rect l="l" t="t" r="r" b="b"/>
              <a:pathLst>
                <a:path w="689" h="3686" extrusionOk="0">
                  <a:moveTo>
                    <a:pt x="279" y="0"/>
                  </a:moveTo>
                  <a:cubicBezTo>
                    <a:pt x="207" y="0"/>
                    <a:pt x="1" y="833"/>
                    <a:pt x="97" y="1873"/>
                  </a:cubicBezTo>
                  <a:cubicBezTo>
                    <a:pt x="185" y="2906"/>
                    <a:pt x="531" y="3685"/>
                    <a:pt x="607" y="3685"/>
                  </a:cubicBezTo>
                  <a:cubicBezTo>
                    <a:pt x="608" y="3685"/>
                    <a:pt x="610" y="3685"/>
                    <a:pt x="611" y="3684"/>
                  </a:cubicBezTo>
                  <a:cubicBezTo>
                    <a:pt x="688" y="3658"/>
                    <a:pt x="462" y="2858"/>
                    <a:pt x="375" y="1849"/>
                  </a:cubicBezTo>
                  <a:cubicBezTo>
                    <a:pt x="281" y="839"/>
                    <a:pt x="362" y="13"/>
                    <a:pt x="281" y="1"/>
                  </a:cubicBezTo>
                  <a:cubicBezTo>
                    <a:pt x="280" y="0"/>
                    <a:pt x="279" y="0"/>
                    <a:pt x="2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707;p47">
              <a:extLst>
                <a:ext uri="{FF2B5EF4-FFF2-40B4-BE49-F238E27FC236}">
                  <a16:creationId xmlns:a16="http://schemas.microsoft.com/office/drawing/2014/main" id="{D3882908-DC3B-4929-8193-E9F1EC396AC4}"/>
                </a:ext>
              </a:extLst>
            </p:cNvPr>
            <p:cNvSpPr/>
            <p:nvPr/>
          </p:nvSpPr>
          <p:spPr>
            <a:xfrm>
              <a:off x="913500" y="3038575"/>
              <a:ext cx="100175" cy="61625"/>
            </a:xfrm>
            <a:custGeom>
              <a:avLst/>
              <a:gdLst/>
              <a:ahLst/>
              <a:cxnLst/>
              <a:rect l="l" t="t" r="r" b="b"/>
              <a:pathLst>
                <a:path w="4007" h="2465" extrusionOk="0">
                  <a:moveTo>
                    <a:pt x="58" y="0"/>
                  </a:moveTo>
                  <a:cubicBezTo>
                    <a:pt x="49" y="0"/>
                    <a:pt x="44" y="2"/>
                    <a:pt x="41" y="6"/>
                  </a:cubicBezTo>
                  <a:cubicBezTo>
                    <a:pt x="1" y="72"/>
                    <a:pt x="846" y="673"/>
                    <a:pt x="1930" y="1351"/>
                  </a:cubicBezTo>
                  <a:cubicBezTo>
                    <a:pt x="2949" y="1988"/>
                    <a:pt x="3816" y="2465"/>
                    <a:pt x="3949" y="2465"/>
                  </a:cubicBezTo>
                  <a:cubicBezTo>
                    <a:pt x="3958" y="2465"/>
                    <a:pt x="3963" y="2463"/>
                    <a:pt x="3966" y="2459"/>
                  </a:cubicBezTo>
                  <a:cubicBezTo>
                    <a:pt x="4006" y="2393"/>
                    <a:pt x="3160" y="1792"/>
                    <a:pt x="2077" y="1115"/>
                  </a:cubicBezTo>
                  <a:cubicBezTo>
                    <a:pt x="1058" y="476"/>
                    <a:pt x="191" y="0"/>
                    <a:pt x="5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708;p47">
              <a:extLst>
                <a:ext uri="{FF2B5EF4-FFF2-40B4-BE49-F238E27FC236}">
                  <a16:creationId xmlns:a16="http://schemas.microsoft.com/office/drawing/2014/main" id="{FD5BFA16-F57D-4192-AB2D-5A3CC968FAB7}"/>
                </a:ext>
              </a:extLst>
            </p:cNvPr>
            <p:cNvSpPr/>
            <p:nvPr/>
          </p:nvSpPr>
          <p:spPr>
            <a:xfrm>
              <a:off x="1252625" y="3048325"/>
              <a:ext cx="107125" cy="66600"/>
            </a:xfrm>
            <a:custGeom>
              <a:avLst/>
              <a:gdLst/>
              <a:ahLst/>
              <a:cxnLst/>
              <a:rect l="l" t="t" r="r" b="b"/>
              <a:pathLst>
                <a:path w="4285" h="2664" extrusionOk="0">
                  <a:moveTo>
                    <a:pt x="4229" y="1"/>
                  </a:moveTo>
                  <a:cubicBezTo>
                    <a:pt x="4067" y="1"/>
                    <a:pt x="3079" y="393"/>
                    <a:pt x="1992" y="1081"/>
                  </a:cubicBezTo>
                  <a:cubicBezTo>
                    <a:pt x="816" y="1820"/>
                    <a:pt x="1" y="2604"/>
                    <a:pt x="49" y="2659"/>
                  </a:cubicBezTo>
                  <a:cubicBezTo>
                    <a:pt x="51" y="2662"/>
                    <a:pt x="55" y="2663"/>
                    <a:pt x="60" y="2663"/>
                  </a:cubicBezTo>
                  <a:cubicBezTo>
                    <a:pt x="177" y="2663"/>
                    <a:pt x="1034" y="2014"/>
                    <a:pt x="2141" y="1319"/>
                  </a:cubicBezTo>
                  <a:cubicBezTo>
                    <a:pt x="3294" y="587"/>
                    <a:pt x="4285" y="81"/>
                    <a:pt x="4251" y="8"/>
                  </a:cubicBezTo>
                  <a:cubicBezTo>
                    <a:pt x="4249" y="3"/>
                    <a:pt x="4241" y="1"/>
                    <a:pt x="42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709;p47">
              <a:extLst>
                <a:ext uri="{FF2B5EF4-FFF2-40B4-BE49-F238E27FC236}">
                  <a16:creationId xmlns:a16="http://schemas.microsoft.com/office/drawing/2014/main" id="{DE25015C-A2E4-4C0C-8529-AF3A90E95416}"/>
                </a:ext>
              </a:extLst>
            </p:cNvPr>
            <p:cNvSpPr/>
            <p:nvPr/>
          </p:nvSpPr>
          <p:spPr>
            <a:xfrm>
              <a:off x="815675" y="3223425"/>
              <a:ext cx="108075" cy="22525"/>
            </a:xfrm>
            <a:custGeom>
              <a:avLst/>
              <a:gdLst/>
              <a:ahLst/>
              <a:cxnLst/>
              <a:rect l="l" t="t" r="r" b="b"/>
              <a:pathLst>
                <a:path w="4323" h="901" extrusionOk="0">
                  <a:moveTo>
                    <a:pt x="126" y="0"/>
                  </a:moveTo>
                  <a:cubicBezTo>
                    <a:pt x="58" y="0"/>
                    <a:pt x="19" y="7"/>
                    <a:pt x="16" y="22"/>
                  </a:cubicBezTo>
                  <a:cubicBezTo>
                    <a:pt x="1" y="98"/>
                    <a:pt x="949" y="351"/>
                    <a:pt x="2135" y="588"/>
                  </a:cubicBezTo>
                  <a:cubicBezTo>
                    <a:pt x="3091" y="779"/>
                    <a:pt x="3909" y="901"/>
                    <a:pt x="4197" y="901"/>
                  </a:cubicBezTo>
                  <a:cubicBezTo>
                    <a:pt x="4266" y="901"/>
                    <a:pt x="4304" y="894"/>
                    <a:pt x="4307" y="879"/>
                  </a:cubicBezTo>
                  <a:cubicBezTo>
                    <a:pt x="4322" y="803"/>
                    <a:pt x="3374" y="550"/>
                    <a:pt x="2190" y="313"/>
                  </a:cubicBezTo>
                  <a:cubicBezTo>
                    <a:pt x="1232" y="122"/>
                    <a:pt x="414" y="0"/>
                    <a:pt x="12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710;p47">
              <a:extLst>
                <a:ext uri="{FF2B5EF4-FFF2-40B4-BE49-F238E27FC236}">
                  <a16:creationId xmlns:a16="http://schemas.microsoft.com/office/drawing/2014/main" id="{32939CD4-286B-44A0-99BE-6D5F1769B824}"/>
                </a:ext>
              </a:extLst>
            </p:cNvPr>
            <p:cNvSpPr/>
            <p:nvPr/>
          </p:nvSpPr>
          <p:spPr>
            <a:xfrm>
              <a:off x="1136300" y="3207575"/>
              <a:ext cx="43225" cy="73675"/>
            </a:xfrm>
            <a:custGeom>
              <a:avLst/>
              <a:gdLst/>
              <a:ahLst/>
              <a:cxnLst/>
              <a:rect l="l" t="t" r="r" b="b"/>
              <a:pathLst>
                <a:path w="1729" h="2947" extrusionOk="0">
                  <a:moveTo>
                    <a:pt x="76" y="1"/>
                  </a:moveTo>
                  <a:cubicBezTo>
                    <a:pt x="75" y="1"/>
                    <a:pt x="73" y="1"/>
                    <a:pt x="72" y="1"/>
                  </a:cubicBezTo>
                  <a:cubicBezTo>
                    <a:pt x="0" y="21"/>
                    <a:pt x="166" y="777"/>
                    <a:pt x="619" y="1609"/>
                  </a:cubicBezTo>
                  <a:cubicBezTo>
                    <a:pt x="1049" y="2407"/>
                    <a:pt x="1567" y="2946"/>
                    <a:pt x="1656" y="2946"/>
                  </a:cubicBezTo>
                  <a:cubicBezTo>
                    <a:pt x="1660" y="2946"/>
                    <a:pt x="1663" y="2945"/>
                    <a:pt x="1665" y="2943"/>
                  </a:cubicBezTo>
                  <a:cubicBezTo>
                    <a:pt x="1729" y="2893"/>
                    <a:pt x="1297" y="2280"/>
                    <a:pt x="865" y="1475"/>
                  </a:cubicBezTo>
                  <a:cubicBezTo>
                    <a:pt x="434" y="685"/>
                    <a:pt x="159" y="1"/>
                    <a:pt x="7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711;p47">
              <a:extLst>
                <a:ext uri="{FF2B5EF4-FFF2-40B4-BE49-F238E27FC236}">
                  <a16:creationId xmlns:a16="http://schemas.microsoft.com/office/drawing/2014/main" id="{0912B1F1-37FA-485A-9326-C9E95202C7F4}"/>
                </a:ext>
              </a:extLst>
            </p:cNvPr>
            <p:cNvSpPr/>
            <p:nvPr/>
          </p:nvSpPr>
          <p:spPr>
            <a:xfrm>
              <a:off x="1377500" y="3225675"/>
              <a:ext cx="40725" cy="45425"/>
            </a:xfrm>
            <a:custGeom>
              <a:avLst/>
              <a:gdLst/>
              <a:ahLst/>
              <a:cxnLst/>
              <a:rect l="l" t="t" r="r" b="b"/>
              <a:pathLst>
                <a:path w="1629" h="1817" extrusionOk="0">
                  <a:moveTo>
                    <a:pt x="1555" y="0"/>
                  </a:moveTo>
                  <a:cubicBezTo>
                    <a:pt x="1463" y="0"/>
                    <a:pt x="1099" y="350"/>
                    <a:pt x="709" y="819"/>
                  </a:cubicBezTo>
                  <a:cubicBezTo>
                    <a:pt x="291" y="1317"/>
                    <a:pt x="1" y="1761"/>
                    <a:pt x="61" y="1812"/>
                  </a:cubicBezTo>
                  <a:cubicBezTo>
                    <a:pt x="65" y="1815"/>
                    <a:pt x="69" y="1816"/>
                    <a:pt x="75" y="1816"/>
                  </a:cubicBezTo>
                  <a:cubicBezTo>
                    <a:pt x="167" y="1816"/>
                    <a:pt x="532" y="1466"/>
                    <a:pt x="922" y="997"/>
                  </a:cubicBezTo>
                  <a:cubicBezTo>
                    <a:pt x="1339" y="498"/>
                    <a:pt x="1629" y="54"/>
                    <a:pt x="1570" y="5"/>
                  </a:cubicBezTo>
                  <a:cubicBezTo>
                    <a:pt x="1566" y="2"/>
                    <a:pt x="1561" y="0"/>
                    <a:pt x="15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712;p47">
              <a:extLst>
                <a:ext uri="{FF2B5EF4-FFF2-40B4-BE49-F238E27FC236}">
                  <a16:creationId xmlns:a16="http://schemas.microsoft.com/office/drawing/2014/main" id="{7A0B6A21-30A1-4D2D-B939-00F3C61F06BA}"/>
                </a:ext>
              </a:extLst>
            </p:cNvPr>
            <p:cNvSpPr/>
            <p:nvPr/>
          </p:nvSpPr>
          <p:spPr>
            <a:xfrm>
              <a:off x="891875" y="2487150"/>
              <a:ext cx="48125" cy="31250"/>
            </a:xfrm>
            <a:custGeom>
              <a:avLst/>
              <a:gdLst/>
              <a:ahLst/>
              <a:cxnLst/>
              <a:rect l="l" t="t" r="r" b="b"/>
              <a:pathLst>
                <a:path w="1925" h="1250" extrusionOk="0">
                  <a:moveTo>
                    <a:pt x="1851" y="1"/>
                  </a:moveTo>
                  <a:cubicBezTo>
                    <a:pt x="1734" y="1"/>
                    <a:pt x="1333" y="209"/>
                    <a:pt x="885" y="509"/>
                  </a:cubicBezTo>
                  <a:cubicBezTo>
                    <a:pt x="378" y="848"/>
                    <a:pt x="0" y="1174"/>
                    <a:pt x="44" y="1238"/>
                  </a:cubicBezTo>
                  <a:cubicBezTo>
                    <a:pt x="49" y="1246"/>
                    <a:pt x="59" y="1249"/>
                    <a:pt x="75" y="1249"/>
                  </a:cubicBezTo>
                  <a:cubicBezTo>
                    <a:pt x="192" y="1249"/>
                    <a:pt x="592" y="1040"/>
                    <a:pt x="1041" y="741"/>
                  </a:cubicBezTo>
                  <a:cubicBezTo>
                    <a:pt x="1548" y="402"/>
                    <a:pt x="1925" y="75"/>
                    <a:pt x="1881" y="12"/>
                  </a:cubicBezTo>
                  <a:cubicBezTo>
                    <a:pt x="1877" y="4"/>
                    <a:pt x="1866" y="1"/>
                    <a:pt x="18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713;p47">
              <a:extLst>
                <a:ext uri="{FF2B5EF4-FFF2-40B4-BE49-F238E27FC236}">
                  <a16:creationId xmlns:a16="http://schemas.microsoft.com/office/drawing/2014/main" id="{C843D781-399C-4F6F-9306-BFEF0B4016F8}"/>
                </a:ext>
              </a:extLst>
            </p:cNvPr>
            <p:cNvSpPr/>
            <p:nvPr/>
          </p:nvSpPr>
          <p:spPr>
            <a:xfrm>
              <a:off x="1088100" y="2172150"/>
              <a:ext cx="33975" cy="112825"/>
            </a:xfrm>
            <a:custGeom>
              <a:avLst/>
              <a:gdLst/>
              <a:ahLst/>
              <a:cxnLst/>
              <a:rect l="l" t="t" r="r" b="b"/>
              <a:pathLst>
                <a:path w="1359" h="4513" extrusionOk="0">
                  <a:moveTo>
                    <a:pt x="76" y="0"/>
                  </a:moveTo>
                  <a:cubicBezTo>
                    <a:pt x="75" y="0"/>
                    <a:pt x="74" y="0"/>
                    <a:pt x="74" y="1"/>
                  </a:cubicBezTo>
                  <a:cubicBezTo>
                    <a:pt x="1" y="15"/>
                    <a:pt x="148" y="1057"/>
                    <a:pt x="483" y="2309"/>
                  </a:cubicBezTo>
                  <a:cubicBezTo>
                    <a:pt x="813" y="3544"/>
                    <a:pt x="1202" y="4512"/>
                    <a:pt x="1281" y="4512"/>
                  </a:cubicBezTo>
                  <a:cubicBezTo>
                    <a:pt x="1282" y="4512"/>
                    <a:pt x="1283" y="4512"/>
                    <a:pt x="1284" y="4512"/>
                  </a:cubicBezTo>
                  <a:cubicBezTo>
                    <a:pt x="1358" y="4487"/>
                    <a:pt x="1088" y="3478"/>
                    <a:pt x="754" y="2236"/>
                  </a:cubicBezTo>
                  <a:cubicBezTo>
                    <a:pt x="422" y="1003"/>
                    <a:pt x="155" y="0"/>
                    <a:pt x="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714;p47">
              <a:extLst>
                <a:ext uri="{FF2B5EF4-FFF2-40B4-BE49-F238E27FC236}">
                  <a16:creationId xmlns:a16="http://schemas.microsoft.com/office/drawing/2014/main" id="{65097D74-F218-4B37-85E9-3F8627504E74}"/>
                </a:ext>
              </a:extLst>
            </p:cNvPr>
            <p:cNvSpPr/>
            <p:nvPr/>
          </p:nvSpPr>
          <p:spPr>
            <a:xfrm>
              <a:off x="1220675" y="2452650"/>
              <a:ext cx="74450" cy="17000"/>
            </a:xfrm>
            <a:custGeom>
              <a:avLst/>
              <a:gdLst/>
              <a:ahLst/>
              <a:cxnLst/>
              <a:rect l="l" t="t" r="r" b="b"/>
              <a:pathLst>
                <a:path w="2978" h="680" extrusionOk="0">
                  <a:moveTo>
                    <a:pt x="656" y="1"/>
                  </a:moveTo>
                  <a:cubicBezTo>
                    <a:pt x="260" y="1"/>
                    <a:pt x="0" y="58"/>
                    <a:pt x="4" y="103"/>
                  </a:cubicBezTo>
                  <a:cubicBezTo>
                    <a:pt x="9" y="185"/>
                    <a:pt x="677" y="205"/>
                    <a:pt x="1478" y="360"/>
                  </a:cubicBezTo>
                  <a:cubicBezTo>
                    <a:pt x="2173" y="491"/>
                    <a:pt x="2738" y="680"/>
                    <a:pt x="2899" y="680"/>
                  </a:cubicBezTo>
                  <a:cubicBezTo>
                    <a:pt x="2924" y="680"/>
                    <a:pt x="2939" y="675"/>
                    <a:pt x="2944" y="665"/>
                  </a:cubicBezTo>
                  <a:cubicBezTo>
                    <a:pt x="2977" y="601"/>
                    <a:pt x="2372" y="245"/>
                    <a:pt x="1532" y="86"/>
                  </a:cubicBezTo>
                  <a:cubicBezTo>
                    <a:pt x="1208" y="24"/>
                    <a:pt x="905" y="1"/>
                    <a:pt x="65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715;p47">
              <a:extLst>
                <a:ext uri="{FF2B5EF4-FFF2-40B4-BE49-F238E27FC236}">
                  <a16:creationId xmlns:a16="http://schemas.microsoft.com/office/drawing/2014/main" id="{887EBCE0-5FE2-4BF9-BD6A-578AE562D148}"/>
                </a:ext>
              </a:extLst>
            </p:cNvPr>
            <p:cNvSpPr/>
            <p:nvPr/>
          </p:nvSpPr>
          <p:spPr>
            <a:xfrm>
              <a:off x="1333425" y="2300075"/>
              <a:ext cx="80725" cy="16125"/>
            </a:xfrm>
            <a:custGeom>
              <a:avLst/>
              <a:gdLst/>
              <a:ahLst/>
              <a:cxnLst/>
              <a:rect l="l" t="t" r="r" b="b"/>
              <a:pathLst>
                <a:path w="3229" h="645" extrusionOk="0">
                  <a:moveTo>
                    <a:pt x="78" y="0"/>
                  </a:moveTo>
                  <a:cubicBezTo>
                    <a:pt x="52" y="0"/>
                    <a:pt x="37" y="5"/>
                    <a:pt x="33" y="15"/>
                  </a:cubicBezTo>
                  <a:cubicBezTo>
                    <a:pt x="0" y="79"/>
                    <a:pt x="663" y="447"/>
                    <a:pt x="1577" y="585"/>
                  </a:cubicBezTo>
                  <a:cubicBezTo>
                    <a:pt x="1850" y="628"/>
                    <a:pt x="2109" y="644"/>
                    <a:pt x="2336" y="644"/>
                  </a:cubicBezTo>
                  <a:cubicBezTo>
                    <a:pt x="2867" y="644"/>
                    <a:pt x="3228" y="555"/>
                    <a:pt x="3220" y="505"/>
                  </a:cubicBezTo>
                  <a:cubicBezTo>
                    <a:pt x="3212" y="422"/>
                    <a:pt x="2488" y="446"/>
                    <a:pt x="1619" y="310"/>
                  </a:cubicBezTo>
                  <a:cubicBezTo>
                    <a:pt x="862" y="196"/>
                    <a:pt x="248" y="0"/>
                    <a:pt x="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716;p47">
              <a:extLst>
                <a:ext uri="{FF2B5EF4-FFF2-40B4-BE49-F238E27FC236}">
                  <a16:creationId xmlns:a16="http://schemas.microsoft.com/office/drawing/2014/main" id="{6E4272D5-0A2B-4D23-86CF-3816DC921BDB}"/>
                </a:ext>
              </a:extLst>
            </p:cNvPr>
            <p:cNvSpPr/>
            <p:nvPr/>
          </p:nvSpPr>
          <p:spPr>
            <a:xfrm>
              <a:off x="1533275" y="2370975"/>
              <a:ext cx="23875" cy="116400"/>
            </a:xfrm>
            <a:custGeom>
              <a:avLst/>
              <a:gdLst/>
              <a:ahLst/>
              <a:cxnLst/>
              <a:rect l="l" t="t" r="r" b="b"/>
              <a:pathLst>
                <a:path w="955" h="4656" extrusionOk="0">
                  <a:moveTo>
                    <a:pt x="875" y="1"/>
                  </a:moveTo>
                  <a:cubicBezTo>
                    <a:pt x="798" y="1"/>
                    <a:pt x="420" y="996"/>
                    <a:pt x="214" y="2281"/>
                  </a:cubicBezTo>
                  <a:cubicBezTo>
                    <a:pt x="1" y="3583"/>
                    <a:pt x="50" y="4656"/>
                    <a:pt x="123" y="4656"/>
                  </a:cubicBezTo>
                  <a:cubicBezTo>
                    <a:pt x="123" y="4656"/>
                    <a:pt x="123" y="4656"/>
                    <a:pt x="123" y="4656"/>
                  </a:cubicBezTo>
                  <a:cubicBezTo>
                    <a:pt x="205" y="4656"/>
                    <a:pt x="281" y="3603"/>
                    <a:pt x="491" y="2326"/>
                  </a:cubicBezTo>
                  <a:cubicBezTo>
                    <a:pt x="695" y="1047"/>
                    <a:pt x="955" y="25"/>
                    <a:pt x="877" y="1"/>
                  </a:cubicBezTo>
                  <a:cubicBezTo>
                    <a:pt x="877" y="1"/>
                    <a:pt x="876" y="1"/>
                    <a:pt x="87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717;p47">
              <a:extLst>
                <a:ext uri="{FF2B5EF4-FFF2-40B4-BE49-F238E27FC236}">
                  <a16:creationId xmlns:a16="http://schemas.microsoft.com/office/drawing/2014/main" id="{E20E0AED-CDB6-4889-A042-365C9D08915B}"/>
                </a:ext>
              </a:extLst>
            </p:cNvPr>
            <p:cNvSpPr/>
            <p:nvPr/>
          </p:nvSpPr>
          <p:spPr>
            <a:xfrm>
              <a:off x="1606400" y="2618300"/>
              <a:ext cx="75200" cy="74850"/>
            </a:xfrm>
            <a:custGeom>
              <a:avLst/>
              <a:gdLst/>
              <a:ahLst/>
              <a:cxnLst/>
              <a:rect l="l" t="t" r="r" b="b"/>
              <a:pathLst>
                <a:path w="3008" h="2994" extrusionOk="0">
                  <a:moveTo>
                    <a:pt x="65" y="0"/>
                  </a:moveTo>
                  <a:cubicBezTo>
                    <a:pt x="61" y="0"/>
                    <a:pt x="58" y="1"/>
                    <a:pt x="56" y="4"/>
                  </a:cubicBezTo>
                  <a:cubicBezTo>
                    <a:pt x="1" y="57"/>
                    <a:pt x="604" y="771"/>
                    <a:pt x="1403" y="1595"/>
                  </a:cubicBezTo>
                  <a:cubicBezTo>
                    <a:pt x="2171" y="2386"/>
                    <a:pt x="2841" y="2994"/>
                    <a:pt x="2942" y="2994"/>
                  </a:cubicBezTo>
                  <a:cubicBezTo>
                    <a:pt x="2946" y="2994"/>
                    <a:pt x="2949" y="2993"/>
                    <a:pt x="2951" y="2991"/>
                  </a:cubicBezTo>
                  <a:cubicBezTo>
                    <a:pt x="3008" y="2937"/>
                    <a:pt x="2405" y="2225"/>
                    <a:pt x="1604" y="1400"/>
                  </a:cubicBezTo>
                  <a:cubicBezTo>
                    <a:pt x="836" y="608"/>
                    <a:pt x="167"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718;p47">
              <a:extLst>
                <a:ext uri="{FF2B5EF4-FFF2-40B4-BE49-F238E27FC236}">
                  <a16:creationId xmlns:a16="http://schemas.microsoft.com/office/drawing/2014/main" id="{1A2DB56D-EA2F-4F09-ACDD-FE176BFEBD22}"/>
                </a:ext>
              </a:extLst>
            </p:cNvPr>
            <p:cNvSpPr/>
            <p:nvPr/>
          </p:nvSpPr>
          <p:spPr>
            <a:xfrm>
              <a:off x="1754975" y="2677225"/>
              <a:ext cx="46575" cy="67300"/>
            </a:xfrm>
            <a:custGeom>
              <a:avLst/>
              <a:gdLst/>
              <a:ahLst/>
              <a:cxnLst/>
              <a:rect l="l" t="t" r="r" b="b"/>
              <a:pathLst>
                <a:path w="1863" h="2692" extrusionOk="0">
                  <a:moveTo>
                    <a:pt x="1790" y="1"/>
                  </a:moveTo>
                  <a:cubicBezTo>
                    <a:pt x="1702" y="1"/>
                    <a:pt x="1275" y="554"/>
                    <a:pt x="814" y="1270"/>
                  </a:cubicBezTo>
                  <a:cubicBezTo>
                    <a:pt x="335" y="2012"/>
                    <a:pt x="1" y="2647"/>
                    <a:pt x="66" y="2689"/>
                  </a:cubicBezTo>
                  <a:cubicBezTo>
                    <a:pt x="68" y="2691"/>
                    <a:pt x="71" y="2691"/>
                    <a:pt x="74" y="2691"/>
                  </a:cubicBezTo>
                  <a:cubicBezTo>
                    <a:pt x="161" y="2691"/>
                    <a:pt x="588" y="2138"/>
                    <a:pt x="1049" y="1422"/>
                  </a:cubicBezTo>
                  <a:cubicBezTo>
                    <a:pt x="1528" y="680"/>
                    <a:pt x="1863" y="43"/>
                    <a:pt x="1798" y="3"/>
                  </a:cubicBezTo>
                  <a:cubicBezTo>
                    <a:pt x="1796" y="1"/>
                    <a:pt x="1793" y="1"/>
                    <a:pt x="179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719;p47">
              <a:extLst>
                <a:ext uri="{FF2B5EF4-FFF2-40B4-BE49-F238E27FC236}">
                  <a16:creationId xmlns:a16="http://schemas.microsoft.com/office/drawing/2014/main" id="{73105EAD-75A1-4A1C-A455-208E81D3A855}"/>
                </a:ext>
              </a:extLst>
            </p:cNvPr>
            <p:cNvSpPr/>
            <p:nvPr/>
          </p:nvSpPr>
          <p:spPr>
            <a:xfrm>
              <a:off x="1895700" y="2524450"/>
              <a:ext cx="44775" cy="85200"/>
            </a:xfrm>
            <a:custGeom>
              <a:avLst/>
              <a:gdLst/>
              <a:ahLst/>
              <a:cxnLst/>
              <a:rect l="l" t="t" r="r" b="b"/>
              <a:pathLst>
                <a:path w="1791" h="3408" extrusionOk="0">
                  <a:moveTo>
                    <a:pt x="74" y="1"/>
                  </a:moveTo>
                  <a:cubicBezTo>
                    <a:pt x="72" y="1"/>
                    <a:pt x="71" y="1"/>
                    <a:pt x="69" y="2"/>
                  </a:cubicBezTo>
                  <a:cubicBezTo>
                    <a:pt x="0" y="36"/>
                    <a:pt x="314" y="825"/>
                    <a:pt x="770" y="1765"/>
                  </a:cubicBezTo>
                  <a:cubicBezTo>
                    <a:pt x="1215" y="2684"/>
                    <a:pt x="1632" y="3407"/>
                    <a:pt x="1716" y="3407"/>
                  </a:cubicBezTo>
                  <a:cubicBezTo>
                    <a:pt x="1718" y="3407"/>
                    <a:pt x="1720" y="3407"/>
                    <a:pt x="1721" y="3406"/>
                  </a:cubicBezTo>
                  <a:cubicBezTo>
                    <a:pt x="1790" y="3373"/>
                    <a:pt x="1477" y="2583"/>
                    <a:pt x="1022" y="1643"/>
                  </a:cubicBezTo>
                  <a:cubicBezTo>
                    <a:pt x="575" y="724"/>
                    <a:pt x="158" y="1"/>
                    <a:pt x="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720;p47">
              <a:extLst>
                <a:ext uri="{FF2B5EF4-FFF2-40B4-BE49-F238E27FC236}">
                  <a16:creationId xmlns:a16="http://schemas.microsoft.com/office/drawing/2014/main" id="{B29F403D-DC19-4A5F-B6DD-FB298A82CDF0}"/>
                </a:ext>
              </a:extLst>
            </p:cNvPr>
            <p:cNvSpPr/>
            <p:nvPr/>
          </p:nvSpPr>
          <p:spPr>
            <a:xfrm>
              <a:off x="2029775" y="2513325"/>
              <a:ext cx="98400" cy="18725"/>
            </a:xfrm>
            <a:custGeom>
              <a:avLst/>
              <a:gdLst/>
              <a:ahLst/>
              <a:cxnLst/>
              <a:rect l="l" t="t" r="r" b="b"/>
              <a:pathLst>
                <a:path w="3936" h="749" extrusionOk="0">
                  <a:moveTo>
                    <a:pt x="159" y="1"/>
                  </a:moveTo>
                  <a:cubicBezTo>
                    <a:pt x="68" y="1"/>
                    <a:pt x="17" y="9"/>
                    <a:pt x="14" y="27"/>
                  </a:cubicBezTo>
                  <a:cubicBezTo>
                    <a:pt x="0" y="103"/>
                    <a:pt x="864" y="321"/>
                    <a:pt x="1943" y="513"/>
                  </a:cubicBezTo>
                  <a:cubicBezTo>
                    <a:pt x="2769" y="659"/>
                    <a:pt x="3482" y="749"/>
                    <a:pt x="3777" y="749"/>
                  </a:cubicBezTo>
                  <a:cubicBezTo>
                    <a:pt x="3867" y="749"/>
                    <a:pt x="3919" y="740"/>
                    <a:pt x="3921" y="722"/>
                  </a:cubicBezTo>
                  <a:cubicBezTo>
                    <a:pt x="3936" y="647"/>
                    <a:pt x="3071" y="429"/>
                    <a:pt x="1992" y="238"/>
                  </a:cubicBezTo>
                  <a:cubicBezTo>
                    <a:pt x="1167" y="90"/>
                    <a:pt x="454" y="1"/>
                    <a:pt x="1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721;p47">
              <a:extLst>
                <a:ext uri="{FF2B5EF4-FFF2-40B4-BE49-F238E27FC236}">
                  <a16:creationId xmlns:a16="http://schemas.microsoft.com/office/drawing/2014/main" id="{2B164248-0730-41DD-B343-2F6CC807574C}"/>
                </a:ext>
              </a:extLst>
            </p:cNvPr>
            <p:cNvSpPr/>
            <p:nvPr/>
          </p:nvSpPr>
          <p:spPr>
            <a:xfrm>
              <a:off x="624400" y="2636975"/>
              <a:ext cx="48525" cy="95575"/>
            </a:xfrm>
            <a:custGeom>
              <a:avLst/>
              <a:gdLst/>
              <a:ahLst/>
              <a:cxnLst/>
              <a:rect l="l" t="t" r="r" b="b"/>
              <a:pathLst>
                <a:path w="1941" h="3823" extrusionOk="0">
                  <a:moveTo>
                    <a:pt x="1866" y="0"/>
                  </a:moveTo>
                  <a:cubicBezTo>
                    <a:pt x="1783" y="0"/>
                    <a:pt x="1331" y="818"/>
                    <a:pt x="843" y="1852"/>
                  </a:cubicBezTo>
                  <a:cubicBezTo>
                    <a:pt x="347" y="2907"/>
                    <a:pt x="0" y="3788"/>
                    <a:pt x="70" y="3821"/>
                  </a:cubicBezTo>
                  <a:cubicBezTo>
                    <a:pt x="72" y="3822"/>
                    <a:pt x="73" y="3822"/>
                    <a:pt x="75" y="3822"/>
                  </a:cubicBezTo>
                  <a:cubicBezTo>
                    <a:pt x="158" y="3822"/>
                    <a:pt x="610" y="3006"/>
                    <a:pt x="1097" y="1971"/>
                  </a:cubicBezTo>
                  <a:cubicBezTo>
                    <a:pt x="1593" y="916"/>
                    <a:pt x="1940" y="35"/>
                    <a:pt x="1870" y="1"/>
                  </a:cubicBezTo>
                  <a:cubicBezTo>
                    <a:pt x="1869" y="1"/>
                    <a:pt x="1867" y="0"/>
                    <a:pt x="186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722;p47">
              <a:extLst>
                <a:ext uri="{FF2B5EF4-FFF2-40B4-BE49-F238E27FC236}">
                  <a16:creationId xmlns:a16="http://schemas.microsoft.com/office/drawing/2014/main" id="{5BCD7645-FEC5-4A94-9C3B-C5E796FB1FE6}"/>
                </a:ext>
              </a:extLst>
            </p:cNvPr>
            <p:cNvSpPr/>
            <p:nvPr/>
          </p:nvSpPr>
          <p:spPr>
            <a:xfrm>
              <a:off x="664050" y="2487850"/>
              <a:ext cx="63800" cy="67975"/>
            </a:xfrm>
            <a:custGeom>
              <a:avLst/>
              <a:gdLst/>
              <a:ahLst/>
              <a:cxnLst/>
              <a:rect l="l" t="t" r="r" b="b"/>
              <a:pathLst>
                <a:path w="2552" h="2719" extrusionOk="0">
                  <a:moveTo>
                    <a:pt x="67" y="0"/>
                  </a:moveTo>
                  <a:cubicBezTo>
                    <a:pt x="62" y="0"/>
                    <a:pt x="59" y="1"/>
                    <a:pt x="57" y="3"/>
                  </a:cubicBezTo>
                  <a:cubicBezTo>
                    <a:pt x="0" y="55"/>
                    <a:pt x="499" y="704"/>
                    <a:pt x="1172" y="1452"/>
                  </a:cubicBezTo>
                  <a:cubicBezTo>
                    <a:pt x="1816" y="2170"/>
                    <a:pt x="2387" y="2718"/>
                    <a:pt x="2484" y="2718"/>
                  </a:cubicBezTo>
                  <a:cubicBezTo>
                    <a:pt x="2489" y="2718"/>
                    <a:pt x="2492" y="2717"/>
                    <a:pt x="2494" y="2715"/>
                  </a:cubicBezTo>
                  <a:cubicBezTo>
                    <a:pt x="2552" y="2663"/>
                    <a:pt x="2052" y="2014"/>
                    <a:pt x="1380" y="1265"/>
                  </a:cubicBezTo>
                  <a:cubicBezTo>
                    <a:pt x="735" y="548"/>
                    <a:pt x="164" y="0"/>
                    <a:pt x="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723;p47">
              <a:extLst>
                <a:ext uri="{FF2B5EF4-FFF2-40B4-BE49-F238E27FC236}">
                  <a16:creationId xmlns:a16="http://schemas.microsoft.com/office/drawing/2014/main" id="{E98B5C59-ED1D-4E9E-AE54-A7695B15DC25}"/>
                </a:ext>
              </a:extLst>
            </p:cNvPr>
            <p:cNvSpPr/>
            <p:nvPr/>
          </p:nvSpPr>
          <p:spPr>
            <a:xfrm>
              <a:off x="680025" y="2839425"/>
              <a:ext cx="39300" cy="31100"/>
            </a:xfrm>
            <a:custGeom>
              <a:avLst/>
              <a:gdLst/>
              <a:ahLst/>
              <a:cxnLst/>
              <a:rect l="l" t="t" r="r" b="b"/>
              <a:pathLst>
                <a:path w="1572" h="1244" extrusionOk="0">
                  <a:moveTo>
                    <a:pt x="1495" y="0"/>
                  </a:moveTo>
                  <a:cubicBezTo>
                    <a:pt x="1392" y="0"/>
                    <a:pt x="1059" y="213"/>
                    <a:pt x="698" y="514"/>
                  </a:cubicBezTo>
                  <a:cubicBezTo>
                    <a:pt x="290" y="853"/>
                    <a:pt x="1" y="1175"/>
                    <a:pt x="50" y="1234"/>
                  </a:cubicBezTo>
                  <a:cubicBezTo>
                    <a:pt x="55" y="1240"/>
                    <a:pt x="64" y="1243"/>
                    <a:pt x="76" y="1243"/>
                  </a:cubicBezTo>
                  <a:cubicBezTo>
                    <a:pt x="179" y="1243"/>
                    <a:pt x="512" y="1032"/>
                    <a:pt x="876" y="729"/>
                  </a:cubicBezTo>
                  <a:cubicBezTo>
                    <a:pt x="1282" y="391"/>
                    <a:pt x="1571" y="69"/>
                    <a:pt x="1522" y="10"/>
                  </a:cubicBezTo>
                  <a:cubicBezTo>
                    <a:pt x="1517" y="3"/>
                    <a:pt x="1508" y="0"/>
                    <a:pt x="14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724;p47">
              <a:extLst>
                <a:ext uri="{FF2B5EF4-FFF2-40B4-BE49-F238E27FC236}">
                  <a16:creationId xmlns:a16="http://schemas.microsoft.com/office/drawing/2014/main" id="{A60E1D1A-B058-4608-9AAE-72F2161D92AB}"/>
                </a:ext>
              </a:extLst>
            </p:cNvPr>
            <p:cNvSpPr/>
            <p:nvPr/>
          </p:nvSpPr>
          <p:spPr>
            <a:xfrm>
              <a:off x="725900" y="2367675"/>
              <a:ext cx="27575" cy="31000"/>
            </a:xfrm>
            <a:custGeom>
              <a:avLst/>
              <a:gdLst/>
              <a:ahLst/>
              <a:cxnLst/>
              <a:rect l="l" t="t" r="r" b="b"/>
              <a:pathLst>
                <a:path w="1103" h="1240" extrusionOk="0">
                  <a:moveTo>
                    <a:pt x="1021" y="1"/>
                  </a:moveTo>
                  <a:cubicBezTo>
                    <a:pt x="935" y="1"/>
                    <a:pt x="689" y="223"/>
                    <a:pt x="442" y="532"/>
                  </a:cubicBezTo>
                  <a:cubicBezTo>
                    <a:pt x="171" y="871"/>
                    <a:pt x="1" y="1184"/>
                    <a:pt x="61" y="1233"/>
                  </a:cubicBezTo>
                  <a:cubicBezTo>
                    <a:pt x="66" y="1237"/>
                    <a:pt x="73" y="1239"/>
                    <a:pt x="81" y="1239"/>
                  </a:cubicBezTo>
                  <a:cubicBezTo>
                    <a:pt x="167" y="1239"/>
                    <a:pt x="413" y="1016"/>
                    <a:pt x="660" y="706"/>
                  </a:cubicBezTo>
                  <a:cubicBezTo>
                    <a:pt x="931" y="369"/>
                    <a:pt x="1102" y="55"/>
                    <a:pt x="1042" y="7"/>
                  </a:cubicBezTo>
                  <a:cubicBezTo>
                    <a:pt x="1036" y="3"/>
                    <a:pt x="1030" y="1"/>
                    <a:pt x="10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725;p47">
              <a:extLst>
                <a:ext uri="{FF2B5EF4-FFF2-40B4-BE49-F238E27FC236}">
                  <a16:creationId xmlns:a16="http://schemas.microsoft.com/office/drawing/2014/main" id="{C5469523-3599-435B-AD4A-C07876AA52C3}"/>
                </a:ext>
              </a:extLst>
            </p:cNvPr>
            <p:cNvSpPr/>
            <p:nvPr/>
          </p:nvSpPr>
          <p:spPr>
            <a:xfrm>
              <a:off x="1313300" y="2416700"/>
              <a:ext cx="125950" cy="435325"/>
            </a:xfrm>
            <a:custGeom>
              <a:avLst/>
              <a:gdLst/>
              <a:ahLst/>
              <a:cxnLst/>
              <a:rect l="l" t="t" r="r" b="b"/>
              <a:pathLst>
                <a:path w="5038" h="17413" extrusionOk="0">
                  <a:moveTo>
                    <a:pt x="0" y="0"/>
                  </a:moveTo>
                  <a:cubicBezTo>
                    <a:pt x="1817" y="5709"/>
                    <a:pt x="3219" y="11702"/>
                    <a:pt x="5037" y="17412"/>
                  </a:cubicBezTo>
                  <a:lnTo>
                    <a:pt x="4603" y="5586"/>
                  </a:lnTo>
                  <a:cubicBezTo>
                    <a:pt x="2918" y="4031"/>
                    <a:pt x="1384" y="2169"/>
                    <a:pt x="0" y="0"/>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726;p47">
              <a:extLst>
                <a:ext uri="{FF2B5EF4-FFF2-40B4-BE49-F238E27FC236}">
                  <a16:creationId xmlns:a16="http://schemas.microsoft.com/office/drawing/2014/main" id="{70A1B2D4-89AB-4A5F-92AD-B66B8F8D6FA8}"/>
                </a:ext>
              </a:extLst>
            </p:cNvPr>
            <p:cNvSpPr/>
            <p:nvPr/>
          </p:nvSpPr>
          <p:spPr>
            <a:xfrm>
              <a:off x="738500" y="2450300"/>
              <a:ext cx="61300" cy="473575"/>
            </a:xfrm>
            <a:custGeom>
              <a:avLst/>
              <a:gdLst/>
              <a:ahLst/>
              <a:cxnLst/>
              <a:rect l="l" t="t" r="r" b="b"/>
              <a:pathLst>
                <a:path w="2452" h="18943" extrusionOk="0">
                  <a:moveTo>
                    <a:pt x="2451" y="1"/>
                  </a:moveTo>
                  <a:lnTo>
                    <a:pt x="2451" y="1"/>
                  </a:lnTo>
                  <a:cubicBezTo>
                    <a:pt x="164" y="6038"/>
                    <a:pt x="1" y="12630"/>
                    <a:pt x="1362" y="18943"/>
                  </a:cubicBezTo>
                  <a:lnTo>
                    <a:pt x="2451" y="1"/>
                  </a:ln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CuadroTexto 412">
            <a:extLst>
              <a:ext uri="{FF2B5EF4-FFF2-40B4-BE49-F238E27FC236}">
                <a16:creationId xmlns:a16="http://schemas.microsoft.com/office/drawing/2014/main" id="{99226F23-239A-4906-8F57-826B3B7F5A32}"/>
              </a:ext>
            </a:extLst>
          </p:cNvPr>
          <p:cNvSpPr txBox="1"/>
          <p:nvPr/>
        </p:nvSpPr>
        <p:spPr>
          <a:xfrm>
            <a:off x="2279700" y="1355665"/>
            <a:ext cx="4583526" cy="2462213"/>
          </a:xfrm>
          <a:prstGeom prst="rect">
            <a:avLst/>
          </a:prstGeom>
          <a:noFill/>
        </p:spPr>
        <p:txBody>
          <a:bodyPr wrap="square">
            <a:spAutoFit/>
          </a:bodyPr>
          <a:lstStyle/>
          <a:p>
            <a:pPr algn="just">
              <a:spcAft>
                <a:spcPts val="800"/>
              </a:spcAft>
            </a:pPr>
            <a:r>
              <a:rPr lang="es-CO" sz="1400" dirty="0">
                <a:effectLst/>
                <a:latin typeface="Abel" panose="020B0604020202020204" charset="0"/>
                <a:ea typeface="Calibri" panose="020F0502020204030204" pitchFamily="34" charset="0"/>
                <a:cs typeface="Arial" panose="020B0604020202020204" pitchFamily="34" charset="0"/>
              </a:rPr>
              <a:t>Durante el desarrollo de este proyecto elegimos una empresa real, SPI </a:t>
            </a:r>
            <a:r>
              <a:rPr lang="es-CO" sz="1400" dirty="0" err="1">
                <a:effectLst/>
                <a:latin typeface="Abel" panose="020B0604020202020204" charset="0"/>
                <a:ea typeface="Calibri" panose="020F0502020204030204" pitchFamily="34" charset="0"/>
                <a:cs typeface="Arial" panose="020B0604020202020204" pitchFamily="34" charset="0"/>
              </a:rPr>
              <a:t>Americas</a:t>
            </a:r>
            <a:r>
              <a:rPr lang="es-CO" sz="1400" dirty="0">
                <a:effectLst/>
                <a:latin typeface="Abel" panose="020B0604020202020204" charset="0"/>
                <a:ea typeface="Calibri" panose="020F0502020204030204" pitchFamily="34" charset="0"/>
                <a:cs typeface="Arial" panose="020B0604020202020204" pitchFamily="34" charset="0"/>
              </a:rPr>
              <a:t>, indagamos en los procesos que se presentan dentro de ella y elegimos uno, el cual modelamos usando herramientas de Bizagi, hicimos un diagrama </a:t>
            </a:r>
            <a:r>
              <a:rPr lang="es-CO" sz="1400" dirty="0" err="1">
                <a:effectLst/>
                <a:latin typeface="Abel" panose="020B0604020202020204" charset="0"/>
                <a:ea typeface="Calibri" panose="020F0502020204030204" pitchFamily="34" charset="0"/>
                <a:cs typeface="Arial" panose="020B0604020202020204" pitchFamily="34" charset="0"/>
              </a:rPr>
              <a:t>bpmn</a:t>
            </a:r>
            <a:r>
              <a:rPr lang="es-CO" sz="1400" dirty="0">
                <a:effectLst/>
                <a:latin typeface="Abel" panose="020B0604020202020204" charset="0"/>
                <a:ea typeface="Calibri" panose="020F0502020204030204" pitchFamily="34" charset="0"/>
                <a:cs typeface="Arial" panose="020B0604020202020204" pitchFamily="34" charset="0"/>
              </a:rPr>
              <a:t> del proceso de cotizaciones y sus subprocesos, luego realizamos una documentación en la que incluimos explicaciones de los componentes cada proceso, subproceso, evento, regla, etc. Con el fin de hacer más explícita la explicación del funcionamiento del proceso, con esta información podríamos hacer una nueva actualización si el proceso lo requiere, o simplificar en dicho caso que algunas actividades puedan unirse.</a:t>
            </a:r>
            <a:endParaRPr lang="es-CO" sz="1200" dirty="0">
              <a:effectLst/>
              <a:latin typeface="Abel" panose="020B060402020202020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521361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46"/>
          <p:cNvSpPr txBox="1">
            <a:spLocks noGrp="1"/>
          </p:cNvSpPr>
          <p:nvPr>
            <p:ph type="ctrTitle"/>
          </p:nvPr>
        </p:nvSpPr>
        <p:spPr>
          <a:xfrm>
            <a:off x="2056800" y="-533400"/>
            <a:ext cx="4116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Gracias!</a:t>
            </a:r>
            <a:endParaRPr dirty="0"/>
          </a:p>
        </p:txBody>
      </p:sp>
      <p:sp>
        <p:nvSpPr>
          <p:cNvPr id="1965" name="Google Shape;1965;p46"/>
          <p:cNvSpPr txBox="1">
            <a:spLocks noGrp="1"/>
          </p:cNvSpPr>
          <p:nvPr>
            <p:ph type="subTitle" idx="1"/>
          </p:nvPr>
        </p:nvSpPr>
        <p:spPr>
          <a:xfrm>
            <a:off x="2958494" y="2086526"/>
            <a:ext cx="2279764" cy="8578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¿Preguntas?</a:t>
            </a:r>
            <a:endParaRPr sz="2400" dirty="0"/>
          </a:p>
        </p:txBody>
      </p:sp>
      <p:grpSp>
        <p:nvGrpSpPr>
          <p:cNvPr id="1978" name="Google Shape;1978;p46"/>
          <p:cNvGrpSpPr/>
          <p:nvPr/>
        </p:nvGrpSpPr>
        <p:grpSpPr>
          <a:xfrm>
            <a:off x="5392925" y="1750956"/>
            <a:ext cx="3850181" cy="4059548"/>
            <a:chOff x="5392925" y="1758640"/>
            <a:chExt cx="3850181" cy="4059548"/>
          </a:xfrm>
        </p:grpSpPr>
        <p:sp>
          <p:nvSpPr>
            <p:cNvPr id="1979" name="Google Shape;1979;p46"/>
            <p:cNvSpPr/>
            <p:nvPr/>
          </p:nvSpPr>
          <p:spPr>
            <a:xfrm rot="-7697571" flipH="1">
              <a:off x="5451965" y="2804215"/>
              <a:ext cx="584807" cy="433830"/>
            </a:xfrm>
            <a:custGeom>
              <a:avLst/>
              <a:gdLst/>
              <a:ahLst/>
              <a:cxnLst/>
              <a:rect l="l" t="t" r="r" b="b"/>
              <a:pathLst>
                <a:path w="29427" h="21830" extrusionOk="0">
                  <a:moveTo>
                    <a:pt x="9919" y="0"/>
                  </a:moveTo>
                  <a:cubicBezTo>
                    <a:pt x="9354" y="0"/>
                    <a:pt x="8833" y="374"/>
                    <a:pt x="8835" y="995"/>
                  </a:cubicBezTo>
                  <a:cubicBezTo>
                    <a:pt x="8839" y="2031"/>
                    <a:pt x="10664" y="4651"/>
                    <a:pt x="13919" y="6502"/>
                  </a:cubicBezTo>
                  <a:cubicBezTo>
                    <a:pt x="17172" y="8352"/>
                    <a:pt x="11420" y="9249"/>
                    <a:pt x="9331" y="9613"/>
                  </a:cubicBezTo>
                  <a:cubicBezTo>
                    <a:pt x="7242" y="9976"/>
                    <a:pt x="837" y="11404"/>
                    <a:pt x="458" y="12131"/>
                  </a:cubicBezTo>
                  <a:cubicBezTo>
                    <a:pt x="1" y="13004"/>
                    <a:pt x="634" y="13709"/>
                    <a:pt x="2020" y="13709"/>
                  </a:cubicBezTo>
                  <a:cubicBezTo>
                    <a:pt x="2325" y="13709"/>
                    <a:pt x="2667" y="13675"/>
                    <a:pt x="3043" y="13601"/>
                  </a:cubicBezTo>
                  <a:cubicBezTo>
                    <a:pt x="4355" y="13340"/>
                    <a:pt x="7304" y="12933"/>
                    <a:pt x="9375" y="12933"/>
                  </a:cubicBezTo>
                  <a:cubicBezTo>
                    <a:pt x="10622" y="12933"/>
                    <a:pt x="11550" y="13081"/>
                    <a:pt x="11613" y="13496"/>
                  </a:cubicBezTo>
                  <a:cubicBezTo>
                    <a:pt x="11613" y="13496"/>
                    <a:pt x="11606" y="13507"/>
                    <a:pt x="11594" y="13527"/>
                  </a:cubicBezTo>
                  <a:cubicBezTo>
                    <a:pt x="10546" y="15150"/>
                    <a:pt x="10665" y="17273"/>
                    <a:pt x="11869" y="18787"/>
                  </a:cubicBezTo>
                  <a:cubicBezTo>
                    <a:pt x="12952" y="20148"/>
                    <a:pt x="14544" y="21830"/>
                    <a:pt x="15798" y="21830"/>
                  </a:cubicBezTo>
                  <a:cubicBezTo>
                    <a:pt x="15890" y="21830"/>
                    <a:pt x="15981" y="21821"/>
                    <a:pt x="16069" y="21802"/>
                  </a:cubicBezTo>
                  <a:cubicBezTo>
                    <a:pt x="18496" y="21278"/>
                    <a:pt x="23419" y="19177"/>
                    <a:pt x="23419" y="19177"/>
                  </a:cubicBezTo>
                  <a:lnTo>
                    <a:pt x="29427" y="16284"/>
                  </a:lnTo>
                  <a:lnTo>
                    <a:pt x="26126" y="6525"/>
                  </a:lnTo>
                  <a:lnTo>
                    <a:pt x="18870" y="4844"/>
                  </a:lnTo>
                  <a:cubicBezTo>
                    <a:pt x="18192" y="4693"/>
                    <a:pt x="17441" y="4512"/>
                    <a:pt x="16601" y="4278"/>
                  </a:cubicBezTo>
                  <a:cubicBezTo>
                    <a:pt x="15620" y="4003"/>
                    <a:pt x="14692" y="3566"/>
                    <a:pt x="13854" y="2986"/>
                  </a:cubicBezTo>
                  <a:cubicBezTo>
                    <a:pt x="12838" y="2285"/>
                    <a:pt x="11527" y="1300"/>
                    <a:pt x="10972" y="543"/>
                  </a:cubicBezTo>
                  <a:cubicBezTo>
                    <a:pt x="10698" y="168"/>
                    <a:pt x="10298" y="0"/>
                    <a:pt x="9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0" name="Google Shape;1980;p46"/>
            <p:cNvGrpSpPr/>
            <p:nvPr/>
          </p:nvGrpSpPr>
          <p:grpSpPr>
            <a:xfrm rot="-1569724">
              <a:off x="5977642" y="2189854"/>
              <a:ext cx="2698890" cy="3197119"/>
              <a:chOff x="6034949" y="788746"/>
              <a:chExt cx="3010302" cy="3566019"/>
            </a:xfrm>
          </p:grpSpPr>
          <p:sp>
            <p:nvSpPr>
              <p:cNvPr id="1981" name="Google Shape;1981;p46"/>
              <p:cNvSpPr/>
              <p:nvPr/>
            </p:nvSpPr>
            <p:spPr>
              <a:xfrm>
                <a:off x="6034949" y="1224847"/>
                <a:ext cx="2708026" cy="3129918"/>
              </a:xfrm>
              <a:custGeom>
                <a:avLst/>
                <a:gdLst/>
                <a:ahLst/>
                <a:cxnLst/>
                <a:rect l="l" t="t" r="r" b="b"/>
                <a:pathLst>
                  <a:path w="122162" h="141194" extrusionOk="0">
                    <a:moveTo>
                      <a:pt x="25374" y="0"/>
                    </a:moveTo>
                    <a:lnTo>
                      <a:pt x="7716" y="455"/>
                    </a:lnTo>
                    <a:cubicBezTo>
                      <a:pt x="7716" y="455"/>
                      <a:pt x="1" y="61062"/>
                      <a:pt x="16071" y="64470"/>
                    </a:cubicBezTo>
                    <a:cubicBezTo>
                      <a:pt x="18939" y="65078"/>
                      <a:pt x="21717" y="65343"/>
                      <a:pt x="24379" y="65343"/>
                    </a:cubicBezTo>
                    <a:cubicBezTo>
                      <a:pt x="35485" y="65343"/>
                      <a:pt x="44589" y="60728"/>
                      <a:pt x="49974" y="57155"/>
                    </a:cubicBezTo>
                    <a:lnTo>
                      <a:pt x="49974" y="57155"/>
                    </a:lnTo>
                    <a:lnTo>
                      <a:pt x="40526" y="89675"/>
                    </a:lnTo>
                    <a:lnTo>
                      <a:pt x="25323" y="118716"/>
                    </a:lnTo>
                    <a:lnTo>
                      <a:pt x="49091" y="130887"/>
                    </a:lnTo>
                    <a:lnTo>
                      <a:pt x="71080" y="141194"/>
                    </a:lnTo>
                    <a:lnTo>
                      <a:pt x="88978" y="106853"/>
                    </a:lnTo>
                    <a:lnTo>
                      <a:pt x="104893" y="76479"/>
                    </a:lnTo>
                    <a:lnTo>
                      <a:pt x="122162" y="59666"/>
                    </a:lnTo>
                    <a:lnTo>
                      <a:pt x="122161" y="59666"/>
                    </a:lnTo>
                    <a:cubicBezTo>
                      <a:pt x="117729" y="45866"/>
                      <a:pt x="101540" y="37896"/>
                      <a:pt x="97150" y="35825"/>
                    </a:cubicBezTo>
                    <a:lnTo>
                      <a:pt x="80064" y="30150"/>
                    </a:lnTo>
                    <a:cubicBezTo>
                      <a:pt x="75085" y="28372"/>
                      <a:pt x="70919" y="27471"/>
                      <a:pt x="66942" y="27471"/>
                    </a:cubicBezTo>
                    <a:cubicBezTo>
                      <a:pt x="61459" y="27471"/>
                      <a:pt x="56336" y="29183"/>
                      <a:pt x="49938" y="32673"/>
                    </a:cubicBezTo>
                    <a:cubicBezTo>
                      <a:pt x="49379" y="32979"/>
                      <a:pt x="48328" y="33455"/>
                      <a:pt x="47127" y="33991"/>
                    </a:cubicBezTo>
                    <a:lnTo>
                      <a:pt x="47096" y="33919"/>
                    </a:lnTo>
                    <a:lnTo>
                      <a:pt x="27133" y="42734"/>
                    </a:lnTo>
                    <a:lnTo>
                      <a:pt x="25374"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6"/>
              <p:cNvSpPr/>
              <p:nvPr/>
            </p:nvSpPr>
            <p:spPr>
              <a:xfrm>
                <a:off x="7132972" y="1865045"/>
                <a:ext cx="270355" cy="654407"/>
              </a:xfrm>
              <a:custGeom>
                <a:avLst/>
                <a:gdLst/>
                <a:ahLst/>
                <a:cxnLst/>
                <a:rect l="l" t="t" r="r" b="b"/>
                <a:pathLst>
                  <a:path w="12196" h="29521" extrusionOk="0">
                    <a:moveTo>
                      <a:pt x="12181" y="1"/>
                    </a:moveTo>
                    <a:cubicBezTo>
                      <a:pt x="12164" y="1"/>
                      <a:pt x="12060" y="48"/>
                      <a:pt x="11878" y="137"/>
                    </a:cubicBezTo>
                    <a:cubicBezTo>
                      <a:pt x="11594" y="281"/>
                      <a:pt x="11317" y="443"/>
                      <a:pt x="11054" y="622"/>
                    </a:cubicBezTo>
                    <a:cubicBezTo>
                      <a:pt x="10358" y="1076"/>
                      <a:pt x="9417" y="1855"/>
                      <a:pt x="8489" y="3024"/>
                    </a:cubicBezTo>
                    <a:cubicBezTo>
                      <a:pt x="7560" y="4189"/>
                      <a:pt x="6672" y="5749"/>
                      <a:pt x="5970" y="7586"/>
                    </a:cubicBezTo>
                    <a:cubicBezTo>
                      <a:pt x="5251" y="9418"/>
                      <a:pt x="4706" y="11509"/>
                      <a:pt x="4121" y="13688"/>
                    </a:cubicBezTo>
                    <a:cubicBezTo>
                      <a:pt x="2969" y="18041"/>
                      <a:pt x="1926" y="21979"/>
                      <a:pt x="1160" y="24870"/>
                    </a:cubicBezTo>
                    <a:cubicBezTo>
                      <a:pt x="799" y="26279"/>
                      <a:pt x="506" y="27432"/>
                      <a:pt x="292" y="28266"/>
                    </a:cubicBezTo>
                    <a:cubicBezTo>
                      <a:pt x="201" y="28646"/>
                      <a:pt x="126" y="28953"/>
                      <a:pt x="70" y="29192"/>
                    </a:cubicBezTo>
                    <a:cubicBezTo>
                      <a:pt x="21" y="29406"/>
                      <a:pt x="0" y="29518"/>
                      <a:pt x="9" y="29520"/>
                    </a:cubicBezTo>
                    <a:cubicBezTo>
                      <a:pt x="9" y="29520"/>
                      <a:pt x="10" y="29520"/>
                      <a:pt x="10" y="29520"/>
                    </a:cubicBezTo>
                    <a:cubicBezTo>
                      <a:pt x="19" y="29520"/>
                      <a:pt x="59" y="29412"/>
                      <a:pt x="123" y="29206"/>
                    </a:cubicBezTo>
                    <a:lnTo>
                      <a:pt x="394" y="28292"/>
                    </a:lnTo>
                    <a:lnTo>
                      <a:pt x="1343" y="24919"/>
                    </a:lnTo>
                    <a:cubicBezTo>
                      <a:pt x="2129" y="22033"/>
                      <a:pt x="3197" y="18101"/>
                      <a:pt x="4381" y="13757"/>
                    </a:cubicBezTo>
                    <a:cubicBezTo>
                      <a:pt x="4966" y="11576"/>
                      <a:pt x="5502" y="9494"/>
                      <a:pt x="6200" y="7674"/>
                    </a:cubicBezTo>
                    <a:cubicBezTo>
                      <a:pt x="6883" y="5851"/>
                      <a:pt x="7740" y="4305"/>
                      <a:pt x="8639" y="3141"/>
                    </a:cubicBezTo>
                    <a:cubicBezTo>
                      <a:pt x="9534" y="1973"/>
                      <a:pt x="10443" y="1184"/>
                      <a:pt x="11112" y="708"/>
                    </a:cubicBezTo>
                    <a:cubicBezTo>
                      <a:pt x="11783" y="228"/>
                      <a:pt x="12196" y="26"/>
                      <a:pt x="12183" y="2"/>
                    </a:cubicBezTo>
                    <a:cubicBezTo>
                      <a:pt x="12183" y="1"/>
                      <a:pt x="12182" y="1"/>
                      <a:pt x="1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6"/>
              <p:cNvSpPr/>
              <p:nvPr/>
            </p:nvSpPr>
            <p:spPr>
              <a:xfrm>
                <a:off x="7968066" y="2461262"/>
                <a:ext cx="72909" cy="153177"/>
              </a:xfrm>
              <a:custGeom>
                <a:avLst/>
                <a:gdLst/>
                <a:ahLst/>
                <a:cxnLst/>
                <a:rect l="l" t="t" r="r" b="b"/>
                <a:pathLst>
                  <a:path w="3289" h="6910" extrusionOk="0">
                    <a:moveTo>
                      <a:pt x="71" y="0"/>
                    </a:moveTo>
                    <a:cubicBezTo>
                      <a:pt x="70" y="0"/>
                      <a:pt x="69" y="0"/>
                      <a:pt x="68" y="1"/>
                    </a:cubicBezTo>
                    <a:cubicBezTo>
                      <a:pt x="0" y="39"/>
                      <a:pt x="794" y="1546"/>
                      <a:pt x="1669" y="3451"/>
                    </a:cubicBezTo>
                    <a:cubicBezTo>
                      <a:pt x="2543" y="5338"/>
                      <a:pt x="3171" y="6910"/>
                      <a:pt x="3253" y="6910"/>
                    </a:cubicBezTo>
                    <a:cubicBezTo>
                      <a:pt x="3254" y="6910"/>
                      <a:pt x="3254" y="6909"/>
                      <a:pt x="3255" y="6909"/>
                    </a:cubicBezTo>
                    <a:cubicBezTo>
                      <a:pt x="3288" y="6896"/>
                      <a:pt x="3174" y="6483"/>
                      <a:pt x="2941" y="5833"/>
                    </a:cubicBezTo>
                    <a:cubicBezTo>
                      <a:pt x="2710" y="5183"/>
                      <a:pt x="2356" y="4296"/>
                      <a:pt x="1914" y="3339"/>
                    </a:cubicBezTo>
                    <a:cubicBezTo>
                      <a:pt x="1471" y="2381"/>
                      <a:pt x="1028" y="1536"/>
                      <a:pt x="683" y="938"/>
                    </a:cubicBezTo>
                    <a:cubicBezTo>
                      <a:pt x="347" y="352"/>
                      <a:pt x="111" y="0"/>
                      <a:pt x="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6"/>
              <p:cNvSpPr/>
              <p:nvPr/>
            </p:nvSpPr>
            <p:spPr>
              <a:xfrm>
                <a:off x="8199051" y="2457715"/>
                <a:ext cx="153665" cy="94810"/>
              </a:xfrm>
              <a:custGeom>
                <a:avLst/>
                <a:gdLst/>
                <a:ahLst/>
                <a:cxnLst/>
                <a:rect l="l" t="t" r="r" b="b"/>
                <a:pathLst>
                  <a:path w="6932" h="4277" extrusionOk="0">
                    <a:moveTo>
                      <a:pt x="6883" y="1"/>
                    </a:moveTo>
                    <a:cubicBezTo>
                      <a:pt x="6749" y="1"/>
                      <a:pt x="5225" y="884"/>
                      <a:pt x="3395" y="2024"/>
                    </a:cubicBezTo>
                    <a:cubicBezTo>
                      <a:pt x="1503" y="3203"/>
                      <a:pt x="1" y="4210"/>
                      <a:pt x="41" y="4273"/>
                    </a:cubicBezTo>
                    <a:cubicBezTo>
                      <a:pt x="42" y="4275"/>
                      <a:pt x="45" y="4276"/>
                      <a:pt x="49" y="4276"/>
                    </a:cubicBezTo>
                    <a:cubicBezTo>
                      <a:pt x="183" y="4276"/>
                      <a:pt x="1708" y="3392"/>
                      <a:pt x="3537" y="2253"/>
                    </a:cubicBezTo>
                    <a:cubicBezTo>
                      <a:pt x="5429" y="1074"/>
                      <a:pt x="6931" y="67"/>
                      <a:pt x="6891" y="4"/>
                    </a:cubicBezTo>
                    <a:cubicBezTo>
                      <a:pt x="6890" y="2"/>
                      <a:pt x="6887" y="1"/>
                      <a:pt x="68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6"/>
              <p:cNvSpPr/>
              <p:nvPr/>
            </p:nvSpPr>
            <p:spPr>
              <a:xfrm>
                <a:off x="8208539" y="2223028"/>
                <a:ext cx="9687" cy="122010"/>
              </a:xfrm>
              <a:custGeom>
                <a:avLst/>
                <a:gdLst/>
                <a:ahLst/>
                <a:cxnLst/>
                <a:rect l="l" t="t" r="r" b="b"/>
                <a:pathLst>
                  <a:path w="437" h="5504" extrusionOk="0">
                    <a:moveTo>
                      <a:pt x="76" y="0"/>
                    </a:moveTo>
                    <a:cubicBezTo>
                      <a:pt x="76" y="0"/>
                      <a:pt x="76" y="0"/>
                      <a:pt x="76" y="0"/>
                    </a:cubicBezTo>
                    <a:cubicBezTo>
                      <a:pt x="1" y="4"/>
                      <a:pt x="6" y="1239"/>
                      <a:pt x="86" y="2759"/>
                    </a:cubicBezTo>
                    <a:cubicBezTo>
                      <a:pt x="164" y="4275"/>
                      <a:pt x="289" y="5503"/>
                      <a:pt x="363" y="5503"/>
                    </a:cubicBezTo>
                    <a:cubicBezTo>
                      <a:pt x="363" y="5503"/>
                      <a:pt x="364" y="5503"/>
                      <a:pt x="364" y="5503"/>
                    </a:cubicBezTo>
                    <a:cubicBezTo>
                      <a:pt x="437" y="5499"/>
                      <a:pt x="433" y="4265"/>
                      <a:pt x="353" y="2745"/>
                    </a:cubicBezTo>
                    <a:cubicBezTo>
                      <a:pt x="274" y="1227"/>
                      <a:pt x="151" y="0"/>
                      <a:pt x="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6"/>
              <p:cNvSpPr/>
              <p:nvPr/>
            </p:nvSpPr>
            <p:spPr>
              <a:xfrm>
                <a:off x="8417667" y="2255703"/>
                <a:ext cx="110882" cy="67611"/>
              </a:xfrm>
              <a:custGeom>
                <a:avLst/>
                <a:gdLst/>
                <a:ahLst/>
                <a:cxnLst/>
                <a:rect l="l" t="t" r="r" b="b"/>
                <a:pathLst>
                  <a:path w="5002" h="3050" extrusionOk="0">
                    <a:moveTo>
                      <a:pt x="52" y="1"/>
                    </a:moveTo>
                    <a:cubicBezTo>
                      <a:pt x="46" y="1"/>
                      <a:pt x="42" y="2"/>
                      <a:pt x="40" y="5"/>
                    </a:cubicBezTo>
                    <a:cubicBezTo>
                      <a:pt x="0" y="69"/>
                      <a:pt x="1071" y="801"/>
                      <a:pt x="2431" y="1640"/>
                    </a:cubicBezTo>
                    <a:cubicBezTo>
                      <a:pt x="3725" y="2440"/>
                      <a:pt x="4816" y="3050"/>
                      <a:pt x="4950" y="3050"/>
                    </a:cubicBezTo>
                    <a:cubicBezTo>
                      <a:pt x="4957" y="3050"/>
                      <a:pt x="4961" y="3048"/>
                      <a:pt x="4963" y="3045"/>
                    </a:cubicBezTo>
                    <a:cubicBezTo>
                      <a:pt x="5001" y="2982"/>
                      <a:pt x="3931" y="2252"/>
                      <a:pt x="2572" y="1412"/>
                    </a:cubicBezTo>
                    <a:cubicBezTo>
                      <a:pt x="1274" y="611"/>
                      <a:pt x="184" y="1"/>
                      <a:pt x="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6"/>
              <p:cNvSpPr/>
              <p:nvPr/>
            </p:nvSpPr>
            <p:spPr>
              <a:xfrm>
                <a:off x="8050595" y="2784309"/>
                <a:ext cx="70315" cy="155926"/>
              </a:xfrm>
              <a:custGeom>
                <a:avLst/>
                <a:gdLst/>
                <a:ahLst/>
                <a:cxnLst/>
                <a:rect l="l" t="t" r="r" b="b"/>
                <a:pathLst>
                  <a:path w="3172" h="7034" extrusionOk="0">
                    <a:moveTo>
                      <a:pt x="3101" y="0"/>
                    </a:moveTo>
                    <a:cubicBezTo>
                      <a:pt x="3021" y="0"/>
                      <a:pt x="2292" y="1541"/>
                      <a:pt x="1462" y="3464"/>
                    </a:cubicBezTo>
                    <a:cubicBezTo>
                      <a:pt x="624" y="5405"/>
                      <a:pt x="0" y="7003"/>
                      <a:pt x="68" y="7033"/>
                    </a:cubicBezTo>
                    <a:cubicBezTo>
                      <a:pt x="69" y="7033"/>
                      <a:pt x="70" y="7033"/>
                      <a:pt x="70" y="7033"/>
                    </a:cubicBezTo>
                    <a:cubicBezTo>
                      <a:pt x="150" y="7033"/>
                      <a:pt x="879" y="5493"/>
                      <a:pt x="1709" y="3570"/>
                    </a:cubicBezTo>
                    <a:cubicBezTo>
                      <a:pt x="2546" y="1629"/>
                      <a:pt x="3171" y="30"/>
                      <a:pt x="3103" y="1"/>
                    </a:cubicBezTo>
                    <a:cubicBezTo>
                      <a:pt x="3103" y="1"/>
                      <a:pt x="3102" y="0"/>
                      <a:pt x="3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6"/>
              <p:cNvSpPr/>
              <p:nvPr/>
            </p:nvSpPr>
            <p:spPr>
              <a:xfrm>
                <a:off x="7861551" y="2979361"/>
                <a:ext cx="53512" cy="101172"/>
              </a:xfrm>
              <a:custGeom>
                <a:avLst/>
                <a:gdLst/>
                <a:ahLst/>
                <a:cxnLst/>
                <a:rect l="l" t="t" r="r" b="b"/>
                <a:pathLst>
                  <a:path w="2414" h="4564" extrusionOk="0">
                    <a:moveTo>
                      <a:pt x="70" y="0"/>
                    </a:moveTo>
                    <a:cubicBezTo>
                      <a:pt x="68" y="0"/>
                      <a:pt x="67" y="0"/>
                      <a:pt x="66" y="1"/>
                    </a:cubicBezTo>
                    <a:cubicBezTo>
                      <a:pt x="0" y="34"/>
                      <a:pt x="457" y="1083"/>
                      <a:pt x="1087" y="2342"/>
                    </a:cubicBezTo>
                    <a:cubicBezTo>
                      <a:pt x="1707" y="3581"/>
                      <a:pt x="2262" y="4563"/>
                      <a:pt x="2344" y="4563"/>
                    </a:cubicBezTo>
                    <a:cubicBezTo>
                      <a:pt x="2345" y="4563"/>
                      <a:pt x="2346" y="4563"/>
                      <a:pt x="2347" y="4563"/>
                    </a:cubicBezTo>
                    <a:cubicBezTo>
                      <a:pt x="2413" y="4529"/>
                      <a:pt x="1956" y="3482"/>
                      <a:pt x="1328" y="2222"/>
                    </a:cubicBezTo>
                    <a:cubicBezTo>
                      <a:pt x="708" y="982"/>
                      <a:pt x="151" y="0"/>
                      <a:pt x="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6"/>
              <p:cNvSpPr/>
              <p:nvPr/>
            </p:nvSpPr>
            <p:spPr>
              <a:xfrm>
                <a:off x="7909920" y="3268957"/>
                <a:ext cx="119971" cy="18599"/>
              </a:xfrm>
              <a:custGeom>
                <a:avLst/>
                <a:gdLst/>
                <a:ahLst/>
                <a:cxnLst/>
                <a:rect l="l" t="t" r="r" b="b"/>
                <a:pathLst>
                  <a:path w="5412" h="839" extrusionOk="0">
                    <a:moveTo>
                      <a:pt x="5339" y="1"/>
                    </a:moveTo>
                    <a:cubicBezTo>
                      <a:pt x="5094" y="1"/>
                      <a:pt x="4013" y="241"/>
                      <a:pt x="2700" y="425"/>
                    </a:cubicBezTo>
                    <a:cubicBezTo>
                      <a:pt x="1217" y="636"/>
                      <a:pt x="2" y="694"/>
                      <a:pt x="2" y="772"/>
                    </a:cubicBezTo>
                    <a:cubicBezTo>
                      <a:pt x="1" y="806"/>
                      <a:pt x="288" y="838"/>
                      <a:pt x="754" y="838"/>
                    </a:cubicBezTo>
                    <a:cubicBezTo>
                      <a:pt x="1254" y="838"/>
                      <a:pt x="1960" y="801"/>
                      <a:pt x="2738" y="691"/>
                    </a:cubicBezTo>
                    <a:cubicBezTo>
                      <a:pt x="4242" y="481"/>
                      <a:pt x="5411" y="80"/>
                      <a:pt x="5391" y="13"/>
                    </a:cubicBezTo>
                    <a:cubicBezTo>
                      <a:pt x="5388" y="5"/>
                      <a:pt x="5370" y="1"/>
                      <a:pt x="53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6"/>
              <p:cNvSpPr/>
              <p:nvPr/>
            </p:nvSpPr>
            <p:spPr>
              <a:xfrm>
                <a:off x="8176573" y="2954045"/>
                <a:ext cx="49079" cy="108798"/>
              </a:xfrm>
              <a:custGeom>
                <a:avLst/>
                <a:gdLst/>
                <a:ahLst/>
                <a:cxnLst/>
                <a:rect l="l" t="t" r="r" b="b"/>
                <a:pathLst>
                  <a:path w="2214" h="4908" extrusionOk="0">
                    <a:moveTo>
                      <a:pt x="2142" y="0"/>
                    </a:moveTo>
                    <a:cubicBezTo>
                      <a:pt x="2062" y="0"/>
                      <a:pt x="1549" y="1065"/>
                      <a:pt x="983" y="2402"/>
                    </a:cubicBezTo>
                    <a:cubicBezTo>
                      <a:pt x="409" y="3756"/>
                      <a:pt x="0" y="4878"/>
                      <a:pt x="68" y="4907"/>
                    </a:cubicBezTo>
                    <a:cubicBezTo>
                      <a:pt x="69" y="4908"/>
                      <a:pt x="70" y="4908"/>
                      <a:pt x="71" y="4908"/>
                    </a:cubicBezTo>
                    <a:cubicBezTo>
                      <a:pt x="150" y="4908"/>
                      <a:pt x="665" y="3844"/>
                      <a:pt x="1230" y="2506"/>
                    </a:cubicBezTo>
                    <a:cubicBezTo>
                      <a:pt x="1803" y="1152"/>
                      <a:pt x="2213" y="31"/>
                      <a:pt x="2145" y="1"/>
                    </a:cubicBezTo>
                    <a:cubicBezTo>
                      <a:pt x="2144" y="1"/>
                      <a:pt x="2143" y="0"/>
                      <a:pt x="21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6"/>
              <p:cNvSpPr/>
              <p:nvPr/>
            </p:nvSpPr>
            <p:spPr>
              <a:xfrm>
                <a:off x="7731605" y="3402095"/>
                <a:ext cx="86387" cy="96983"/>
              </a:xfrm>
              <a:custGeom>
                <a:avLst/>
                <a:gdLst/>
                <a:ahLst/>
                <a:cxnLst/>
                <a:rect l="l" t="t" r="r" b="b"/>
                <a:pathLst>
                  <a:path w="3897" h="4375" extrusionOk="0">
                    <a:moveTo>
                      <a:pt x="60" y="0"/>
                    </a:moveTo>
                    <a:cubicBezTo>
                      <a:pt x="57" y="0"/>
                      <a:pt x="55" y="1"/>
                      <a:pt x="53" y="3"/>
                    </a:cubicBezTo>
                    <a:cubicBezTo>
                      <a:pt x="1" y="62"/>
                      <a:pt x="931" y="962"/>
                      <a:pt x="1970" y="2167"/>
                    </a:cubicBezTo>
                    <a:cubicBezTo>
                      <a:pt x="2993" y="3344"/>
                      <a:pt x="3742" y="4374"/>
                      <a:pt x="3832" y="4374"/>
                    </a:cubicBezTo>
                    <a:cubicBezTo>
                      <a:pt x="3834" y="4374"/>
                      <a:pt x="3836" y="4374"/>
                      <a:pt x="3837" y="4373"/>
                    </a:cubicBezTo>
                    <a:cubicBezTo>
                      <a:pt x="3896" y="4337"/>
                      <a:pt x="3229" y="3208"/>
                      <a:pt x="2173" y="1991"/>
                    </a:cubicBezTo>
                    <a:cubicBezTo>
                      <a:pt x="1152" y="809"/>
                      <a:pt x="161" y="0"/>
                      <a:pt x="6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6"/>
              <p:cNvSpPr/>
              <p:nvPr/>
            </p:nvSpPr>
            <p:spPr>
              <a:xfrm>
                <a:off x="7684721" y="3029947"/>
                <a:ext cx="67855" cy="112057"/>
              </a:xfrm>
              <a:custGeom>
                <a:avLst/>
                <a:gdLst/>
                <a:ahLst/>
                <a:cxnLst/>
                <a:rect l="l" t="t" r="r" b="b"/>
                <a:pathLst>
                  <a:path w="3061" h="5055" extrusionOk="0">
                    <a:moveTo>
                      <a:pt x="2993" y="1"/>
                    </a:moveTo>
                    <a:cubicBezTo>
                      <a:pt x="2909" y="1"/>
                      <a:pt x="2212" y="1088"/>
                      <a:pt x="1415" y="2459"/>
                    </a:cubicBezTo>
                    <a:cubicBezTo>
                      <a:pt x="605" y="3855"/>
                      <a:pt x="0" y="5016"/>
                      <a:pt x="65" y="5053"/>
                    </a:cubicBezTo>
                    <a:cubicBezTo>
                      <a:pt x="66" y="5054"/>
                      <a:pt x="67" y="5054"/>
                      <a:pt x="68" y="5054"/>
                    </a:cubicBezTo>
                    <a:cubicBezTo>
                      <a:pt x="152" y="5054"/>
                      <a:pt x="851" y="3967"/>
                      <a:pt x="1646" y="2594"/>
                    </a:cubicBezTo>
                    <a:cubicBezTo>
                      <a:pt x="2457" y="1200"/>
                      <a:pt x="3061" y="39"/>
                      <a:pt x="2997" y="2"/>
                    </a:cubicBezTo>
                    <a:cubicBezTo>
                      <a:pt x="2996" y="1"/>
                      <a:pt x="2994" y="1"/>
                      <a:pt x="29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6"/>
              <p:cNvSpPr/>
              <p:nvPr/>
            </p:nvSpPr>
            <p:spPr>
              <a:xfrm>
                <a:off x="7670977" y="2835494"/>
                <a:ext cx="127219" cy="33140"/>
              </a:xfrm>
              <a:custGeom>
                <a:avLst/>
                <a:gdLst/>
                <a:ahLst/>
                <a:cxnLst/>
                <a:rect l="l" t="t" r="r" b="b"/>
                <a:pathLst>
                  <a:path w="5739" h="1495" extrusionOk="0">
                    <a:moveTo>
                      <a:pt x="69" y="0"/>
                    </a:moveTo>
                    <a:cubicBezTo>
                      <a:pt x="39" y="0"/>
                      <a:pt x="22" y="4"/>
                      <a:pt x="20" y="12"/>
                    </a:cubicBezTo>
                    <a:cubicBezTo>
                      <a:pt x="0" y="84"/>
                      <a:pt x="1262" y="471"/>
                      <a:pt x="2836" y="877"/>
                    </a:cubicBezTo>
                    <a:cubicBezTo>
                      <a:pt x="4239" y="1240"/>
                      <a:pt x="5418" y="1495"/>
                      <a:pt x="5671" y="1495"/>
                    </a:cubicBezTo>
                    <a:cubicBezTo>
                      <a:pt x="5701" y="1495"/>
                      <a:pt x="5719" y="1491"/>
                      <a:pt x="5721" y="1483"/>
                    </a:cubicBezTo>
                    <a:cubicBezTo>
                      <a:pt x="5739" y="1411"/>
                      <a:pt x="4478" y="1024"/>
                      <a:pt x="2903" y="618"/>
                    </a:cubicBezTo>
                    <a:cubicBezTo>
                      <a:pt x="1499" y="255"/>
                      <a:pt x="321" y="0"/>
                      <a:pt x="6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6"/>
              <p:cNvSpPr/>
              <p:nvPr/>
            </p:nvSpPr>
            <p:spPr>
              <a:xfrm>
                <a:off x="7793696" y="2536897"/>
                <a:ext cx="68387" cy="94766"/>
              </a:xfrm>
              <a:custGeom>
                <a:avLst/>
                <a:gdLst/>
                <a:ahLst/>
                <a:cxnLst/>
                <a:rect l="l" t="t" r="r" b="b"/>
                <a:pathLst>
                  <a:path w="3085" h="4275" extrusionOk="0">
                    <a:moveTo>
                      <a:pt x="67" y="1"/>
                    </a:moveTo>
                    <a:cubicBezTo>
                      <a:pt x="65" y="1"/>
                      <a:pt x="64" y="1"/>
                      <a:pt x="62" y="2"/>
                    </a:cubicBezTo>
                    <a:cubicBezTo>
                      <a:pt x="1" y="39"/>
                      <a:pt x="549" y="1073"/>
                      <a:pt x="1369" y="2259"/>
                    </a:cubicBezTo>
                    <a:cubicBezTo>
                      <a:pt x="2169" y="3414"/>
                      <a:pt x="2930" y="4274"/>
                      <a:pt x="3020" y="4274"/>
                    </a:cubicBezTo>
                    <a:cubicBezTo>
                      <a:pt x="3022" y="4274"/>
                      <a:pt x="3024" y="4274"/>
                      <a:pt x="3025" y="4273"/>
                    </a:cubicBezTo>
                    <a:cubicBezTo>
                      <a:pt x="3085" y="4225"/>
                      <a:pt x="2407" y="3280"/>
                      <a:pt x="1590" y="2104"/>
                    </a:cubicBezTo>
                    <a:cubicBezTo>
                      <a:pt x="789" y="953"/>
                      <a:pt x="153" y="1"/>
                      <a:pt x="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6"/>
              <p:cNvSpPr/>
              <p:nvPr/>
            </p:nvSpPr>
            <p:spPr>
              <a:xfrm>
                <a:off x="7605538" y="2520627"/>
                <a:ext cx="85212" cy="72377"/>
              </a:xfrm>
              <a:custGeom>
                <a:avLst/>
                <a:gdLst/>
                <a:ahLst/>
                <a:cxnLst/>
                <a:rect l="l" t="t" r="r" b="b"/>
                <a:pathLst>
                  <a:path w="3844" h="3265" extrusionOk="0">
                    <a:moveTo>
                      <a:pt x="3786" y="1"/>
                    </a:moveTo>
                    <a:cubicBezTo>
                      <a:pt x="3680" y="1"/>
                      <a:pt x="2829" y="666"/>
                      <a:pt x="1835" y="1532"/>
                    </a:cubicBezTo>
                    <a:cubicBezTo>
                      <a:pt x="800" y="2431"/>
                      <a:pt x="1" y="3205"/>
                      <a:pt x="48" y="3261"/>
                    </a:cubicBezTo>
                    <a:cubicBezTo>
                      <a:pt x="50" y="3264"/>
                      <a:pt x="54" y="3265"/>
                      <a:pt x="58" y="3265"/>
                    </a:cubicBezTo>
                    <a:cubicBezTo>
                      <a:pt x="166" y="3265"/>
                      <a:pt x="1016" y="2599"/>
                      <a:pt x="2010" y="1735"/>
                    </a:cubicBezTo>
                    <a:cubicBezTo>
                      <a:pt x="3045" y="835"/>
                      <a:pt x="3844" y="61"/>
                      <a:pt x="3795" y="4"/>
                    </a:cubicBezTo>
                    <a:cubicBezTo>
                      <a:pt x="3793" y="2"/>
                      <a:pt x="3790" y="1"/>
                      <a:pt x="37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6"/>
              <p:cNvSpPr/>
              <p:nvPr/>
            </p:nvSpPr>
            <p:spPr>
              <a:xfrm>
                <a:off x="7676807" y="2235818"/>
                <a:ext cx="97293" cy="111414"/>
              </a:xfrm>
              <a:custGeom>
                <a:avLst/>
                <a:gdLst/>
                <a:ahLst/>
                <a:cxnLst/>
                <a:rect l="l" t="t" r="r" b="b"/>
                <a:pathLst>
                  <a:path w="4389" h="5026" extrusionOk="0">
                    <a:moveTo>
                      <a:pt x="64" y="1"/>
                    </a:moveTo>
                    <a:cubicBezTo>
                      <a:pt x="63" y="1"/>
                      <a:pt x="61" y="1"/>
                      <a:pt x="60" y="2"/>
                    </a:cubicBezTo>
                    <a:cubicBezTo>
                      <a:pt x="1" y="39"/>
                      <a:pt x="757" y="1327"/>
                      <a:pt x="1951" y="2723"/>
                    </a:cubicBezTo>
                    <a:cubicBezTo>
                      <a:pt x="3108" y="4087"/>
                      <a:pt x="4229" y="5026"/>
                      <a:pt x="4329" y="5026"/>
                    </a:cubicBezTo>
                    <a:cubicBezTo>
                      <a:pt x="4332" y="5026"/>
                      <a:pt x="4334" y="5025"/>
                      <a:pt x="4335" y="5024"/>
                    </a:cubicBezTo>
                    <a:cubicBezTo>
                      <a:pt x="4389" y="4966"/>
                      <a:pt x="3331" y="3935"/>
                      <a:pt x="2155" y="2550"/>
                    </a:cubicBezTo>
                    <a:cubicBezTo>
                      <a:pt x="995" y="1192"/>
                      <a:pt x="155"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6"/>
              <p:cNvSpPr/>
              <p:nvPr/>
            </p:nvSpPr>
            <p:spPr>
              <a:xfrm>
                <a:off x="7934903" y="2293520"/>
                <a:ext cx="131010" cy="40145"/>
              </a:xfrm>
              <a:custGeom>
                <a:avLst/>
                <a:gdLst/>
                <a:ahLst/>
                <a:cxnLst/>
                <a:rect l="l" t="t" r="r" b="b"/>
                <a:pathLst>
                  <a:path w="5910" h="1811" extrusionOk="0">
                    <a:moveTo>
                      <a:pt x="5852" y="0"/>
                    </a:moveTo>
                    <a:cubicBezTo>
                      <a:pt x="5630" y="0"/>
                      <a:pt x="4394" y="326"/>
                      <a:pt x="2916" y="777"/>
                    </a:cubicBezTo>
                    <a:cubicBezTo>
                      <a:pt x="1297" y="1271"/>
                      <a:pt x="0" y="1730"/>
                      <a:pt x="22" y="1801"/>
                    </a:cubicBezTo>
                    <a:cubicBezTo>
                      <a:pt x="24" y="1807"/>
                      <a:pt x="36" y="1810"/>
                      <a:pt x="58" y="1810"/>
                    </a:cubicBezTo>
                    <a:cubicBezTo>
                      <a:pt x="280" y="1810"/>
                      <a:pt x="1517" y="1485"/>
                      <a:pt x="2994" y="1033"/>
                    </a:cubicBezTo>
                    <a:cubicBezTo>
                      <a:pt x="4615" y="539"/>
                      <a:pt x="5910" y="80"/>
                      <a:pt x="5888" y="10"/>
                    </a:cubicBezTo>
                    <a:cubicBezTo>
                      <a:pt x="5886" y="3"/>
                      <a:pt x="5874" y="0"/>
                      <a:pt x="585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6"/>
              <p:cNvSpPr/>
              <p:nvPr/>
            </p:nvSpPr>
            <p:spPr>
              <a:xfrm>
                <a:off x="7637393" y="1899538"/>
                <a:ext cx="21148" cy="115559"/>
              </a:xfrm>
              <a:custGeom>
                <a:avLst/>
                <a:gdLst/>
                <a:ahLst/>
                <a:cxnLst/>
                <a:rect l="l" t="t" r="r" b="b"/>
                <a:pathLst>
                  <a:path w="954" h="5213" extrusionOk="0">
                    <a:moveTo>
                      <a:pt x="80" y="0"/>
                    </a:moveTo>
                    <a:cubicBezTo>
                      <a:pt x="79" y="0"/>
                      <a:pt x="78" y="0"/>
                      <a:pt x="78" y="1"/>
                    </a:cubicBezTo>
                    <a:cubicBezTo>
                      <a:pt x="0" y="24"/>
                      <a:pt x="326" y="1158"/>
                      <a:pt x="502" y="2595"/>
                    </a:cubicBezTo>
                    <a:cubicBezTo>
                      <a:pt x="685" y="4028"/>
                      <a:pt x="649" y="5209"/>
                      <a:pt x="730" y="5213"/>
                    </a:cubicBezTo>
                    <a:cubicBezTo>
                      <a:pt x="730" y="5213"/>
                      <a:pt x="730" y="5213"/>
                      <a:pt x="730" y="5213"/>
                    </a:cubicBezTo>
                    <a:cubicBezTo>
                      <a:pt x="798" y="5213"/>
                      <a:pt x="954" y="4020"/>
                      <a:pt x="768" y="2561"/>
                    </a:cubicBezTo>
                    <a:cubicBezTo>
                      <a:pt x="590" y="1112"/>
                      <a:pt x="152" y="0"/>
                      <a:pt x="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6"/>
              <p:cNvSpPr/>
              <p:nvPr/>
            </p:nvSpPr>
            <p:spPr>
              <a:xfrm>
                <a:off x="7213285" y="2844472"/>
                <a:ext cx="180421" cy="140741"/>
              </a:xfrm>
              <a:custGeom>
                <a:avLst/>
                <a:gdLst/>
                <a:ahLst/>
                <a:cxnLst/>
                <a:rect l="l" t="t" r="r" b="b"/>
                <a:pathLst>
                  <a:path w="8139" h="6349" extrusionOk="0">
                    <a:moveTo>
                      <a:pt x="8111" y="1"/>
                    </a:moveTo>
                    <a:cubicBezTo>
                      <a:pt x="8048" y="1"/>
                      <a:pt x="7549" y="269"/>
                      <a:pt x="6797" y="741"/>
                    </a:cubicBezTo>
                    <a:cubicBezTo>
                      <a:pt x="6005" y="1238"/>
                      <a:pt x="4938" y="1967"/>
                      <a:pt x="3816" y="2849"/>
                    </a:cubicBezTo>
                    <a:cubicBezTo>
                      <a:pt x="2692" y="3730"/>
                      <a:pt x="1729" y="4590"/>
                      <a:pt x="1056" y="5241"/>
                    </a:cubicBezTo>
                    <a:cubicBezTo>
                      <a:pt x="385" y="5890"/>
                      <a:pt x="0" y="6323"/>
                      <a:pt x="25" y="6347"/>
                    </a:cubicBezTo>
                    <a:cubicBezTo>
                      <a:pt x="26" y="6348"/>
                      <a:pt x="27" y="6348"/>
                      <a:pt x="29" y="6348"/>
                    </a:cubicBezTo>
                    <a:cubicBezTo>
                      <a:pt x="82" y="6348"/>
                      <a:pt x="508" y="5971"/>
                      <a:pt x="1185" y="5381"/>
                    </a:cubicBezTo>
                    <a:cubicBezTo>
                      <a:pt x="1887" y="4769"/>
                      <a:pt x="2864" y="3934"/>
                      <a:pt x="3980" y="3060"/>
                    </a:cubicBezTo>
                    <a:cubicBezTo>
                      <a:pt x="5098" y="2185"/>
                      <a:pt x="6141" y="1434"/>
                      <a:pt x="6902" y="899"/>
                    </a:cubicBezTo>
                    <a:cubicBezTo>
                      <a:pt x="7664" y="364"/>
                      <a:pt x="8138" y="38"/>
                      <a:pt x="8118" y="3"/>
                    </a:cubicBezTo>
                    <a:cubicBezTo>
                      <a:pt x="8117" y="2"/>
                      <a:pt x="8115" y="1"/>
                      <a:pt x="81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6"/>
              <p:cNvSpPr/>
              <p:nvPr/>
            </p:nvSpPr>
            <p:spPr>
              <a:xfrm>
                <a:off x="7280652" y="2626100"/>
                <a:ext cx="98246" cy="126643"/>
              </a:xfrm>
              <a:custGeom>
                <a:avLst/>
                <a:gdLst/>
                <a:ahLst/>
                <a:cxnLst/>
                <a:rect l="l" t="t" r="r" b="b"/>
                <a:pathLst>
                  <a:path w="4432" h="5713" extrusionOk="0">
                    <a:moveTo>
                      <a:pt x="63" y="0"/>
                    </a:moveTo>
                    <a:cubicBezTo>
                      <a:pt x="61" y="0"/>
                      <a:pt x="59" y="1"/>
                      <a:pt x="58" y="2"/>
                    </a:cubicBezTo>
                    <a:cubicBezTo>
                      <a:pt x="0" y="56"/>
                      <a:pt x="1070" y="1254"/>
                      <a:pt x="2265" y="2830"/>
                    </a:cubicBezTo>
                    <a:cubicBezTo>
                      <a:pt x="3447" y="4378"/>
                      <a:pt x="4307" y="5713"/>
                      <a:pt x="4397" y="5713"/>
                    </a:cubicBezTo>
                    <a:cubicBezTo>
                      <a:pt x="4399" y="5713"/>
                      <a:pt x="4400" y="5712"/>
                      <a:pt x="4401" y="5712"/>
                    </a:cubicBezTo>
                    <a:cubicBezTo>
                      <a:pt x="4432" y="5694"/>
                      <a:pt x="4252" y="5330"/>
                      <a:pt x="3916" y="4772"/>
                    </a:cubicBezTo>
                    <a:cubicBezTo>
                      <a:pt x="3580" y="4212"/>
                      <a:pt x="3083" y="3460"/>
                      <a:pt x="2479" y="2666"/>
                    </a:cubicBezTo>
                    <a:cubicBezTo>
                      <a:pt x="1876" y="1874"/>
                      <a:pt x="1283" y="1193"/>
                      <a:pt x="835" y="719"/>
                    </a:cubicBezTo>
                    <a:cubicBezTo>
                      <a:pt x="403" y="266"/>
                      <a:pt x="109"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6"/>
              <p:cNvSpPr/>
              <p:nvPr/>
            </p:nvSpPr>
            <p:spPr>
              <a:xfrm>
                <a:off x="7334984" y="2391057"/>
                <a:ext cx="113741" cy="62158"/>
              </a:xfrm>
              <a:custGeom>
                <a:avLst/>
                <a:gdLst/>
                <a:ahLst/>
                <a:cxnLst/>
                <a:rect l="l" t="t" r="r" b="b"/>
                <a:pathLst>
                  <a:path w="5131" h="2804" extrusionOk="0">
                    <a:moveTo>
                      <a:pt x="5080" y="0"/>
                    </a:moveTo>
                    <a:cubicBezTo>
                      <a:pt x="4939" y="0"/>
                      <a:pt x="3826" y="553"/>
                      <a:pt x="2500" y="1285"/>
                    </a:cubicBezTo>
                    <a:cubicBezTo>
                      <a:pt x="1104" y="2056"/>
                      <a:pt x="0" y="2734"/>
                      <a:pt x="36" y="2798"/>
                    </a:cubicBezTo>
                    <a:cubicBezTo>
                      <a:pt x="38" y="2802"/>
                      <a:pt x="43" y="2804"/>
                      <a:pt x="51" y="2804"/>
                    </a:cubicBezTo>
                    <a:cubicBezTo>
                      <a:pt x="194" y="2804"/>
                      <a:pt x="1306" y="2250"/>
                      <a:pt x="2630" y="1520"/>
                    </a:cubicBezTo>
                    <a:cubicBezTo>
                      <a:pt x="4027" y="749"/>
                      <a:pt x="5130" y="70"/>
                      <a:pt x="5094" y="5"/>
                    </a:cubicBezTo>
                    <a:cubicBezTo>
                      <a:pt x="5092" y="2"/>
                      <a:pt x="5088" y="0"/>
                      <a:pt x="50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6"/>
              <p:cNvSpPr/>
              <p:nvPr/>
            </p:nvSpPr>
            <p:spPr>
              <a:xfrm>
                <a:off x="7271142" y="2102725"/>
                <a:ext cx="109020" cy="130655"/>
              </a:xfrm>
              <a:custGeom>
                <a:avLst/>
                <a:gdLst/>
                <a:ahLst/>
                <a:cxnLst/>
                <a:rect l="l" t="t" r="r" b="b"/>
                <a:pathLst>
                  <a:path w="4918" h="5894" extrusionOk="0">
                    <a:moveTo>
                      <a:pt x="35" y="1"/>
                    </a:moveTo>
                    <a:cubicBezTo>
                      <a:pt x="34" y="1"/>
                      <a:pt x="33" y="1"/>
                      <a:pt x="32" y="1"/>
                    </a:cubicBezTo>
                    <a:cubicBezTo>
                      <a:pt x="1" y="19"/>
                      <a:pt x="185" y="409"/>
                      <a:pt x="541" y="1006"/>
                    </a:cubicBezTo>
                    <a:cubicBezTo>
                      <a:pt x="898" y="1601"/>
                      <a:pt x="1437" y="2400"/>
                      <a:pt x="2112" y="3220"/>
                    </a:cubicBezTo>
                    <a:cubicBezTo>
                      <a:pt x="2788" y="4041"/>
                      <a:pt x="3463" y="4728"/>
                      <a:pt x="3977" y="5194"/>
                    </a:cubicBezTo>
                    <a:cubicBezTo>
                      <a:pt x="4468" y="5641"/>
                      <a:pt x="4806" y="5893"/>
                      <a:pt x="4857" y="5893"/>
                    </a:cubicBezTo>
                    <a:cubicBezTo>
                      <a:pt x="4859" y="5893"/>
                      <a:pt x="4861" y="5893"/>
                      <a:pt x="4862" y="5891"/>
                    </a:cubicBezTo>
                    <a:cubicBezTo>
                      <a:pt x="4917" y="5831"/>
                      <a:pt x="3649" y="4679"/>
                      <a:pt x="2321" y="3051"/>
                    </a:cubicBezTo>
                    <a:cubicBezTo>
                      <a:pt x="1002" y="1450"/>
                      <a:pt x="125" y="1"/>
                      <a:pt x="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6"/>
              <p:cNvSpPr/>
              <p:nvPr/>
            </p:nvSpPr>
            <p:spPr>
              <a:xfrm>
                <a:off x="7496186" y="2132496"/>
                <a:ext cx="50431" cy="97515"/>
              </a:xfrm>
              <a:custGeom>
                <a:avLst/>
                <a:gdLst/>
                <a:ahLst/>
                <a:cxnLst/>
                <a:rect l="l" t="t" r="r" b="b"/>
                <a:pathLst>
                  <a:path w="2275" h="4399" extrusionOk="0">
                    <a:moveTo>
                      <a:pt x="2204" y="0"/>
                    </a:moveTo>
                    <a:cubicBezTo>
                      <a:pt x="2124" y="0"/>
                      <a:pt x="1599" y="947"/>
                      <a:pt x="1017" y="2141"/>
                    </a:cubicBezTo>
                    <a:cubicBezTo>
                      <a:pt x="425" y="3355"/>
                      <a:pt x="1" y="4366"/>
                      <a:pt x="68" y="4398"/>
                    </a:cubicBezTo>
                    <a:cubicBezTo>
                      <a:pt x="69" y="4399"/>
                      <a:pt x="70" y="4399"/>
                      <a:pt x="71" y="4399"/>
                    </a:cubicBezTo>
                    <a:cubicBezTo>
                      <a:pt x="153" y="4399"/>
                      <a:pt x="677" y="3453"/>
                      <a:pt x="1258" y="2258"/>
                    </a:cubicBezTo>
                    <a:cubicBezTo>
                      <a:pt x="1850" y="1044"/>
                      <a:pt x="2274" y="33"/>
                      <a:pt x="2208" y="1"/>
                    </a:cubicBezTo>
                    <a:cubicBezTo>
                      <a:pt x="2206" y="1"/>
                      <a:pt x="2205" y="0"/>
                      <a:pt x="22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6"/>
              <p:cNvSpPr/>
              <p:nvPr/>
            </p:nvSpPr>
            <p:spPr>
              <a:xfrm>
                <a:off x="7439969" y="1894151"/>
                <a:ext cx="29328" cy="155195"/>
              </a:xfrm>
              <a:custGeom>
                <a:avLst/>
                <a:gdLst/>
                <a:ahLst/>
                <a:cxnLst/>
                <a:rect l="l" t="t" r="r" b="b"/>
                <a:pathLst>
                  <a:path w="1323" h="7001" extrusionOk="0">
                    <a:moveTo>
                      <a:pt x="81" y="0"/>
                    </a:moveTo>
                    <a:cubicBezTo>
                      <a:pt x="80" y="0"/>
                      <a:pt x="80" y="0"/>
                      <a:pt x="79" y="1"/>
                    </a:cubicBezTo>
                    <a:cubicBezTo>
                      <a:pt x="1" y="29"/>
                      <a:pt x="578" y="1524"/>
                      <a:pt x="874" y="3461"/>
                    </a:cubicBezTo>
                    <a:cubicBezTo>
                      <a:pt x="1183" y="5395"/>
                      <a:pt x="1090" y="6997"/>
                      <a:pt x="1174" y="7000"/>
                    </a:cubicBezTo>
                    <a:cubicBezTo>
                      <a:pt x="1174" y="7000"/>
                      <a:pt x="1174" y="7000"/>
                      <a:pt x="1174" y="7000"/>
                    </a:cubicBezTo>
                    <a:cubicBezTo>
                      <a:pt x="1207" y="7000"/>
                      <a:pt x="1273" y="6603"/>
                      <a:pt x="1298" y="5955"/>
                    </a:cubicBezTo>
                    <a:cubicBezTo>
                      <a:pt x="1323" y="5305"/>
                      <a:pt x="1293" y="4403"/>
                      <a:pt x="1139" y="3420"/>
                    </a:cubicBezTo>
                    <a:cubicBezTo>
                      <a:pt x="984" y="2438"/>
                      <a:pt x="739" y="1570"/>
                      <a:pt x="518" y="957"/>
                    </a:cubicBezTo>
                    <a:cubicBezTo>
                      <a:pt x="299" y="356"/>
                      <a:pt x="118"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6"/>
              <p:cNvSpPr/>
              <p:nvPr/>
            </p:nvSpPr>
            <p:spPr>
              <a:xfrm>
                <a:off x="7488716" y="2733080"/>
                <a:ext cx="14320" cy="227860"/>
              </a:xfrm>
              <a:custGeom>
                <a:avLst/>
                <a:gdLst/>
                <a:ahLst/>
                <a:cxnLst/>
                <a:rect l="l" t="t" r="r" b="b"/>
                <a:pathLst>
                  <a:path w="646" h="10279" extrusionOk="0">
                    <a:moveTo>
                      <a:pt x="40" y="1"/>
                    </a:moveTo>
                    <a:cubicBezTo>
                      <a:pt x="40" y="1"/>
                      <a:pt x="39" y="1"/>
                      <a:pt x="39" y="1"/>
                    </a:cubicBezTo>
                    <a:cubicBezTo>
                      <a:pt x="1" y="6"/>
                      <a:pt x="56" y="581"/>
                      <a:pt x="134" y="1508"/>
                    </a:cubicBezTo>
                    <a:cubicBezTo>
                      <a:pt x="213" y="2434"/>
                      <a:pt x="306" y="3718"/>
                      <a:pt x="340" y="5135"/>
                    </a:cubicBezTo>
                    <a:cubicBezTo>
                      <a:pt x="375" y="6553"/>
                      <a:pt x="348" y="7838"/>
                      <a:pt x="316" y="8768"/>
                    </a:cubicBezTo>
                    <a:cubicBezTo>
                      <a:pt x="284" y="9699"/>
                      <a:pt x="257" y="10275"/>
                      <a:pt x="297" y="10279"/>
                    </a:cubicBezTo>
                    <a:cubicBezTo>
                      <a:pt x="297" y="10279"/>
                      <a:pt x="297" y="10279"/>
                      <a:pt x="297" y="10279"/>
                    </a:cubicBezTo>
                    <a:cubicBezTo>
                      <a:pt x="331" y="10279"/>
                      <a:pt x="425" y="9707"/>
                      <a:pt x="506" y="8779"/>
                    </a:cubicBezTo>
                    <a:cubicBezTo>
                      <a:pt x="587" y="7848"/>
                      <a:pt x="645" y="6556"/>
                      <a:pt x="609" y="5128"/>
                    </a:cubicBezTo>
                    <a:cubicBezTo>
                      <a:pt x="572" y="3701"/>
                      <a:pt x="451" y="2414"/>
                      <a:pt x="324" y="1488"/>
                    </a:cubicBezTo>
                    <a:cubicBezTo>
                      <a:pt x="197" y="565"/>
                      <a:pt x="75" y="1"/>
                      <a:pt x="4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6"/>
              <p:cNvSpPr/>
              <p:nvPr/>
            </p:nvSpPr>
            <p:spPr>
              <a:xfrm>
                <a:off x="7368125" y="3175277"/>
                <a:ext cx="111037" cy="69938"/>
              </a:xfrm>
              <a:custGeom>
                <a:avLst/>
                <a:gdLst/>
                <a:ahLst/>
                <a:cxnLst/>
                <a:rect l="l" t="t" r="r" b="b"/>
                <a:pathLst>
                  <a:path w="5009" h="3155" extrusionOk="0">
                    <a:moveTo>
                      <a:pt x="67" y="1"/>
                    </a:moveTo>
                    <a:cubicBezTo>
                      <a:pt x="39" y="1"/>
                      <a:pt x="25" y="4"/>
                      <a:pt x="24" y="11"/>
                    </a:cubicBezTo>
                    <a:cubicBezTo>
                      <a:pt x="1" y="92"/>
                      <a:pt x="1296" y="431"/>
                      <a:pt x="2660" y="1311"/>
                    </a:cubicBezTo>
                    <a:cubicBezTo>
                      <a:pt x="3998" y="2155"/>
                      <a:pt x="4844" y="3155"/>
                      <a:pt x="4945" y="3155"/>
                    </a:cubicBezTo>
                    <a:cubicBezTo>
                      <a:pt x="4948" y="3155"/>
                      <a:pt x="4950" y="3154"/>
                      <a:pt x="4952" y="3153"/>
                    </a:cubicBezTo>
                    <a:cubicBezTo>
                      <a:pt x="5009" y="3122"/>
                      <a:pt x="4223" y="1981"/>
                      <a:pt x="2806" y="1085"/>
                    </a:cubicBezTo>
                    <a:cubicBezTo>
                      <a:pt x="1538" y="270"/>
                      <a:pt x="309" y="1"/>
                      <a:pt x="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7460408" y="3421336"/>
                <a:ext cx="161402" cy="82929"/>
              </a:xfrm>
              <a:custGeom>
                <a:avLst/>
                <a:gdLst/>
                <a:ahLst/>
                <a:cxnLst/>
                <a:rect l="l" t="t" r="r" b="b"/>
                <a:pathLst>
                  <a:path w="7281" h="3741" extrusionOk="0">
                    <a:moveTo>
                      <a:pt x="7235" y="0"/>
                    </a:moveTo>
                    <a:cubicBezTo>
                      <a:pt x="7082" y="0"/>
                      <a:pt x="5492" y="762"/>
                      <a:pt x="3580" y="1751"/>
                    </a:cubicBezTo>
                    <a:cubicBezTo>
                      <a:pt x="1588" y="2782"/>
                      <a:pt x="1" y="3671"/>
                      <a:pt x="35" y="3736"/>
                    </a:cubicBezTo>
                    <a:cubicBezTo>
                      <a:pt x="37" y="3739"/>
                      <a:pt x="41" y="3740"/>
                      <a:pt x="47" y="3740"/>
                    </a:cubicBezTo>
                    <a:cubicBezTo>
                      <a:pt x="199" y="3740"/>
                      <a:pt x="1789" y="2979"/>
                      <a:pt x="3703" y="1990"/>
                    </a:cubicBezTo>
                    <a:cubicBezTo>
                      <a:pt x="5694" y="960"/>
                      <a:pt x="7281" y="70"/>
                      <a:pt x="7246" y="4"/>
                    </a:cubicBezTo>
                    <a:cubicBezTo>
                      <a:pt x="7245" y="2"/>
                      <a:pt x="7241" y="0"/>
                      <a:pt x="72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6"/>
              <p:cNvSpPr/>
              <p:nvPr/>
            </p:nvSpPr>
            <p:spPr>
              <a:xfrm>
                <a:off x="7105905" y="3348738"/>
                <a:ext cx="113586" cy="150828"/>
              </a:xfrm>
              <a:custGeom>
                <a:avLst/>
                <a:gdLst/>
                <a:ahLst/>
                <a:cxnLst/>
                <a:rect l="l" t="t" r="r" b="b"/>
                <a:pathLst>
                  <a:path w="5124" h="6804" extrusionOk="0">
                    <a:moveTo>
                      <a:pt x="63" y="0"/>
                    </a:moveTo>
                    <a:cubicBezTo>
                      <a:pt x="62" y="0"/>
                      <a:pt x="61" y="0"/>
                      <a:pt x="60" y="1"/>
                    </a:cubicBezTo>
                    <a:cubicBezTo>
                      <a:pt x="1" y="46"/>
                      <a:pt x="1072" y="1605"/>
                      <a:pt x="2453" y="3482"/>
                    </a:cubicBezTo>
                    <a:cubicBezTo>
                      <a:pt x="3815" y="5333"/>
                      <a:pt x="4970" y="6804"/>
                      <a:pt x="5061" y="6804"/>
                    </a:cubicBezTo>
                    <a:cubicBezTo>
                      <a:pt x="5062" y="6804"/>
                      <a:pt x="5063" y="6804"/>
                      <a:pt x="5064" y="6803"/>
                    </a:cubicBezTo>
                    <a:cubicBezTo>
                      <a:pt x="5123" y="6759"/>
                      <a:pt x="4052" y="5202"/>
                      <a:pt x="2671" y="3323"/>
                    </a:cubicBezTo>
                    <a:cubicBezTo>
                      <a:pt x="1308" y="1471"/>
                      <a:pt x="154"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6"/>
              <p:cNvSpPr/>
              <p:nvPr/>
            </p:nvSpPr>
            <p:spPr>
              <a:xfrm>
                <a:off x="7090410" y="3014097"/>
                <a:ext cx="12480" cy="160138"/>
              </a:xfrm>
              <a:custGeom>
                <a:avLst/>
                <a:gdLst/>
                <a:ahLst/>
                <a:cxnLst/>
                <a:rect l="l" t="t" r="r" b="b"/>
                <a:pathLst>
                  <a:path w="563" h="7224" extrusionOk="0">
                    <a:moveTo>
                      <a:pt x="485" y="0"/>
                    </a:moveTo>
                    <a:cubicBezTo>
                      <a:pt x="450" y="0"/>
                      <a:pt x="364" y="397"/>
                      <a:pt x="274" y="1045"/>
                    </a:cubicBezTo>
                    <a:cubicBezTo>
                      <a:pt x="183" y="1695"/>
                      <a:pt x="93" y="2599"/>
                      <a:pt x="47" y="3600"/>
                    </a:cubicBezTo>
                    <a:cubicBezTo>
                      <a:pt x="0" y="4602"/>
                      <a:pt x="7" y="5510"/>
                      <a:pt x="36" y="6166"/>
                    </a:cubicBezTo>
                    <a:cubicBezTo>
                      <a:pt x="67" y="6820"/>
                      <a:pt x="116" y="7224"/>
                      <a:pt x="152" y="7224"/>
                    </a:cubicBezTo>
                    <a:cubicBezTo>
                      <a:pt x="152" y="7224"/>
                      <a:pt x="152" y="7224"/>
                      <a:pt x="152" y="7224"/>
                    </a:cubicBezTo>
                    <a:cubicBezTo>
                      <a:pt x="229" y="7221"/>
                      <a:pt x="220" y="5604"/>
                      <a:pt x="315" y="3613"/>
                    </a:cubicBezTo>
                    <a:cubicBezTo>
                      <a:pt x="405" y="1621"/>
                      <a:pt x="562" y="11"/>
                      <a:pt x="485" y="0"/>
                    </a:cubicBezTo>
                    <a:cubicBezTo>
                      <a:pt x="485" y="0"/>
                      <a:pt x="485" y="0"/>
                      <a:pt x="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p:nvPr/>
            </p:nvSpPr>
            <p:spPr>
              <a:xfrm>
                <a:off x="6828723" y="3621487"/>
                <a:ext cx="131963" cy="108111"/>
              </a:xfrm>
              <a:custGeom>
                <a:avLst/>
                <a:gdLst/>
                <a:ahLst/>
                <a:cxnLst/>
                <a:rect l="l" t="t" r="r" b="b"/>
                <a:pathLst>
                  <a:path w="5953" h="4877" extrusionOk="0">
                    <a:moveTo>
                      <a:pt x="55" y="1"/>
                    </a:moveTo>
                    <a:cubicBezTo>
                      <a:pt x="52" y="1"/>
                      <a:pt x="50" y="2"/>
                      <a:pt x="48" y="3"/>
                    </a:cubicBezTo>
                    <a:cubicBezTo>
                      <a:pt x="1" y="61"/>
                      <a:pt x="1274" y="1198"/>
                      <a:pt x="2891" y="2543"/>
                    </a:cubicBezTo>
                    <a:cubicBezTo>
                      <a:pt x="4466" y="3852"/>
                      <a:pt x="5787" y="4877"/>
                      <a:pt x="5900" y="4877"/>
                    </a:cubicBezTo>
                    <a:cubicBezTo>
                      <a:pt x="5903" y="4877"/>
                      <a:pt x="5905" y="4876"/>
                      <a:pt x="5906" y="4875"/>
                    </a:cubicBezTo>
                    <a:cubicBezTo>
                      <a:pt x="5953" y="4817"/>
                      <a:pt x="4681" y="3681"/>
                      <a:pt x="3063" y="2336"/>
                    </a:cubicBezTo>
                    <a:cubicBezTo>
                      <a:pt x="1487" y="1026"/>
                      <a:pt x="166" y="1"/>
                      <a:pt x="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6"/>
              <p:cNvSpPr/>
              <p:nvPr/>
            </p:nvSpPr>
            <p:spPr>
              <a:xfrm>
                <a:off x="7033905" y="3533061"/>
                <a:ext cx="8291" cy="179446"/>
              </a:xfrm>
              <a:custGeom>
                <a:avLst/>
                <a:gdLst/>
                <a:ahLst/>
                <a:cxnLst/>
                <a:rect l="l" t="t" r="r" b="b"/>
                <a:pathLst>
                  <a:path w="374" h="8095" extrusionOk="0">
                    <a:moveTo>
                      <a:pt x="93" y="0"/>
                    </a:moveTo>
                    <a:cubicBezTo>
                      <a:pt x="93" y="0"/>
                      <a:pt x="93" y="0"/>
                      <a:pt x="93" y="0"/>
                    </a:cubicBezTo>
                    <a:cubicBezTo>
                      <a:pt x="18" y="2"/>
                      <a:pt x="0" y="1816"/>
                      <a:pt x="53" y="4051"/>
                    </a:cubicBezTo>
                    <a:cubicBezTo>
                      <a:pt x="105" y="6284"/>
                      <a:pt x="207" y="8095"/>
                      <a:pt x="282" y="8095"/>
                    </a:cubicBezTo>
                    <a:cubicBezTo>
                      <a:pt x="282" y="8095"/>
                      <a:pt x="282" y="8095"/>
                      <a:pt x="282" y="8095"/>
                    </a:cubicBezTo>
                    <a:cubicBezTo>
                      <a:pt x="355" y="8093"/>
                      <a:pt x="373" y="6280"/>
                      <a:pt x="322" y="4044"/>
                    </a:cubicBezTo>
                    <a:cubicBezTo>
                      <a:pt x="269" y="1810"/>
                      <a:pt x="168" y="0"/>
                      <a:pt x="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6"/>
              <p:cNvSpPr/>
              <p:nvPr/>
            </p:nvSpPr>
            <p:spPr>
              <a:xfrm>
                <a:off x="6937122" y="4013985"/>
                <a:ext cx="262242" cy="43116"/>
              </a:xfrm>
              <a:custGeom>
                <a:avLst/>
                <a:gdLst/>
                <a:ahLst/>
                <a:cxnLst/>
                <a:rect l="l" t="t" r="r" b="b"/>
                <a:pathLst>
                  <a:path w="11830" h="1945" extrusionOk="0">
                    <a:moveTo>
                      <a:pt x="3258" y="0"/>
                    </a:moveTo>
                    <a:cubicBezTo>
                      <a:pt x="2702" y="0"/>
                      <a:pt x="2195" y="23"/>
                      <a:pt x="1758" y="60"/>
                    </a:cubicBezTo>
                    <a:cubicBezTo>
                      <a:pt x="1211" y="105"/>
                      <a:pt x="769" y="159"/>
                      <a:pt x="468" y="215"/>
                    </a:cubicBezTo>
                    <a:cubicBezTo>
                      <a:pt x="166" y="268"/>
                      <a:pt x="0" y="307"/>
                      <a:pt x="3" y="325"/>
                    </a:cubicBezTo>
                    <a:cubicBezTo>
                      <a:pt x="4" y="334"/>
                      <a:pt x="34" y="338"/>
                      <a:pt x="90" y="338"/>
                    </a:cubicBezTo>
                    <a:cubicBezTo>
                      <a:pt x="305" y="338"/>
                      <a:pt x="906" y="281"/>
                      <a:pt x="1769" y="249"/>
                    </a:cubicBezTo>
                    <a:cubicBezTo>
                      <a:pt x="2087" y="236"/>
                      <a:pt x="2406" y="230"/>
                      <a:pt x="2724" y="230"/>
                    </a:cubicBezTo>
                    <a:cubicBezTo>
                      <a:pt x="5240" y="230"/>
                      <a:pt x="7742" y="622"/>
                      <a:pt x="10142" y="1393"/>
                    </a:cubicBezTo>
                    <a:cubicBezTo>
                      <a:pt x="11108" y="1702"/>
                      <a:pt x="11716" y="1944"/>
                      <a:pt x="11810" y="1944"/>
                    </a:cubicBezTo>
                    <a:cubicBezTo>
                      <a:pt x="11817" y="1944"/>
                      <a:pt x="11822" y="1943"/>
                      <a:pt x="11823" y="1940"/>
                    </a:cubicBezTo>
                    <a:cubicBezTo>
                      <a:pt x="11829" y="1923"/>
                      <a:pt x="11680" y="1842"/>
                      <a:pt x="11404" y="1710"/>
                    </a:cubicBezTo>
                    <a:cubicBezTo>
                      <a:pt x="11128" y="1575"/>
                      <a:pt x="10717" y="1404"/>
                      <a:pt x="10202" y="1213"/>
                    </a:cubicBezTo>
                    <a:cubicBezTo>
                      <a:pt x="9175" y="833"/>
                      <a:pt x="7705" y="416"/>
                      <a:pt x="6042" y="187"/>
                    </a:cubicBezTo>
                    <a:cubicBezTo>
                      <a:pt x="5043" y="52"/>
                      <a:pt x="4094" y="0"/>
                      <a:pt x="325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6"/>
              <p:cNvSpPr/>
              <p:nvPr/>
            </p:nvSpPr>
            <p:spPr>
              <a:xfrm>
                <a:off x="7329642" y="4119768"/>
                <a:ext cx="151493" cy="150406"/>
              </a:xfrm>
              <a:custGeom>
                <a:avLst/>
                <a:gdLst/>
                <a:ahLst/>
                <a:cxnLst/>
                <a:rect l="l" t="t" r="r" b="b"/>
                <a:pathLst>
                  <a:path w="6834" h="6785" extrusionOk="0">
                    <a:moveTo>
                      <a:pt x="30" y="1"/>
                    </a:moveTo>
                    <a:cubicBezTo>
                      <a:pt x="28" y="1"/>
                      <a:pt x="26" y="1"/>
                      <a:pt x="25" y="2"/>
                    </a:cubicBezTo>
                    <a:cubicBezTo>
                      <a:pt x="1" y="35"/>
                      <a:pt x="411" y="382"/>
                      <a:pt x="1066" y="953"/>
                    </a:cubicBezTo>
                    <a:cubicBezTo>
                      <a:pt x="1720" y="1524"/>
                      <a:pt x="2610" y="2325"/>
                      <a:pt x="3545" y="3262"/>
                    </a:cubicBezTo>
                    <a:cubicBezTo>
                      <a:pt x="4481" y="4199"/>
                      <a:pt x="5284" y="5089"/>
                      <a:pt x="5855" y="5742"/>
                    </a:cubicBezTo>
                    <a:cubicBezTo>
                      <a:pt x="6410" y="6379"/>
                      <a:pt x="6754" y="6785"/>
                      <a:pt x="6802" y="6785"/>
                    </a:cubicBezTo>
                    <a:cubicBezTo>
                      <a:pt x="6803" y="6785"/>
                      <a:pt x="6804" y="6784"/>
                      <a:pt x="6805" y="6784"/>
                    </a:cubicBezTo>
                    <a:cubicBezTo>
                      <a:pt x="6833" y="6763"/>
                      <a:pt x="6538" y="6310"/>
                      <a:pt x="6001" y="5621"/>
                    </a:cubicBezTo>
                    <a:cubicBezTo>
                      <a:pt x="5465" y="4933"/>
                      <a:pt x="4679" y="4014"/>
                      <a:pt x="3737" y="3072"/>
                    </a:cubicBezTo>
                    <a:cubicBezTo>
                      <a:pt x="2793" y="2129"/>
                      <a:pt x="1876" y="1342"/>
                      <a:pt x="1188" y="806"/>
                    </a:cubicBezTo>
                    <a:cubicBezTo>
                      <a:pt x="528" y="293"/>
                      <a:pt x="84" y="1"/>
                      <a:pt x="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6"/>
              <p:cNvSpPr/>
              <p:nvPr/>
            </p:nvSpPr>
            <p:spPr>
              <a:xfrm>
                <a:off x="7331925" y="3388218"/>
                <a:ext cx="56837" cy="135665"/>
              </a:xfrm>
              <a:custGeom>
                <a:avLst/>
                <a:gdLst/>
                <a:ahLst/>
                <a:cxnLst/>
                <a:rect l="l" t="t" r="r" b="b"/>
                <a:pathLst>
                  <a:path w="2564" h="6120" extrusionOk="0">
                    <a:moveTo>
                      <a:pt x="72" y="1"/>
                    </a:moveTo>
                    <a:cubicBezTo>
                      <a:pt x="71" y="1"/>
                      <a:pt x="71" y="1"/>
                      <a:pt x="70" y="1"/>
                    </a:cubicBezTo>
                    <a:cubicBezTo>
                      <a:pt x="1" y="30"/>
                      <a:pt x="488" y="1421"/>
                      <a:pt x="1158" y="3110"/>
                    </a:cubicBezTo>
                    <a:cubicBezTo>
                      <a:pt x="1820" y="4782"/>
                      <a:pt x="2414" y="6119"/>
                      <a:pt x="2492" y="6119"/>
                    </a:cubicBezTo>
                    <a:cubicBezTo>
                      <a:pt x="2493" y="6119"/>
                      <a:pt x="2493" y="6119"/>
                      <a:pt x="2494" y="6119"/>
                    </a:cubicBezTo>
                    <a:cubicBezTo>
                      <a:pt x="2564" y="6092"/>
                      <a:pt x="2078" y="4700"/>
                      <a:pt x="1408" y="3011"/>
                    </a:cubicBezTo>
                    <a:cubicBezTo>
                      <a:pt x="744" y="1339"/>
                      <a:pt x="151" y="1"/>
                      <a:pt x="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6"/>
              <p:cNvSpPr/>
              <p:nvPr/>
            </p:nvSpPr>
            <p:spPr>
              <a:xfrm>
                <a:off x="6781528" y="2364434"/>
                <a:ext cx="146749" cy="97138"/>
              </a:xfrm>
              <a:custGeom>
                <a:avLst/>
                <a:gdLst/>
                <a:ahLst/>
                <a:cxnLst/>
                <a:rect l="l" t="t" r="r" b="b"/>
                <a:pathLst>
                  <a:path w="6620" h="4382" extrusionOk="0">
                    <a:moveTo>
                      <a:pt x="6589" y="0"/>
                    </a:moveTo>
                    <a:cubicBezTo>
                      <a:pt x="6479" y="0"/>
                      <a:pt x="5221" y="1211"/>
                      <a:pt x="3445" y="2387"/>
                    </a:cubicBezTo>
                    <a:cubicBezTo>
                      <a:pt x="1635" y="3601"/>
                      <a:pt x="0" y="4302"/>
                      <a:pt x="34" y="4378"/>
                    </a:cubicBezTo>
                    <a:cubicBezTo>
                      <a:pt x="35" y="4380"/>
                      <a:pt x="40" y="4382"/>
                      <a:pt x="48" y="4382"/>
                    </a:cubicBezTo>
                    <a:cubicBezTo>
                      <a:pt x="128" y="4382"/>
                      <a:pt x="534" y="4246"/>
                      <a:pt x="1132" y="3980"/>
                    </a:cubicBezTo>
                    <a:cubicBezTo>
                      <a:pt x="1790" y="3687"/>
                      <a:pt x="2678" y="3223"/>
                      <a:pt x="3595" y="2611"/>
                    </a:cubicBezTo>
                    <a:cubicBezTo>
                      <a:pt x="4512" y="1998"/>
                      <a:pt x="5281" y="1358"/>
                      <a:pt x="5805" y="863"/>
                    </a:cubicBezTo>
                    <a:cubicBezTo>
                      <a:pt x="6331" y="368"/>
                      <a:pt x="6619" y="27"/>
                      <a:pt x="6595" y="3"/>
                    </a:cubicBezTo>
                    <a:cubicBezTo>
                      <a:pt x="6594" y="1"/>
                      <a:pt x="6592" y="0"/>
                      <a:pt x="658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6955055" y="2141429"/>
                <a:ext cx="8623" cy="101860"/>
              </a:xfrm>
              <a:custGeom>
                <a:avLst/>
                <a:gdLst/>
                <a:ahLst/>
                <a:cxnLst/>
                <a:rect l="l" t="t" r="r" b="b"/>
                <a:pathLst>
                  <a:path w="389" h="4595" extrusionOk="0">
                    <a:moveTo>
                      <a:pt x="304" y="1"/>
                    </a:moveTo>
                    <a:cubicBezTo>
                      <a:pt x="229" y="1"/>
                      <a:pt x="121" y="1025"/>
                      <a:pt x="61" y="2292"/>
                    </a:cubicBezTo>
                    <a:cubicBezTo>
                      <a:pt x="0" y="3560"/>
                      <a:pt x="12" y="4592"/>
                      <a:pt x="86" y="4594"/>
                    </a:cubicBezTo>
                    <a:cubicBezTo>
                      <a:pt x="87" y="4594"/>
                      <a:pt x="87" y="4594"/>
                      <a:pt x="87" y="4594"/>
                    </a:cubicBezTo>
                    <a:cubicBezTo>
                      <a:pt x="160" y="4594"/>
                      <a:pt x="269" y="3571"/>
                      <a:pt x="330" y="2304"/>
                    </a:cubicBezTo>
                    <a:cubicBezTo>
                      <a:pt x="389" y="1036"/>
                      <a:pt x="377" y="4"/>
                      <a:pt x="304" y="1"/>
                    </a:cubicBezTo>
                    <a:cubicBezTo>
                      <a:pt x="304" y="1"/>
                      <a:pt x="304" y="1"/>
                      <a:pt x="3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6611880" y="2291614"/>
                <a:ext cx="117754" cy="53645"/>
              </a:xfrm>
              <a:custGeom>
                <a:avLst/>
                <a:gdLst/>
                <a:ahLst/>
                <a:cxnLst/>
                <a:rect l="l" t="t" r="r" b="b"/>
                <a:pathLst>
                  <a:path w="5312" h="2420" extrusionOk="0">
                    <a:moveTo>
                      <a:pt x="50" y="1"/>
                    </a:moveTo>
                    <a:cubicBezTo>
                      <a:pt x="39" y="1"/>
                      <a:pt x="33" y="3"/>
                      <a:pt x="31" y="7"/>
                    </a:cubicBezTo>
                    <a:cubicBezTo>
                      <a:pt x="0" y="75"/>
                      <a:pt x="1150" y="668"/>
                      <a:pt x="2599" y="1333"/>
                    </a:cubicBezTo>
                    <a:cubicBezTo>
                      <a:pt x="3957" y="1955"/>
                      <a:pt x="5097" y="2419"/>
                      <a:pt x="5261" y="2419"/>
                    </a:cubicBezTo>
                    <a:cubicBezTo>
                      <a:pt x="5272" y="2419"/>
                      <a:pt x="5279" y="2417"/>
                      <a:pt x="5280" y="2413"/>
                    </a:cubicBezTo>
                    <a:cubicBezTo>
                      <a:pt x="5311" y="2346"/>
                      <a:pt x="4162" y="1752"/>
                      <a:pt x="2711" y="1088"/>
                    </a:cubicBezTo>
                    <a:cubicBezTo>
                      <a:pt x="1352" y="465"/>
                      <a:pt x="212" y="1"/>
                      <a:pt x="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7134413" y="2063821"/>
                <a:ext cx="12968" cy="126133"/>
              </a:xfrm>
              <a:custGeom>
                <a:avLst/>
                <a:gdLst/>
                <a:ahLst/>
                <a:cxnLst/>
                <a:rect l="l" t="t" r="r" b="b"/>
                <a:pathLst>
                  <a:path w="585" h="5690" extrusionOk="0">
                    <a:moveTo>
                      <a:pt x="510" y="1"/>
                    </a:moveTo>
                    <a:cubicBezTo>
                      <a:pt x="436" y="1"/>
                      <a:pt x="279" y="1268"/>
                      <a:pt x="159" y="2835"/>
                    </a:cubicBezTo>
                    <a:cubicBezTo>
                      <a:pt x="38" y="4406"/>
                      <a:pt x="1" y="5683"/>
                      <a:pt x="76" y="5689"/>
                    </a:cubicBezTo>
                    <a:cubicBezTo>
                      <a:pt x="76" y="5689"/>
                      <a:pt x="76" y="5689"/>
                      <a:pt x="76" y="5689"/>
                    </a:cubicBezTo>
                    <a:cubicBezTo>
                      <a:pt x="150" y="5689"/>
                      <a:pt x="307" y="4423"/>
                      <a:pt x="427" y="2856"/>
                    </a:cubicBezTo>
                    <a:cubicBezTo>
                      <a:pt x="548" y="1284"/>
                      <a:pt x="585" y="7"/>
                      <a:pt x="510" y="1"/>
                    </a:cubicBezTo>
                    <a:cubicBezTo>
                      <a:pt x="510" y="1"/>
                      <a:pt x="510" y="1"/>
                      <a:pt x="5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6"/>
              <p:cNvSpPr/>
              <p:nvPr/>
            </p:nvSpPr>
            <p:spPr>
              <a:xfrm>
                <a:off x="6485415" y="2514774"/>
                <a:ext cx="122941" cy="72931"/>
              </a:xfrm>
              <a:custGeom>
                <a:avLst/>
                <a:gdLst/>
                <a:ahLst/>
                <a:cxnLst/>
                <a:rect l="l" t="t" r="r" b="b"/>
                <a:pathLst>
                  <a:path w="5546" h="3290" extrusionOk="0">
                    <a:moveTo>
                      <a:pt x="56" y="0"/>
                    </a:moveTo>
                    <a:cubicBezTo>
                      <a:pt x="52" y="0"/>
                      <a:pt x="49" y="1"/>
                      <a:pt x="48" y="3"/>
                    </a:cubicBezTo>
                    <a:cubicBezTo>
                      <a:pt x="0" y="49"/>
                      <a:pt x="1034" y="1079"/>
                      <a:pt x="2571" y="1996"/>
                    </a:cubicBezTo>
                    <a:cubicBezTo>
                      <a:pt x="4002" y="2860"/>
                      <a:pt x="5314" y="3290"/>
                      <a:pt x="5495" y="3290"/>
                    </a:cubicBezTo>
                    <a:cubicBezTo>
                      <a:pt x="5508" y="3290"/>
                      <a:pt x="5515" y="3288"/>
                      <a:pt x="5516" y="3284"/>
                    </a:cubicBezTo>
                    <a:cubicBezTo>
                      <a:pt x="5546" y="3208"/>
                      <a:pt x="4215" y="2674"/>
                      <a:pt x="2709" y="1766"/>
                    </a:cubicBezTo>
                    <a:cubicBezTo>
                      <a:pt x="1246" y="893"/>
                      <a:pt x="171" y="0"/>
                      <a:pt x="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6"/>
              <p:cNvSpPr/>
              <p:nvPr/>
            </p:nvSpPr>
            <p:spPr>
              <a:xfrm>
                <a:off x="6334942" y="2354747"/>
                <a:ext cx="104276" cy="111613"/>
              </a:xfrm>
              <a:custGeom>
                <a:avLst/>
                <a:gdLst/>
                <a:ahLst/>
                <a:cxnLst/>
                <a:rect l="l" t="t" r="r" b="b"/>
                <a:pathLst>
                  <a:path w="4704" h="5035" extrusionOk="0">
                    <a:moveTo>
                      <a:pt x="4643" y="1"/>
                    </a:moveTo>
                    <a:cubicBezTo>
                      <a:pt x="4546" y="1"/>
                      <a:pt x="3493" y="1068"/>
                      <a:pt x="2252" y="2428"/>
                    </a:cubicBezTo>
                    <a:cubicBezTo>
                      <a:pt x="984" y="3817"/>
                      <a:pt x="1" y="4983"/>
                      <a:pt x="55" y="5033"/>
                    </a:cubicBezTo>
                    <a:cubicBezTo>
                      <a:pt x="56" y="5034"/>
                      <a:pt x="58" y="5035"/>
                      <a:pt x="60" y="5035"/>
                    </a:cubicBezTo>
                    <a:cubicBezTo>
                      <a:pt x="159" y="5035"/>
                      <a:pt x="1211" y="3966"/>
                      <a:pt x="2452" y="2609"/>
                    </a:cubicBezTo>
                    <a:cubicBezTo>
                      <a:pt x="3720" y="1220"/>
                      <a:pt x="4704" y="52"/>
                      <a:pt x="4648" y="2"/>
                    </a:cubicBezTo>
                    <a:cubicBezTo>
                      <a:pt x="4647" y="1"/>
                      <a:pt x="4645" y="1"/>
                      <a:pt x="46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6"/>
              <p:cNvSpPr/>
              <p:nvPr/>
            </p:nvSpPr>
            <p:spPr>
              <a:xfrm>
                <a:off x="6325277" y="2073508"/>
                <a:ext cx="98978" cy="72909"/>
              </a:xfrm>
              <a:custGeom>
                <a:avLst/>
                <a:gdLst/>
                <a:ahLst/>
                <a:cxnLst/>
                <a:rect l="l" t="t" r="r" b="b"/>
                <a:pathLst>
                  <a:path w="4465" h="3289" extrusionOk="0">
                    <a:moveTo>
                      <a:pt x="61" y="0"/>
                    </a:moveTo>
                    <a:cubicBezTo>
                      <a:pt x="58" y="0"/>
                      <a:pt x="55" y="1"/>
                      <a:pt x="53" y="3"/>
                    </a:cubicBezTo>
                    <a:cubicBezTo>
                      <a:pt x="1" y="46"/>
                      <a:pt x="793" y="1016"/>
                      <a:pt x="2022" y="1934"/>
                    </a:cubicBezTo>
                    <a:cubicBezTo>
                      <a:pt x="3177" y="2806"/>
                      <a:pt x="4268" y="3289"/>
                      <a:pt x="4413" y="3289"/>
                    </a:cubicBezTo>
                    <a:cubicBezTo>
                      <a:pt x="4422" y="3289"/>
                      <a:pt x="4427" y="3287"/>
                      <a:pt x="4428" y="3283"/>
                    </a:cubicBezTo>
                    <a:cubicBezTo>
                      <a:pt x="4464" y="3212"/>
                      <a:pt x="3385" y="2626"/>
                      <a:pt x="2184" y="1719"/>
                    </a:cubicBezTo>
                    <a:cubicBezTo>
                      <a:pt x="1013" y="846"/>
                      <a:pt x="164" y="0"/>
                      <a:pt x="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6"/>
              <p:cNvSpPr/>
              <p:nvPr/>
            </p:nvSpPr>
            <p:spPr>
              <a:xfrm>
                <a:off x="6262166" y="2189865"/>
                <a:ext cx="55884" cy="63177"/>
              </a:xfrm>
              <a:custGeom>
                <a:avLst/>
                <a:gdLst/>
                <a:ahLst/>
                <a:cxnLst/>
                <a:rect l="l" t="t" r="r" b="b"/>
                <a:pathLst>
                  <a:path w="2521" h="2850" extrusionOk="0">
                    <a:moveTo>
                      <a:pt x="2456" y="0"/>
                    </a:moveTo>
                    <a:cubicBezTo>
                      <a:pt x="2363" y="0"/>
                      <a:pt x="1798" y="583"/>
                      <a:pt x="1158" y="1338"/>
                    </a:cubicBezTo>
                    <a:cubicBezTo>
                      <a:pt x="494" y="2124"/>
                      <a:pt x="0" y="2799"/>
                      <a:pt x="58" y="2847"/>
                    </a:cubicBezTo>
                    <a:cubicBezTo>
                      <a:pt x="60" y="2848"/>
                      <a:pt x="63" y="2849"/>
                      <a:pt x="67" y="2849"/>
                    </a:cubicBezTo>
                    <a:cubicBezTo>
                      <a:pt x="159" y="2849"/>
                      <a:pt x="724" y="2268"/>
                      <a:pt x="1364" y="1512"/>
                    </a:cubicBezTo>
                    <a:cubicBezTo>
                      <a:pt x="2027" y="727"/>
                      <a:pt x="2521" y="52"/>
                      <a:pt x="2464" y="3"/>
                    </a:cubicBezTo>
                    <a:cubicBezTo>
                      <a:pt x="2462" y="1"/>
                      <a:pt x="2459" y="0"/>
                      <a:pt x="24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6"/>
              <p:cNvSpPr/>
              <p:nvPr/>
            </p:nvSpPr>
            <p:spPr>
              <a:xfrm>
                <a:off x="6450368" y="1802799"/>
                <a:ext cx="96584" cy="114916"/>
              </a:xfrm>
              <a:custGeom>
                <a:avLst/>
                <a:gdLst/>
                <a:ahLst/>
                <a:cxnLst/>
                <a:rect l="l" t="t" r="r" b="b"/>
                <a:pathLst>
                  <a:path w="4357" h="5184" extrusionOk="0">
                    <a:moveTo>
                      <a:pt x="4294" y="1"/>
                    </a:moveTo>
                    <a:cubicBezTo>
                      <a:pt x="4202" y="1"/>
                      <a:pt x="3223" y="1105"/>
                      <a:pt x="2075" y="2508"/>
                    </a:cubicBezTo>
                    <a:cubicBezTo>
                      <a:pt x="903" y="3938"/>
                      <a:pt x="1" y="5135"/>
                      <a:pt x="59" y="5183"/>
                    </a:cubicBezTo>
                    <a:cubicBezTo>
                      <a:pt x="60" y="5183"/>
                      <a:pt x="61" y="5184"/>
                      <a:pt x="63" y="5184"/>
                    </a:cubicBezTo>
                    <a:cubicBezTo>
                      <a:pt x="156" y="5184"/>
                      <a:pt x="1136" y="4078"/>
                      <a:pt x="2282" y="2677"/>
                    </a:cubicBezTo>
                    <a:cubicBezTo>
                      <a:pt x="3454" y="1247"/>
                      <a:pt x="4356" y="49"/>
                      <a:pt x="4299" y="2"/>
                    </a:cubicBezTo>
                    <a:cubicBezTo>
                      <a:pt x="4297" y="1"/>
                      <a:pt x="4296" y="1"/>
                      <a:pt x="42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6"/>
              <p:cNvSpPr/>
              <p:nvPr/>
            </p:nvSpPr>
            <p:spPr>
              <a:xfrm>
                <a:off x="6255227" y="1740774"/>
                <a:ext cx="95342" cy="106138"/>
              </a:xfrm>
              <a:custGeom>
                <a:avLst/>
                <a:gdLst/>
                <a:ahLst/>
                <a:cxnLst/>
                <a:rect l="l" t="t" r="r" b="b"/>
                <a:pathLst>
                  <a:path w="4301" h="4788" extrusionOk="0">
                    <a:moveTo>
                      <a:pt x="61" y="0"/>
                    </a:moveTo>
                    <a:cubicBezTo>
                      <a:pt x="59" y="0"/>
                      <a:pt x="57" y="1"/>
                      <a:pt x="56" y="2"/>
                    </a:cubicBezTo>
                    <a:cubicBezTo>
                      <a:pt x="1" y="51"/>
                      <a:pt x="893" y="1162"/>
                      <a:pt x="2049" y="2483"/>
                    </a:cubicBezTo>
                    <a:cubicBezTo>
                      <a:pt x="3179" y="3773"/>
                      <a:pt x="4142" y="4788"/>
                      <a:pt x="4239" y="4788"/>
                    </a:cubicBezTo>
                    <a:cubicBezTo>
                      <a:pt x="4242" y="4788"/>
                      <a:pt x="4243" y="4787"/>
                      <a:pt x="4245" y="4786"/>
                    </a:cubicBezTo>
                    <a:cubicBezTo>
                      <a:pt x="4300" y="4738"/>
                      <a:pt x="3408" y="3627"/>
                      <a:pt x="2251" y="2305"/>
                    </a:cubicBezTo>
                    <a:cubicBezTo>
                      <a:pt x="1122" y="1015"/>
                      <a:pt x="156" y="0"/>
                      <a:pt x="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6"/>
              <p:cNvSpPr/>
              <p:nvPr/>
            </p:nvSpPr>
            <p:spPr>
              <a:xfrm>
                <a:off x="6383045" y="1486890"/>
                <a:ext cx="65860" cy="111613"/>
              </a:xfrm>
              <a:custGeom>
                <a:avLst/>
                <a:gdLst/>
                <a:ahLst/>
                <a:cxnLst/>
                <a:rect l="l" t="t" r="r" b="b"/>
                <a:pathLst>
                  <a:path w="2971" h="5035" extrusionOk="0">
                    <a:moveTo>
                      <a:pt x="68" y="1"/>
                    </a:moveTo>
                    <a:cubicBezTo>
                      <a:pt x="67" y="1"/>
                      <a:pt x="65" y="1"/>
                      <a:pt x="64" y="2"/>
                    </a:cubicBezTo>
                    <a:cubicBezTo>
                      <a:pt x="0" y="39"/>
                      <a:pt x="584" y="1195"/>
                      <a:pt x="1368" y="2584"/>
                    </a:cubicBezTo>
                    <a:cubicBezTo>
                      <a:pt x="2140" y="3950"/>
                      <a:pt x="2819" y="5035"/>
                      <a:pt x="2903" y="5035"/>
                    </a:cubicBezTo>
                    <a:cubicBezTo>
                      <a:pt x="2904" y="5035"/>
                      <a:pt x="2905" y="5034"/>
                      <a:pt x="2907" y="5034"/>
                    </a:cubicBezTo>
                    <a:cubicBezTo>
                      <a:pt x="2971" y="4998"/>
                      <a:pt x="2388" y="3842"/>
                      <a:pt x="1602" y="2451"/>
                    </a:cubicBezTo>
                    <a:cubicBezTo>
                      <a:pt x="831" y="1085"/>
                      <a:pt x="151" y="1"/>
                      <a:pt x="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6"/>
              <p:cNvSpPr/>
              <p:nvPr/>
            </p:nvSpPr>
            <p:spPr>
              <a:xfrm>
                <a:off x="6441191" y="1326973"/>
                <a:ext cx="52648" cy="111259"/>
              </a:xfrm>
              <a:custGeom>
                <a:avLst/>
                <a:gdLst/>
                <a:ahLst/>
                <a:cxnLst/>
                <a:rect l="l" t="t" r="r" b="b"/>
                <a:pathLst>
                  <a:path w="2375" h="5019" extrusionOk="0">
                    <a:moveTo>
                      <a:pt x="2306" y="1"/>
                    </a:moveTo>
                    <a:cubicBezTo>
                      <a:pt x="2224" y="1"/>
                      <a:pt x="2008" y="1222"/>
                      <a:pt x="1387" y="2599"/>
                    </a:cubicBezTo>
                    <a:cubicBezTo>
                      <a:pt x="772" y="3988"/>
                      <a:pt x="1" y="4966"/>
                      <a:pt x="65" y="5016"/>
                    </a:cubicBezTo>
                    <a:cubicBezTo>
                      <a:pt x="66" y="5018"/>
                      <a:pt x="68" y="5018"/>
                      <a:pt x="70" y="5018"/>
                    </a:cubicBezTo>
                    <a:cubicBezTo>
                      <a:pt x="155" y="5018"/>
                      <a:pt x="1014" y="4102"/>
                      <a:pt x="1633" y="2708"/>
                    </a:cubicBezTo>
                    <a:cubicBezTo>
                      <a:pt x="2276" y="1283"/>
                      <a:pt x="2375" y="3"/>
                      <a:pt x="2308" y="1"/>
                    </a:cubicBezTo>
                    <a:cubicBezTo>
                      <a:pt x="2307" y="1"/>
                      <a:pt x="2307" y="1"/>
                      <a:pt x="23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6"/>
              <p:cNvSpPr/>
              <p:nvPr/>
            </p:nvSpPr>
            <p:spPr>
              <a:xfrm>
                <a:off x="6250816" y="1302190"/>
                <a:ext cx="62246" cy="126488"/>
              </a:xfrm>
              <a:custGeom>
                <a:avLst/>
                <a:gdLst/>
                <a:ahLst/>
                <a:cxnLst/>
                <a:rect l="l" t="t" r="r" b="b"/>
                <a:pathLst>
                  <a:path w="2808" h="5706" extrusionOk="0">
                    <a:moveTo>
                      <a:pt x="2739" y="1"/>
                    </a:moveTo>
                    <a:cubicBezTo>
                      <a:pt x="2693" y="1"/>
                      <a:pt x="2407" y="217"/>
                      <a:pt x="2026" y="628"/>
                    </a:cubicBezTo>
                    <a:cubicBezTo>
                      <a:pt x="1627" y="1060"/>
                      <a:pt x="1142" y="1727"/>
                      <a:pt x="766" y="2546"/>
                    </a:cubicBezTo>
                    <a:cubicBezTo>
                      <a:pt x="0" y="4195"/>
                      <a:pt x="67" y="5705"/>
                      <a:pt x="130" y="5705"/>
                    </a:cubicBezTo>
                    <a:cubicBezTo>
                      <a:pt x="130" y="5705"/>
                      <a:pt x="130" y="5705"/>
                      <a:pt x="130" y="5705"/>
                    </a:cubicBezTo>
                    <a:cubicBezTo>
                      <a:pt x="131" y="5705"/>
                      <a:pt x="131" y="5705"/>
                      <a:pt x="131" y="5705"/>
                    </a:cubicBezTo>
                    <a:cubicBezTo>
                      <a:pt x="217" y="5705"/>
                      <a:pt x="269" y="4249"/>
                      <a:pt x="1010" y="2658"/>
                    </a:cubicBezTo>
                    <a:cubicBezTo>
                      <a:pt x="1734" y="1053"/>
                      <a:pt x="2808" y="62"/>
                      <a:pt x="2744" y="3"/>
                    </a:cubicBezTo>
                    <a:cubicBezTo>
                      <a:pt x="2743" y="2"/>
                      <a:pt x="2741" y="1"/>
                      <a:pt x="27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6"/>
              <p:cNvSpPr/>
              <p:nvPr/>
            </p:nvSpPr>
            <p:spPr>
              <a:xfrm>
                <a:off x="7895622" y="788746"/>
                <a:ext cx="876126" cy="439958"/>
              </a:xfrm>
              <a:custGeom>
                <a:avLst/>
                <a:gdLst/>
                <a:ahLst/>
                <a:cxnLst/>
                <a:rect l="l" t="t" r="r" b="b"/>
                <a:pathLst>
                  <a:path w="39523" h="19847" extrusionOk="0">
                    <a:moveTo>
                      <a:pt x="21135" y="0"/>
                    </a:moveTo>
                    <a:cubicBezTo>
                      <a:pt x="19544" y="0"/>
                      <a:pt x="17953" y="339"/>
                      <a:pt x="16506" y="1000"/>
                    </a:cubicBezTo>
                    <a:cubicBezTo>
                      <a:pt x="15109" y="1638"/>
                      <a:pt x="13771" y="2586"/>
                      <a:pt x="12236" y="2631"/>
                    </a:cubicBezTo>
                    <a:cubicBezTo>
                      <a:pt x="12196" y="2632"/>
                      <a:pt x="12157" y="2632"/>
                      <a:pt x="12118" y="2632"/>
                    </a:cubicBezTo>
                    <a:cubicBezTo>
                      <a:pt x="10833" y="2632"/>
                      <a:pt x="9619" y="2015"/>
                      <a:pt x="8340" y="1849"/>
                    </a:cubicBezTo>
                    <a:cubicBezTo>
                      <a:pt x="8111" y="1819"/>
                      <a:pt x="7882" y="1805"/>
                      <a:pt x="7653" y="1805"/>
                    </a:cubicBezTo>
                    <a:cubicBezTo>
                      <a:pt x="5750" y="1805"/>
                      <a:pt x="3886" y="2798"/>
                      <a:pt x="2633" y="4251"/>
                    </a:cubicBezTo>
                    <a:cubicBezTo>
                      <a:pt x="1227" y="5879"/>
                      <a:pt x="515" y="8013"/>
                      <a:pt x="257" y="10149"/>
                    </a:cubicBezTo>
                    <a:cubicBezTo>
                      <a:pt x="0" y="12285"/>
                      <a:pt x="167" y="14445"/>
                      <a:pt x="335" y="16590"/>
                    </a:cubicBezTo>
                    <a:lnTo>
                      <a:pt x="28564" y="18198"/>
                    </a:lnTo>
                    <a:cubicBezTo>
                      <a:pt x="29731" y="19081"/>
                      <a:pt x="31374" y="19485"/>
                      <a:pt x="32811" y="19759"/>
                    </a:cubicBezTo>
                    <a:cubicBezTo>
                      <a:pt x="33120" y="19818"/>
                      <a:pt x="33464" y="19847"/>
                      <a:pt x="33826" y="19847"/>
                    </a:cubicBezTo>
                    <a:cubicBezTo>
                      <a:pt x="35148" y="19847"/>
                      <a:pt x="36706" y="19466"/>
                      <a:pt x="37633" y="18788"/>
                    </a:cubicBezTo>
                    <a:cubicBezTo>
                      <a:pt x="38815" y="17927"/>
                      <a:pt x="39523" y="16372"/>
                      <a:pt x="39180" y="14948"/>
                    </a:cubicBezTo>
                    <a:cubicBezTo>
                      <a:pt x="38876" y="13680"/>
                      <a:pt x="37647" y="12665"/>
                      <a:pt x="36368" y="12665"/>
                    </a:cubicBezTo>
                    <a:cubicBezTo>
                      <a:pt x="36212" y="12665"/>
                      <a:pt x="36056" y="12680"/>
                      <a:pt x="35900" y="12712"/>
                    </a:cubicBezTo>
                    <a:cubicBezTo>
                      <a:pt x="37002" y="11620"/>
                      <a:pt x="37058" y="9749"/>
                      <a:pt x="36286" y="8404"/>
                    </a:cubicBezTo>
                    <a:cubicBezTo>
                      <a:pt x="35513" y="7058"/>
                      <a:pt x="34072" y="6203"/>
                      <a:pt x="32574" y="5801"/>
                    </a:cubicBezTo>
                    <a:cubicBezTo>
                      <a:pt x="31077" y="5398"/>
                      <a:pt x="29504" y="5396"/>
                      <a:pt x="27953" y="5396"/>
                    </a:cubicBezTo>
                    <a:cubicBezTo>
                      <a:pt x="28267" y="4174"/>
                      <a:pt x="27760" y="2841"/>
                      <a:pt x="26874" y="1945"/>
                    </a:cubicBezTo>
                    <a:cubicBezTo>
                      <a:pt x="25988" y="1049"/>
                      <a:pt x="24774" y="541"/>
                      <a:pt x="23545" y="266"/>
                    </a:cubicBezTo>
                    <a:cubicBezTo>
                      <a:pt x="22754" y="88"/>
                      <a:pt x="21944" y="0"/>
                      <a:pt x="21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6"/>
              <p:cNvSpPr/>
              <p:nvPr/>
            </p:nvSpPr>
            <p:spPr>
              <a:xfrm>
                <a:off x="7665014" y="996921"/>
                <a:ext cx="974550" cy="1244971"/>
              </a:xfrm>
              <a:custGeom>
                <a:avLst/>
                <a:gdLst/>
                <a:ahLst/>
                <a:cxnLst/>
                <a:rect l="l" t="t" r="r" b="b"/>
                <a:pathLst>
                  <a:path w="43963" h="56162" extrusionOk="0">
                    <a:moveTo>
                      <a:pt x="23927" y="1"/>
                    </a:moveTo>
                    <a:cubicBezTo>
                      <a:pt x="20642" y="1"/>
                      <a:pt x="17334" y="540"/>
                      <a:pt x="14133" y="1644"/>
                    </a:cubicBezTo>
                    <a:lnTo>
                      <a:pt x="12604" y="2171"/>
                    </a:lnTo>
                    <a:lnTo>
                      <a:pt x="1649" y="42074"/>
                    </a:lnTo>
                    <a:cubicBezTo>
                      <a:pt x="1" y="48075"/>
                      <a:pt x="3590" y="54261"/>
                      <a:pt x="9616" y="55809"/>
                    </a:cubicBezTo>
                    <a:cubicBezTo>
                      <a:pt x="10546" y="56048"/>
                      <a:pt x="11478" y="56162"/>
                      <a:pt x="12396" y="56162"/>
                    </a:cubicBezTo>
                    <a:cubicBezTo>
                      <a:pt x="17329" y="56162"/>
                      <a:pt x="21836" y="52861"/>
                      <a:pt x="23154" y="47872"/>
                    </a:cubicBezTo>
                    <a:cubicBezTo>
                      <a:pt x="24026" y="44568"/>
                      <a:pt x="24736" y="41798"/>
                      <a:pt x="24736" y="41798"/>
                    </a:cubicBezTo>
                    <a:cubicBezTo>
                      <a:pt x="24736" y="41798"/>
                      <a:pt x="25345" y="41902"/>
                      <a:pt x="26293" y="41902"/>
                    </a:cubicBezTo>
                    <a:cubicBezTo>
                      <a:pt x="28912" y="41902"/>
                      <a:pt x="34119" y="41106"/>
                      <a:pt x="36214" y="35113"/>
                    </a:cubicBezTo>
                    <a:cubicBezTo>
                      <a:pt x="39066" y="26950"/>
                      <a:pt x="43962" y="7653"/>
                      <a:pt x="43962" y="7653"/>
                    </a:cubicBezTo>
                    <a:cubicBezTo>
                      <a:pt x="38367" y="2649"/>
                      <a:pt x="31207" y="1"/>
                      <a:pt x="23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6"/>
              <p:cNvSpPr/>
              <p:nvPr/>
            </p:nvSpPr>
            <p:spPr>
              <a:xfrm>
                <a:off x="8000275" y="1774136"/>
                <a:ext cx="214293" cy="194054"/>
              </a:xfrm>
              <a:custGeom>
                <a:avLst/>
                <a:gdLst/>
                <a:ahLst/>
                <a:cxnLst/>
                <a:rect l="l" t="t" r="r" b="b"/>
                <a:pathLst>
                  <a:path w="9667" h="8754" extrusionOk="0">
                    <a:moveTo>
                      <a:pt x="0" y="0"/>
                    </a:moveTo>
                    <a:cubicBezTo>
                      <a:pt x="0" y="1"/>
                      <a:pt x="547" y="6747"/>
                      <a:pt x="8972" y="8753"/>
                    </a:cubicBezTo>
                    <a:lnTo>
                      <a:pt x="9666" y="6623"/>
                    </a:lnTo>
                    <a:cubicBezTo>
                      <a:pt x="9666" y="6623"/>
                      <a:pt x="4344" y="5305"/>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6"/>
              <p:cNvSpPr/>
              <p:nvPr/>
            </p:nvSpPr>
            <p:spPr>
              <a:xfrm>
                <a:off x="7719080" y="1215537"/>
                <a:ext cx="184567" cy="206446"/>
              </a:xfrm>
              <a:custGeom>
                <a:avLst/>
                <a:gdLst/>
                <a:ahLst/>
                <a:cxnLst/>
                <a:rect l="l" t="t" r="r" b="b"/>
                <a:pathLst>
                  <a:path w="8326" h="9313" extrusionOk="0">
                    <a:moveTo>
                      <a:pt x="5067" y="1"/>
                    </a:moveTo>
                    <a:cubicBezTo>
                      <a:pt x="3728" y="1"/>
                      <a:pt x="2314" y="709"/>
                      <a:pt x="1552" y="3245"/>
                    </a:cubicBezTo>
                    <a:cubicBezTo>
                      <a:pt x="1" y="8405"/>
                      <a:pt x="4873" y="9313"/>
                      <a:pt x="5797" y="9313"/>
                    </a:cubicBezTo>
                    <a:cubicBezTo>
                      <a:pt x="5887" y="9313"/>
                      <a:pt x="5940" y="9304"/>
                      <a:pt x="5945" y="9290"/>
                    </a:cubicBezTo>
                    <a:cubicBezTo>
                      <a:pt x="6004" y="9130"/>
                      <a:pt x="8326" y="1138"/>
                      <a:pt x="8326" y="1138"/>
                    </a:cubicBezTo>
                    <a:cubicBezTo>
                      <a:pt x="8260" y="1079"/>
                      <a:pt x="6720" y="1"/>
                      <a:pt x="506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6"/>
              <p:cNvSpPr/>
              <p:nvPr/>
            </p:nvSpPr>
            <p:spPr>
              <a:xfrm>
                <a:off x="7777425" y="1254995"/>
                <a:ext cx="67544" cy="113564"/>
              </a:xfrm>
              <a:custGeom>
                <a:avLst/>
                <a:gdLst/>
                <a:ahLst/>
                <a:cxnLst/>
                <a:rect l="l" t="t" r="r" b="b"/>
                <a:pathLst>
                  <a:path w="3047" h="5123" extrusionOk="0">
                    <a:moveTo>
                      <a:pt x="2231" y="1"/>
                    </a:moveTo>
                    <a:cubicBezTo>
                      <a:pt x="1835" y="1"/>
                      <a:pt x="1413" y="257"/>
                      <a:pt x="1124" y="590"/>
                    </a:cubicBezTo>
                    <a:cubicBezTo>
                      <a:pt x="764" y="970"/>
                      <a:pt x="465" y="1482"/>
                      <a:pt x="308" y="2066"/>
                    </a:cubicBezTo>
                    <a:cubicBezTo>
                      <a:pt x="0" y="3218"/>
                      <a:pt x="264" y="4461"/>
                      <a:pt x="1012" y="4944"/>
                    </a:cubicBezTo>
                    <a:cubicBezTo>
                      <a:pt x="1227" y="5075"/>
                      <a:pt x="1443" y="5123"/>
                      <a:pt x="1627" y="5123"/>
                    </a:cubicBezTo>
                    <a:cubicBezTo>
                      <a:pt x="1757" y="5123"/>
                      <a:pt x="1872" y="5099"/>
                      <a:pt x="1959" y="5065"/>
                    </a:cubicBezTo>
                    <a:cubicBezTo>
                      <a:pt x="2176" y="4978"/>
                      <a:pt x="2244" y="4861"/>
                      <a:pt x="2228" y="4844"/>
                    </a:cubicBezTo>
                    <a:cubicBezTo>
                      <a:pt x="2225" y="4840"/>
                      <a:pt x="2220" y="4838"/>
                      <a:pt x="2212" y="4838"/>
                    </a:cubicBezTo>
                    <a:cubicBezTo>
                      <a:pt x="2174" y="4838"/>
                      <a:pt x="2078" y="4888"/>
                      <a:pt x="1919" y="4909"/>
                    </a:cubicBezTo>
                    <a:cubicBezTo>
                      <a:pt x="1884" y="4914"/>
                      <a:pt x="1845" y="4917"/>
                      <a:pt x="1804" y="4917"/>
                    </a:cubicBezTo>
                    <a:cubicBezTo>
                      <a:pt x="1624" y="4917"/>
                      <a:pt x="1390" y="4865"/>
                      <a:pt x="1177" y="4704"/>
                    </a:cubicBezTo>
                    <a:cubicBezTo>
                      <a:pt x="645" y="4304"/>
                      <a:pt x="426" y="3203"/>
                      <a:pt x="705" y="2174"/>
                    </a:cubicBezTo>
                    <a:cubicBezTo>
                      <a:pt x="836" y="1684"/>
                      <a:pt x="1077" y="1230"/>
                      <a:pt x="1406" y="844"/>
                    </a:cubicBezTo>
                    <a:cubicBezTo>
                      <a:pt x="1681" y="509"/>
                      <a:pt x="2005" y="305"/>
                      <a:pt x="2304" y="305"/>
                    </a:cubicBezTo>
                    <a:cubicBezTo>
                      <a:pt x="2328" y="305"/>
                      <a:pt x="2352" y="307"/>
                      <a:pt x="2376" y="309"/>
                    </a:cubicBezTo>
                    <a:cubicBezTo>
                      <a:pt x="2696" y="330"/>
                      <a:pt x="2855" y="576"/>
                      <a:pt x="2877" y="756"/>
                    </a:cubicBezTo>
                    <a:cubicBezTo>
                      <a:pt x="2906" y="937"/>
                      <a:pt x="2835" y="1039"/>
                      <a:pt x="2862" y="1058"/>
                    </a:cubicBezTo>
                    <a:cubicBezTo>
                      <a:pt x="2863" y="1059"/>
                      <a:pt x="2865" y="1060"/>
                      <a:pt x="2868" y="1060"/>
                    </a:cubicBezTo>
                    <a:cubicBezTo>
                      <a:pt x="2898" y="1060"/>
                      <a:pt x="3014" y="976"/>
                      <a:pt x="3037" y="752"/>
                    </a:cubicBezTo>
                    <a:cubicBezTo>
                      <a:pt x="3047" y="603"/>
                      <a:pt x="3006" y="453"/>
                      <a:pt x="2921" y="330"/>
                    </a:cubicBezTo>
                    <a:cubicBezTo>
                      <a:pt x="2818" y="178"/>
                      <a:pt x="2635" y="62"/>
                      <a:pt x="2418" y="21"/>
                    </a:cubicBezTo>
                    <a:cubicBezTo>
                      <a:pt x="2357" y="7"/>
                      <a:pt x="2294" y="1"/>
                      <a:pt x="22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6"/>
              <p:cNvSpPr/>
              <p:nvPr/>
            </p:nvSpPr>
            <p:spPr>
              <a:xfrm>
                <a:off x="8428662" y="1394695"/>
                <a:ext cx="60938" cy="52293"/>
              </a:xfrm>
              <a:custGeom>
                <a:avLst/>
                <a:gdLst/>
                <a:ahLst/>
                <a:cxnLst/>
                <a:rect l="l" t="t" r="r" b="b"/>
                <a:pathLst>
                  <a:path w="2749" h="2359" extrusionOk="0">
                    <a:moveTo>
                      <a:pt x="1364" y="1"/>
                    </a:moveTo>
                    <a:cubicBezTo>
                      <a:pt x="830" y="1"/>
                      <a:pt x="339" y="335"/>
                      <a:pt x="186" y="852"/>
                    </a:cubicBezTo>
                    <a:cubicBezTo>
                      <a:pt x="0" y="1477"/>
                      <a:pt x="381" y="2130"/>
                      <a:pt x="1038" y="2311"/>
                    </a:cubicBezTo>
                    <a:cubicBezTo>
                      <a:pt x="1154" y="2344"/>
                      <a:pt x="1271" y="2359"/>
                      <a:pt x="1385" y="2359"/>
                    </a:cubicBezTo>
                    <a:cubicBezTo>
                      <a:pt x="1920" y="2359"/>
                      <a:pt x="2410" y="2025"/>
                      <a:pt x="2562" y="1510"/>
                    </a:cubicBezTo>
                    <a:cubicBezTo>
                      <a:pt x="2749" y="884"/>
                      <a:pt x="2365" y="229"/>
                      <a:pt x="1710" y="48"/>
                    </a:cubicBezTo>
                    <a:cubicBezTo>
                      <a:pt x="1594" y="16"/>
                      <a:pt x="1478" y="1"/>
                      <a:pt x="1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6"/>
              <p:cNvSpPr/>
              <p:nvPr/>
            </p:nvSpPr>
            <p:spPr>
              <a:xfrm>
                <a:off x="8416337" y="1362330"/>
                <a:ext cx="105140" cy="48502"/>
              </a:xfrm>
              <a:custGeom>
                <a:avLst/>
                <a:gdLst/>
                <a:ahLst/>
                <a:cxnLst/>
                <a:rect l="l" t="t" r="r" b="b"/>
                <a:pathLst>
                  <a:path w="4743" h="2188" extrusionOk="0">
                    <a:moveTo>
                      <a:pt x="1664" y="1"/>
                    </a:moveTo>
                    <a:cubicBezTo>
                      <a:pt x="1309" y="1"/>
                      <a:pt x="991" y="55"/>
                      <a:pt x="742" y="134"/>
                    </a:cubicBezTo>
                    <a:cubicBezTo>
                      <a:pt x="241" y="293"/>
                      <a:pt x="1" y="519"/>
                      <a:pt x="45" y="610"/>
                    </a:cubicBezTo>
                    <a:cubicBezTo>
                      <a:pt x="69" y="667"/>
                      <a:pt x="179" y="680"/>
                      <a:pt x="353" y="680"/>
                    </a:cubicBezTo>
                    <a:cubicBezTo>
                      <a:pt x="505" y="680"/>
                      <a:pt x="706" y="670"/>
                      <a:pt x="942" y="670"/>
                    </a:cubicBezTo>
                    <a:cubicBezTo>
                      <a:pt x="1382" y="670"/>
                      <a:pt x="1941" y="706"/>
                      <a:pt x="2525" y="909"/>
                    </a:cubicBezTo>
                    <a:cubicBezTo>
                      <a:pt x="3721" y="1308"/>
                      <a:pt x="4382" y="2187"/>
                      <a:pt x="4615" y="2187"/>
                    </a:cubicBezTo>
                    <a:cubicBezTo>
                      <a:pt x="4627" y="2187"/>
                      <a:pt x="4639" y="2184"/>
                      <a:pt x="4649" y="2179"/>
                    </a:cubicBezTo>
                    <a:cubicBezTo>
                      <a:pt x="4742" y="2134"/>
                      <a:pt x="4704" y="1814"/>
                      <a:pt x="4417" y="1387"/>
                    </a:cubicBezTo>
                    <a:cubicBezTo>
                      <a:pt x="4137" y="964"/>
                      <a:pt x="3573" y="452"/>
                      <a:pt x="2790" y="186"/>
                    </a:cubicBezTo>
                    <a:cubicBezTo>
                      <a:pt x="2401" y="53"/>
                      <a:pt x="2015" y="1"/>
                      <a:pt x="16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6"/>
              <p:cNvSpPr/>
              <p:nvPr/>
            </p:nvSpPr>
            <p:spPr>
              <a:xfrm>
                <a:off x="8154206" y="1302567"/>
                <a:ext cx="60961" cy="52315"/>
              </a:xfrm>
              <a:custGeom>
                <a:avLst/>
                <a:gdLst/>
                <a:ahLst/>
                <a:cxnLst/>
                <a:rect l="l" t="t" r="r" b="b"/>
                <a:pathLst>
                  <a:path w="2750" h="2360" extrusionOk="0">
                    <a:moveTo>
                      <a:pt x="1366" y="1"/>
                    </a:moveTo>
                    <a:cubicBezTo>
                      <a:pt x="831" y="1"/>
                      <a:pt x="340" y="335"/>
                      <a:pt x="186" y="851"/>
                    </a:cubicBezTo>
                    <a:cubicBezTo>
                      <a:pt x="1" y="1477"/>
                      <a:pt x="381" y="2129"/>
                      <a:pt x="1039" y="2312"/>
                    </a:cubicBezTo>
                    <a:cubicBezTo>
                      <a:pt x="1154" y="2344"/>
                      <a:pt x="1270" y="2359"/>
                      <a:pt x="1384" y="2359"/>
                    </a:cubicBezTo>
                    <a:cubicBezTo>
                      <a:pt x="1919" y="2359"/>
                      <a:pt x="2410" y="2025"/>
                      <a:pt x="2563" y="1510"/>
                    </a:cubicBezTo>
                    <a:cubicBezTo>
                      <a:pt x="2749" y="885"/>
                      <a:pt x="2367" y="229"/>
                      <a:pt x="1710" y="47"/>
                    </a:cubicBezTo>
                    <a:cubicBezTo>
                      <a:pt x="1595" y="16"/>
                      <a:pt x="1480" y="1"/>
                      <a:pt x="1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6"/>
              <p:cNvSpPr/>
              <p:nvPr/>
            </p:nvSpPr>
            <p:spPr>
              <a:xfrm>
                <a:off x="8140152" y="1275412"/>
                <a:ext cx="105140" cy="48480"/>
              </a:xfrm>
              <a:custGeom>
                <a:avLst/>
                <a:gdLst/>
                <a:ahLst/>
                <a:cxnLst/>
                <a:rect l="l" t="t" r="r" b="b"/>
                <a:pathLst>
                  <a:path w="4743" h="2187" extrusionOk="0">
                    <a:moveTo>
                      <a:pt x="1665" y="1"/>
                    </a:moveTo>
                    <a:cubicBezTo>
                      <a:pt x="1310" y="1"/>
                      <a:pt x="990" y="55"/>
                      <a:pt x="742" y="136"/>
                    </a:cubicBezTo>
                    <a:cubicBezTo>
                      <a:pt x="239" y="292"/>
                      <a:pt x="1" y="519"/>
                      <a:pt x="45" y="610"/>
                    </a:cubicBezTo>
                    <a:cubicBezTo>
                      <a:pt x="69" y="667"/>
                      <a:pt x="179" y="680"/>
                      <a:pt x="353" y="680"/>
                    </a:cubicBezTo>
                    <a:cubicBezTo>
                      <a:pt x="505" y="680"/>
                      <a:pt x="706" y="670"/>
                      <a:pt x="941" y="670"/>
                    </a:cubicBezTo>
                    <a:cubicBezTo>
                      <a:pt x="1381" y="670"/>
                      <a:pt x="1941" y="705"/>
                      <a:pt x="2524" y="908"/>
                    </a:cubicBezTo>
                    <a:cubicBezTo>
                      <a:pt x="3720" y="1307"/>
                      <a:pt x="4382" y="2187"/>
                      <a:pt x="4615" y="2187"/>
                    </a:cubicBezTo>
                    <a:cubicBezTo>
                      <a:pt x="4627" y="2187"/>
                      <a:pt x="4638" y="2184"/>
                      <a:pt x="4649" y="2179"/>
                    </a:cubicBezTo>
                    <a:cubicBezTo>
                      <a:pt x="4742" y="2134"/>
                      <a:pt x="4703" y="1814"/>
                      <a:pt x="4416" y="1387"/>
                    </a:cubicBezTo>
                    <a:cubicBezTo>
                      <a:pt x="4135" y="964"/>
                      <a:pt x="3573" y="452"/>
                      <a:pt x="2790" y="186"/>
                    </a:cubicBezTo>
                    <a:cubicBezTo>
                      <a:pt x="2402" y="54"/>
                      <a:pt x="2016" y="1"/>
                      <a:pt x="1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6"/>
              <p:cNvSpPr/>
              <p:nvPr/>
            </p:nvSpPr>
            <p:spPr>
              <a:xfrm>
                <a:off x="8274576" y="1327860"/>
                <a:ext cx="81576" cy="254727"/>
              </a:xfrm>
              <a:custGeom>
                <a:avLst/>
                <a:gdLst/>
                <a:ahLst/>
                <a:cxnLst/>
                <a:rect l="l" t="t" r="r" b="b"/>
                <a:pathLst>
                  <a:path w="3680" h="11491" extrusionOk="0">
                    <a:moveTo>
                      <a:pt x="2968" y="1"/>
                    </a:moveTo>
                    <a:cubicBezTo>
                      <a:pt x="2968" y="1"/>
                      <a:pt x="2967" y="1"/>
                      <a:pt x="2967" y="1"/>
                    </a:cubicBezTo>
                    <a:cubicBezTo>
                      <a:pt x="2808" y="6"/>
                      <a:pt x="2803" y="3194"/>
                      <a:pt x="2953" y="7124"/>
                    </a:cubicBezTo>
                    <a:cubicBezTo>
                      <a:pt x="2998" y="8090"/>
                      <a:pt x="3041" y="9012"/>
                      <a:pt x="3082" y="9892"/>
                    </a:cubicBezTo>
                    <a:cubicBezTo>
                      <a:pt x="3113" y="10319"/>
                      <a:pt x="3131" y="10711"/>
                      <a:pt x="2976" y="10918"/>
                    </a:cubicBezTo>
                    <a:cubicBezTo>
                      <a:pt x="2907" y="11027"/>
                      <a:pt x="2778" y="11066"/>
                      <a:pt x="2621" y="11066"/>
                    </a:cubicBezTo>
                    <a:cubicBezTo>
                      <a:pt x="2491" y="11066"/>
                      <a:pt x="2341" y="11039"/>
                      <a:pt x="2191" y="11005"/>
                    </a:cubicBezTo>
                    <a:cubicBezTo>
                      <a:pt x="1115" y="10791"/>
                      <a:pt x="367" y="10667"/>
                      <a:pt x="114" y="10667"/>
                    </a:cubicBezTo>
                    <a:cubicBezTo>
                      <a:pt x="55" y="10667"/>
                      <a:pt x="23" y="10674"/>
                      <a:pt x="20" y="10688"/>
                    </a:cubicBezTo>
                    <a:cubicBezTo>
                      <a:pt x="0" y="10761"/>
                      <a:pt x="794" y="11021"/>
                      <a:pt x="2095" y="11381"/>
                    </a:cubicBezTo>
                    <a:cubicBezTo>
                      <a:pt x="2257" y="11425"/>
                      <a:pt x="2439" y="11482"/>
                      <a:pt x="2666" y="11489"/>
                    </a:cubicBezTo>
                    <a:cubicBezTo>
                      <a:pt x="2680" y="11490"/>
                      <a:pt x="2693" y="11490"/>
                      <a:pt x="2707" y="11490"/>
                    </a:cubicBezTo>
                    <a:cubicBezTo>
                      <a:pt x="2926" y="11490"/>
                      <a:pt x="3196" y="11394"/>
                      <a:pt x="3353" y="11196"/>
                    </a:cubicBezTo>
                    <a:cubicBezTo>
                      <a:pt x="3680" y="10769"/>
                      <a:pt x="3609" y="10284"/>
                      <a:pt x="3610" y="9878"/>
                    </a:cubicBezTo>
                    <a:cubicBezTo>
                      <a:pt x="3585" y="8997"/>
                      <a:pt x="3555" y="8075"/>
                      <a:pt x="3527" y="7109"/>
                    </a:cubicBezTo>
                    <a:cubicBezTo>
                      <a:pt x="3376" y="3180"/>
                      <a:pt x="3126" y="1"/>
                      <a:pt x="2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6"/>
              <p:cNvSpPr/>
              <p:nvPr/>
            </p:nvSpPr>
            <p:spPr>
              <a:xfrm>
                <a:off x="8172206" y="1556429"/>
                <a:ext cx="79493" cy="105916"/>
              </a:xfrm>
              <a:custGeom>
                <a:avLst/>
                <a:gdLst/>
                <a:ahLst/>
                <a:cxnLst/>
                <a:rect l="l" t="t" r="r" b="b"/>
                <a:pathLst>
                  <a:path w="3586" h="4778" extrusionOk="0">
                    <a:moveTo>
                      <a:pt x="620" y="0"/>
                    </a:moveTo>
                    <a:cubicBezTo>
                      <a:pt x="517" y="0"/>
                      <a:pt x="274" y="287"/>
                      <a:pt x="142" y="841"/>
                    </a:cubicBezTo>
                    <a:cubicBezTo>
                      <a:pt x="0" y="1417"/>
                      <a:pt x="40" y="2315"/>
                      <a:pt x="555" y="3149"/>
                    </a:cubicBezTo>
                    <a:cubicBezTo>
                      <a:pt x="1072" y="3983"/>
                      <a:pt x="1887" y="4473"/>
                      <a:pt x="2498" y="4655"/>
                    </a:cubicBezTo>
                    <a:cubicBezTo>
                      <a:pt x="2791" y="4745"/>
                      <a:pt x="3036" y="4777"/>
                      <a:pt x="3214" y="4777"/>
                    </a:cubicBezTo>
                    <a:cubicBezTo>
                      <a:pt x="3412" y="4777"/>
                      <a:pt x="3527" y="4736"/>
                      <a:pt x="3532" y="4688"/>
                    </a:cubicBezTo>
                    <a:cubicBezTo>
                      <a:pt x="3586" y="4493"/>
                      <a:pt x="2077" y="4158"/>
                      <a:pt x="1235" y="2792"/>
                    </a:cubicBezTo>
                    <a:cubicBezTo>
                      <a:pt x="391" y="1429"/>
                      <a:pt x="848" y="60"/>
                      <a:pt x="638" y="4"/>
                    </a:cubicBezTo>
                    <a:cubicBezTo>
                      <a:pt x="633" y="1"/>
                      <a:pt x="627" y="0"/>
                      <a:pt x="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6"/>
              <p:cNvSpPr/>
              <p:nvPr/>
            </p:nvSpPr>
            <p:spPr>
              <a:xfrm>
                <a:off x="8431189" y="1308907"/>
                <a:ext cx="97648" cy="50143"/>
              </a:xfrm>
              <a:custGeom>
                <a:avLst/>
                <a:gdLst/>
                <a:ahLst/>
                <a:cxnLst/>
                <a:rect l="l" t="t" r="r" b="b"/>
                <a:pathLst>
                  <a:path w="4405" h="2262" extrusionOk="0">
                    <a:moveTo>
                      <a:pt x="1440" y="0"/>
                    </a:moveTo>
                    <a:cubicBezTo>
                      <a:pt x="1166" y="0"/>
                      <a:pt x="917" y="36"/>
                      <a:pt x="713" y="98"/>
                    </a:cubicBezTo>
                    <a:cubicBezTo>
                      <a:pt x="236" y="238"/>
                      <a:pt x="1" y="479"/>
                      <a:pt x="41" y="654"/>
                    </a:cubicBezTo>
                    <a:cubicBezTo>
                      <a:pt x="144" y="1022"/>
                      <a:pt x="1109" y="1076"/>
                      <a:pt x="2136" y="1476"/>
                    </a:cubicBezTo>
                    <a:cubicBezTo>
                      <a:pt x="3022" y="1787"/>
                      <a:pt x="3711" y="2261"/>
                      <a:pt x="4091" y="2261"/>
                    </a:cubicBezTo>
                    <a:cubicBezTo>
                      <a:pt x="4156" y="2261"/>
                      <a:pt x="4212" y="2247"/>
                      <a:pt x="4259" y="2216"/>
                    </a:cubicBezTo>
                    <a:cubicBezTo>
                      <a:pt x="4404" y="2110"/>
                      <a:pt x="4382" y="1775"/>
                      <a:pt x="4112" y="1356"/>
                    </a:cubicBezTo>
                    <a:cubicBezTo>
                      <a:pt x="3847" y="942"/>
                      <a:pt x="3314" y="473"/>
                      <a:pt x="2604" y="210"/>
                    </a:cubicBezTo>
                    <a:cubicBezTo>
                      <a:pt x="2201" y="62"/>
                      <a:pt x="1799" y="0"/>
                      <a:pt x="14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6"/>
              <p:cNvSpPr/>
              <p:nvPr/>
            </p:nvSpPr>
            <p:spPr>
              <a:xfrm>
                <a:off x="8132039" y="1150875"/>
                <a:ext cx="113276" cy="60451"/>
              </a:xfrm>
              <a:custGeom>
                <a:avLst/>
                <a:gdLst/>
                <a:ahLst/>
                <a:cxnLst/>
                <a:rect l="l" t="t" r="r" b="b"/>
                <a:pathLst>
                  <a:path w="5110" h="2727" extrusionOk="0">
                    <a:moveTo>
                      <a:pt x="1812" y="1"/>
                    </a:moveTo>
                    <a:cubicBezTo>
                      <a:pt x="1425" y="1"/>
                      <a:pt x="1075" y="66"/>
                      <a:pt x="803" y="172"/>
                    </a:cubicBezTo>
                    <a:cubicBezTo>
                      <a:pt x="242" y="384"/>
                      <a:pt x="0" y="705"/>
                      <a:pt x="74" y="895"/>
                    </a:cubicBezTo>
                    <a:cubicBezTo>
                      <a:pt x="149" y="1102"/>
                      <a:pt x="490" y="1170"/>
                      <a:pt x="931" y="1258"/>
                    </a:cubicBezTo>
                    <a:cubicBezTo>
                      <a:pt x="1378" y="1341"/>
                      <a:pt x="1937" y="1459"/>
                      <a:pt x="2532" y="1678"/>
                    </a:cubicBezTo>
                    <a:cubicBezTo>
                      <a:pt x="3124" y="1902"/>
                      <a:pt x="3626" y="2178"/>
                      <a:pt x="4018" y="2407"/>
                    </a:cubicBezTo>
                    <a:cubicBezTo>
                      <a:pt x="4327" y="2583"/>
                      <a:pt x="4580" y="2727"/>
                      <a:pt x="4768" y="2727"/>
                    </a:cubicBezTo>
                    <a:cubicBezTo>
                      <a:pt x="4818" y="2727"/>
                      <a:pt x="4863" y="2716"/>
                      <a:pt x="4904" y="2694"/>
                    </a:cubicBezTo>
                    <a:cubicBezTo>
                      <a:pt x="5084" y="2599"/>
                      <a:pt x="5110" y="2198"/>
                      <a:pt x="4825" y="1670"/>
                    </a:cubicBezTo>
                    <a:cubicBezTo>
                      <a:pt x="4549" y="1148"/>
                      <a:pt x="3928" y="546"/>
                      <a:pt x="3073" y="229"/>
                    </a:cubicBezTo>
                    <a:cubicBezTo>
                      <a:pt x="2641" y="68"/>
                      <a:pt x="2207" y="1"/>
                      <a:pt x="1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6"/>
              <p:cNvSpPr/>
              <p:nvPr/>
            </p:nvSpPr>
            <p:spPr>
              <a:xfrm>
                <a:off x="7826172" y="955801"/>
                <a:ext cx="847597" cy="343197"/>
              </a:xfrm>
              <a:custGeom>
                <a:avLst/>
                <a:gdLst/>
                <a:ahLst/>
                <a:cxnLst/>
                <a:rect l="l" t="t" r="r" b="b"/>
                <a:pathLst>
                  <a:path w="38236" h="15482" extrusionOk="0">
                    <a:moveTo>
                      <a:pt x="13837" y="1"/>
                    </a:moveTo>
                    <a:lnTo>
                      <a:pt x="4936" y="2096"/>
                    </a:lnTo>
                    <a:cubicBezTo>
                      <a:pt x="4936" y="2096"/>
                      <a:pt x="0" y="14355"/>
                      <a:pt x="3209" y="15392"/>
                    </a:cubicBezTo>
                    <a:cubicBezTo>
                      <a:pt x="3398" y="15453"/>
                      <a:pt x="3582" y="15482"/>
                      <a:pt x="3759" y="15482"/>
                    </a:cubicBezTo>
                    <a:cubicBezTo>
                      <a:pt x="6600" y="15482"/>
                      <a:pt x="8000" y="8148"/>
                      <a:pt x="8000" y="8148"/>
                    </a:cubicBezTo>
                    <a:cubicBezTo>
                      <a:pt x="12425" y="7830"/>
                      <a:pt x="13629" y="3576"/>
                      <a:pt x="14893" y="2979"/>
                    </a:cubicBezTo>
                    <a:cubicBezTo>
                      <a:pt x="15037" y="2911"/>
                      <a:pt x="15225" y="2879"/>
                      <a:pt x="15450" y="2879"/>
                    </a:cubicBezTo>
                    <a:cubicBezTo>
                      <a:pt x="17202" y="2879"/>
                      <a:pt x="21219" y="4853"/>
                      <a:pt x="24503" y="7542"/>
                    </a:cubicBezTo>
                    <a:cubicBezTo>
                      <a:pt x="30144" y="12160"/>
                      <a:pt x="36241" y="12163"/>
                      <a:pt x="36255" y="12163"/>
                    </a:cubicBezTo>
                    <a:cubicBezTo>
                      <a:pt x="36255" y="12163"/>
                      <a:pt x="36255" y="12163"/>
                      <a:pt x="36255" y="12163"/>
                    </a:cubicBezTo>
                    <a:lnTo>
                      <a:pt x="38235" y="6262"/>
                    </a:lnTo>
                    <a:lnTo>
                      <a:pt x="31149" y="2192"/>
                    </a:lnTo>
                    <a:lnTo>
                      <a:pt x="22957" y="333"/>
                    </a:lnTo>
                    <a:lnTo>
                      <a:pt x="13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6"/>
              <p:cNvSpPr/>
              <p:nvPr/>
            </p:nvSpPr>
            <p:spPr>
              <a:xfrm>
                <a:off x="7116302" y="3597679"/>
                <a:ext cx="652323" cy="483917"/>
              </a:xfrm>
              <a:custGeom>
                <a:avLst/>
                <a:gdLst/>
                <a:ahLst/>
                <a:cxnLst/>
                <a:rect l="l" t="t" r="r" b="b"/>
                <a:pathLst>
                  <a:path w="29427" h="21830" extrusionOk="0">
                    <a:moveTo>
                      <a:pt x="9919" y="0"/>
                    </a:moveTo>
                    <a:cubicBezTo>
                      <a:pt x="9354" y="0"/>
                      <a:pt x="8833" y="374"/>
                      <a:pt x="8835" y="995"/>
                    </a:cubicBezTo>
                    <a:cubicBezTo>
                      <a:pt x="8839" y="2031"/>
                      <a:pt x="10664" y="4651"/>
                      <a:pt x="13919" y="6502"/>
                    </a:cubicBezTo>
                    <a:cubicBezTo>
                      <a:pt x="17172" y="8352"/>
                      <a:pt x="11420" y="9249"/>
                      <a:pt x="9331" y="9613"/>
                    </a:cubicBezTo>
                    <a:cubicBezTo>
                      <a:pt x="7242" y="9976"/>
                      <a:pt x="837" y="11404"/>
                      <a:pt x="458" y="12131"/>
                    </a:cubicBezTo>
                    <a:cubicBezTo>
                      <a:pt x="1" y="13004"/>
                      <a:pt x="634" y="13709"/>
                      <a:pt x="2020" y="13709"/>
                    </a:cubicBezTo>
                    <a:cubicBezTo>
                      <a:pt x="2325" y="13709"/>
                      <a:pt x="2667" y="13675"/>
                      <a:pt x="3043" y="13601"/>
                    </a:cubicBezTo>
                    <a:cubicBezTo>
                      <a:pt x="4355" y="13340"/>
                      <a:pt x="7304" y="12933"/>
                      <a:pt x="9375" y="12933"/>
                    </a:cubicBezTo>
                    <a:cubicBezTo>
                      <a:pt x="10622" y="12933"/>
                      <a:pt x="11550" y="13081"/>
                      <a:pt x="11613" y="13496"/>
                    </a:cubicBezTo>
                    <a:cubicBezTo>
                      <a:pt x="11613" y="13496"/>
                      <a:pt x="11606" y="13507"/>
                      <a:pt x="11594" y="13527"/>
                    </a:cubicBezTo>
                    <a:cubicBezTo>
                      <a:pt x="10546" y="15150"/>
                      <a:pt x="10665" y="17273"/>
                      <a:pt x="11869" y="18787"/>
                    </a:cubicBezTo>
                    <a:cubicBezTo>
                      <a:pt x="12952" y="20148"/>
                      <a:pt x="14544" y="21830"/>
                      <a:pt x="15798" y="21830"/>
                    </a:cubicBezTo>
                    <a:cubicBezTo>
                      <a:pt x="15890" y="21830"/>
                      <a:pt x="15981" y="21821"/>
                      <a:pt x="16069" y="21802"/>
                    </a:cubicBezTo>
                    <a:cubicBezTo>
                      <a:pt x="18496" y="21278"/>
                      <a:pt x="23419" y="19177"/>
                      <a:pt x="23419" y="19177"/>
                    </a:cubicBezTo>
                    <a:lnTo>
                      <a:pt x="29427" y="16284"/>
                    </a:lnTo>
                    <a:lnTo>
                      <a:pt x="26126" y="6525"/>
                    </a:lnTo>
                    <a:lnTo>
                      <a:pt x="18870" y="4844"/>
                    </a:lnTo>
                    <a:cubicBezTo>
                      <a:pt x="18192" y="4693"/>
                      <a:pt x="17441" y="4512"/>
                      <a:pt x="16601" y="4278"/>
                    </a:cubicBezTo>
                    <a:cubicBezTo>
                      <a:pt x="15620" y="4003"/>
                      <a:pt x="14692" y="3566"/>
                      <a:pt x="13854" y="2986"/>
                    </a:cubicBezTo>
                    <a:cubicBezTo>
                      <a:pt x="12838" y="2285"/>
                      <a:pt x="11527" y="1300"/>
                      <a:pt x="10972" y="543"/>
                    </a:cubicBezTo>
                    <a:cubicBezTo>
                      <a:pt x="10698" y="168"/>
                      <a:pt x="10298" y="0"/>
                      <a:pt x="9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6"/>
              <p:cNvSpPr/>
              <p:nvPr/>
            </p:nvSpPr>
            <p:spPr>
              <a:xfrm>
                <a:off x="7627307" y="2537296"/>
                <a:ext cx="1417944" cy="1526631"/>
              </a:xfrm>
              <a:custGeom>
                <a:avLst/>
                <a:gdLst/>
                <a:ahLst/>
                <a:cxnLst/>
                <a:rect l="l" t="t" r="r" b="b"/>
                <a:pathLst>
                  <a:path w="63965" h="68868" extrusionOk="0">
                    <a:moveTo>
                      <a:pt x="50176" y="0"/>
                    </a:moveTo>
                    <a:lnTo>
                      <a:pt x="26899" y="5779"/>
                    </a:lnTo>
                    <a:lnTo>
                      <a:pt x="39673" y="36629"/>
                    </a:lnTo>
                    <a:lnTo>
                      <a:pt x="0" y="49833"/>
                    </a:lnTo>
                    <a:lnTo>
                      <a:pt x="5630" y="68867"/>
                    </a:lnTo>
                    <a:lnTo>
                      <a:pt x="49344" y="55584"/>
                    </a:lnTo>
                    <a:cubicBezTo>
                      <a:pt x="58750" y="52725"/>
                      <a:pt x="63965" y="42688"/>
                      <a:pt x="60894" y="33349"/>
                    </a:cubicBezTo>
                    <a:lnTo>
                      <a:pt x="50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6"/>
              <p:cNvSpPr/>
              <p:nvPr/>
            </p:nvSpPr>
            <p:spPr>
              <a:xfrm>
                <a:off x="7623538" y="2805811"/>
                <a:ext cx="1119437" cy="1256254"/>
              </a:xfrm>
              <a:custGeom>
                <a:avLst/>
                <a:gdLst/>
                <a:ahLst/>
                <a:cxnLst/>
                <a:rect l="l" t="t" r="r" b="b"/>
                <a:pathLst>
                  <a:path w="50499" h="56671" extrusionOk="0">
                    <a:moveTo>
                      <a:pt x="29694" y="1"/>
                    </a:moveTo>
                    <a:cubicBezTo>
                      <a:pt x="29694" y="1"/>
                      <a:pt x="29745" y="154"/>
                      <a:pt x="29861" y="447"/>
                    </a:cubicBezTo>
                    <a:cubicBezTo>
                      <a:pt x="29982" y="746"/>
                      <a:pt x="30154" y="1177"/>
                      <a:pt x="30379" y="1738"/>
                    </a:cubicBezTo>
                    <a:lnTo>
                      <a:pt x="32389" y="6669"/>
                    </a:lnTo>
                    <a:lnTo>
                      <a:pt x="39702" y="24450"/>
                    </a:lnTo>
                    <a:lnTo>
                      <a:pt x="1227" y="37226"/>
                    </a:lnTo>
                    <a:lnTo>
                      <a:pt x="128" y="37593"/>
                    </a:lnTo>
                    <a:lnTo>
                      <a:pt x="0" y="37635"/>
                    </a:lnTo>
                    <a:lnTo>
                      <a:pt x="43" y="37762"/>
                    </a:lnTo>
                    <a:cubicBezTo>
                      <a:pt x="2225" y="44334"/>
                      <a:pt x="4113" y="50736"/>
                      <a:pt x="6060" y="56553"/>
                    </a:cubicBezTo>
                    <a:lnTo>
                      <a:pt x="6100" y="56671"/>
                    </a:lnTo>
                    <a:lnTo>
                      <a:pt x="6218" y="56635"/>
                    </a:lnTo>
                    <a:lnTo>
                      <a:pt x="38037" y="46982"/>
                    </a:lnTo>
                    <a:lnTo>
                      <a:pt x="47214" y="44175"/>
                    </a:lnTo>
                    <a:lnTo>
                      <a:pt x="49659" y="43414"/>
                    </a:lnTo>
                    <a:lnTo>
                      <a:pt x="50288" y="43214"/>
                    </a:lnTo>
                    <a:cubicBezTo>
                      <a:pt x="50429" y="43168"/>
                      <a:pt x="50499" y="43138"/>
                      <a:pt x="50499" y="43138"/>
                    </a:cubicBezTo>
                    <a:lnTo>
                      <a:pt x="50499" y="43138"/>
                    </a:lnTo>
                    <a:cubicBezTo>
                      <a:pt x="50499" y="43138"/>
                      <a:pt x="50424" y="43153"/>
                      <a:pt x="50283" y="43193"/>
                    </a:cubicBezTo>
                    <a:lnTo>
                      <a:pt x="49648" y="43373"/>
                    </a:lnTo>
                    <a:lnTo>
                      <a:pt x="47191" y="44093"/>
                    </a:lnTo>
                    <a:lnTo>
                      <a:pt x="37992" y="46830"/>
                    </a:lnTo>
                    <a:lnTo>
                      <a:pt x="6266" y="56355"/>
                    </a:lnTo>
                    <a:lnTo>
                      <a:pt x="6266" y="56355"/>
                    </a:lnTo>
                    <a:cubicBezTo>
                      <a:pt x="4354" y="50609"/>
                      <a:pt x="2493" y="44294"/>
                      <a:pt x="341" y="37805"/>
                    </a:cubicBezTo>
                    <a:lnTo>
                      <a:pt x="341" y="37805"/>
                    </a:lnTo>
                    <a:lnTo>
                      <a:pt x="1313" y="37482"/>
                    </a:lnTo>
                    <a:lnTo>
                      <a:pt x="39879" y="24618"/>
                    </a:lnTo>
                    <a:lnTo>
                      <a:pt x="39988" y="24582"/>
                    </a:lnTo>
                    <a:lnTo>
                      <a:pt x="39943" y="24475"/>
                    </a:lnTo>
                    <a:cubicBezTo>
                      <a:pt x="36828" y="17006"/>
                      <a:pt x="34277" y="10886"/>
                      <a:pt x="32501" y="6624"/>
                    </a:cubicBezTo>
                    <a:lnTo>
                      <a:pt x="30437" y="1715"/>
                    </a:lnTo>
                    <a:cubicBezTo>
                      <a:pt x="30200" y="1159"/>
                      <a:pt x="30018" y="732"/>
                      <a:pt x="29890" y="435"/>
                    </a:cubicBezTo>
                    <a:cubicBezTo>
                      <a:pt x="29766" y="146"/>
                      <a:pt x="29694" y="1"/>
                      <a:pt x="29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6"/>
              <p:cNvSpPr/>
              <p:nvPr/>
            </p:nvSpPr>
            <p:spPr>
              <a:xfrm>
                <a:off x="8500839" y="3349403"/>
                <a:ext cx="185498" cy="123030"/>
              </a:xfrm>
              <a:custGeom>
                <a:avLst/>
                <a:gdLst/>
                <a:ahLst/>
                <a:cxnLst/>
                <a:rect l="l" t="t" r="r" b="b"/>
                <a:pathLst>
                  <a:path w="8368" h="5550" extrusionOk="0">
                    <a:moveTo>
                      <a:pt x="92" y="0"/>
                    </a:moveTo>
                    <a:cubicBezTo>
                      <a:pt x="36" y="0"/>
                      <a:pt x="7" y="4"/>
                      <a:pt x="6" y="12"/>
                    </a:cubicBezTo>
                    <a:cubicBezTo>
                      <a:pt x="1" y="59"/>
                      <a:pt x="579" y="131"/>
                      <a:pt x="1476" y="388"/>
                    </a:cubicBezTo>
                    <a:cubicBezTo>
                      <a:pt x="2371" y="640"/>
                      <a:pt x="3576" y="1121"/>
                      <a:pt x="4762" y="1903"/>
                    </a:cubicBezTo>
                    <a:cubicBezTo>
                      <a:pt x="5943" y="2691"/>
                      <a:pt x="6854" y="3614"/>
                      <a:pt x="7435" y="4341"/>
                    </a:cubicBezTo>
                    <a:cubicBezTo>
                      <a:pt x="8006" y="5050"/>
                      <a:pt x="8298" y="5549"/>
                      <a:pt x="8348" y="5549"/>
                    </a:cubicBezTo>
                    <a:cubicBezTo>
                      <a:pt x="8349" y="5549"/>
                      <a:pt x="8350" y="5549"/>
                      <a:pt x="8351" y="5549"/>
                    </a:cubicBezTo>
                    <a:cubicBezTo>
                      <a:pt x="8368" y="5540"/>
                      <a:pt x="8308" y="5406"/>
                      <a:pt x="8186" y="5171"/>
                    </a:cubicBezTo>
                    <a:cubicBezTo>
                      <a:pt x="8068" y="4934"/>
                      <a:pt x="7863" y="4609"/>
                      <a:pt x="7586" y="4224"/>
                    </a:cubicBezTo>
                    <a:cubicBezTo>
                      <a:pt x="7034" y="3456"/>
                      <a:pt x="6121" y="2485"/>
                      <a:pt x="4909" y="1679"/>
                    </a:cubicBezTo>
                    <a:cubicBezTo>
                      <a:pt x="3695" y="876"/>
                      <a:pt x="2447" y="413"/>
                      <a:pt x="1523" y="204"/>
                    </a:cubicBezTo>
                    <a:cubicBezTo>
                      <a:pt x="1062" y="97"/>
                      <a:pt x="682" y="35"/>
                      <a:pt x="419" y="19"/>
                    </a:cubicBezTo>
                    <a:cubicBezTo>
                      <a:pt x="272" y="6"/>
                      <a:pt x="161"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6"/>
              <p:cNvSpPr/>
              <p:nvPr/>
            </p:nvSpPr>
            <p:spPr>
              <a:xfrm>
                <a:off x="8448081" y="2576090"/>
                <a:ext cx="5963" cy="125224"/>
              </a:xfrm>
              <a:custGeom>
                <a:avLst/>
                <a:gdLst/>
                <a:ahLst/>
                <a:cxnLst/>
                <a:rect l="l" t="t" r="r" b="b"/>
                <a:pathLst>
                  <a:path w="269" h="5649" extrusionOk="0">
                    <a:moveTo>
                      <a:pt x="134" y="1"/>
                    </a:moveTo>
                    <a:cubicBezTo>
                      <a:pt x="61" y="1"/>
                      <a:pt x="0" y="1266"/>
                      <a:pt x="0" y="2825"/>
                    </a:cubicBezTo>
                    <a:cubicBezTo>
                      <a:pt x="0" y="4385"/>
                      <a:pt x="61" y="5649"/>
                      <a:pt x="134" y="5649"/>
                    </a:cubicBezTo>
                    <a:cubicBezTo>
                      <a:pt x="209" y="5649"/>
                      <a:pt x="269" y="4385"/>
                      <a:pt x="269" y="2825"/>
                    </a:cubicBezTo>
                    <a:cubicBezTo>
                      <a:pt x="269" y="1265"/>
                      <a:pt x="209"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6"/>
              <p:cNvSpPr/>
              <p:nvPr/>
            </p:nvSpPr>
            <p:spPr>
              <a:xfrm>
                <a:off x="8607709" y="2589612"/>
                <a:ext cx="39569" cy="121700"/>
              </a:xfrm>
              <a:custGeom>
                <a:avLst/>
                <a:gdLst/>
                <a:ahLst/>
                <a:cxnLst/>
                <a:rect l="l" t="t" r="r" b="b"/>
                <a:pathLst>
                  <a:path w="1785" h="5490" extrusionOk="0">
                    <a:moveTo>
                      <a:pt x="75" y="0"/>
                    </a:moveTo>
                    <a:cubicBezTo>
                      <a:pt x="74" y="0"/>
                      <a:pt x="74" y="0"/>
                      <a:pt x="73" y="0"/>
                    </a:cubicBezTo>
                    <a:cubicBezTo>
                      <a:pt x="1" y="22"/>
                      <a:pt x="311" y="1267"/>
                      <a:pt x="764" y="2783"/>
                    </a:cubicBezTo>
                    <a:cubicBezTo>
                      <a:pt x="1214" y="4287"/>
                      <a:pt x="1635" y="5489"/>
                      <a:pt x="1711" y="5489"/>
                    </a:cubicBezTo>
                    <a:cubicBezTo>
                      <a:pt x="1711" y="5489"/>
                      <a:pt x="1712" y="5489"/>
                      <a:pt x="1713" y="5489"/>
                    </a:cubicBezTo>
                    <a:cubicBezTo>
                      <a:pt x="1785" y="5467"/>
                      <a:pt x="1475" y="4222"/>
                      <a:pt x="1022" y="2706"/>
                    </a:cubicBezTo>
                    <a:cubicBezTo>
                      <a:pt x="572" y="1203"/>
                      <a:pt x="151" y="0"/>
                      <a:pt x="7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6"/>
              <p:cNvSpPr/>
              <p:nvPr/>
            </p:nvSpPr>
            <p:spPr>
              <a:xfrm>
                <a:off x="8411039" y="2853494"/>
                <a:ext cx="114118" cy="33961"/>
              </a:xfrm>
              <a:custGeom>
                <a:avLst/>
                <a:gdLst/>
                <a:ahLst/>
                <a:cxnLst/>
                <a:rect l="l" t="t" r="r" b="b"/>
                <a:pathLst>
                  <a:path w="5148" h="1532" extrusionOk="0">
                    <a:moveTo>
                      <a:pt x="54" y="1"/>
                    </a:moveTo>
                    <a:cubicBezTo>
                      <a:pt x="43" y="1"/>
                      <a:pt x="36" y="3"/>
                      <a:pt x="34" y="8"/>
                    </a:cubicBezTo>
                    <a:cubicBezTo>
                      <a:pt x="1" y="65"/>
                      <a:pt x="1046" y="693"/>
                      <a:pt x="2483" y="1111"/>
                    </a:cubicBezTo>
                    <a:cubicBezTo>
                      <a:pt x="3566" y="1432"/>
                      <a:pt x="4527" y="1532"/>
                      <a:pt x="4933" y="1532"/>
                    </a:cubicBezTo>
                    <a:cubicBezTo>
                      <a:pt x="5064" y="1532"/>
                      <a:pt x="5138" y="1521"/>
                      <a:pt x="5138" y="1504"/>
                    </a:cubicBezTo>
                    <a:cubicBezTo>
                      <a:pt x="5147" y="1425"/>
                      <a:pt x="3963" y="1269"/>
                      <a:pt x="2559" y="852"/>
                    </a:cubicBezTo>
                    <a:cubicBezTo>
                      <a:pt x="1242" y="470"/>
                      <a:pt x="211" y="1"/>
                      <a:pt x="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6"/>
              <p:cNvSpPr/>
              <p:nvPr/>
            </p:nvSpPr>
            <p:spPr>
              <a:xfrm>
                <a:off x="8743418" y="2864999"/>
                <a:ext cx="23764" cy="118552"/>
              </a:xfrm>
              <a:custGeom>
                <a:avLst/>
                <a:gdLst/>
                <a:ahLst/>
                <a:cxnLst/>
                <a:rect l="l" t="t" r="r" b="b"/>
                <a:pathLst>
                  <a:path w="1072" h="5348" extrusionOk="0">
                    <a:moveTo>
                      <a:pt x="997" y="0"/>
                    </a:moveTo>
                    <a:cubicBezTo>
                      <a:pt x="922" y="0"/>
                      <a:pt x="658" y="1182"/>
                      <a:pt x="403" y="2651"/>
                    </a:cubicBezTo>
                    <a:cubicBezTo>
                      <a:pt x="148" y="4129"/>
                      <a:pt x="0" y="5335"/>
                      <a:pt x="74" y="5348"/>
                    </a:cubicBezTo>
                    <a:cubicBezTo>
                      <a:pt x="74" y="5348"/>
                      <a:pt x="75" y="5348"/>
                      <a:pt x="75" y="5348"/>
                    </a:cubicBezTo>
                    <a:cubicBezTo>
                      <a:pt x="150" y="5348"/>
                      <a:pt x="413" y="4167"/>
                      <a:pt x="668" y="2697"/>
                    </a:cubicBezTo>
                    <a:cubicBezTo>
                      <a:pt x="924" y="1220"/>
                      <a:pt x="1072" y="12"/>
                      <a:pt x="998" y="0"/>
                    </a:cubicBezTo>
                    <a:cubicBezTo>
                      <a:pt x="998" y="0"/>
                      <a:pt x="998" y="0"/>
                      <a:pt x="9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6"/>
              <p:cNvSpPr/>
              <p:nvPr/>
            </p:nvSpPr>
            <p:spPr>
              <a:xfrm>
                <a:off x="8613450" y="3028595"/>
                <a:ext cx="54377" cy="112434"/>
              </a:xfrm>
              <a:custGeom>
                <a:avLst/>
                <a:gdLst/>
                <a:ahLst/>
                <a:cxnLst/>
                <a:rect l="l" t="t" r="r" b="b"/>
                <a:pathLst>
                  <a:path w="2453" h="5072" extrusionOk="0">
                    <a:moveTo>
                      <a:pt x="72" y="0"/>
                    </a:moveTo>
                    <a:cubicBezTo>
                      <a:pt x="71" y="0"/>
                      <a:pt x="70" y="1"/>
                      <a:pt x="69" y="1"/>
                    </a:cubicBezTo>
                    <a:cubicBezTo>
                      <a:pt x="0" y="33"/>
                      <a:pt x="465" y="1192"/>
                      <a:pt x="1104" y="2592"/>
                    </a:cubicBezTo>
                    <a:cubicBezTo>
                      <a:pt x="1736" y="3973"/>
                      <a:pt x="2303" y="5071"/>
                      <a:pt x="2382" y="5071"/>
                    </a:cubicBezTo>
                    <a:cubicBezTo>
                      <a:pt x="2383" y="5071"/>
                      <a:pt x="2384" y="5071"/>
                      <a:pt x="2385" y="5070"/>
                    </a:cubicBezTo>
                    <a:cubicBezTo>
                      <a:pt x="2453" y="5040"/>
                      <a:pt x="1989" y="3880"/>
                      <a:pt x="1348" y="2480"/>
                    </a:cubicBezTo>
                    <a:cubicBezTo>
                      <a:pt x="718" y="1099"/>
                      <a:pt x="151" y="0"/>
                      <a:pt x="7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6"/>
              <p:cNvSpPr/>
              <p:nvPr/>
            </p:nvSpPr>
            <p:spPr>
              <a:xfrm>
                <a:off x="8527418" y="3227504"/>
                <a:ext cx="107379" cy="51672"/>
              </a:xfrm>
              <a:custGeom>
                <a:avLst/>
                <a:gdLst/>
                <a:ahLst/>
                <a:cxnLst/>
                <a:rect l="l" t="t" r="r" b="b"/>
                <a:pathLst>
                  <a:path w="4844" h="2331" extrusionOk="0">
                    <a:moveTo>
                      <a:pt x="52" y="1"/>
                    </a:moveTo>
                    <a:cubicBezTo>
                      <a:pt x="41" y="1"/>
                      <a:pt x="34" y="3"/>
                      <a:pt x="32" y="7"/>
                    </a:cubicBezTo>
                    <a:cubicBezTo>
                      <a:pt x="0" y="74"/>
                      <a:pt x="1043" y="647"/>
                      <a:pt x="2363" y="1287"/>
                    </a:cubicBezTo>
                    <a:cubicBezTo>
                      <a:pt x="3597" y="1886"/>
                      <a:pt x="4637" y="2331"/>
                      <a:pt x="4792" y="2331"/>
                    </a:cubicBezTo>
                    <a:cubicBezTo>
                      <a:pt x="4803" y="2331"/>
                      <a:pt x="4809" y="2329"/>
                      <a:pt x="4811" y="2324"/>
                    </a:cubicBezTo>
                    <a:cubicBezTo>
                      <a:pt x="4843" y="2258"/>
                      <a:pt x="3800" y="1684"/>
                      <a:pt x="2480" y="1045"/>
                    </a:cubicBezTo>
                    <a:cubicBezTo>
                      <a:pt x="1245" y="447"/>
                      <a:pt x="206" y="1"/>
                      <a:pt x="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6"/>
              <p:cNvSpPr/>
              <p:nvPr/>
            </p:nvSpPr>
            <p:spPr>
              <a:xfrm>
                <a:off x="8835414" y="3242289"/>
                <a:ext cx="47727" cy="104475"/>
              </a:xfrm>
              <a:custGeom>
                <a:avLst/>
                <a:gdLst/>
                <a:ahLst/>
                <a:cxnLst/>
                <a:rect l="l" t="t" r="r" b="b"/>
                <a:pathLst>
                  <a:path w="2153" h="4713" extrusionOk="0">
                    <a:moveTo>
                      <a:pt x="2080" y="0"/>
                    </a:moveTo>
                    <a:cubicBezTo>
                      <a:pt x="2001" y="0"/>
                      <a:pt x="1403" y="974"/>
                      <a:pt x="854" y="2262"/>
                    </a:cubicBezTo>
                    <a:cubicBezTo>
                      <a:pt x="292" y="3571"/>
                      <a:pt x="1" y="4691"/>
                      <a:pt x="69" y="4712"/>
                    </a:cubicBezTo>
                    <a:cubicBezTo>
                      <a:pt x="69" y="4712"/>
                      <a:pt x="70" y="4712"/>
                      <a:pt x="71" y="4712"/>
                    </a:cubicBezTo>
                    <a:cubicBezTo>
                      <a:pt x="151" y="4712"/>
                      <a:pt x="552" y="3649"/>
                      <a:pt x="1101" y="2367"/>
                    </a:cubicBezTo>
                    <a:cubicBezTo>
                      <a:pt x="1654" y="1070"/>
                      <a:pt x="2152" y="37"/>
                      <a:pt x="2084" y="1"/>
                    </a:cubicBezTo>
                    <a:cubicBezTo>
                      <a:pt x="2083" y="0"/>
                      <a:pt x="2082" y="0"/>
                      <a:pt x="20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6"/>
              <p:cNvSpPr/>
              <p:nvPr/>
            </p:nvSpPr>
            <p:spPr>
              <a:xfrm>
                <a:off x="8798416" y="3446097"/>
                <a:ext cx="15983" cy="128438"/>
              </a:xfrm>
              <a:custGeom>
                <a:avLst/>
                <a:gdLst/>
                <a:ahLst/>
                <a:cxnLst/>
                <a:rect l="l" t="t" r="r" b="b"/>
                <a:pathLst>
                  <a:path w="721" h="5794" extrusionOk="0">
                    <a:moveTo>
                      <a:pt x="75" y="1"/>
                    </a:moveTo>
                    <a:cubicBezTo>
                      <a:pt x="75" y="1"/>
                      <a:pt x="75" y="1"/>
                      <a:pt x="75" y="1"/>
                    </a:cubicBezTo>
                    <a:cubicBezTo>
                      <a:pt x="0" y="7"/>
                      <a:pt x="70" y="1311"/>
                      <a:pt x="227" y="2910"/>
                    </a:cubicBezTo>
                    <a:cubicBezTo>
                      <a:pt x="384" y="4505"/>
                      <a:pt x="571" y="5793"/>
                      <a:pt x="646" y="5793"/>
                    </a:cubicBezTo>
                    <a:cubicBezTo>
                      <a:pt x="647" y="5793"/>
                      <a:pt x="647" y="5793"/>
                      <a:pt x="647" y="5793"/>
                    </a:cubicBezTo>
                    <a:cubicBezTo>
                      <a:pt x="720" y="5787"/>
                      <a:pt x="652" y="4484"/>
                      <a:pt x="494" y="2884"/>
                    </a:cubicBezTo>
                    <a:cubicBezTo>
                      <a:pt x="336" y="1289"/>
                      <a:pt x="149" y="1"/>
                      <a:pt x="7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6"/>
              <p:cNvSpPr/>
              <p:nvPr/>
            </p:nvSpPr>
            <p:spPr>
              <a:xfrm>
                <a:off x="8549940" y="3599474"/>
                <a:ext cx="89224" cy="80091"/>
              </a:xfrm>
              <a:custGeom>
                <a:avLst/>
                <a:gdLst/>
                <a:ahLst/>
                <a:cxnLst/>
                <a:rect l="l" t="t" r="r" b="b"/>
                <a:pathLst>
                  <a:path w="4025" h="3613" extrusionOk="0">
                    <a:moveTo>
                      <a:pt x="58" y="1"/>
                    </a:moveTo>
                    <a:cubicBezTo>
                      <a:pt x="55" y="1"/>
                      <a:pt x="52" y="1"/>
                      <a:pt x="50" y="3"/>
                    </a:cubicBezTo>
                    <a:cubicBezTo>
                      <a:pt x="0" y="59"/>
                      <a:pt x="837" y="910"/>
                      <a:pt x="1922" y="1905"/>
                    </a:cubicBezTo>
                    <a:cubicBezTo>
                      <a:pt x="2967" y="2867"/>
                      <a:pt x="3861" y="3612"/>
                      <a:pt x="3966" y="3612"/>
                    </a:cubicBezTo>
                    <a:cubicBezTo>
                      <a:pt x="3970" y="3612"/>
                      <a:pt x="3972" y="3611"/>
                      <a:pt x="3974" y="3609"/>
                    </a:cubicBezTo>
                    <a:cubicBezTo>
                      <a:pt x="4024" y="3555"/>
                      <a:pt x="3187" y="2704"/>
                      <a:pt x="2103" y="1707"/>
                    </a:cubicBezTo>
                    <a:cubicBezTo>
                      <a:pt x="1056" y="744"/>
                      <a:pt x="162" y="1"/>
                      <a:pt x="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6"/>
              <p:cNvSpPr/>
              <p:nvPr/>
            </p:nvSpPr>
            <p:spPr>
              <a:xfrm>
                <a:off x="8259812" y="3709558"/>
                <a:ext cx="77498" cy="102037"/>
              </a:xfrm>
              <a:custGeom>
                <a:avLst/>
                <a:gdLst/>
                <a:ahLst/>
                <a:cxnLst/>
                <a:rect l="l" t="t" r="r" b="b"/>
                <a:pathLst>
                  <a:path w="3496" h="4603" extrusionOk="0">
                    <a:moveTo>
                      <a:pt x="3432" y="0"/>
                    </a:moveTo>
                    <a:cubicBezTo>
                      <a:pt x="3342" y="0"/>
                      <a:pt x="2553" y="980"/>
                      <a:pt x="1640" y="2222"/>
                    </a:cubicBezTo>
                    <a:cubicBezTo>
                      <a:pt x="708" y="3493"/>
                      <a:pt x="0" y="4558"/>
                      <a:pt x="61" y="4602"/>
                    </a:cubicBezTo>
                    <a:cubicBezTo>
                      <a:pt x="62" y="4602"/>
                      <a:pt x="64" y="4603"/>
                      <a:pt x="66" y="4603"/>
                    </a:cubicBezTo>
                    <a:cubicBezTo>
                      <a:pt x="155" y="4603"/>
                      <a:pt x="945" y="3624"/>
                      <a:pt x="1857" y="2381"/>
                    </a:cubicBezTo>
                    <a:cubicBezTo>
                      <a:pt x="2788" y="1111"/>
                      <a:pt x="3496" y="45"/>
                      <a:pt x="3437" y="1"/>
                    </a:cubicBezTo>
                    <a:cubicBezTo>
                      <a:pt x="3435" y="0"/>
                      <a:pt x="3434" y="0"/>
                      <a:pt x="343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6"/>
              <p:cNvSpPr/>
              <p:nvPr/>
            </p:nvSpPr>
            <p:spPr>
              <a:xfrm>
                <a:off x="8347041" y="3478085"/>
                <a:ext cx="85899" cy="89978"/>
              </a:xfrm>
              <a:custGeom>
                <a:avLst/>
                <a:gdLst/>
                <a:ahLst/>
                <a:cxnLst/>
                <a:rect l="l" t="t" r="r" b="b"/>
                <a:pathLst>
                  <a:path w="3875" h="4059" extrusionOk="0">
                    <a:moveTo>
                      <a:pt x="64" y="0"/>
                    </a:moveTo>
                    <a:cubicBezTo>
                      <a:pt x="62" y="0"/>
                      <a:pt x="60" y="1"/>
                      <a:pt x="58" y="2"/>
                    </a:cubicBezTo>
                    <a:cubicBezTo>
                      <a:pt x="1" y="42"/>
                      <a:pt x="681" y="1095"/>
                      <a:pt x="1732" y="2223"/>
                    </a:cubicBezTo>
                    <a:cubicBezTo>
                      <a:pt x="2742" y="3316"/>
                      <a:pt x="3710" y="4059"/>
                      <a:pt x="3816" y="4059"/>
                    </a:cubicBezTo>
                    <a:cubicBezTo>
                      <a:pt x="3820" y="4059"/>
                      <a:pt x="3822" y="4058"/>
                      <a:pt x="3824" y="4056"/>
                    </a:cubicBezTo>
                    <a:cubicBezTo>
                      <a:pt x="3874" y="3997"/>
                      <a:pt x="2962" y="3158"/>
                      <a:pt x="1928" y="2040"/>
                    </a:cubicBezTo>
                    <a:cubicBezTo>
                      <a:pt x="914" y="952"/>
                      <a:pt x="157"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6"/>
              <p:cNvSpPr/>
              <p:nvPr/>
            </p:nvSpPr>
            <p:spPr>
              <a:xfrm>
                <a:off x="8113352" y="3593356"/>
                <a:ext cx="90953" cy="12835"/>
              </a:xfrm>
              <a:custGeom>
                <a:avLst/>
                <a:gdLst/>
                <a:ahLst/>
                <a:cxnLst/>
                <a:rect l="l" t="t" r="r" b="b"/>
                <a:pathLst>
                  <a:path w="4103" h="579" extrusionOk="0">
                    <a:moveTo>
                      <a:pt x="74" y="0"/>
                    </a:moveTo>
                    <a:cubicBezTo>
                      <a:pt x="49" y="0"/>
                      <a:pt x="34" y="4"/>
                      <a:pt x="31" y="13"/>
                    </a:cubicBezTo>
                    <a:cubicBezTo>
                      <a:pt x="1" y="75"/>
                      <a:pt x="868" y="481"/>
                      <a:pt x="2029" y="561"/>
                    </a:cubicBezTo>
                    <a:cubicBezTo>
                      <a:pt x="2187" y="573"/>
                      <a:pt x="2340" y="578"/>
                      <a:pt x="2487" y="578"/>
                    </a:cubicBezTo>
                    <a:cubicBezTo>
                      <a:pt x="3421" y="578"/>
                      <a:pt x="4102" y="364"/>
                      <a:pt x="4085" y="308"/>
                    </a:cubicBezTo>
                    <a:cubicBezTo>
                      <a:pt x="4082" y="290"/>
                      <a:pt x="4035" y="284"/>
                      <a:pt x="3952" y="284"/>
                    </a:cubicBezTo>
                    <a:cubicBezTo>
                      <a:pt x="3748" y="284"/>
                      <a:pt x="3328" y="321"/>
                      <a:pt x="2799" y="321"/>
                    </a:cubicBezTo>
                    <a:cubicBezTo>
                      <a:pt x="2566" y="321"/>
                      <a:pt x="2313" y="314"/>
                      <a:pt x="2048" y="293"/>
                    </a:cubicBezTo>
                    <a:cubicBezTo>
                      <a:pt x="1063" y="226"/>
                      <a:pt x="266"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6"/>
              <p:cNvSpPr/>
              <p:nvPr/>
            </p:nvSpPr>
            <p:spPr>
              <a:xfrm>
                <a:off x="8041063" y="3751056"/>
                <a:ext cx="20283" cy="99377"/>
              </a:xfrm>
              <a:custGeom>
                <a:avLst/>
                <a:gdLst/>
                <a:ahLst/>
                <a:cxnLst/>
                <a:rect l="l" t="t" r="r" b="b"/>
                <a:pathLst>
                  <a:path w="915" h="4483" extrusionOk="0">
                    <a:moveTo>
                      <a:pt x="74" y="0"/>
                    </a:moveTo>
                    <a:cubicBezTo>
                      <a:pt x="74" y="0"/>
                      <a:pt x="73" y="0"/>
                      <a:pt x="73" y="1"/>
                    </a:cubicBezTo>
                    <a:cubicBezTo>
                      <a:pt x="1" y="13"/>
                      <a:pt x="114" y="1027"/>
                      <a:pt x="325" y="2264"/>
                    </a:cubicBezTo>
                    <a:cubicBezTo>
                      <a:pt x="535" y="3494"/>
                      <a:pt x="765" y="4483"/>
                      <a:pt x="840" y="4483"/>
                    </a:cubicBezTo>
                    <a:cubicBezTo>
                      <a:pt x="841" y="4483"/>
                      <a:pt x="841" y="4482"/>
                      <a:pt x="842" y="4482"/>
                    </a:cubicBezTo>
                    <a:cubicBezTo>
                      <a:pt x="915" y="4471"/>
                      <a:pt x="802" y="3457"/>
                      <a:pt x="590" y="2219"/>
                    </a:cubicBezTo>
                    <a:cubicBezTo>
                      <a:pt x="379" y="990"/>
                      <a:pt x="149"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6"/>
              <p:cNvSpPr/>
              <p:nvPr/>
            </p:nvSpPr>
            <p:spPr>
              <a:xfrm>
                <a:off x="7776450" y="3865839"/>
                <a:ext cx="114007" cy="71025"/>
              </a:xfrm>
              <a:custGeom>
                <a:avLst/>
                <a:gdLst/>
                <a:ahLst/>
                <a:cxnLst/>
                <a:rect l="l" t="t" r="r" b="b"/>
                <a:pathLst>
                  <a:path w="5143" h="3204" extrusionOk="0">
                    <a:moveTo>
                      <a:pt x="52" y="0"/>
                    </a:moveTo>
                    <a:cubicBezTo>
                      <a:pt x="46" y="0"/>
                      <a:pt x="42" y="1"/>
                      <a:pt x="41" y="4"/>
                    </a:cubicBezTo>
                    <a:cubicBezTo>
                      <a:pt x="1" y="67"/>
                      <a:pt x="1103" y="833"/>
                      <a:pt x="2499" y="1716"/>
                    </a:cubicBezTo>
                    <a:cubicBezTo>
                      <a:pt x="3835" y="2559"/>
                      <a:pt x="4959" y="3204"/>
                      <a:pt x="5091" y="3204"/>
                    </a:cubicBezTo>
                    <a:cubicBezTo>
                      <a:pt x="5097" y="3204"/>
                      <a:pt x="5101" y="3203"/>
                      <a:pt x="5102" y="3200"/>
                    </a:cubicBezTo>
                    <a:cubicBezTo>
                      <a:pt x="5142" y="3137"/>
                      <a:pt x="4040" y="2372"/>
                      <a:pt x="2643" y="1488"/>
                    </a:cubicBezTo>
                    <a:cubicBezTo>
                      <a:pt x="1306" y="644"/>
                      <a:pt x="180" y="0"/>
                      <a:pt x="5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6"/>
              <p:cNvSpPr/>
              <p:nvPr/>
            </p:nvSpPr>
            <p:spPr>
              <a:xfrm>
                <a:off x="7881480" y="3632127"/>
                <a:ext cx="70094" cy="93192"/>
              </a:xfrm>
              <a:custGeom>
                <a:avLst/>
                <a:gdLst/>
                <a:ahLst/>
                <a:cxnLst/>
                <a:rect l="l" t="t" r="r" b="b"/>
                <a:pathLst>
                  <a:path w="3162" h="4204" extrusionOk="0">
                    <a:moveTo>
                      <a:pt x="3099" y="1"/>
                    </a:moveTo>
                    <a:cubicBezTo>
                      <a:pt x="3005" y="1"/>
                      <a:pt x="2183" y="803"/>
                      <a:pt x="1361" y="1941"/>
                    </a:cubicBezTo>
                    <a:cubicBezTo>
                      <a:pt x="511" y="3111"/>
                      <a:pt x="0" y="4170"/>
                      <a:pt x="63" y="4203"/>
                    </a:cubicBezTo>
                    <a:cubicBezTo>
                      <a:pt x="65" y="4204"/>
                      <a:pt x="66" y="4204"/>
                      <a:pt x="68" y="4204"/>
                    </a:cubicBezTo>
                    <a:cubicBezTo>
                      <a:pt x="154" y="4204"/>
                      <a:pt x="755" y="3231"/>
                      <a:pt x="1578" y="2099"/>
                    </a:cubicBezTo>
                    <a:cubicBezTo>
                      <a:pt x="2413" y="943"/>
                      <a:pt x="3161" y="56"/>
                      <a:pt x="3105" y="3"/>
                    </a:cubicBezTo>
                    <a:cubicBezTo>
                      <a:pt x="3103" y="1"/>
                      <a:pt x="3101" y="1"/>
                      <a:pt x="30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6"/>
              <p:cNvSpPr/>
              <p:nvPr/>
            </p:nvSpPr>
            <p:spPr>
              <a:xfrm>
                <a:off x="7753750" y="3657642"/>
                <a:ext cx="65682" cy="32564"/>
              </a:xfrm>
              <a:custGeom>
                <a:avLst/>
                <a:gdLst/>
                <a:ahLst/>
                <a:cxnLst/>
                <a:rect l="l" t="t" r="r" b="b"/>
                <a:pathLst>
                  <a:path w="2963" h="1469" extrusionOk="0">
                    <a:moveTo>
                      <a:pt x="62" y="1"/>
                    </a:moveTo>
                    <a:cubicBezTo>
                      <a:pt x="46" y="1"/>
                      <a:pt x="36" y="4"/>
                      <a:pt x="33" y="11"/>
                    </a:cubicBezTo>
                    <a:cubicBezTo>
                      <a:pt x="1" y="77"/>
                      <a:pt x="622" y="455"/>
                      <a:pt x="1422" y="855"/>
                    </a:cubicBezTo>
                    <a:cubicBezTo>
                      <a:pt x="2139" y="1214"/>
                      <a:pt x="2757" y="1469"/>
                      <a:pt x="2900" y="1469"/>
                    </a:cubicBezTo>
                    <a:cubicBezTo>
                      <a:pt x="2916" y="1469"/>
                      <a:pt x="2926" y="1465"/>
                      <a:pt x="2929" y="1459"/>
                    </a:cubicBezTo>
                    <a:cubicBezTo>
                      <a:pt x="2963" y="1393"/>
                      <a:pt x="2342" y="1015"/>
                      <a:pt x="1542" y="615"/>
                    </a:cubicBezTo>
                    <a:cubicBezTo>
                      <a:pt x="822" y="255"/>
                      <a:pt x="204" y="1"/>
                      <a:pt x="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6"/>
              <p:cNvSpPr/>
              <p:nvPr/>
            </p:nvSpPr>
            <p:spPr>
              <a:xfrm>
                <a:off x="8498623" y="3324509"/>
                <a:ext cx="251402" cy="126443"/>
              </a:xfrm>
              <a:custGeom>
                <a:avLst/>
                <a:gdLst/>
                <a:ahLst/>
                <a:cxnLst/>
                <a:rect l="l" t="t" r="r" b="b"/>
                <a:pathLst>
                  <a:path w="11341" h="5704" extrusionOk="0">
                    <a:moveTo>
                      <a:pt x="525" y="1"/>
                    </a:moveTo>
                    <a:lnTo>
                      <a:pt x="0" y="334"/>
                    </a:lnTo>
                    <a:cubicBezTo>
                      <a:pt x="165" y="351"/>
                      <a:pt x="330" y="368"/>
                      <a:pt x="495" y="385"/>
                    </a:cubicBezTo>
                    <a:lnTo>
                      <a:pt x="495" y="385"/>
                    </a:lnTo>
                    <a:cubicBezTo>
                      <a:pt x="482" y="258"/>
                      <a:pt x="490" y="129"/>
                      <a:pt x="525" y="1"/>
                    </a:cubicBezTo>
                    <a:close/>
                    <a:moveTo>
                      <a:pt x="495" y="385"/>
                    </a:moveTo>
                    <a:cubicBezTo>
                      <a:pt x="541" y="842"/>
                      <a:pt x="867" y="1276"/>
                      <a:pt x="1268" y="1531"/>
                    </a:cubicBezTo>
                    <a:cubicBezTo>
                      <a:pt x="1780" y="1858"/>
                      <a:pt x="2394" y="1970"/>
                      <a:pt x="2980" y="2132"/>
                    </a:cubicBezTo>
                    <a:cubicBezTo>
                      <a:pt x="4292" y="2497"/>
                      <a:pt x="5514" y="3136"/>
                      <a:pt x="6563" y="4006"/>
                    </a:cubicBezTo>
                    <a:cubicBezTo>
                      <a:pt x="7131" y="4479"/>
                      <a:pt x="7654" y="5022"/>
                      <a:pt x="8304" y="5374"/>
                    </a:cubicBezTo>
                    <a:cubicBezTo>
                      <a:pt x="8676" y="5576"/>
                      <a:pt x="9110" y="5704"/>
                      <a:pt x="9530" y="5704"/>
                    </a:cubicBezTo>
                    <a:cubicBezTo>
                      <a:pt x="9845" y="5704"/>
                      <a:pt x="10152" y="5632"/>
                      <a:pt x="10421" y="5465"/>
                    </a:cubicBezTo>
                    <a:cubicBezTo>
                      <a:pt x="11112" y="5037"/>
                      <a:pt x="11341" y="4070"/>
                      <a:pt x="11068" y="3303"/>
                    </a:cubicBezTo>
                    <a:cubicBezTo>
                      <a:pt x="10797" y="2537"/>
                      <a:pt x="10119" y="1969"/>
                      <a:pt x="9373" y="1646"/>
                    </a:cubicBezTo>
                    <a:cubicBezTo>
                      <a:pt x="8627" y="1322"/>
                      <a:pt x="7809" y="1211"/>
                      <a:pt x="7001" y="1110"/>
                    </a:cubicBezTo>
                    <a:cubicBezTo>
                      <a:pt x="4837" y="836"/>
                      <a:pt x="2665" y="610"/>
                      <a:pt x="495" y="385"/>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p36"/>
          <p:cNvSpPr txBox="1">
            <a:spLocks noGrp="1"/>
          </p:cNvSpPr>
          <p:nvPr>
            <p:ph type="body" idx="1"/>
          </p:nvPr>
        </p:nvSpPr>
        <p:spPr>
          <a:xfrm>
            <a:off x="892735" y="2966153"/>
            <a:ext cx="2897700" cy="18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b="1" dirty="0"/>
              <a:t>SPI </a:t>
            </a:r>
            <a:r>
              <a:rPr lang="es-ES" sz="2000" b="1" dirty="0" err="1"/>
              <a:t>Americas</a:t>
            </a:r>
            <a:r>
              <a:rPr lang="es-ES" sz="2000" b="1" dirty="0"/>
              <a:t> </a:t>
            </a:r>
            <a:endParaRPr sz="2000" b="1" dirty="0"/>
          </a:p>
          <a:p>
            <a:pPr marL="0" lvl="0" indent="0" algn="l" rtl="0">
              <a:spcBef>
                <a:spcPts val="1600"/>
              </a:spcBef>
              <a:spcAft>
                <a:spcPts val="1600"/>
              </a:spcAft>
              <a:buNone/>
            </a:pPr>
            <a:endParaRPr dirty="0"/>
          </a:p>
        </p:txBody>
      </p:sp>
      <p:pic>
        <p:nvPicPr>
          <p:cNvPr id="3" name="Imagen 2">
            <a:extLst>
              <a:ext uri="{FF2B5EF4-FFF2-40B4-BE49-F238E27FC236}">
                <a16:creationId xmlns:a16="http://schemas.microsoft.com/office/drawing/2014/main" id="{B4A97629-0A32-4E33-84A5-E72324CD174C}"/>
              </a:ext>
            </a:extLst>
          </p:cNvPr>
          <p:cNvPicPr>
            <a:picLocks noChangeAspect="1"/>
          </p:cNvPicPr>
          <p:nvPr/>
        </p:nvPicPr>
        <p:blipFill>
          <a:blip r:embed="rId3"/>
          <a:stretch>
            <a:fillRect/>
          </a:stretch>
        </p:blipFill>
        <p:spPr>
          <a:xfrm>
            <a:off x="4305989" y="1966984"/>
            <a:ext cx="3012547" cy="1333304"/>
          </a:xfrm>
          <a:prstGeom prst="rect">
            <a:avLst/>
          </a:prstGeom>
        </p:spPr>
      </p:pic>
      <p:sp>
        <p:nvSpPr>
          <p:cNvPr id="735" name="Google Shape;735;p36"/>
          <p:cNvSpPr txBox="1">
            <a:spLocks noGrp="1"/>
          </p:cNvSpPr>
          <p:nvPr>
            <p:ph type="title"/>
          </p:nvPr>
        </p:nvSpPr>
        <p:spPr>
          <a:xfrm>
            <a:off x="768900" y="1000125"/>
            <a:ext cx="3258000" cy="1606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Servicios de Propiedad Industrial </a:t>
            </a:r>
            <a:endParaRPr dirty="0"/>
          </a:p>
        </p:txBody>
      </p:sp>
      <p:grpSp>
        <p:nvGrpSpPr>
          <p:cNvPr id="5" name="Google Shape;1978;p46">
            <a:extLst>
              <a:ext uri="{FF2B5EF4-FFF2-40B4-BE49-F238E27FC236}">
                <a16:creationId xmlns:a16="http://schemas.microsoft.com/office/drawing/2014/main" id="{F718F6DA-AD00-479A-9119-7621ADCBA607}"/>
              </a:ext>
            </a:extLst>
          </p:cNvPr>
          <p:cNvGrpSpPr/>
          <p:nvPr/>
        </p:nvGrpSpPr>
        <p:grpSpPr>
          <a:xfrm>
            <a:off x="6661113" y="2668171"/>
            <a:ext cx="2759979" cy="2874073"/>
            <a:chOff x="5392925" y="1758640"/>
            <a:chExt cx="3850181" cy="4059548"/>
          </a:xfrm>
        </p:grpSpPr>
        <p:sp>
          <p:nvSpPr>
            <p:cNvPr id="6" name="Google Shape;1979;p46">
              <a:extLst>
                <a:ext uri="{FF2B5EF4-FFF2-40B4-BE49-F238E27FC236}">
                  <a16:creationId xmlns:a16="http://schemas.microsoft.com/office/drawing/2014/main" id="{0F2AD0D1-610F-4D80-8D33-4C7A4005B8B9}"/>
                </a:ext>
              </a:extLst>
            </p:cNvPr>
            <p:cNvSpPr/>
            <p:nvPr/>
          </p:nvSpPr>
          <p:spPr>
            <a:xfrm rot="-7697571" flipH="1">
              <a:off x="5451965" y="2804215"/>
              <a:ext cx="584807" cy="433830"/>
            </a:xfrm>
            <a:custGeom>
              <a:avLst/>
              <a:gdLst/>
              <a:ahLst/>
              <a:cxnLst/>
              <a:rect l="l" t="t" r="r" b="b"/>
              <a:pathLst>
                <a:path w="29427" h="21830" extrusionOk="0">
                  <a:moveTo>
                    <a:pt x="9919" y="0"/>
                  </a:moveTo>
                  <a:cubicBezTo>
                    <a:pt x="9354" y="0"/>
                    <a:pt x="8833" y="374"/>
                    <a:pt x="8835" y="995"/>
                  </a:cubicBezTo>
                  <a:cubicBezTo>
                    <a:pt x="8839" y="2031"/>
                    <a:pt x="10664" y="4651"/>
                    <a:pt x="13919" y="6502"/>
                  </a:cubicBezTo>
                  <a:cubicBezTo>
                    <a:pt x="17172" y="8352"/>
                    <a:pt x="11420" y="9249"/>
                    <a:pt x="9331" y="9613"/>
                  </a:cubicBezTo>
                  <a:cubicBezTo>
                    <a:pt x="7242" y="9976"/>
                    <a:pt x="837" y="11404"/>
                    <a:pt x="458" y="12131"/>
                  </a:cubicBezTo>
                  <a:cubicBezTo>
                    <a:pt x="1" y="13004"/>
                    <a:pt x="634" y="13709"/>
                    <a:pt x="2020" y="13709"/>
                  </a:cubicBezTo>
                  <a:cubicBezTo>
                    <a:pt x="2325" y="13709"/>
                    <a:pt x="2667" y="13675"/>
                    <a:pt x="3043" y="13601"/>
                  </a:cubicBezTo>
                  <a:cubicBezTo>
                    <a:pt x="4355" y="13340"/>
                    <a:pt x="7304" y="12933"/>
                    <a:pt x="9375" y="12933"/>
                  </a:cubicBezTo>
                  <a:cubicBezTo>
                    <a:pt x="10622" y="12933"/>
                    <a:pt x="11550" y="13081"/>
                    <a:pt x="11613" y="13496"/>
                  </a:cubicBezTo>
                  <a:cubicBezTo>
                    <a:pt x="11613" y="13496"/>
                    <a:pt x="11606" y="13507"/>
                    <a:pt x="11594" y="13527"/>
                  </a:cubicBezTo>
                  <a:cubicBezTo>
                    <a:pt x="10546" y="15150"/>
                    <a:pt x="10665" y="17273"/>
                    <a:pt x="11869" y="18787"/>
                  </a:cubicBezTo>
                  <a:cubicBezTo>
                    <a:pt x="12952" y="20148"/>
                    <a:pt x="14544" y="21830"/>
                    <a:pt x="15798" y="21830"/>
                  </a:cubicBezTo>
                  <a:cubicBezTo>
                    <a:pt x="15890" y="21830"/>
                    <a:pt x="15981" y="21821"/>
                    <a:pt x="16069" y="21802"/>
                  </a:cubicBezTo>
                  <a:cubicBezTo>
                    <a:pt x="18496" y="21278"/>
                    <a:pt x="23419" y="19177"/>
                    <a:pt x="23419" y="19177"/>
                  </a:cubicBezTo>
                  <a:lnTo>
                    <a:pt x="29427" y="16284"/>
                  </a:lnTo>
                  <a:lnTo>
                    <a:pt x="26126" y="6525"/>
                  </a:lnTo>
                  <a:lnTo>
                    <a:pt x="18870" y="4844"/>
                  </a:lnTo>
                  <a:cubicBezTo>
                    <a:pt x="18192" y="4693"/>
                    <a:pt x="17441" y="4512"/>
                    <a:pt x="16601" y="4278"/>
                  </a:cubicBezTo>
                  <a:cubicBezTo>
                    <a:pt x="15620" y="4003"/>
                    <a:pt x="14692" y="3566"/>
                    <a:pt x="13854" y="2986"/>
                  </a:cubicBezTo>
                  <a:cubicBezTo>
                    <a:pt x="12838" y="2285"/>
                    <a:pt x="11527" y="1300"/>
                    <a:pt x="10972" y="543"/>
                  </a:cubicBezTo>
                  <a:cubicBezTo>
                    <a:pt x="10698" y="168"/>
                    <a:pt x="10298" y="0"/>
                    <a:pt x="9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980;p46">
              <a:extLst>
                <a:ext uri="{FF2B5EF4-FFF2-40B4-BE49-F238E27FC236}">
                  <a16:creationId xmlns:a16="http://schemas.microsoft.com/office/drawing/2014/main" id="{589E69DC-E99F-4911-B484-8AE74AA6CACC}"/>
                </a:ext>
              </a:extLst>
            </p:cNvPr>
            <p:cNvGrpSpPr/>
            <p:nvPr/>
          </p:nvGrpSpPr>
          <p:grpSpPr>
            <a:xfrm rot="-1569724">
              <a:off x="5977642" y="2189854"/>
              <a:ext cx="2698890" cy="3197119"/>
              <a:chOff x="6034949" y="788746"/>
              <a:chExt cx="3010302" cy="3566019"/>
            </a:xfrm>
          </p:grpSpPr>
          <p:sp>
            <p:nvSpPr>
              <p:cNvPr id="8" name="Google Shape;1981;p46">
                <a:extLst>
                  <a:ext uri="{FF2B5EF4-FFF2-40B4-BE49-F238E27FC236}">
                    <a16:creationId xmlns:a16="http://schemas.microsoft.com/office/drawing/2014/main" id="{F5F36F7B-242B-48F8-9966-F7D195A31646}"/>
                  </a:ext>
                </a:extLst>
              </p:cNvPr>
              <p:cNvSpPr/>
              <p:nvPr/>
            </p:nvSpPr>
            <p:spPr>
              <a:xfrm>
                <a:off x="6034949" y="1224847"/>
                <a:ext cx="2708026" cy="3129918"/>
              </a:xfrm>
              <a:custGeom>
                <a:avLst/>
                <a:gdLst/>
                <a:ahLst/>
                <a:cxnLst/>
                <a:rect l="l" t="t" r="r" b="b"/>
                <a:pathLst>
                  <a:path w="122162" h="141194" extrusionOk="0">
                    <a:moveTo>
                      <a:pt x="25374" y="0"/>
                    </a:moveTo>
                    <a:lnTo>
                      <a:pt x="7716" y="455"/>
                    </a:lnTo>
                    <a:cubicBezTo>
                      <a:pt x="7716" y="455"/>
                      <a:pt x="1" y="61062"/>
                      <a:pt x="16071" y="64470"/>
                    </a:cubicBezTo>
                    <a:cubicBezTo>
                      <a:pt x="18939" y="65078"/>
                      <a:pt x="21717" y="65343"/>
                      <a:pt x="24379" y="65343"/>
                    </a:cubicBezTo>
                    <a:cubicBezTo>
                      <a:pt x="35485" y="65343"/>
                      <a:pt x="44589" y="60728"/>
                      <a:pt x="49974" y="57155"/>
                    </a:cubicBezTo>
                    <a:lnTo>
                      <a:pt x="49974" y="57155"/>
                    </a:lnTo>
                    <a:lnTo>
                      <a:pt x="40526" y="89675"/>
                    </a:lnTo>
                    <a:lnTo>
                      <a:pt x="25323" y="118716"/>
                    </a:lnTo>
                    <a:lnTo>
                      <a:pt x="49091" y="130887"/>
                    </a:lnTo>
                    <a:lnTo>
                      <a:pt x="71080" y="141194"/>
                    </a:lnTo>
                    <a:lnTo>
                      <a:pt x="88978" y="106853"/>
                    </a:lnTo>
                    <a:lnTo>
                      <a:pt x="104893" y="76479"/>
                    </a:lnTo>
                    <a:lnTo>
                      <a:pt x="122162" y="59666"/>
                    </a:lnTo>
                    <a:lnTo>
                      <a:pt x="122161" y="59666"/>
                    </a:lnTo>
                    <a:cubicBezTo>
                      <a:pt x="117729" y="45866"/>
                      <a:pt x="101540" y="37896"/>
                      <a:pt x="97150" y="35825"/>
                    </a:cubicBezTo>
                    <a:lnTo>
                      <a:pt x="80064" y="30150"/>
                    </a:lnTo>
                    <a:cubicBezTo>
                      <a:pt x="75085" y="28372"/>
                      <a:pt x="70919" y="27471"/>
                      <a:pt x="66942" y="27471"/>
                    </a:cubicBezTo>
                    <a:cubicBezTo>
                      <a:pt x="61459" y="27471"/>
                      <a:pt x="56336" y="29183"/>
                      <a:pt x="49938" y="32673"/>
                    </a:cubicBezTo>
                    <a:cubicBezTo>
                      <a:pt x="49379" y="32979"/>
                      <a:pt x="48328" y="33455"/>
                      <a:pt x="47127" y="33991"/>
                    </a:cubicBezTo>
                    <a:lnTo>
                      <a:pt x="47096" y="33919"/>
                    </a:lnTo>
                    <a:lnTo>
                      <a:pt x="27133" y="42734"/>
                    </a:lnTo>
                    <a:lnTo>
                      <a:pt x="25374"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2;p46">
                <a:extLst>
                  <a:ext uri="{FF2B5EF4-FFF2-40B4-BE49-F238E27FC236}">
                    <a16:creationId xmlns:a16="http://schemas.microsoft.com/office/drawing/2014/main" id="{4FD55C80-9394-4E43-B0DF-D3A3F5D920CA}"/>
                  </a:ext>
                </a:extLst>
              </p:cNvPr>
              <p:cNvSpPr/>
              <p:nvPr/>
            </p:nvSpPr>
            <p:spPr>
              <a:xfrm>
                <a:off x="7132972" y="1865045"/>
                <a:ext cx="270355" cy="654407"/>
              </a:xfrm>
              <a:custGeom>
                <a:avLst/>
                <a:gdLst/>
                <a:ahLst/>
                <a:cxnLst/>
                <a:rect l="l" t="t" r="r" b="b"/>
                <a:pathLst>
                  <a:path w="12196" h="29521" extrusionOk="0">
                    <a:moveTo>
                      <a:pt x="12181" y="1"/>
                    </a:moveTo>
                    <a:cubicBezTo>
                      <a:pt x="12164" y="1"/>
                      <a:pt x="12060" y="48"/>
                      <a:pt x="11878" y="137"/>
                    </a:cubicBezTo>
                    <a:cubicBezTo>
                      <a:pt x="11594" y="281"/>
                      <a:pt x="11317" y="443"/>
                      <a:pt x="11054" y="622"/>
                    </a:cubicBezTo>
                    <a:cubicBezTo>
                      <a:pt x="10358" y="1076"/>
                      <a:pt x="9417" y="1855"/>
                      <a:pt x="8489" y="3024"/>
                    </a:cubicBezTo>
                    <a:cubicBezTo>
                      <a:pt x="7560" y="4189"/>
                      <a:pt x="6672" y="5749"/>
                      <a:pt x="5970" y="7586"/>
                    </a:cubicBezTo>
                    <a:cubicBezTo>
                      <a:pt x="5251" y="9418"/>
                      <a:pt x="4706" y="11509"/>
                      <a:pt x="4121" y="13688"/>
                    </a:cubicBezTo>
                    <a:cubicBezTo>
                      <a:pt x="2969" y="18041"/>
                      <a:pt x="1926" y="21979"/>
                      <a:pt x="1160" y="24870"/>
                    </a:cubicBezTo>
                    <a:cubicBezTo>
                      <a:pt x="799" y="26279"/>
                      <a:pt x="506" y="27432"/>
                      <a:pt x="292" y="28266"/>
                    </a:cubicBezTo>
                    <a:cubicBezTo>
                      <a:pt x="201" y="28646"/>
                      <a:pt x="126" y="28953"/>
                      <a:pt x="70" y="29192"/>
                    </a:cubicBezTo>
                    <a:cubicBezTo>
                      <a:pt x="21" y="29406"/>
                      <a:pt x="0" y="29518"/>
                      <a:pt x="9" y="29520"/>
                    </a:cubicBezTo>
                    <a:cubicBezTo>
                      <a:pt x="9" y="29520"/>
                      <a:pt x="10" y="29520"/>
                      <a:pt x="10" y="29520"/>
                    </a:cubicBezTo>
                    <a:cubicBezTo>
                      <a:pt x="19" y="29520"/>
                      <a:pt x="59" y="29412"/>
                      <a:pt x="123" y="29206"/>
                    </a:cubicBezTo>
                    <a:lnTo>
                      <a:pt x="394" y="28292"/>
                    </a:lnTo>
                    <a:lnTo>
                      <a:pt x="1343" y="24919"/>
                    </a:lnTo>
                    <a:cubicBezTo>
                      <a:pt x="2129" y="22033"/>
                      <a:pt x="3197" y="18101"/>
                      <a:pt x="4381" y="13757"/>
                    </a:cubicBezTo>
                    <a:cubicBezTo>
                      <a:pt x="4966" y="11576"/>
                      <a:pt x="5502" y="9494"/>
                      <a:pt x="6200" y="7674"/>
                    </a:cubicBezTo>
                    <a:cubicBezTo>
                      <a:pt x="6883" y="5851"/>
                      <a:pt x="7740" y="4305"/>
                      <a:pt x="8639" y="3141"/>
                    </a:cubicBezTo>
                    <a:cubicBezTo>
                      <a:pt x="9534" y="1973"/>
                      <a:pt x="10443" y="1184"/>
                      <a:pt x="11112" y="708"/>
                    </a:cubicBezTo>
                    <a:cubicBezTo>
                      <a:pt x="11783" y="228"/>
                      <a:pt x="12196" y="26"/>
                      <a:pt x="12183" y="2"/>
                    </a:cubicBezTo>
                    <a:cubicBezTo>
                      <a:pt x="12183" y="1"/>
                      <a:pt x="12182" y="1"/>
                      <a:pt x="1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3;p46">
                <a:extLst>
                  <a:ext uri="{FF2B5EF4-FFF2-40B4-BE49-F238E27FC236}">
                    <a16:creationId xmlns:a16="http://schemas.microsoft.com/office/drawing/2014/main" id="{3CAE07A6-2206-4A98-BDF9-1822DDA246C0}"/>
                  </a:ext>
                </a:extLst>
              </p:cNvPr>
              <p:cNvSpPr/>
              <p:nvPr/>
            </p:nvSpPr>
            <p:spPr>
              <a:xfrm>
                <a:off x="7968066" y="2461262"/>
                <a:ext cx="72909" cy="153177"/>
              </a:xfrm>
              <a:custGeom>
                <a:avLst/>
                <a:gdLst/>
                <a:ahLst/>
                <a:cxnLst/>
                <a:rect l="l" t="t" r="r" b="b"/>
                <a:pathLst>
                  <a:path w="3289" h="6910" extrusionOk="0">
                    <a:moveTo>
                      <a:pt x="71" y="0"/>
                    </a:moveTo>
                    <a:cubicBezTo>
                      <a:pt x="70" y="0"/>
                      <a:pt x="69" y="0"/>
                      <a:pt x="68" y="1"/>
                    </a:cubicBezTo>
                    <a:cubicBezTo>
                      <a:pt x="0" y="39"/>
                      <a:pt x="794" y="1546"/>
                      <a:pt x="1669" y="3451"/>
                    </a:cubicBezTo>
                    <a:cubicBezTo>
                      <a:pt x="2543" y="5338"/>
                      <a:pt x="3171" y="6910"/>
                      <a:pt x="3253" y="6910"/>
                    </a:cubicBezTo>
                    <a:cubicBezTo>
                      <a:pt x="3254" y="6910"/>
                      <a:pt x="3254" y="6909"/>
                      <a:pt x="3255" y="6909"/>
                    </a:cubicBezTo>
                    <a:cubicBezTo>
                      <a:pt x="3288" y="6896"/>
                      <a:pt x="3174" y="6483"/>
                      <a:pt x="2941" y="5833"/>
                    </a:cubicBezTo>
                    <a:cubicBezTo>
                      <a:pt x="2710" y="5183"/>
                      <a:pt x="2356" y="4296"/>
                      <a:pt x="1914" y="3339"/>
                    </a:cubicBezTo>
                    <a:cubicBezTo>
                      <a:pt x="1471" y="2381"/>
                      <a:pt x="1028" y="1536"/>
                      <a:pt x="683" y="938"/>
                    </a:cubicBezTo>
                    <a:cubicBezTo>
                      <a:pt x="347" y="352"/>
                      <a:pt x="111" y="0"/>
                      <a:pt x="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4;p46">
                <a:extLst>
                  <a:ext uri="{FF2B5EF4-FFF2-40B4-BE49-F238E27FC236}">
                    <a16:creationId xmlns:a16="http://schemas.microsoft.com/office/drawing/2014/main" id="{227F9A45-EFA4-4D0D-A1F2-D35C76E90FFD}"/>
                  </a:ext>
                </a:extLst>
              </p:cNvPr>
              <p:cNvSpPr/>
              <p:nvPr/>
            </p:nvSpPr>
            <p:spPr>
              <a:xfrm>
                <a:off x="8199051" y="2457715"/>
                <a:ext cx="153665" cy="94810"/>
              </a:xfrm>
              <a:custGeom>
                <a:avLst/>
                <a:gdLst/>
                <a:ahLst/>
                <a:cxnLst/>
                <a:rect l="l" t="t" r="r" b="b"/>
                <a:pathLst>
                  <a:path w="6932" h="4277" extrusionOk="0">
                    <a:moveTo>
                      <a:pt x="6883" y="1"/>
                    </a:moveTo>
                    <a:cubicBezTo>
                      <a:pt x="6749" y="1"/>
                      <a:pt x="5225" y="884"/>
                      <a:pt x="3395" y="2024"/>
                    </a:cubicBezTo>
                    <a:cubicBezTo>
                      <a:pt x="1503" y="3203"/>
                      <a:pt x="1" y="4210"/>
                      <a:pt x="41" y="4273"/>
                    </a:cubicBezTo>
                    <a:cubicBezTo>
                      <a:pt x="42" y="4275"/>
                      <a:pt x="45" y="4276"/>
                      <a:pt x="49" y="4276"/>
                    </a:cubicBezTo>
                    <a:cubicBezTo>
                      <a:pt x="183" y="4276"/>
                      <a:pt x="1708" y="3392"/>
                      <a:pt x="3537" y="2253"/>
                    </a:cubicBezTo>
                    <a:cubicBezTo>
                      <a:pt x="5429" y="1074"/>
                      <a:pt x="6931" y="67"/>
                      <a:pt x="6891" y="4"/>
                    </a:cubicBezTo>
                    <a:cubicBezTo>
                      <a:pt x="6890" y="2"/>
                      <a:pt x="6887" y="1"/>
                      <a:pt x="68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5;p46">
                <a:extLst>
                  <a:ext uri="{FF2B5EF4-FFF2-40B4-BE49-F238E27FC236}">
                    <a16:creationId xmlns:a16="http://schemas.microsoft.com/office/drawing/2014/main" id="{7F8F1148-1456-40AE-8BC7-A233505DF73F}"/>
                  </a:ext>
                </a:extLst>
              </p:cNvPr>
              <p:cNvSpPr/>
              <p:nvPr/>
            </p:nvSpPr>
            <p:spPr>
              <a:xfrm>
                <a:off x="8208539" y="2223028"/>
                <a:ext cx="9687" cy="122010"/>
              </a:xfrm>
              <a:custGeom>
                <a:avLst/>
                <a:gdLst/>
                <a:ahLst/>
                <a:cxnLst/>
                <a:rect l="l" t="t" r="r" b="b"/>
                <a:pathLst>
                  <a:path w="437" h="5504" extrusionOk="0">
                    <a:moveTo>
                      <a:pt x="76" y="0"/>
                    </a:moveTo>
                    <a:cubicBezTo>
                      <a:pt x="76" y="0"/>
                      <a:pt x="76" y="0"/>
                      <a:pt x="76" y="0"/>
                    </a:cubicBezTo>
                    <a:cubicBezTo>
                      <a:pt x="1" y="4"/>
                      <a:pt x="6" y="1239"/>
                      <a:pt x="86" y="2759"/>
                    </a:cubicBezTo>
                    <a:cubicBezTo>
                      <a:pt x="164" y="4275"/>
                      <a:pt x="289" y="5503"/>
                      <a:pt x="363" y="5503"/>
                    </a:cubicBezTo>
                    <a:cubicBezTo>
                      <a:pt x="363" y="5503"/>
                      <a:pt x="364" y="5503"/>
                      <a:pt x="364" y="5503"/>
                    </a:cubicBezTo>
                    <a:cubicBezTo>
                      <a:pt x="437" y="5499"/>
                      <a:pt x="433" y="4265"/>
                      <a:pt x="353" y="2745"/>
                    </a:cubicBezTo>
                    <a:cubicBezTo>
                      <a:pt x="274" y="1227"/>
                      <a:pt x="151" y="0"/>
                      <a:pt x="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6;p46">
                <a:extLst>
                  <a:ext uri="{FF2B5EF4-FFF2-40B4-BE49-F238E27FC236}">
                    <a16:creationId xmlns:a16="http://schemas.microsoft.com/office/drawing/2014/main" id="{73355220-C53E-4762-9712-3C2777306237}"/>
                  </a:ext>
                </a:extLst>
              </p:cNvPr>
              <p:cNvSpPr/>
              <p:nvPr/>
            </p:nvSpPr>
            <p:spPr>
              <a:xfrm>
                <a:off x="8417667" y="2255703"/>
                <a:ext cx="110882" cy="67611"/>
              </a:xfrm>
              <a:custGeom>
                <a:avLst/>
                <a:gdLst/>
                <a:ahLst/>
                <a:cxnLst/>
                <a:rect l="l" t="t" r="r" b="b"/>
                <a:pathLst>
                  <a:path w="5002" h="3050" extrusionOk="0">
                    <a:moveTo>
                      <a:pt x="52" y="1"/>
                    </a:moveTo>
                    <a:cubicBezTo>
                      <a:pt x="46" y="1"/>
                      <a:pt x="42" y="2"/>
                      <a:pt x="40" y="5"/>
                    </a:cubicBezTo>
                    <a:cubicBezTo>
                      <a:pt x="0" y="69"/>
                      <a:pt x="1071" y="801"/>
                      <a:pt x="2431" y="1640"/>
                    </a:cubicBezTo>
                    <a:cubicBezTo>
                      <a:pt x="3725" y="2440"/>
                      <a:pt x="4816" y="3050"/>
                      <a:pt x="4950" y="3050"/>
                    </a:cubicBezTo>
                    <a:cubicBezTo>
                      <a:pt x="4957" y="3050"/>
                      <a:pt x="4961" y="3048"/>
                      <a:pt x="4963" y="3045"/>
                    </a:cubicBezTo>
                    <a:cubicBezTo>
                      <a:pt x="5001" y="2982"/>
                      <a:pt x="3931" y="2252"/>
                      <a:pt x="2572" y="1412"/>
                    </a:cubicBezTo>
                    <a:cubicBezTo>
                      <a:pt x="1274" y="611"/>
                      <a:pt x="184" y="1"/>
                      <a:pt x="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7;p46">
                <a:extLst>
                  <a:ext uri="{FF2B5EF4-FFF2-40B4-BE49-F238E27FC236}">
                    <a16:creationId xmlns:a16="http://schemas.microsoft.com/office/drawing/2014/main" id="{BC231A72-78EA-4B58-A187-A514D2A2ADE8}"/>
                  </a:ext>
                </a:extLst>
              </p:cNvPr>
              <p:cNvSpPr/>
              <p:nvPr/>
            </p:nvSpPr>
            <p:spPr>
              <a:xfrm>
                <a:off x="8050595" y="2784309"/>
                <a:ext cx="70315" cy="155926"/>
              </a:xfrm>
              <a:custGeom>
                <a:avLst/>
                <a:gdLst/>
                <a:ahLst/>
                <a:cxnLst/>
                <a:rect l="l" t="t" r="r" b="b"/>
                <a:pathLst>
                  <a:path w="3172" h="7034" extrusionOk="0">
                    <a:moveTo>
                      <a:pt x="3101" y="0"/>
                    </a:moveTo>
                    <a:cubicBezTo>
                      <a:pt x="3021" y="0"/>
                      <a:pt x="2292" y="1541"/>
                      <a:pt x="1462" y="3464"/>
                    </a:cubicBezTo>
                    <a:cubicBezTo>
                      <a:pt x="624" y="5405"/>
                      <a:pt x="0" y="7003"/>
                      <a:pt x="68" y="7033"/>
                    </a:cubicBezTo>
                    <a:cubicBezTo>
                      <a:pt x="69" y="7033"/>
                      <a:pt x="70" y="7033"/>
                      <a:pt x="70" y="7033"/>
                    </a:cubicBezTo>
                    <a:cubicBezTo>
                      <a:pt x="150" y="7033"/>
                      <a:pt x="879" y="5493"/>
                      <a:pt x="1709" y="3570"/>
                    </a:cubicBezTo>
                    <a:cubicBezTo>
                      <a:pt x="2546" y="1629"/>
                      <a:pt x="3171" y="30"/>
                      <a:pt x="3103" y="1"/>
                    </a:cubicBezTo>
                    <a:cubicBezTo>
                      <a:pt x="3103" y="1"/>
                      <a:pt x="3102" y="0"/>
                      <a:pt x="3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8;p46">
                <a:extLst>
                  <a:ext uri="{FF2B5EF4-FFF2-40B4-BE49-F238E27FC236}">
                    <a16:creationId xmlns:a16="http://schemas.microsoft.com/office/drawing/2014/main" id="{08257EFD-1A55-49BF-B777-D556328B0785}"/>
                  </a:ext>
                </a:extLst>
              </p:cNvPr>
              <p:cNvSpPr/>
              <p:nvPr/>
            </p:nvSpPr>
            <p:spPr>
              <a:xfrm>
                <a:off x="7861551" y="2979361"/>
                <a:ext cx="53512" cy="101172"/>
              </a:xfrm>
              <a:custGeom>
                <a:avLst/>
                <a:gdLst/>
                <a:ahLst/>
                <a:cxnLst/>
                <a:rect l="l" t="t" r="r" b="b"/>
                <a:pathLst>
                  <a:path w="2414" h="4564" extrusionOk="0">
                    <a:moveTo>
                      <a:pt x="70" y="0"/>
                    </a:moveTo>
                    <a:cubicBezTo>
                      <a:pt x="68" y="0"/>
                      <a:pt x="67" y="0"/>
                      <a:pt x="66" y="1"/>
                    </a:cubicBezTo>
                    <a:cubicBezTo>
                      <a:pt x="0" y="34"/>
                      <a:pt x="457" y="1083"/>
                      <a:pt x="1087" y="2342"/>
                    </a:cubicBezTo>
                    <a:cubicBezTo>
                      <a:pt x="1707" y="3581"/>
                      <a:pt x="2262" y="4563"/>
                      <a:pt x="2344" y="4563"/>
                    </a:cubicBezTo>
                    <a:cubicBezTo>
                      <a:pt x="2345" y="4563"/>
                      <a:pt x="2346" y="4563"/>
                      <a:pt x="2347" y="4563"/>
                    </a:cubicBezTo>
                    <a:cubicBezTo>
                      <a:pt x="2413" y="4529"/>
                      <a:pt x="1956" y="3482"/>
                      <a:pt x="1328" y="2222"/>
                    </a:cubicBezTo>
                    <a:cubicBezTo>
                      <a:pt x="708" y="982"/>
                      <a:pt x="151" y="0"/>
                      <a:pt x="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9;p46">
                <a:extLst>
                  <a:ext uri="{FF2B5EF4-FFF2-40B4-BE49-F238E27FC236}">
                    <a16:creationId xmlns:a16="http://schemas.microsoft.com/office/drawing/2014/main" id="{61EC9BCB-523A-4DEF-8B04-7E69DB7482B1}"/>
                  </a:ext>
                </a:extLst>
              </p:cNvPr>
              <p:cNvSpPr/>
              <p:nvPr/>
            </p:nvSpPr>
            <p:spPr>
              <a:xfrm>
                <a:off x="7909920" y="3268957"/>
                <a:ext cx="119971" cy="18599"/>
              </a:xfrm>
              <a:custGeom>
                <a:avLst/>
                <a:gdLst/>
                <a:ahLst/>
                <a:cxnLst/>
                <a:rect l="l" t="t" r="r" b="b"/>
                <a:pathLst>
                  <a:path w="5412" h="839" extrusionOk="0">
                    <a:moveTo>
                      <a:pt x="5339" y="1"/>
                    </a:moveTo>
                    <a:cubicBezTo>
                      <a:pt x="5094" y="1"/>
                      <a:pt x="4013" y="241"/>
                      <a:pt x="2700" y="425"/>
                    </a:cubicBezTo>
                    <a:cubicBezTo>
                      <a:pt x="1217" y="636"/>
                      <a:pt x="2" y="694"/>
                      <a:pt x="2" y="772"/>
                    </a:cubicBezTo>
                    <a:cubicBezTo>
                      <a:pt x="1" y="806"/>
                      <a:pt x="288" y="838"/>
                      <a:pt x="754" y="838"/>
                    </a:cubicBezTo>
                    <a:cubicBezTo>
                      <a:pt x="1254" y="838"/>
                      <a:pt x="1960" y="801"/>
                      <a:pt x="2738" y="691"/>
                    </a:cubicBezTo>
                    <a:cubicBezTo>
                      <a:pt x="4242" y="481"/>
                      <a:pt x="5411" y="80"/>
                      <a:pt x="5391" y="13"/>
                    </a:cubicBezTo>
                    <a:cubicBezTo>
                      <a:pt x="5388" y="5"/>
                      <a:pt x="5370" y="1"/>
                      <a:pt x="53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0;p46">
                <a:extLst>
                  <a:ext uri="{FF2B5EF4-FFF2-40B4-BE49-F238E27FC236}">
                    <a16:creationId xmlns:a16="http://schemas.microsoft.com/office/drawing/2014/main" id="{D5C9BCCC-2D5B-468D-B036-E8D88CB3F800}"/>
                  </a:ext>
                </a:extLst>
              </p:cNvPr>
              <p:cNvSpPr/>
              <p:nvPr/>
            </p:nvSpPr>
            <p:spPr>
              <a:xfrm>
                <a:off x="8176573" y="2954045"/>
                <a:ext cx="49079" cy="108798"/>
              </a:xfrm>
              <a:custGeom>
                <a:avLst/>
                <a:gdLst/>
                <a:ahLst/>
                <a:cxnLst/>
                <a:rect l="l" t="t" r="r" b="b"/>
                <a:pathLst>
                  <a:path w="2214" h="4908" extrusionOk="0">
                    <a:moveTo>
                      <a:pt x="2142" y="0"/>
                    </a:moveTo>
                    <a:cubicBezTo>
                      <a:pt x="2062" y="0"/>
                      <a:pt x="1549" y="1065"/>
                      <a:pt x="983" y="2402"/>
                    </a:cubicBezTo>
                    <a:cubicBezTo>
                      <a:pt x="409" y="3756"/>
                      <a:pt x="0" y="4878"/>
                      <a:pt x="68" y="4907"/>
                    </a:cubicBezTo>
                    <a:cubicBezTo>
                      <a:pt x="69" y="4908"/>
                      <a:pt x="70" y="4908"/>
                      <a:pt x="71" y="4908"/>
                    </a:cubicBezTo>
                    <a:cubicBezTo>
                      <a:pt x="150" y="4908"/>
                      <a:pt x="665" y="3844"/>
                      <a:pt x="1230" y="2506"/>
                    </a:cubicBezTo>
                    <a:cubicBezTo>
                      <a:pt x="1803" y="1152"/>
                      <a:pt x="2213" y="31"/>
                      <a:pt x="2145" y="1"/>
                    </a:cubicBezTo>
                    <a:cubicBezTo>
                      <a:pt x="2144" y="1"/>
                      <a:pt x="2143" y="0"/>
                      <a:pt x="21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1;p46">
                <a:extLst>
                  <a:ext uri="{FF2B5EF4-FFF2-40B4-BE49-F238E27FC236}">
                    <a16:creationId xmlns:a16="http://schemas.microsoft.com/office/drawing/2014/main" id="{FD7D6929-AD7A-4D70-B703-89595B834C6C}"/>
                  </a:ext>
                </a:extLst>
              </p:cNvPr>
              <p:cNvSpPr/>
              <p:nvPr/>
            </p:nvSpPr>
            <p:spPr>
              <a:xfrm>
                <a:off x="7731605" y="3402095"/>
                <a:ext cx="86387" cy="96983"/>
              </a:xfrm>
              <a:custGeom>
                <a:avLst/>
                <a:gdLst/>
                <a:ahLst/>
                <a:cxnLst/>
                <a:rect l="l" t="t" r="r" b="b"/>
                <a:pathLst>
                  <a:path w="3897" h="4375" extrusionOk="0">
                    <a:moveTo>
                      <a:pt x="60" y="0"/>
                    </a:moveTo>
                    <a:cubicBezTo>
                      <a:pt x="57" y="0"/>
                      <a:pt x="55" y="1"/>
                      <a:pt x="53" y="3"/>
                    </a:cubicBezTo>
                    <a:cubicBezTo>
                      <a:pt x="1" y="62"/>
                      <a:pt x="931" y="962"/>
                      <a:pt x="1970" y="2167"/>
                    </a:cubicBezTo>
                    <a:cubicBezTo>
                      <a:pt x="2993" y="3344"/>
                      <a:pt x="3742" y="4374"/>
                      <a:pt x="3832" y="4374"/>
                    </a:cubicBezTo>
                    <a:cubicBezTo>
                      <a:pt x="3834" y="4374"/>
                      <a:pt x="3836" y="4374"/>
                      <a:pt x="3837" y="4373"/>
                    </a:cubicBezTo>
                    <a:cubicBezTo>
                      <a:pt x="3896" y="4337"/>
                      <a:pt x="3229" y="3208"/>
                      <a:pt x="2173" y="1991"/>
                    </a:cubicBezTo>
                    <a:cubicBezTo>
                      <a:pt x="1152" y="809"/>
                      <a:pt x="161" y="0"/>
                      <a:pt x="6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2;p46">
                <a:extLst>
                  <a:ext uri="{FF2B5EF4-FFF2-40B4-BE49-F238E27FC236}">
                    <a16:creationId xmlns:a16="http://schemas.microsoft.com/office/drawing/2014/main" id="{1B83A934-3865-4C1C-B4BD-B84FEA6BF0D4}"/>
                  </a:ext>
                </a:extLst>
              </p:cNvPr>
              <p:cNvSpPr/>
              <p:nvPr/>
            </p:nvSpPr>
            <p:spPr>
              <a:xfrm>
                <a:off x="7684721" y="3029947"/>
                <a:ext cx="67855" cy="112057"/>
              </a:xfrm>
              <a:custGeom>
                <a:avLst/>
                <a:gdLst/>
                <a:ahLst/>
                <a:cxnLst/>
                <a:rect l="l" t="t" r="r" b="b"/>
                <a:pathLst>
                  <a:path w="3061" h="5055" extrusionOk="0">
                    <a:moveTo>
                      <a:pt x="2993" y="1"/>
                    </a:moveTo>
                    <a:cubicBezTo>
                      <a:pt x="2909" y="1"/>
                      <a:pt x="2212" y="1088"/>
                      <a:pt x="1415" y="2459"/>
                    </a:cubicBezTo>
                    <a:cubicBezTo>
                      <a:pt x="605" y="3855"/>
                      <a:pt x="0" y="5016"/>
                      <a:pt x="65" y="5053"/>
                    </a:cubicBezTo>
                    <a:cubicBezTo>
                      <a:pt x="66" y="5054"/>
                      <a:pt x="67" y="5054"/>
                      <a:pt x="68" y="5054"/>
                    </a:cubicBezTo>
                    <a:cubicBezTo>
                      <a:pt x="152" y="5054"/>
                      <a:pt x="851" y="3967"/>
                      <a:pt x="1646" y="2594"/>
                    </a:cubicBezTo>
                    <a:cubicBezTo>
                      <a:pt x="2457" y="1200"/>
                      <a:pt x="3061" y="39"/>
                      <a:pt x="2997" y="2"/>
                    </a:cubicBezTo>
                    <a:cubicBezTo>
                      <a:pt x="2996" y="1"/>
                      <a:pt x="2994" y="1"/>
                      <a:pt x="29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3;p46">
                <a:extLst>
                  <a:ext uri="{FF2B5EF4-FFF2-40B4-BE49-F238E27FC236}">
                    <a16:creationId xmlns:a16="http://schemas.microsoft.com/office/drawing/2014/main" id="{4A00557F-86AD-4F08-8E21-D5B93F01FA84}"/>
                  </a:ext>
                </a:extLst>
              </p:cNvPr>
              <p:cNvSpPr/>
              <p:nvPr/>
            </p:nvSpPr>
            <p:spPr>
              <a:xfrm>
                <a:off x="7670977" y="2835494"/>
                <a:ext cx="127219" cy="33140"/>
              </a:xfrm>
              <a:custGeom>
                <a:avLst/>
                <a:gdLst/>
                <a:ahLst/>
                <a:cxnLst/>
                <a:rect l="l" t="t" r="r" b="b"/>
                <a:pathLst>
                  <a:path w="5739" h="1495" extrusionOk="0">
                    <a:moveTo>
                      <a:pt x="69" y="0"/>
                    </a:moveTo>
                    <a:cubicBezTo>
                      <a:pt x="39" y="0"/>
                      <a:pt x="22" y="4"/>
                      <a:pt x="20" y="12"/>
                    </a:cubicBezTo>
                    <a:cubicBezTo>
                      <a:pt x="0" y="84"/>
                      <a:pt x="1262" y="471"/>
                      <a:pt x="2836" y="877"/>
                    </a:cubicBezTo>
                    <a:cubicBezTo>
                      <a:pt x="4239" y="1240"/>
                      <a:pt x="5418" y="1495"/>
                      <a:pt x="5671" y="1495"/>
                    </a:cubicBezTo>
                    <a:cubicBezTo>
                      <a:pt x="5701" y="1495"/>
                      <a:pt x="5719" y="1491"/>
                      <a:pt x="5721" y="1483"/>
                    </a:cubicBezTo>
                    <a:cubicBezTo>
                      <a:pt x="5739" y="1411"/>
                      <a:pt x="4478" y="1024"/>
                      <a:pt x="2903" y="618"/>
                    </a:cubicBezTo>
                    <a:cubicBezTo>
                      <a:pt x="1499" y="255"/>
                      <a:pt x="321" y="0"/>
                      <a:pt x="6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4;p46">
                <a:extLst>
                  <a:ext uri="{FF2B5EF4-FFF2-40B4-BE49-F238E27FC236}">
                    <a16:creationId xmlns:a16="http://schemas.microsoft.com/office/drawing/2014/main" id="{C9BB5574-BBB3-4D9F-9EEA-6EE9599AF355}"/>
                  </a:ext>
                </a:extLst>
              </p:cNvPr>
              <p:cNvSpPr/>
              <p:nvPr/>
            </p:nvSpPr>
            <p:spPr>
              <a:xfrm>
                <a:off x="7793696" y="2536897"/>
                <a:ext cx="68387" cy="94766"/>
              </a:xfrm>
              <a:custGeom>
                <a:avLst/>
                <a:gdLst/>
                <a:ahLst/>
                <a:cxnLst/>
                <a:rect l="l" t="t" r="r" b="b"/>
                <a:pathLst>
                  <a:path w="3085" h="4275" extrusionOk="0">
                    <a:moveTo>
                      <a:pt x="67" y="1"/>
                    </a:moveTo>
                    <a:cubicBezTo>
                      <a:pt x="65" y="1"/>
                      <a:pt x="64" y="1"/>
                      <a:pt x="62" y="2"/>
                    </a:cubicBezTo>
                    <a:cubicBezTo>
                      <a:pt x="1" y="39"/>
                      <a:pt x="549" y="1073"/>
                      <a:pt x="1369" y="2259"/>
                    </a:cubicBezTo>
                    <a:cubicBezTo>
                      <a:pt x="2169" y="3414"/>
                      <a:pt x="2930" y="4274"/>
                      <a:pt x="3020" y="4274"/>
                    </a:cubicBezTo>
                    <a:cubicBezTo>
                      <a:pt x="3022" y="4274"/>
                      <a:pt x="3024" y="4274"/>
                      <a:pt x="3025" y="4273"/>
                    </a:cubicBezTo>
                    <a:cubicBezTo>
                      <a:pt x="3085" y="4225"/>
                      <a:pt x="2407" y="3280"/>
                      <a:pt x="1590" y="2104"/>
                    </a:cubicBezTo>
                    <a:cubicBezTo>
                      <a:pt x="789" y="953"/>
                      <a:pt x="153" y="1"/>
                      <a:pt x="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5;p46">
                <a:extLst>
                  <a:ext uri="{FF2B5EF4-FFF2-40B4-BE49-F238E27FC236}">
                    <a16:creationId xmlns:a16="http://schemas.microsoft.com/office/drawing/2014/main" id="{29EFD9BF-EC3B-46A9-A0EA-BFF9A34E2504}"/>
                  </a:ext>
                </a:extLst>
              </p:cNvPr>
              <p:cNvSpPr/>
              <p:nvPr/>
            </p:nvSpPr>
            <p:spPr>
              <a:xfrm>
                <a:off x="7605538" y="2520627"/>
                <a:ext cx="85212" cy="72377"/>
              </a:xfrm>
              <a:custGeom>
                <a:avLst/>
                <a:gdLst/>
                <a:ahLst/>
                <a:cxnLst/>
                <a:rect l="l" t="t" r="r" b="b"/>
                <a:pathLst>
                  <a:path w="3844" h="3265" extrusionOk="0">
                    <a:moveTo>
                      <a:pt x="3786" y="1"/>
                    </a:moveTo>
                    <a:cubicBezTo>
                      <a:pt x="3680" y="1"/>
                      <a:pt x="2829" y="666"/>
                      <a:pt x="1835" y="1532"/>
                    </a:cubicBezTo>
                    <a:cubicBezTo>
                      <a:pt x="800" y="2431"/>
                      <a:pt x="1" y="3205"/>
                      <a:pt x="48" y="3261"/>
                    </a:cubicBezTo>
                    <a:cubicBezTo>
                      <a:pt x="50" y="3264"/>
                      <a:pt x="54" y="3265"/>
                      <a:pt x="58" y="3265"/>
                    </a:cubicBezTo>
                    <a:cubicBezTo>
                      <a:pt x="166" y="3265"/>
                      <a:pt x="1016" y="2599"/>
                      <a:pt x="2010" y="1735"/>
                    </a:cubicBezTo>
                    <a:cubicBezTo>
                      <a:pt x="3045" y="835"/>
                      <a:pt x="3844" y="61"/>
                      <a:pt x="3795" y="4"/>
                    </a:cubicBezTo>
                    <a:cubicBezTo>
                      <a:pt x="3793" y="2"/>
                      <a:pt x="3790" y="1"/>
                      <a:pt x="37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6;p46">
                <a:extLst>
                  <a:ext uri="{FF2B5EF4-FFF2-40B4-BE49-F238E27FC236}">
                    <a16:creationId xmlns:a16="http://schemas.microsoft.com/office/drawing/2014/main" id="{36B9C696-19D1-420B-A5F6-1B536A128201}"/>
                  </a:ext>
                </a:extLst>
              </p:cNvPr>
              <p:cNvSpPr/>
              <p:nvPr/>
            </p:nvSpPr>
            <p:spPr>
              <a:xfrm>
                <a:off x="7676807" y="2235818"/>
                <a:ext cx="97293" cy="111414"/>
              </a:xfrm>
              <a:custGeom>
                <a:avLst/>
                <a:gdLst/>
                <a:ahLst/>
                <a:cxnLst/>
                <a:rect l="l" t="t" r="r" b="b"/>
                <a:pathLst>
                  <a:path w="4389" h="5026" extrusionOk="0">
                    <a:moveTo>
                      <a:pt x="64" y="1"/>
                    </a:moveTo>
                    <a:cubicBezTo>
                      <a:pt x="63" y="1"/>
                      <a:pt x="61" y="1"/>
                      <a:pt x="60" y="2"/>
                    </a:cubicBezTo>
                    <a:cubicBezTo>
                      <a:pt x="1" y="39"/>
                      <a:pt x="757" y="1327"/>
                      <a:pt x="1951" y="2723"/>
                    </a:cubicBezTo>
                    <a:cubicBezTo>
                      <a:pt x="3108" y="4087"/>
                      <a:pt x="4229" y="5026"/>
                      <a:pt x="4329" y="5026"/>
                    </a:cubicBezTo>
                    <a:cubicBezTo>
                      <a:pt x="4332" y="5026"/>
                      <a:pt x="4334" y="5025"/>
                      <a:pt x="4335" y="5024"/>
                    </a:cubicBezTo>
                    <a:cubicBezTo>
                      <a:pt x="4389" y="4966"/>
                      <a:pt x="3331" y="3935"/>
                      <a:pt x="2155" y="2550"/>
                    </a:cubicBezTo>
                    <a:cubicBezTo>
                      <a:pt x="995" y="1192"/>
                      <a:pt x="155"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97;p46">
                <a:extLst>
                  <a:ext uri="{FF2B5EF4-FFF2-40B4-BE49-F238E27FC236}">
                    <a16:creationId xmlns:a16="http://schemas.microsoft.com/office/drawing/2014/main" id="{4C79DB67-BCC4-43AF-89AD-59A259028921}"/>
                  </a:ext>
                </a:extLst>
              </p:cNvPr>
              <p:cNvSpPr/>
              <p:nvPr/>
            </p:nvSpPr>
            <p:spPr>
              <a:xfrm>
                <a:off x="7934903" y="2293520"/>
                <a:ext cx="131010" cy="40145"/>
              </a:xfrm>
              <a:custGeom>
                <a:avLst/>
                <a:gdLst/>
                <a:ahLst/>
                <a:cxnLst/>
                <a:rect l="l" t="t" r="r" b="b"/>
                <a:pathLst>
                  <a:path w="5910" h="1811" extrusionOk="0">
                    <a:moveTo>
                      <a:pt x="5852" y="0"/>
                    </a:moveTo>
                    <a:cubicBezTo>
                      <a:pt x="5630" y="0"/>
                      <a:pt x="4394" y="326"/>
                      <a:pt x="2916" y="777"/>
                    </a:cubicBezTo>
                    <a:cubicBezTo>
                      <a:pt x="1297" y="1271"/>
                      <a:pt x="0" y="1730"/>
                      <a:pt x="22" y="1801"/>
                    </a:cubicBezTo>
                    <a:cubicBezTo>
                      <a:pt x="24" y="1807"/>
                      <a:pt x="36" y="1810"/>
                      <a:pt x="58" y="1810"/>
                    </a:cubicBezTo>
                    <a:cubicBezTo>
                      <a:pt x="280" y="1810"/>
                      <a:pt x="1517" y="1485"/>
                      <a:pt x="2994" y="1033"/>
                    </a:cubicBezTo>
                    <a:cubicBezTo>
                      <a:pt x="4615" y="539"/>
                      <a:pt x="5910" y="80"/>
                      <a:pt x="5888" y="10"/>
                    </a:cubicBezTo>
                    <a:cubicBezTo>
                      <a:pt x="5886" y="3"/>
                      <a:pt x="5874" y="0"/>
                      <a:pt x="585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98;p46">
                <a:extLst>
                  <a:ext uri="{FF2B5EF4-FFF2-40B4-BE49-F238E27FC236}">
                    <a16:creationId xmlns:a16="http://schemas.microsoft.com/office/drawing/2014/main" id="{0A98FC8C-3630-4751-BD13-C4BC5AAED406}"/>
                  </a:ext>
                </a:extLst>
              </p:cNvPr>
              <p:cNvSpPr/>
              <p:nvPr/>
            </p:nvSpPr>
            <p:spPr>
              <a:xfrm>
                <a:off x="7637393" y="1899538"/>
                <a:ext cx="21148" cy="115559"/>
              </a:xfrm>
              <a:custGeom>
                <a:avLst/>
                <a:gdLst/>
                <a:ahLst/>
                <a:cxnLst/>
                <a:rect l="l" t="t" r="r" b="b"/>
                <a:pathLst>
                  <a:path w="954" h="5213" extrusionOk="0">
                    <a:moveTo>
                      <a:pt x="80" y="0"/>
                    </a:moveTo>
                    <a:cubicBezTo>
                      <a:pt x="79" y="0"/>
                      <a:pt x="78" y="0"/>
                      <a:pt x="78" y="1"/>
                    </a:cubicBezTo>
                    <a:cubicBezTo>
                      <a:pt x="0" y="24"/>
                      <a:pt x="326" y="1158"/>
                      <a:pt x="502" y="2595"/>
                    </a:cubicBezTo>
                    <a:cubicBezTo>
                      <a:pt x="685" y="4028"/>
                      <a:pt x="649" y="5209"/>
                      <a:pt x="730" y="5213"/>
                    </a:cubicBezTo>
                    <a:cubicBezTo>
                      <a:pt x="730" y="5213"/>
                      <a:pt x="730" y="5213"/>
                      <a:pt x="730" y="5213"/>
                    </a:cubicBezTo>
                    <a:cubicBezTo>
                      <a:pt x="798" y="5213"/>
                      <a:pt x="954" y="4020"/>
                      <a:pt x="768" y="2561"/>
                    </a:cubicBezTo>
                    <a:cubicBezTo>
                      <a:pt x="590" y="1112"/>
                      <a:pt x="152" y="0"/>
                      <a:pt x="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99;p46">
                <a:extLst>
                  <a:ext uri="{FF2B5EF4-FFF2-40B4-BE49-F238E27FC236}">
                    <a16:creationId xmlns:a16="http://schemas.microsoft.com/office/drawing/2014/main" id="{5BC05834-759B-4DFF-9567-5E9C0145F995}"/>
                  </a:ext>
                </a:extLst>
              </p:cNvPr>
              <p:cNvSpPr/>
              <p:nvPr/>
            </p:nvSpPr>
            <p:spPr>
              <a:xfrm>
                <a:off x="7213285" y="2844472"/>
                <a:ext cx="180421" cy="140741"/>
              </a:xfrm>
              <a:custGeom>
                <a:avLst/>
                <a:gdLst/>
                <a:ahLst/>
                <a:cxnLst/>
                <a:rect l="l" t="t" r="r" b="b"/>
                <a:pathLst>
                  <a:path w="8139" h="6349" extrusionOk="0">
                    <a:moveTo>
                      <a:pt x="8111" y="1"/>
                    </a:moveTo>
                    <a:cubicBezTo>
                      <a:pt x="8048" y="1"/>
                      <a:pt x="7549" y="269"/>
                      <a:pt x="6797" y="741"/>
                    </a:cubicBezTo>
                    <a:cubicBezTo>
                      <a:pt x="6005" y="1238"/>
                      <a:pt x="4938" y="1967"/>
                      <a:pt x="3816" y="2849"/>
                    </a:cubicBezTo>
                    <a:cubicBezTo>
                      <a:pt x="2692" y="3730"/>
                      <a:pt x="1729" y="4590"/>
                      <a:pt x="1056" y="5241"/>
                    </a:cubicBezTo>
                    <a:cubicBezTo>
                      <a:pt x="385" y="5890"/>
                      <a:pt x="0" y="6323"/>
                      <a:pt x="25" y="6347"/>
                    </a:cubicBezTo>
                    <a:cubicBezTo>
                      <a:pt x="26" y="6348"/>
                      <a:pt x="27" y="6348"/>
                      <a:pt x="29" y="6348"/>
                    </a:cubicBezTo>
                    <a:cubicBezTo>
                      <a:pt x="82" y="6348"/>
                      <a:pt x="508" y="5971"/>
                      <a:pt x="1185" y="5381"/>
                    </a:cubicBezTo>
                    <a:cubicBezTo>
                      <a:pt x="1887" y="4769"/>
                      <a:pt x="2864" y="3934"/>
                      <a:pt x="3980" y="3060"/>
                    </a:cubicBezTo>
                    <a:cubicBezTo>
                      <a:pt x="5098" y="2185"/>
                      <a:pt x="6141" y="1434"/>
                      <a:pt x="6902" y="899"/>
                    </a:cubicBezTo>
                    <a:cubicBezTo>
                      <a:pt x="7664" y="364"/>
                      <a:pt x="8138" y="38"/>
                      <a:pt x="8118" y="3"/>
                    </a:cubicBezTo>
                    <a:cubicBezTo>
                      <a:pt x="8117" y="2"/>
                      <a:pt x="8115" y="1"/>
                      <a:pt x="81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0;p46">
                <a:extLst>
                  <a:ext uri="{FF2B5EF4-FFF2-40B4-BE49-F238E27FC236}">
                    <a16:creationId xmlns:a16="http://schemas.microsoft.com/office/drawing/2014/main" id="{6E60FCEC-93C1-447E-A024-F336D1690485}"/>
                  </a:ext>
                </a:extLst>
              </p:cNvPr>
              <p:cNvSpPr/>
              <p:nvPr/>
            </p:nvSpPr>
            <p:spPr>
              <a:xfrm>
                <a:off x="7280652" y="2626100"/>
                <a:ext cx="98246" cy="126643"/>
              </a:xfrm>
              <a:custGeom>
                <a:avLst/>
                <a:gdLst/>
                <a:ahLst/>
                <a:cxnLst/>
                <a:rect l="l" t="t" r="r" b="b"/>
                <a:pathLst>
                  <a:path w="4432" h="5713" extrusionOk="0">
                    <a:moveTo>
                      <a:pt x="63" y="0"/>
                    </a:moveTo>
                    <a:cubicBezTo>
                      <a:pt x="61" y="0"/>
                      <a:pt x="59" y="1"/>
                      <a:pt x="58" y="2"/>
                    </a:cubicBezTo>
                    <a:cubicBezTo>
                      <a:pt x="0" y="56"/>
                      <a:pt x="1070" y="1254"/>
                      <a:pt x="2265" y="2830"/>
                    </a:cubicBezTo>
                    <a:cubicBezTo>
                      <a:pt x="3447" y="4378"/>
                      <a:pt x="4307" y="5713"/>
                      <a:pt x="4397" y="5713"/>
                    </a:cubicBezTo>
                    <a:cubicBezTo>
                      <a:pt x="4399" y="5713"/>
                      <a:pt x="4400" y="5712"/>
                      <a:pt x="4401" y="5712"/>
                    </a:cubicBezTo>
                    <a:cubicBezTo>
                      <a:pt x="4432" y="5694"/>
                      <a:pt x="4252" y="5330"/>
                      <a:pt x="3916" y="4772"/>
                    </a:cubicBezTo>
                    <a:cubicBezTo>
                      <a:pt x="3580" y="4212"/>
                      <a:pt x="3083" y="3460"/>
                      <a:pt x="2479" y="2666"/>
                    </a:cubicBezTo>
                    <a:cubicBezTo>
                      <a:pt x="1876" y="1874"/>
                      <a:pt x="1283" y="1193"/>
                      <a:pt x="835" y="719"/>
                    </a:cubicBezTo>
                    <a:cubicBezTo>
                      <a:pt x="403" y="266"/>
                      <a:pt x="109"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1;p46">
                <a:extLst>
                  <a:ext uri="{FF2B5EF4-FFF2-40B4-BE49-F238E27FC236}">
                    <a16:creationId xmlns:a16="http://schemas.microsoft.com/office/drawing/2014/main" id="{66493391-11DD-47AD-84EF-1DA80C0BCB55}"/>
                  </a:ext>
                </a:extLst>
              </p:cNvPr>
              <p:cNvSpPr/>
              <p:nvPr/>
            </p:nvSpPr>
            <p:spPr>
              <a:xfrm>
                <a:off x="7334984" y="2391057"/>
                <a:ext cx="113741" cy="62158"/>
              </a:xfrm>
              <a:custGeom>
                <a:avLst/>
                <a:gdLst/>
                <a:ahLst/>
                <a:cxnLst/>
                <a:rect l="l" t="t" r="r" b="b"/>
                <a:pathLst>
                  <a:path w="5131" h="2804" extrusionOk="0">
                    <a:moveTo>
                      <a:pt x="5080" y="0"/>
                    </a:moveTo>
                    <a:cubicBezTo>
                      <a:pt x="4939" y="0"/>
                      <a:pt x="3826" y="553"/>
                      <a:pt x="2500" y="1285"/>
                    </a:cubicBezTo>
                    <a:cubicBezTo>
                      <a:pt x="1104" y="2056"/>
                      <a:pt x="0" y="2734"/>
                      <a:pt x="36" y="2798"/>
                    </a:cubicBezTo>
                    <a:cubicBezTo>
                      <a:pt x="38" y="2802"/>
                      <a:pt x="43" y="2804"/>
                      <a:pt x="51" y="2804"/>
                    </a:cubicBezTo>
                    <a:cubicBezTo>
                      <a:pt x="194" y="2804"/>
                      <a:pt x="1306" y="2250"/>
                      <a:pt x="2630" y="1520"/>
                    </a:cubicBezTo>
                    <a:cubicBezTo>
                      <a:pt x="4027" y="749"/>
                      <a:pt x="5130" y="70"/>
                      <a:pt x="5094" y="5"/>
                    </a:cubicBezTo>
                    <a:cubicBezTo>
                      <a:pt x="5092" y="2"/>
                      <a:pt x="5088" y="0"/>
                      <a:pt x="50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2;p46">
                <a:extLst>
                  <a:ext uri="{FF2B5EF4-FFF2-40B4-BE49-F238E27FC236}">
                    <a16:creationId xmlns:a16="http://schemas.microsoft.com/office/drawing/2014/main" id="{E9FD2819-D834-4ADD-8E18-FCA220B13B07}"/>
                  </a:ext>
                </a:extLst>
              </p:cNvPr>
              <p:cNvSpPr/>
              <p:nvPr/>
            </p:nvSpPr>
            <p:spPr>
              <a:xfrm>
                <a:off x="7271142" y="2102725"/>
                <a:ext cx="109020" cy="130655"/>
              </a:xfrm>
              <a:custGeom>
                <a:avLst/>
                <a:gdLst/>
                <a:ahLst/>
                <a:cxnLst/>
                <a:rect l="l" t="t" r="r" b="b"/>
                <a:pathLst>
                  <a:path w="4918" h="5894" extrusionOk="0">
                    <a:moveTo>
                      <a:pt x="35" y="1"/>
                    </a:moveTo>
                    <a:cubicBezTo>
                      <a:pt x="34" y="1"/>
                      <a:pt x="33" y="1"/>
                      <a:pt x="32" y="1"/>
                    </a:cubicBezTo>
                    <a:cubicBezTo>
                      <a:pt x="1" y="19"/>
                      <a:pt x="185" y="409"/>
                      <a:pt x="541" y="1006"/>
                    </a:cubicBezTo>
                    <a:cubicBezTo>
                      <a:pt x="898" y="1601"/>
                      <a:pt x="1437" y="2400"/>
                      <a:pt x="2112" y="3220"/>
                    </a:cubicBezTo>
                    <a:cubicBezTo>
                      <a:pt x="2788" y="4041"/>
                      <a:pt x="3463" y="4728"/>
                      <a:pt x="3977" y="5194"/>
                    </a:cubicBezTo>
                    <a:cubicBezTo>
                      <a:pt x="4468" y="5641"/>
                      <a:pt x="4806" y="5893"/>
                      <a:pt x="4857" y="5893"/>
                    </a:cubicBezTo>
                    <a:cubicBezTo>
                      <a:pt x="4859" y="5893"/>
                      <a:pt x="4861" y="5893"/>
                      <a:pt x="4862" y="5891"/>
                    </a:cubicBezTo>
                    <a:cubicBezTo>
                      <a:pt x="4917" y="5831"/>
                      <a:pt x="3649" y="4679"/>
                      <a:pt x="2321" y="3051"/>
                    </a:cubicBezTo>
                    <a:cubicBezTo>
                      <a:pt x="1002" y="1450"/>
                      <a:pt x="125" y="1"/>
                      <a:pt x="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3;p46">
                <a:extLst>
                  <a:ext uri="{FF2B5EF4-FFF2-40B4-BE49-F238E27FC236}">
                    <a16:creationId xmlns:a16="http://schemas.microsoft.com/office/drawing/2014/main" id="{198D00F3-DF66-4F52-BD68-1AF3F9F19C59}"/>
                  </a:ext>
                </a:extLst>
              </p:cNvPr>
              <p:cNvSpPr/>
              <p:nvPr/>
            </p:nvSpPr>
            <p:spPr>
              <a:xfrm>
                <a:off x="7496186" y="2132496"/>
                <a:ext cx="50431" cy="97515"/>
              </a:xfrm>
              <a:custGeom>
                <a:avLst/>
                <a:gdLst/>
                <a:ahLst/>
                <a:cxnLst/>
                <a:rect l="l" t="t" r="r" b="b"/>
                <a:pathLst>
                  <a:path w="2275" h="4399" extrusionOk="0">
                    <a:moveTo>
                      <a:pt x="2204" y="0"/>
                    </a:moveTo>
                    <a:cubicBezTo>
                      <a:pt x="2124" y="0"/>
                      <a:pt x="1599" y="947"/>
                      <a:pt x="1017" y="2141"/>
                    </a:cubicBezTo>
                    <a:cubicBezTo>
                      <a:pt x="425" y="3355"/>
                      <a:pt x="1" y="4366"/>
                      <a:pt x="68" y="4398"/>
                    </a:cubicBezTo>
                    <a:cubicBezTo>
                      <a:pt x="69" y="4399"/>
                      <a:pt x="70" y="4399"/>
                      <a:pt x="71" y="4399"/>
                    </a:cubicBezTo>
                    <a:cubicBezTo>
                      <a:pt x="153" y="4399"/>
                      <a:pt x="677" y="3453"/>
                      <a:pt x="1258" y="2258"/>
                    </a:cubicBezTo>
                    <a:cubicBezTo>
                      <a:pt x="1850" y="1044"/>
                      <a:pt x="2274" y="33"/>
                      <a:pt x="2208" y="1"/>
                    </a:cubicBezTo>
                    <a:cubicBezTo>
                      <a:pt x="2206" y="1"/>
                      <a:pt x="2205" y="0"/>
                      <a:pt x="22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4;p46">
                <a:extLst>
                  <a:ext uri="{FF2B5EF4-FFF2-40B4-BE49-F238E27FC236}">
                    <a16:creationId xmlns:a16="http://schemas.microsoft.com/office/drawing/2014/main" id="{D908A223-BA97-4193-8223-94D3AA475B2C}"/>
                  </a:ext>
                </a:extLst>
              </p:cNvPr>
              <p:cNvSpPr/>
              <p:nvPr/>
            </p:nvSpPr>
            <p:spPr>
              <a:xfrm>
                <a:off x="7439969" y="1894151"/>
                <a:ext cx="29328" cy="155195"/>
              </a:xfrm>
              <a:custGeom>
                <a:avLst/>
                <a:gdLst/>
                <a:ahLst/>
                <a:cxnLst/>
                <a:rect l="l" t="t" r="r" b="b"/>
                <a:pathLst>
                  <a:path w="1323" h="7001" extrusionOk="0">
                    <a:moveTo>
                      <a:pt x="81" y="0"/>
                    </a:moveTo>
                    <a:cubicBezTo>
                      <a:pt x="80" y="0"/>
                      <a:pt x="80" y="0"/>
                      <a:pt x="79" y="1"/>
                    </a:cubicBezTo>
                    <a:cubicBezTo>
                      <a:pt x="1" y="29"/>
                      <a:pt x="578" y="1524"/>
                      <a:pt x="874" y="3461"/>
                    </a:cubicBezTo>
                    <a:cubicBezTo>
                      <a:pt x="1183" y="5395"/>
                      <a:pt x="1090" y="6997"/>
                      <a:pt x="1174" y="7000"/>
                    </a:cubicBezTo>
                    <a:cubicBezTo>
                      <a:pt x="1174" y="7000"/>
                      <a:pt x="1174" y="7000"/>
                      <a:pt x="1174" y="7000"/>
                    </a:cubicBezTo>
                    <a:cubicBezTo>
                      <a:pt x="1207" y="7000"/>
                      <a:pt x="1273" y="6603"/>
                      <a:pt x="1298" y="5955"/>
                    </a:cubicBezTo>
                    <a:cubicBezTo>
                      <a:pt x="1323" y="5305"/>
                      <a:pt x="1293" y="4403"/>
                      <a:pt x="1139" y="3420"/>
                    </a:cubicBezTo>
                    <a:cubicBezTo>
                      <a:pt x="984" y="2438"/>
                      <a:pt x="739" y="1570"/>
                      <a:pt x="518" y="957"/>
                    </a:cubicBezTo>
                    <a:cubicBezTo>
                      <a:pt x="299" y="356"/>
                      <a:pt x="118"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5;p46">
                <a:extLst>
                  <a:ext uri="{FF2B5EF4-FFF2-40B4-BE49-F238E27FC236}">
                    <a16:creationId xmlns:a16="http://schemas.microsoft.com/office/drawing/2014/main" id="{643BF399-BC03-4AAB-AEB0-726588777463}"/>
                  </a:ext>
                </a:extLst>
              </p:cNvPr>
              <p:cNvSpPr/>
              <p:nvPr/>
            </p:nvSpPr>
            <p:spPr>
              <a:xfrm>
                <a:off x="7488716" y="2733080"/>
                <a:ext cx="14320" cy="227860"/>
              </a:xfrm>
              <a:custGeom>
                <a:avLst/>
                <a:gdLst/>
                <a:ahLst/>
                <a:cxnLst/>
                <a:rect l="l" t="t" r="r" b="b"/>
                <a:pathLst>
                  <a:path w="646" h="10279" extrusionOk="0">
                    <a:moveTo>
                      <a:pt x="40" y="1"/>
                    </a:moveTo>
                    <a:cubicBezTo>
                      <a:pt x="40" y="1"/>
                      <a:pt x="39" y="1"/>
                      <a:pt x="39" y="1"/>
                    </a:cubicBezTo>
                    <a:cubicBezTo>
                      <a:pt x="1" y="6"/>
                      <a:pt x="56" y="581"/>
                      <a:pt x="134" y="1508"/>
                    </a:cubicBezTo>
                    <a:cubicBezTo>
                      <a:pt x="213" y="2434"/>
                      <a:pt x="306" y="3718"/>
                      <a:pt x="340" y="5135"/>
                    </a:cubicBezTo>
                    <a:cubicBezTo>
                      <a:pt x="375" y="6553"/>
                      <a:pt x="348" y="7838"/>
                      <a:pt x="316" y="8768"/>
                    </a:cubicBezTo>
                    <a:cubicBezTo>
                      <a:pt x="284" y="9699"/>
                      <a:pt x="257" y="10275"/>
                      <a:pt x="297" y="10279"/>
                    </a:cubicBezTo>
                    <a:cubicBezTo>
                      <a:pt x="297" y="10279"/>
                      <a:pt x="297" y="10279"/>
                      <a:pt x="297" y="10279"/>
                    </a:cubicBezTo>
                    <a:cubicBezTo>
                      <a:pt x="331" y="10279"/>
                      <a:pt x="425" y="9707"/>
                      <a:pt x="506" y="8779"/>
                    </a:cubicBezTo>
                    <a:cubicBezTo>
                      <a:pt x="587" y="7848"/>
                      <a:pt x="645" y="6556"/>
                      <a:pt x="609" y="5128"/>
                    </a:cubicBezTo>
                    <a:cubicBezTo>
                      <a:pt x="572" y="3701"/>
                      <a:pt x="451" y="2414"/>
                      <a:pt x="324" y="1488"/>
                    </a:cubicBezTo>
                    <a:cubicBezTo>
                      <a:pt x="197" y="565"/>
                      <a:pt x="75" y="1"/>
                      <a:pt x="4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6;p46">
                <a:extLst>
                  <a:ext uri="{FF2B5EF4-FFF2-40B4-BE49-F238E27FC236}">
                    <a16:creationId xmlns:a16="http://schemas.microsoft.com/office/drawing/2014/main" id="{4789A98C-ED6D-4FFD-89F5-DC0065BF5EC1}"/>
                  </a:ext>
                </a:extLst>
              </p:cNvPr>
              <p:cNvSpPr/>
              <p:nvPr/>
            </p:nvSpPr>
            <p:spPr>
              <a:xfrm>
                <a:off x="7368125" y="3175277"/>
                <a:ext cx="111037" cy="69938"/>
              </a:xfrm>
              <a:custGeom>
                <a:avLst/>
                <a:gdLst/>
                <a:ahLst/>
                <a:cxnLst/>
                <a:rect l="l" t="t" r="r" b="b"/>
                <a:pathLst>
                  <a:path w="5009" h="3155" extrusionOk="0">
                    <a:moveTo>
                      <a:pt x="67" y="1"/>
                    </a:moveTo>
                    <a:cubicBezTo>
                      <a:pt x="39" y="1"/>
                      <a:pt x="25" y="4"/>
                      <a:pt x="24" y="11"/>
                    </a:cubicBezTo>
                    <a:cubicBezTo>
                      <a:pt x="1" y="92"/>
                      <a:pt x="1296" y="431"/>
                      <a:pt x="2660" y="1311"/>
                    </a:cubicBezTo>
                    <a:cubicBezTo>
                      <a:pt x="3998" y="2155"/>
                      <a:pt x="4844" y="3155"/>
                      <a:pt x="4945" y="3155"/>
                    </a:cubicBezTo>
                    <a:cubicBezTo>
                      <a:pt x="4948" y="3155"/>
                      <a:pt x="4950" y="3154"/>
                      <a:pt x="4952" y="3153"/>
                    </a:cubicBezTo>
                    <a:cubicBezTo>
                      <a:pt x="5009" y="3122"/>
                      <a:pt x="4223" y="1981"/>
                      <a:pt x="2806" y="1085"/>
                    </a:cubicBezTo>
                    <a:cubicBezTo>
                      <a:pt x="1538" y="270"/>
                      <a:pt x="309" y="1"/>
                      <a:pt x="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7;p46">
                <a:extLst>
                  <a:ext uri="{FF2B5EF4-FFF2-40B4-BE49-F238E27FC236}">
                    <a16:creationId xmlns:a16="http://schemas.microsoft.com/office/drawing/2014/main" id="{95714237-4DA0-484D-B297-052D007606DB}"/>
                  </a:ext>
                </a:extLst>
              </p:cNvPr>
              <p:cNvSpPr/>
              <p:nvPr/>
            </p:nvSpPr>
            <p:spPr>
              <a:xfrm>
                <a:off x="7460408" y="3421336"/>
                <a:ext cx="161402" cy="82929"/>
              </a:xfrm>
              <a:custGeom>
                <a:avLst/>
                <a:gdLst/>
                <a:ahLst/>
                <a:cxnLst/>
                <a:rect l="l" t="t" r="r" b="b"/>
                <a:pathLst>
                  <a:path w="7281" h="3741" extrusionOk="0">
                    <a:moveTo>
                      <a:pt x="7235" y="0"/>
                    </a:moveTo>
                    <a:cubicBezTo>
                      <a:pt x="7082" y="0"/>
                      <a:pt x="5492" y="762"/>
                      <a:pt x="3580" y="1751"/>
                    </a:cubicBezTo>
                    <a:cubicBezTo>
                      <a:pt x="1588" y="2782"/>
                      <a:pt x="1" y="3671"/>
                      <a:pt x="35" y="3736"/>
                    </a:cubicBezTo>
                    <a:cubicBezTo>
                      <a:pt x="37" y="3739"/>
                      <a:pt x="41" y="3740"/>
                      <a:pt x="47" y="3740"/>
                    </a:cubicBezTo>
                    <a:cubicBezTo>
                      <a:pt x="199" y="3740"/>
                      <a:pt x="1789" y="2979"/>
                      <a:pt x="3703" y="1990"/>
                    </a:cubicBezTo>
                    <a:cubicBezTo>
                      <a:pt x="5694" y="960"/>
                      <a:pt x="7281" y="70"/>
                      <a:pt x="7246" y="4"/>
                    </a:cubicBezTo>
                    <a:cubicBezTo>
                      <a:pt x="7245" y="2"/>
                      <a:pt x="7241" y="0"/>
                      <a:pt x="72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8;p46">
                <a:extLst>
                  <a:ext uri="{FF2B5EF4-FFF2-40B4-BE49-F238E27FC236}">
                    <a16:creationId xmlns:a16="http://schemas.microsoft.com/office/drawing/2014/main" id="{1379955C-EEC1-449B-BA35-BDFF875F4D1B}"/>
                  </a:ext>
                </a:extLst>
              </p:cNvPr>
              <p:cNvSpPr/>
              <p:nvPr/>
            </p:nvSpPr>
            <p:spPr>
              <a:xfrm>
                <a:off x="7105905" y="3348738"/>
                <a:ext cx="113586" cy="150828"/>
              </a:xfrm>
              <a:custGeom>
                <a:avLst/>
                <a:gdLst/>
                <a:ahLst/>
                <a:cxnLst/>
                <a:rect l="l" t="t" r="r" b="b"/>
                <a:pathLst>
                  <a:path w="5124" h="6804" extrusionOk="0">
                    <a:moveTo>
                      <a:pt x="63" y="0"/>
                    </a:moveTo>
                    <a:cubicBezTo>
                      <a:pt x="62" y="0"/>
                      <a:pt x="61" y="0"/>
                      <a:pt x="60" y="1"/>
                    </a:cubicBezTo>
                    <a:cubicBezTo>
                      <a:pt x="1" y="46"/>
                      <a:pt x="1072" y="1605"/>
                      <a:pt x="2453" y="3482"/>
                    </a:cubicBezTo>
                    <a:cubicBezTo>
                      <a:pt x="3815" y="5333"/>
                      <a:pt x="4970" y="6804"/>
                      <a:pt x="5061" y="6804"/>
                    </a:cubicBezTo>
                    <a:cubicBezTo>
                      <a:pt x="5062" y="6804"/>
                      <a:pt x="5063" y="6804"/>
                      <a:pt x="5064" y="6803"/>
                    </a:cubicBezTo>
                    <a:cubicBezTo>
                      <a:pt x="5123" y="6759"/>
                      <a:pt x="4052" y="5202"/>
                      <a:pt x="2671" y="3323"/>
                    </a:cubicBezTo>
                    <a:cubicBezTo>
                      <a:pt x="1308" y="1471"/>
                      <a:pt x="154"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09;p46">
                <a:extLst>
                  <a:ext uri="{FF2B5EF4-FFF2-40B4-BE49-F238E27FC236}">
                    <a16:creationId xmlns:a16="http://schemas.microsoft.com/office/drawing/2014/main" id="{92F9E30A-83AE-4AA5-9E3F-A4861E694815}"/>
                  </a:ext>
                </a:extLst>
              </p:cNvPr>
              <p:cNvSpPr/>
              <p:nvPr/>
            </p:nvSpPr>
            <p:spPr>
              <a:xfrm>
                <a:off x="7090410" y="3014097"/>
                <a:ext cx="12480" cy="160138"/>
              </a:xfrm>
              <a:custGeom>
                <a:avLst/>
                <a:gdLst/>
                <a:ahLst/>
                <a:cxnLst/>
                <a:rect l="l" t="t" r="r" b="b"/>
                <a:pathLst>
                  <a:path w="563" h="7224" extrusionOk="0">
                    <a:moveTo>
                      <a:pt x="485" y="0"/>
                    </a:moveTo>
                    <a:cubicBezTo>
                      <a:pt x="450" y="0"/>
                      <a:pt x="364" y="397"/>
                      <a:pt x="274" y="1045"/>
                    </a:cubicBezTo>
                    <a:cubicBezTo>
                      <a:pt x="183" y="1695"/>
                      <a:pt x="93" y="2599"/>
                      <a:pt x="47" y="3600"/>
                    </a:cubicBezTo>
                    <a:cubicBezTo>
                      <a:pt x="0" y="4602"/>
                      <a:pt x="7" y="5510"/>
                      <a:pt x="36" y="6166"/>
                    </a:cubicBezTo>
                    <a:cubicBezTo>
                      <a:pt x="67" y="6820"/>
                      <a:pt x="116" y="7224"/>
                      <a:pt x="152" y="7224"/>
                    </a:cubicBezTo>
                    <a:cubicBezTo>
                      <a:pt x="152" y="7224"/>
                      <a:pt x="152" y="7224"/>
                      <a:pt x="152" y="7224"/>
                    </a:cubicBezTo>
                    <a:cubicBezTo>
                      <a:pt x="229" y="7221"/>
                      <a:pt x="220" y="5604"/>
                      <a:pt x="315" y="3613"/>
                    </a:cubicBezTo>
                    <a:cubicBezTo>
                      <a:pt x="405" y="1621"/>
                      <a:pt x="562" y="11"/>
                      <a:pt x="485" y="0"/>
                    </a:cubicBezTo>
                    <a:cubicBezTo>
                      <a:pt x="485" y="0"/>
                      <a:pt x="485" y="0"/>
                      <a:pt x="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0;p46">
                <a:extLst>
                  <a:ext uri="{FF2B5EF4-FFF2-40B4-BE49-F238E27FC236}">
                    <a16:creationId xmlns:a16="http://schemas.microsoft.com/office/drawing/2014/main" id="{4CCF6A5F-B7AB-4E0A-8AC1-9BE0562D9939}"/>
                  </a:ext>
                </a:extLst>
              </p:cNvPr>
              <p:cNvSpPr/>
              <p:nvPr/>
            </p:nvSpPr>
            <p:spPr>
              <a:xfrm>
                <a:off x="6828723" y="3621487"/>
                <a:ext cx="131963" cy="108111"/>
              </a:xfrm>
              <a:custGeom>
                <a:avLst/>
                <a:gdLst/>
                <a:ahLst/>
                <a:cxnLst/>
                <a:rect l="l" t="t" r="r" b="b"/>
                <a:pathLst>
                  <a:path w="5953" h="4877" extrusionOk="0">
                    <a:moveTo>
                      <a:pt x="55" y="1"/>
                    </a:moveTo>
                    <a:cubicBezTo>
                      <a:pt x="52" y="1"/>
                      <a:pt x="50" y="2"/>
                      <a:pt x="48" y="3"/>
                    </a:cubicBezTo>
                    <a:cubicBezTo>
                      <a:pt x="1" y="61"/>
                      <a:pt x="1274" y="1198"/>
                      <a:pt x="2891" y="2543"/>
                    </a:cubicBezTo>
                    <a:cubicBezTo>
                      <a:pt x="4466" y="3852"/>
                      <a:pt x="5787" y="4877"/>
                      <a:pt x="5900" y="4877"/>
                    </a:cubicBezTo>
                    <a:cubicBezTo>
                      <a:pt x="5903" y="4877"/>
                      <a:pt x="5905" y="4876"/>
                      <a:pt x="5906" y="4875"/>
                    </a:cubicBezTo>
                    <a:cubicBezTo>
                      <a:pt x="5953" y="4817"/>
                      <a:pt x="4681" y="3681"/>
                      <a:pt x="3063" y="2336"/>
                    </a:cubicBezTo>
                    <a:cubicBezTo>
                      <a:pt x="1487" y="1026"/>
                      <a:pt x="166" y="1"/>
                      <a:pt x="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1;p46">
                <a:extLst>
                  <a:ext uri="{FF2B5EF4-FFF2-40B4-BE49-F238E27FC236}">
                    <a16:creationId xmlns:a16="http://schemas.microsoft.com/office/drawing/2014/main" id="{8F5CCFA8-53AB-44A2-8C4C-210D03366E68}"/>
                  </a:ext>
                </a:extLst>
              </p:cNvPr>
              <p:cNvSpPr/>
              <p:nvPr/>
            </p:nvSpPr>
            <p:spPr>
              <a:xfrm>
                <a:off x="7033905" y="3533061"/>
                <a:ext cx="8291" cy="179446"/>
              </a:xfrm>
              <a:custGeom>
                <a:avLst/>
                <a:gdLst/>
                <a:ahLst/>
                <a:cxnLst/>
                <a:rect l="l" t="t" r="r" b="b"/>
                <a:pathLst>
                  <a:path w="374" h="8095" extrusionOk="0">
                    <a:moveTo>
                      <a:pt x="93" y="0"/>
                    </a:moveTo>
                    <a:cubicBezTo>
                      <a:pt x="93" y="0"/>
                      <a:pt x="93" y="0"/>
                      <a:pt x="93" y="0"/>
                    </a:cubicBezTo>
                    <a:cubicBezTo>
                      <a:pt x="18" y="2"/>
                      <a:pt x="0" y="1816"/>
                      <a:pt x="53" y="4051"/>
                    </a:cubicBezTo>
                    <a:cubicBezTo>
                      <a:pt x="105" y="6284"/>
                      <a:pt x="207" y="8095"/>
                      <a:pt x="282" y="8095"/>
                    </a:cubicBezTo>
                    <a:cubicBezTo>
                      <a:pt x="282" y="8095"/>
                      <a:pt x="282" y="8095"/>
                      <a:pt x="282" y="8095"/>
                    </a:cubicBezTo>
                    <a:cubicBezTo>
                      <a:pt x="355" y="8093"/>
                      <a:pt x="373" y="6280"/>
                      <a:pt x="322" y="4044"/>
                    </a:cubicBezTo>
                    <a:cubicBezTo>
                      <a:pt x="269" y="1810"/>
                      <a:pt x="168" y="0"/>
                      <a:pt x="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2;p46">
                <a:extLst>
                  <a:ext uri="{FF2B5EF4-FFF2-40B4-BE49-F238E27FC236}">
                    <a16:creationId xmlns:a16="http://schemas.microsoft.com/office/drawing/2014/main" id="{DD7A6E1D-C342-43A0-91D4-DEA3B370215F}"/>
                  </a:ext>
                </a:extLst>
              </p:cNvPr>
              <p:cNvSpPr/>
              <p:nvPr/>
            </p:nvSpPr>
            <p:spPr>
              <a:xfrm>
                <a:off x="6937122" y="4013985"/>
                <a:ext cx="262242" cy="43116"/>
              </a:xfrm>
              <a:custGeom>
                <a:avLst/>
                <a:gdLst/>
                <a:ahLst/>
                <a:cxnLst/>
                <a:rect l="l" t="t" r="r" b="b"/>
                <a:pathLst>
                  <a:path w="11830" h="1945" extrusionOk="0">
                    <a:moveTo>
                      <a:pt x="3258" y="0"/>
                    </a:moveTo>
                    <a:cubicBezTo>
                      <a:pt x="2702" y="0"/>
                      <a:pt x="2195" y="23"/>
                      <a:pt x="1758" y="60"/>
                    </a:cubicBezTo>
                    <a:cubicBezTo>
                      <a:pt x="1211" y="105"/>
                      <a:pt x="769" y="159"/>
                      <a:pt x="468" y="215"/>
                    </a:cubicBezTo>
                    <a:cubicBezTo>
                      <a:pt x="166" y="268"/>
                      <a:pt x="0" y="307"/>
                      <a:pt x="3" y="325"/>
                    </a:cubicBezTo>
                    <a:cubicBezTo>
                      <a:pt x="4" y="334"/>
                      <a:pt x="34" y="338"/>
                      <a:pt x="90" y="338"/>
                    </a:cubicBezTo>
                    <a:cubicBezTo>
                      <a:pt x="305" y="338"/>
                      <a:pt x="906" y="281"/>
                      <a:pt x="1769" y="249"/>
                    </a:cubicBezTo>
                    <a:cubicBezTo>
                      <a:pt x="2087" y="236"/>
                      <a:pt x="2406" y="230"/>
                      <a:pt x="2724" y="230"/>
                    </a:cubicBezTo>
                    <a:cubicBezTo>
                      <a:pt x="5240" y="230"/>
                      <a:pt x="7742" y="622"/>
                      <a:pt x="10142" y="1393"/>
                    </a:cubicBezTo>
                    <a:cubicBezTo>
                      <a:pt x="11108" y="1702"/>
                      <a:pt x="11716" y="1944"/>
                      <a:pt x="11810" y="1944"/>
                    </a:cubicBezTo>
                    <a:cubicBezTo>
                      <a:pt x="11817" y="1944"/>
                      <a:pt x="11822" y="1943"/>
                      <a:pt x="11823" y="1940"/>
                    </a:cubicBezTo>
                    <a:cubicBezTo>
                      <a:pt x="11829" y="1923"/>
                      <a:pt x="11680" y="1842"/>
                      <a:pt x="11404" y="1710"/>
                    </a:cubicBezTo>
                    <a:cubicBezTo>
                      <a:pt x="11128" y="1575"/>
                      <a:pt x="10717" y="1404"/>
                      <a:pt x="10202" y="1213"/>
                    </a:cubicBezTo>
                    <a:cubicBezTo>
                      <a:pt x="9175" y="833"/>
                      <a:pt x="7705" y="416"/>
                      <a:pt x="6042" y="187"/>
                    </a:cubicBezTo>
                    <a:cubicBezTo>
                      <a:pt x="5043" y="52"/>
                      <a:pt x="4094" y="0"/>
                      <a:pt x="325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3;p46">
                <a:extLst>
                  <a:ext uri="{FF2B5EF4-FFF2-40B4-BE49-F238E27FC236}">
                    <a16:creationId xmlns:a16="http://schemas.microsoft.com/office/drawing/2014/main" id="{48A11F72-21E0-4169-85D3-9E4775FC2607}"/>
                  </a:ext>
                </a:extLst>
              </p:cNvPr>
              <p:cNvSpPr/>
              <p:nvPr/>
            </p:nvSpPr>
            <p:spPr>
              <a:xfrm>
                <a:off x="7329642" y="4119768"/>
                <a:ext cx="151493" cy="150406"/>
              </a:xfrm>
              <a:custGeom>
                <a:avLst/>
                <a:gdLst/>
                <a:ahLst/>
                <a:cxnLst/>
                <a:rect l="l" t="t" r="r" b="b"/>
                <a:pathLst>
                  <a:path w="6834" h="6785" extrusionOk="0">
                    <a:moveTo>
                      <a:pt x="30" y="1"/>
                    </a:moveTo>
                    <a:cubicBezTo>
                      <a:pt x="28" y="1"/>
                      <a:pt x="26" y="1"/>
                      <a:pt x="25" y="2"/>
                    </a:cubicBezTo>
                    <a:cubicBezTo>
                      <a:pt x="1" y="35"/>
                      <a:pt x="411" y="382"/>
                      <a:pt x="1066" y="953"/>
                    </a:cubicBezTo>
                    <a:cubicBezTo>
                      <a:pt x="1720" y="1524"/>
                      <a:pt x="2610" y="2325"/>
                      <a:pt x="3545" y="3262"/>
                    </a:cubicBezTo>
                    <a:cubicBezTo>
                      <a:pt x="4481" y="4199"/>
                      <a:pt x="5284" y="5089"/>
                      <a:pt x="5855" y="5742"/>
                    </a:cubicBezTo>
                    <a:cubicBezTo>
                      <a:pt x="6410" y="6379"/>
                      <a:pt x="6754" y="6785"/>
                      <a:pt x="6802" y="6785"/>
                    </a:cubicBezTo>
                    <a:cubicBezTo>
                      <a:pt x="6803" y="6785"/>
                      <a:pt x="6804" y="6784"/>
                      <a:pt x="6805" y="6784"/>
                    </a:cubicBezTo>
                    <a:cubicBezTo>
                      <a:pt x="6833" y="6763"/>
                      <a:pt x="6538" y="6310"/>
                      <a:pt x="6001" y="5621"/>
                    </a:cubicBezTo>
                    <a:cubicBezTo>
                      <a:pt x="5465" y="4933"/>
                      <a:pt x="4679" y="4014"/>
                      <a:pt x="3737" y="3072"/>
                    </a:cubicBezTo>
                    <a:cubicBezTo>
                      <a:pt x="2793" y="2129"/>
                      <a:pt x="1876" y="1342"/>
                      <a:pt x="1188" y="806"/>
                    </a:cubicBezTo>
                    <a:cubicBezTo>
                      <a:pt x="528" y="293"/>
                      <a:pt x="84" y="1"/>
                      <a:pt x="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14;p46">
                <a:extLst>
                  <a:ext uri="{FF2B5EF4-FFF2-40B4-BE49-F238E27FC236}">
                    <a16:creationId xmlns:a16="http://schemas.microsoft.com/office/drawing/2014/main" id="{0112C332-BBAF-45EB-AF61-F0CE4414033A}"/>
                  </a:ext>
                </a:extLst>
              </p:cNvPr>
              <p:cNvSpPr/>
              <p:nvPr/>
            </p:nvSpPr>
            <p:spPr>
              <a:xfrm>
                <a:off x="7331925" y="3388218"/>
                <a:ext cx="56837" cy="135665"/>
              </a:xfrm>
              <a:custGeom>
                <a:avLst/>
                <a:gdLst/>
                <a:ahLst/>
                <a:cxnLst/>
                <a:rect l="l" t="t" r="r" b="b"/>
                <a:pathLst>
                  <a:path w="2564" h="6120" extrusionOk="0">
                    <a:moveTo>
                      <a:pt x="72" y="1"/>
                    </a:moveTo>
                    <a:cubicBezTo>
                      <a:pt x="71" y="1"/>
                      <a:pt x="71" y="1"/>
                      <a:pt x="70" y="1"/>
                    </a:cubicBezTo>
                    <a:cubicBezTo>
                      <a:pt x="1" y="30"/>
                      <a:pt x="488" y="1421"/>
                      <a:pt x="1158" y="3110"/>
                    </a:cubicBezTo>
                    <a:cubicBezTo>
                      <a:pt x="1820" y="4782"/>
                      <a:pt x="2414" y="6119"/>
                      <a:pt x="2492" y="6119"/>
                    </a:cubicBezTo>
                    <a:cubicBezTo>
                      <a:pt x="2493" y="6119"/>
                      <a:pt x="2493" y="6119"/>
                      <a:pt x="2494" y="6119"/>
                    </a:cubicBezTo>
                    <a:cubicBezTo>
                      <a:pt x="2564" y="6092"/>
                      <a:pt x="2078" y="4700"/>
                      <a:pt x="1408" y="3011"/>
                    </a:cubicBezTo>
                    <a:cubicBezTo>
                      <a:pt x="744" y="1339"/>
                      <a:pt x="151" y="1"/>
                      <a:pt x="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15;p46">
                <a:extLst>
                  <a:ext uri="{FF2B5EF4-FFF2-40B4-BE49-F238E27FC236}">
                    <a16:creationId xmlns:a16="http://schemas.microsoft.com/office/drawing/2014/main" id="{10F4901E-C458-4F8F-B41B-B34C2D9F9099}"/>
                  </a:ext>
                </a:extLst>
              </p:cNvPr>
              <p:cNvSpPr/>
              <p:nvPr/>
            </p:nvSpPr>
            <p:spPr>
              <a:xfrm>
                <a:off x="6781528" y="2364434"/>
                <a:ext cx="146749" cy="97138"/>
              </a:xfrm>
              <a:custGeom>
                <a:avLst/>
                <a:gdLst/>
                <a:ahLst/>
                <a:cxnLst/>
                <a:rect l="l" t="t" r="r" b="b"/>
                <a:pathLst>
                  <a:path w="6620" h="4382" extrusionOk="0">
                    <a:moveTo>
                      <a:pt x="6589" y="0"/>
                    </a:moveTo>
                    <a:cubicBezTo>
                      <a:pt x="6479" y="0"/>
                      <a:pt x="5221" y="1211"/>
                      <a:pt x="3445" y="2387"/>
                    </a:cubicBezTo>
                    <a:cubicBezTo>
                      <a:pt x="1635" y="3601"/>
                      <a:pt x="0" y="4302"/>
                      <a:pt x="34" y="4378"/>
                    </a:cubicBezTo>
                    <a:cubicBezTo>
                      <a:pt x="35" y="4380"/>
                      <a:pt x="40" y="4382"/>
                      <a:pt x="48" y="4382"/>
                    </a:cubicBezTo>
                    <a:cubicBezTo>
                      <a:pt x="128" y="4382"/>
                      <a:pt x="534" y="4246"/>
                      <a:pt x="1132" y="3980"/>
                    </a:cubicBezTo>
                    <a:cubicBezTo>
                      <a:pt x="1790" y="3687"/>
                      <a:pt x="2678" y="3223"/>
                      <a:pt x="3595" y="2611"/>
                    </a:cubicBezTo>
                    <a:cubicBezTo>
                      <a:pt x="4512" y="1998"/>
                      <a:pt x="5281" y="1358"/>
                      <a:pt x="5805" y="863"/>
                    </a:cubicBezTo>
                    <a:cubicBezTo>
                      <a:pt x="6331" y="368"/>
                      <a:pt x="6619" y="27"/>
                      <a:pt x="6595" y="3"/>
                    </a:cubicBezTo>
                    <a:cubicBezTo>
                      <a:pt x="6594" y="1"/>
                      <a:pt x="6592" y="0"/>
                      <a:pt x="658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16;p46">
                <a:extLst>
                  <a:ext uri="{FF2B5EF4-FFF2-40B4-BE49-F238E27FC236}">
                    <a16:creationId xmlns:a16="http://schemas.microsoft.com/office/drawing/2014/main" id="{579B1B3D-BDAC-49DB-9F09-43CFF1C4C296}"/>
                  </a:ext>
                </a:extLst>
              </p:cNvPr>
              <p:cNvSpPr/>
              <p:nvPr/>
            </p:nvSpPr>
            <p:spPr>
              <a:xfrm>
                <a:off x="6955055" y="2141429"/>
                <a:ext cx="8623" cy="101860"/>
              </a:xfrm>
              <a:custGeom>
                <a:avLst/>
                <a:gdLst/>
                <a:ahLst/>
                <a:cxnLst/>
                <a:rect l="l" t="t" r="r" b="b"/>
                <a:pathLst>
                  <a:path w="389" h="4595" extrusionOk="0">
                    <a:moveTo>
                      <a:pt x="304" y="1"/>
                    </a:moveTo>
                    <a:cubicBezTo>
                      <a:pt x="229" y="1"/>
                      <a:pt x="121" y="1025"/>
                      <a:pt x="61" y="2292"/>
                    </a:cubicBezTo>
                    <a:cubicBezTo>
                      <a:pt x="0" y="3560"/>
                      <a:pt x="12" y="4592"/>
                      <a:pt x="86" y="4594"/>
                    </a:cubicBezTo>
                    <a:cubicBezTo>
                      <a:pt x="87" y="4594"/>
                      <a:pt x="87" y="4594"/>
                      <a:pt x="87" y="4594"/>
                    </a:cubicBezTo>
                    <a:cubicBezTo>
                      <a:pt x="160" y="4594"/>
                      <a:pt x="269" y="3571"/>
                      <a:pt x="330" y="2304"/>
                    </a:cubicBezTo>
                    <a:cubicBezTo>
                      <a:pt x="389" y="1036"/>
                      <a:pt x="377" y="4"/>
                      <a:pt x="304" y="1"/>
                    </a:cubicBezTo>
                    <a:cubicBezTo>
                      <a:pt x="304" y="1"/>
                      <a:pt x="304" y="1"/>
                      <a:pt x="3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17;p46">
                <a:extLst>
                  <a:ext uri="{FF2B5EF4-FFF2-40B4-BE49-F238E27FC236}">
                    <a16:creationId xmlns:a16="http://schemas.microsoft.com/office/drawing/2014/main" id="{EC24BD53-3206-4B4A-B0E6-23B5CBD1E1D5}"/>
                  </a:ext>
                </a:extLst>
              </p:cNvPr>
              <p:cNvSpPr/>
              <p:nvPr/>
            </p:nvSpPr>
            <p:spPr>
              <a:xfrm>
                <a:off x="6611880" y="2291614"/>
                <a:ext cx="117754" cy="53645"/>
              </a:xfrm>
              <a:custGeom>
                <a:avLst/>
                <a:gdLst/>
                <a:ahLst/>
                <a:cxnLst/>
                <a:rect l="l" t="t" r="r" b="b"/>
                <a:pathLst>
                  <a:path w="5312" h="2420" extrusionOk="0">
                    <a:moveTo>
                      <a:pt x="50" y="1"/>
                    </a:moveTo>
                    <a:cubicBezTo>
                      <a:pt x="39" y="1"/>
                      <a:pt x="33" y="3"/>
                      <a:pt x="31" y="7"/>
                    </a:cubicBezTo>
                    <a:cubicBezTo>
                      <a:pt x="0" y="75"/>
                      <a:pt x="1150" y="668"/>
                      <a:pt x="2599" y="1333"/>
                    </a:cubicBezTo>
                    <a:cubicBezTo>
                      <a:pt x="3957" y="1955"/>
                      <a:pt x="5097" y="2419"/>
                      <a:pt x="5261" y="2419"/>
                    </a:cubicBezTo>
                    <a:cubicBezTo>
                      <a:pt x="5272" y="2419"/>
                      <a:pt x="5279" y="2417"/>
                      <a:pt x="5280" y="2413"/>
                    </a:cubicBezTo>
                    <a:cubicBezTo>
                      <a:pt x="5311" y="2346"/>
                      <a:pt x="4162" y="1752"/>
                      <a:pt x="2711" y="1088"/>
                    </a:cubicBezTo>
                    <a:cubicBezTo>
                      <a:pt x="1352" y="465"/>
                      <a:pt x="212" y="1"/>
                      <a:pt x="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18;p46">
                <a:extLst>
                  <a:ext uri="{FF2B5EF4-FFF2-40B4-BE49-F238E27FC236}">
                    <a16:creationId xmlns:a16="http://schemas.microsoft.com/office/drawing/2014/main" id="{B1880A74-EA75-4B1F-BD81-67604D61FF13}"/>
                  </a:ext>
                </a:extLst>
              </p:cNvPr>
              <p:cNvSpPr/>
              <p:nvPr/>
            </p:nvSpPr>
            <p:spPr>
              <a:xfrm>
                <a:off x="7134413" y="2063821"/>
                <a:ext cx="12968" cy="126133"/>
              </a:xfrm>
              <a:custGeom>
                <a:avLst/>
                <a:gdLst/>
                <a:ahLst/>
                <a:cxnLst/>
                <a:rect l="l" t="t" r="r" b="b"/>
                <a:pathLst>
                  <a:path w="585" h="5690" extrusionOk="0">
                    <a:moveTo>
                      <a:pt x="510" y="1"/>
                    </a:moveTo>
                    <a:cubicBezTo>
                      <a:pt x="436" y="1"/>
                      <a:pt x="279" y="1268"/>
                      <a:pt x="159" y="2835"/>
                    </a:cubicBezTo>
                    <a:cubicBezTo>
                      <a:pt x="38" y="4406"/>
                      <a:pt x="1" y="5683"/>
                      <a:pt x="76" y="5689"/>
                    </a:cubicBezTo>
                    <a:cubicBezTo>
                      <a:pt x="76" y="5689"/>
                      <a:pt x="76" y="5689"/>
                      <a:pt x="76" y="5689"/>
                    </a:cubicBezTo>
                    <a:cubicBezTo>
                      <a:pt x="150" y="5689"/>
                      <a:pt x="307" y="4423"/>
                      <a:pt x="427" y="2856"/>
                    </a:cubicBezTo>
                    <a:cubicBezTo>
                      <a:pt x="548" y="1284"/>
                      <a:pt x="585" y="7"/>
                      <a:pt x="510" y="1"/>
                    </a:cubicBezTo>
                    <a:cubicBezTo>
                      <a:pt x="510" y="1"/>
                      <a:pt x="510" y="1"/>
                      <a:pt x="5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19;p46">
                <a:extLst>
                  <a:ext uri="{FF2B5EF4-FFF2-40B4-BE49-F238E27FC236}">
                    <a16:creationId xmlns:a16="http://schemas.microsoft.com/office/drawing/2014/main" id="{FB9D4A38-6C86-4CF7-9FEF-D2D38EF97647}"/>
                  </a:ext>
                </a:extLst>
              </p:cNvPr>
              <p:cNvSpPr/>
              <p:nvPr/>
            </p:nvSpPr>
            <p:spPr>
              <a:xfrm>
                <a:off x="6485415" y="2514774"/>
                <a:ext cx="122941" cy="72931"/>
              </a:xfrm>
              <a:custGeom>
                <a:avLst/>
                <a:gdLst/>
                <a:ahLst/>
                <a:cxnLst/>
                <a:rect l="l" t="t" r="r" b="b"/>
                <a:pathLst>
                  <a:path w="5546" h="3290" extrusionOk="0">
                    <a:moveTo>
                      <a:pt x="56" y="0"/>
                    </a:moveTo>
                    <a:cubicBezTo>
                      <a:pt x="52" y="0"/>
                      <a:pt x="49" y="1"/>
                      <a:pt x="48" y="3"/>
                    </a:cubicBezTo>
                    <a:cubicBezTo>
                      <a:pt x="0" y="49"/>
                      <a:pt x="1034" y="1079"/>
                      <a:pt x="2571" y="1996"/>
                    </a:cubicBezTo>
                    <a:cubicBezTo>
                      <a:pt x="4002" y="2860"/>
                      <a:pt x="5314" y="3290"/>
                      <a:pt x="5495" y="3290"/>
                    </a:cubicBezTo>
                    <a:cubicBezTo>
                      <a:pt x="5508" y="3290"/>
                      <a:pt x="5515" y="3288"/>
                      <a:pt x="5516" y="3284"/>
                    </a:cubicBezTo>
                    <a:cubicBezTo>
                      <a:pt x="5546" y="3208"/>
                      <a:pt x="4215" y="2674"/>
                      <a:pt x="2709" y="1766"/>
                    </a:cubicBezTo>
                    <a:cubicBezTo>
                      <a:pt x="1246" y="893"/>
                      <a:pt x="171" y="0"/>
                      <a:pt x="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20;p46">
                <a:extLst>
                  <a:ext uri="{FF2B5EF4-FFF2-40B4-BE49-F238E27FC236}">
                    <a16:creationId xmlns:a16="http://schemas.microsoft.com/office/drawing/2014/main" id="{8E8E2077-1EAD-4607-B01A-44661331FBB5}"/>
                  </a:ext>
                </a:extLst>
              </p:cNvPr>
              <p:cNvSpPr/>
              <p:nvPr/>
            </p:nvSpPr>
            <p:spPr>
              <a:xfrm>
                <a:off x="6334942" y="2354747"/>
                <a:ext cx="104276" cy="111613"/>
              </a:xfrm>
              <a:custGeom>
                <a:avLst/>
                <a:gdLst/>
                <a:ahLst/>
                <a:cxnLst/>
                <a:rect l="l" t="t" r="r" b="b"/>
                <a:pathLst>
                  <a:path w="4704" h="5035" extrusionOk="0">
                    <a:moveTo>
                      <a:pt x="4643" y="1"/>
                    </a:moveTo>
                    <a:cubicBezTo>
                      <a:pt x="4546" y="1"/>
                      <a:pt x="3493" y="1068"/>
                      <a:pt x="2252" y="2428"/>
                    </a:cubicBezTo>
                    <a:cubicBezTo>
                      <a:pt x="984" y="3817"/>
                      <a:pt x="1" y="4983"/>
                      <a:pt x="55" y="5033"/>
                    </a:cubicBezTo>
                    <a:cubicBezTo>
                      <a:pt x="56" y="5034"/>
                      <a:pt x="58" y="5035"/>
                      <a:pt x="60" y="5035"/>
                    </a:cubicBezTo>
                    <a:cubicBezTo>
                      <a:pt x="159" y="5035"/>
                      <a:pt x="1211" y="3966"/>
                      <a:pt x="2452" y="2609"/>
                    </a:cubicBezTo>
                    <a:cubicBezTo>
                      <a:pt x="3720" y="1220"/>
                      <a:pt x="4704" y="52"/>
                      <a:pt x="4648" y="2"/>
                    </a:cubicBezTo>
                    <a:cubicBezTo>
                      <a:pt x="4647" y="1"/>
                      <a:pt x="4645" y="1"/>
                      <a:pt x="46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21;p46">
                <a:extLst>
                  <a:ext uri="{FF2B5EF4-FFF2-40B4-BE49-F238E27FC236}">
                    <a16:creationId xmlns:a16="http://schemas.microsoft.com/office/drawing/2014/main" id="{21D066A0-E4EB-42E0-ACB8-9542CAD27BEC}"/>
                  </a:ext>
                </a:extLst>
              </p:cNvPr>
              <p:cNvSpPr/>
              <p:nvPr/>
            </p:nvSpPr>
            <p:spPr>
              <a:xfrm>
                <a:off x="6325277" y="2073508"/>
                <a:ext cx="98978" cy="72909"/>
              </a:xfrm>
              <a:custGeom>
                <a:avLst/>
                <a:gdLst/>
                <a:ahLst/>
                <a:cxnLst/>
                <a:rect l="l" t="t" r="r" b="b"/>
                <a:pathLst>
                  <a:path w="4465" h="3289" extrusionOk="0">
                    <a:moveTo>
                      <a:pt x="61" y="0"/>
                    </a:moveTo>
                    <a:cubicBezTo>
                      <a:pt x="58" y="0"/>
                      <a:pt x="55" y="1"/>
                      <a:pt x="53" y="3"/>
                    </a:cubicBezTo>
                    <a:cubicBezTo>
                      <a:pt x="1" y="46"/>
                      <a:pt x="793" y="1016"/>
                      <a:pt x="2022" y="1934"/>
                    </a:cubicBezTo>
                    <a:cubicBezTo>
                      <a:pt x="3177" y="2806"/>
                      <a:pt x="4268" y="3289"/>
                      <a:pt x="4413" y="3289"/>
                    </a:cubicBezTo>
                    <a:cubicBezTo>
                      <a:pt x="4422" y="3289"/>
                      <a:pt x="4427" y="3287"/>
                      <a:pt x="4428" y="3283"/>
                    </a:cubicBezTo>
                    <a:cubicBezTo>
                      <a:pt x="4464" y="3212"/>
                      <a:pt x="3385" y="2626"/>
                      <a:pt x="2184" y="1719"/>
                    </a:cubicBezTo>
                    <a:cubicBezTo>
                      <a:pt x="1013" y="846"/>
                      <a:pt x="164" y="0"/>
                      <a:pt x="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22;p46">
                <a:extLst>
                  <a:ext uri="{FF2B5EF4-FFF2-40B4-BE49-F238E27FC236}">
                    <a16:creationId xmlns:a16="http://schemas.microsoft.com/office/drawing/2014/main" id="{9FB0A044-03A0-46A7-9FCD-CAE406485361}"/>
                  </a:ext>
                </a:extLst>
              </p:cNvPr>
              <p:cNvSpPr/>
              <p:nvPr/>
            </p:nvSpPr>
            <p:spPr>
              <a:xfrm>
                <a:off x="6262166" y="2189865"/>
                <a:ext cx="55884" cy="63177"/>
              </a:xfrm>
              <a:custGeom>
                <a:avLst/>
                <a:gdLst/>
                <a:ahLst/>
                <a:cxnLst/>
                <a:rect l="l" t="t" r="r" b="b"/>
                <a:pathLst>
                  <a:path w="2521" h="2850" extrusionOk="0">
                    <a:moveTo>
                      <a:pt x="2456" y="0"/>
                    </a:moveTo>
                    <a:cubicBezTo>
                      <a:pt x="2363" y="0"/>
                      <a:pt x="1798" y="583"/>
                      <a:pt x="1158" y="1338"/>
                    </a:cubicBezTo>
                    <a:cubicBezTo>
                      <a:pt x="494" y="2124"/>
                      <a:pt x="0" y="2799"/>
                      <a:pt x="58" y="2847"/>
                    </a:cubicBezTo>
                    <a:cubicBezTo>
                      <a:pt x="60" y="2848"/>
                      <a:pt x="63" y="2849"/>
                      <a:pt x="67" y="2849"/>
                    </a:cubicBezTo>
                    <a:cubicBezTo>
                      <a:pt x="159" y="2849"/>
                      <a:pt x="724" y="2268"/>
                      <a:pt x="1364" y="1512"/>
                    </a:cubicBezTo>
                    <a:cubicBezTo>
                      <a:pt x="2027" y="727"/>
                      <a:pt x="2521" y="52"/>
                      <a:pt x="2464" y="3"/>
                    </a:cubicBezTo>
                    <a:cubicBezTo>
                      <a:pt x="2462" y="1"/>
                      <a:pt x="2459" y="0"/>
                      <a:pt x="24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23;p46">
                <a:extLst>
                  <a:ext uri="{FF2B5EF4-FFF2-40B4-BE49-F238E27FC236}">
                    <a16:creationId xmlns:a16="http://schemas.microsoft.com/office/drawing/2014/main" id="{35B4BFA2-63A1-4895-9112-D53B1F8B2F72}"/>
                  </a:ext>
                </a:extLst>
              </p:cNvPr>
              <p:cNvSpPr/>
              <p:nvPr/>
            </p:nvSpPr>
            <p:spPr>
              <a:xfrm>
                <a:off x="6450368" y="1802799"/>
                <a:ext cx="96584" cy="114916"/>
              </a:xfrm>
              <a:custGeom>
                <a:avLst/>
                <a:gdLst/>
                <a:ahLst/>
                <a:cxnLst/>
                <a:rect l="l" t="t" r="r" b="b"/>
                <a:pathLst>
                  <a:path w="4357" h="5184" extrusionOk="0">
                    <a:moveTo>
                      <a:pt x="4294" y="1"/>
                    </a:moveTo>
                    <a:cubicBezTo>
                      <a:pt x="4202" y="1"/>
                      <a:pt x="3223" y="1105"/>
                      <a:pt x="2075" y="2508"/>
                    </a:cubicBezTo>
                    <a:cubicBezTo>
                      <a:pt x="903" y="3938"/>
                      <a:pt x="1" y="5135"/>
                      <a:pt x="59" y="5183"/>
                    </a:cubicBezTo>
                    <a:cubicBezTo>
                      <a:pt x="60" y="5183"/>
                      <a:pt x="61" y="5184"/>
                      <a:pt x="63" y="5184"/>
                    </a:cubicBezTo>
                    <a:cubicBezTo>
                      <a:pt x="156" y="5184"/>
                      <a:pt x="1136" y="4078"/>
                      <a:pt x="2282" y="2677"/>
                    </a:cubicBezTo>
                    <a:cubicBezTo>
                      <a:pt x="3454" y="1247"/>
                      <a:pt x="4356" y="49"/>
                      <a:pt x="4299" y="2"/>
                    </a:cubicBezTo>
                    <a:cubicBezTo>
                      <a:pt x="4297" y="1"/>
                      <a:pt x="4296" y="1"/>
                      <a:pt x="42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24;p46">
                <a:extLst>
                  <a:ext uri="{FF2B5EF4-FFF2-40B4-BE49-F238E27FC236}">
                    <a16:creationId xmlns:a16="http://schemas.microsoft.com/office/drawing/2014/main" id="{A1ECF0B0-739E-4C95-9B67-A9E27F5D1EA4}"/>
                  </a:ext>
                </a:extLst>
              </p:cNvPr>
              <p:cNvSpPr/>
              <p:nvPr/>
            </p:nvSpPr>
            <p:spPr>
              <a:xfrm>
                <a:off x="6255227" y="1740774"/>
                <a:ext cx="95342" cy="106138"/>
              </a:xfrm>
              <a:custGeom>
                <a:avLst/>
                <a:gdLst/>
                <a:ahLst/>
                <a:cxnLst/>
                <a:rect l="l" t="t" r="r" b="b"/>
                <a:pathLst>
                  <a:path w="4301" h="4788" extrusionOk="0">
                    <a:moveTo>
                      <a:pt x="61" y="0"/>
                    </a:moveTo>
                    <a:cubicBezTo>
                      <a:pt x="59" y="0"/>
                      <a:pt x="57" y="1"/>
                      <a:pt x="56" y="2"/>
                    </a:cubicBezTo>
                    <a:cubicBezTo>
                      <a:pt x="1" y="51"/>
                      <a:pt x="893" y="1162"/>
                      <a:pt x="2049" y="2483"/>
                    </a:cubicBezTo>
                    <a:cubicBezTo>
                      <a:pt x="3179" y="3773"/>
                      <a:pt x="4142" y="4788"/>
                      <a:pt x="4239" y="4788"/>
                    </a:cubicBezTo>
                    <a:cubicBezTo>
                      <a:pt x="4242" y="4788"/>
                      <a:pt x="4243" y="4787"/>
                      <a:pt x="4245" y="4786"/>
                    </a:cubicBezTo>
                    <a:cubicBezTo>
                      <a:pt x="4300" y="4738"/>
                      <a:pt x="3408" y="3627"/>
                      <a:pt x="2251" y="2305"/>
                    </a:cubicBezTo>
                    <a:cubicBezTo>
                      <a:pt x="1122" y="1015"/>
                      <a:pt x="156" y="0"/>
                      <a:pt x="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25;p46">
                <a:extLst>
                  <a:ext uri="{FF2B5EF4-FFF2-40B4-BE49-F238E27FC236}">
                    <a16:creationId xmlns:a16="http://schemas.microsoft.com/office/drawing/2014/main" id="{897DCD24-1C79-42B5-955C-7B60233C7F77}"/>
                  </a:ext>
                </a:extLst>
              </p:cNvPr>
              <p:cNvSpPr/>
              <p:nvPr/>
            </p:nvSpPr>
            <p:spPr>
              <a:xfrm>
                <a:off x="6383045" y="1486890"/>
                <a:ext cx="65860" cy="111613"/>
              </a:xfrm>
              <a:custGeom>
                <a:avLst/>
                <a:gdLst/>
                <a:ahLst/>
                <a:cxnLst/>
                <a:rect l="l" t="t" r="r" b="b"/>
                <a:pathLst>
                  <a:path w="2971" h="5035" extrusionOk="0">
                    <a:moveTo>
                      <a:pt x="68" y="1"/>
                    </a:moveTo>
                    <a:cubicBezTo>
                      <a:pt x="67" y="1"/>
                      <a:pt x="65" y="1"/>
                      <a:pt x="64" y="2"/>
                    </a:cubicBezTo>
                    <a:cubicBezTo>
                      <a:pt x="0" y="39"/>
                      <a:pt x="584" y="1195"/>
                      <a:pt x="1368" y="2584"/>
                    </a:cubicBezTo>
                    <a:cubicBezTo>
                      <a:pt x="2140" y="3950"/>
                      <a:pt x="2819" y="5035"/>
                      <a:pt x="2903" y="5035"/>
                    </a:cubicBezTo>
                    <a:cubicBezTo>
                      <a:pt x="2904" y="5035"/>
                      <a:pt x="2905" y="5034"/>
                      <a:pt x="2907" y="5034"/>
                    </a:cubicBezTo>
                    <a:cubicBezTo>
                      <a:pt x="2971" y="4998"/>
                      <a:pt x="2388" y="3842"/>
                      <a:pt x="1602" y="2451"/>
                    </a:cubicBezTo>
                    <a:cubicBezTo>
                      <a:pt x="831" y="1085"/>
                      <a:pt x="151" y="1"/>
                      <a:pt x="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26;p46">
                <a:extLst>
                  <a:ext uri="{FF2B5EF4-FFF2-40B4-BE49-F238E27FC236}">
                    <a16:creationId xmlns:a16="http://schemas.microsoft.com/office/drawing/2014/main" id="{22923914-6E80-4092-98A2-6DC1C2A8D804}"/>
                  </a:ext>
                </a:extLst>
              </p:cNvPr>
              <p:cNvSpPr/>
              <p:nvPr/>
            </p:nvSpPr>
            <p:spPr>
              <a:xfrm>
                <a:off x="6441191" y="1326973"/>
                <a:ext cx="52648" cy="111259"/>
              </a:xfrm>
              <a:custGeom>
                <a:avLst/>
                <a:gdLst/>
                <a:ahLst/>
                <a:cxnLst/>
                <a:rect l="l" t="t" r="r" b="b"/>
                <a:pathLst>
                  <a:path w="2375" h="5019" extrusionOk="0">
                    <a:moveTo>
                      <a:pt x="2306" y="1"/>
                    </a:moveTo>
                    <a:cubicBezTo>
                      <a:pt x="2224" y="1"/>
                      <a:pt x="2008" y="1222"/>
                      <a:pt x="1387" y="2599"/>
                    </a:cubicBezTo>
                    <a:cubicBezTo>
                      <a:pt x="772" y="3988"/>
                      <a:pt x="1" y="4966"/>
                      <a:pt x="65" y="5016"/>
                    </a:cubicBezTo>
                    <a:cubicBezTo>
                      <a:pt x="66" y="5018"/>
                      <a:pt x="68" y="5018"/>
                      <a:pt x="70" y="5018"/>
                    </a:cubicBezTo>
                    <a:cubicBezTo>
                      <a:pt x="155" y="5018"/>
                      <a:pt x="1014" y="4102"/>
                      <a:pt x="1633" y="2708"/>
                    </a:cubicBezTo>
                    <a:cubicBezTo>
                      <a:pt x="2276" y="1283"/>
                      <a:pt x="2375" y="3"/>
                      <a:pt x="2308" y="1"/>
                    </a:cubicBezTo>
                    <a:cubicBezTo>
                      <a:pt x="2307" y="1"/>
                      <a:pt x="2307" y="1"/>
                      <a:pt x="23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27;p46">
                <a:extLst>
                  <a:ext uri="{FF2B5EF4-FFF2-40B4-BE49-F238E27FC236}">
                    <a16:creationId xmlns:a16="http://schemas.microsoft.com/office/drawing/2014/main" id="{6ACC2134-008F-4A68-8A46-6AA746915CD0}"/>
                  </a:ext>
                </a:extLst>
              </p:cNvPr>
              <p:cNvSpPr/>
              <p:nvPr/>
            </p:nvSpPr>
            <p:spPr>
              <a:xfrm>
                <a:off x="6250816" y="1302190"/>
                <a:ext cx="62246" cy="126488"/>
              </a:xfrm>
              <a:custGeom>
                <a:avLst/>
                <a:gdLst/>
                <a:ahLst/>
                <a:cxnLst/>
                <a:rect l="l" t="t" r="r" b="b"/>
                <a:pathLst>
                  <a:path w="2808" h="5706" extrusionOk="0">
                    <a:moveTo>
                      <a:pt x="2739" y="1"/>
                    </a:moveTo>
                    <a:cubicBezTo>
                      <a:pt x="2693" y="1"/>
                      <a:pt x="2407" y="217"/>
                      <a:pt x="2026" y="628"/>
                    </a:cubicBezTo>
                    <a:cubicBezTo>
                      <a:pt x="1627" y="1060"/>
                      <a:pt x="1142" y="1727"/>
                      <a:pt x="766" y="2546"/>
                    </a:cubicBezTo>
                    <a:cubicBezTo>
                      <a:pt x="0" y="4195"/>
                      <a:pt x="67" y="5705"/>
                      <a:pt x="130" y="5705"/>
                    </a:cubicBezTo>
                    <a:cubicBezTo>
                      <a:pt x="130" y="5705"/>
                      <a:pt x="130" y="5705"/>
                      <a:pt x="130" y="5705"/>
                    </a:cubicBezTo>
                    <a:cubicBezTo>
                      <a:pt x="131" y="5705"/>
                      <a:pt x="131" y="5705"/>
                      <a:pt x="131" y="5705"/>
                    </a:cubicBezTo>
                    <a:cubicBezTo>
                      <a:pt x="217" y="5705"/>
                      <a:pt x="269" y="4249"/>
                      <a:pt x="1010" y="2658"/>
                    </a:cubicBezTo>
                    <a:cubicBezTo>
                      <a:pt x="1734" y="1053"/>
                      <a:pt x="2808" y="62"/>
                      <a:pt x="2744" y="3"/>
                    </a:cubicBezTo>
                    <a:cubicBezTo>
                      <a:pt x="2743" y="2"/>
                      <a:pt x="2741" y="1"/>
                      <a:pt x="27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28;p46">
                <a:extLst>
                  <a:ext uri="{FF2B5EF4-FFF2-40B4-BE49-F238E27FC236}">
                    <a16:creationId xmlns:a16="http://schemas.microsoft.com/office/drawing/2014/main" id="{0376CAA6-6EFA-41DC-83CA-0D0C610B1C33}"/>
                  </a:ext>
                </a:extLst>
              </p:cNvPr>
              <p:cNvSpPr/>
              <p:nvPr/>
            </p:nvSpPr>
            <p:spPr>
              <a:xfrm>
                <a:off x="7895622" y="788746"/>
                <a:ext cx="876126" cy="439958"/>
              </a:xfrm>
              <a:custGeom>
                <a:avLst/>
                <a:gdLst/>
                <a:ahLst/>
                <a:cxnLst/>
                <a:rect l="l" t="t" r="r" b="b"/>
                <a:pathLst>
                  <a:path w="39523" h="19847" extrusionOk="0">
                    <a:moveTo>
                      <a:pt x="21135" y="0"/>
                    </a:moveTo>
                    <a:cubicBezTo>
                      <a:pt x="19544" y="0"/>
                      <a:pt x="17953" y="339"/>
                      <a:pt x="16506" y="1000"/>
                    </a:cubicBezTo>
                    <a:cubicBezTo>
                      <a:pt x="15109" y="1638"/>
                      <a:pt x="13771" y="2586"/>
                      <a:pt x="12236" y="2631"/>
                    </a:cubicBezTo>
                    <a:cubicBezTo>
                      <a:pt x="12196" y="2632"/>
                      <a:pt x="12157" y="2632"/>
                      <a:pt x="12118" y="2632"/>
                    </a:cubicBezTo>
                    <a:cubicBezTo>
                      <a:pt x="10833" y="2632"/>
                      <a:pt x="9619" y="2015"/>
                      <a:pt x="8340" y="1849"/>
                    </a:cubicBezTo>
                    <a:cubicBezTo>
                      <a:pt x="8111" y="1819"/>
                      <a:pt x="7882" y="1805"/>
                      <a:pt x="7653" y="1805"/>
                    </a:cubicBezTo>
                    <a:cubicBezTo>
                      <a:pt x="5750" y="1805"/>
                      <a:pt x="3886" y="2798"/>
                      <a:pt x="2633" y="4251"/>
                    </a:cubicBezTo>
                    <a:cubicBezTo>
                      <a:pt x="1227" y="5879"/>
                      <a:pt x="515" y="8013"/>
                      <a:pt x="257" y="10149"/>
                    </a:cubicBezTo>
                    <a:cubicBezTo>
                      <a:pt x="0" y="12285"/>
                      <a:pt x="167" y="14445"/>
                      <a:pt x="335" y="16590"/>
                    </a:cubicBezTo>
                    <a:lnTo>
                      <a:pt x="28564" y="18198"/>
                    </a:lnTo>
                    <a:cubicBezTo>
                      <a:pt x="29731" y="19081"/>
                      <a:pt x="31374" y="19485"/>
                      <a:pt x="32811" y="19759"/>
                    </a:cubicBezTo>
                    <a:cubicBezTo>
                      <a:pt x="33120" y="19818"/>
                      <a:pt x="33464" y="19847"/>
                      <a:pt x="33826" y="19847"/>
                    </a:cubicBezTo>
                    <a:cubicBezTo>
                      <a:pt x="35148" y="19847"/>
                      <a:pt x="36706" y="19466"/>
                      <a:pt x="37633" y="18788"/>
                    </a:cubicBezTo>
                    <a:cubicBezTo>
                      <a:pt x="38815" y="17927"/>
                      <a:pt x="39523" y="16372"/>
                      <a:pt x="39180" y="14948"/>
                    </a:cubicBezTo>
                    <a:cubicBezTo>
                      <a:pt x="38876" y="13680"/>
                      <a:pt x="37647" y="12665"/>
                      <a:pt x="36368" y="12665"/>
                    </a:cubicBezTo>
                    <a:cubicBezTo>
                      <a:pt x="36212" y="12665"/>
                      <a:pt x="36056" y="12680"/>
                      <a:pt x="35900" y="12712"/>
                    </a:cubicBezTo>
                    <a:cubicBezTo>
                      <a:pt x="37002" y="11620"/>
                      <a:pt x="37058" y="9749"/>
                      <a:pt x="36286" y="8404"/>
                    </a:cubicBezTo>
                    <a:cubicBezTo>
                      <a:pt x="35513" y="7058"/>
                      <a:pt x="34072" y="6203"/>
                      <a:pt x="32574" y="5801"/>
                    </a:cubicBezTo>
                    <a:cubicBezTo>
                      <a:pt x="31077" y="5398"/>
                      <a:pt x="29504" y="5396"/>
                      <a:pt x="27953" y="5396"/>
                    </a:cubicBezTo>
                    <a:cubicBezTo>
                      <a:pt x="28267" y="4174"/>
                      <a:pt x="27760" y="2841"/>
                      <a:pt x="26874" y="1945"/>
                    </a:cubicBezTo>
                    <a:cubicBezTo>
                      <a:pt x="25988" y="1049"/>
                      <a:pt x="24774" y="541"/>
                      <a:pt x="23545" y="266"/>
                    </a:cubicBezTo>
                    <a:cubicBezTo>
                      <a:pt x="22754" y="88"/>
                      <a:pt x="21944" y="0"/>
                      <a:pt x="21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29;p46">
                <a:extLst>
                  <a:ext uri="{FF2B5EF4-FFF2-40B4-BE49-F238E27FC236}">
                    <a16:creationId xmlns:a16="http://schemas.microsoft.com/office/drawing/2014/main" id="{01C2DA5C-2CF4-4247-94A1-1B1314C2DB2C}"/>
                  </a:ext>
                </a:extLst>
              </p:cNvPr>
              <p:cNvSpPr/>
              <p:nvPr/>
            </p:nvSpPr>
            <p:spPr>
              <a:xfrm>
                <a:off x="7665014" y="996921"/>
                <a:ext cx="974550" cy="1244971"/>
              </a:xfrm>
              <a:custGeom>
                <a:avLst/>
                <a:gdLst/>
                <a:ahLst/>
                <a:cxnLst/>
                <a:rect l="l" t="t" r="r" b="b"/>
                <a:pathLst>
                  <a:path w="43963" h="56162" extrusionOk="0">
                    <a:moveTo>
                      <a:pt x="23927" y="1"/>
                    </a:moveTo>
                    <a:cubicBezTo>
                      <a:pt x="20642" y="1"/>
                      <a:pt x="17334" y="540"/>
                      <a:pt x="14133" y="1644"/>
                    </a:cubicBezTo>
                    <a:lnTo>
                      <a:pt x="12604" y="2171"/>
                    </a:lnTo>
                    <a:lnTo>
                      <a:pt x="1649" y="42074"/>
                    </a:lnTo>
                    <a:cubicBezTo>
                      <a:pt x="1" y="48075"/>
                      <a:pt x="3590" y="54261"/>
                      <a:pt x="9616" y="55809"/>
                    </a:cubicBezTo>
                    <a:cubicBezTo>
                      <a:pt x="10546" y="56048"/>
                      <a:pt x="11478" y="56162"/>
                      <a:pt x="12396" y="56162"/>
                    </a:cubicBezTo>
                    <a:cubicBezTo>
                      <a:pt x="17329" y="56162"/>
                      <a:pt x="21836" y="52861"/>
                      <a:pt x="23154" y="47872"/>
                    </a:cubicBezTo>
                    <a:cubicBezTo>
                      <a:pt x="24026" y="44568"/>
                      <a:pt x="24736" y="41798"/>
                      <a:pt x="24736" y="41798"/>
                    </a:cubicBezTo>
                    <a:cubicBezTo>
                      <a:pt x="24736" y="41798"/>
                      <a:pt x="25345" y="41902"/>
                      <a:pt x="26293" y="41902"/>
                    </a:cubicBezTo>
                    <a:cubicBezTo>
                      <a:pt x="28912" y="41902"/>
                      <a:pt x="34119" y="41106"/>
                      <a:pt x="36214" y="35113"/>
                    </a:cubicBezTo>
                    <a:cubicBezTo>
                      <a:pt x="39066" y="26950"/>
                      <a:pt x="43962" y="7653"/>
                      <a:pt x="43962" y="7653"/>
                    </a:cubicBezTo>
                    <a:cubicBezTo>
                      <a:pt x="38367" y="2649"/>
                      <a:pt x="31207" y="1"/>
                      <a:pt x="23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30;p46">
                <a:extLst>
                  <a:ext uri="{FF2B5EF4-FFF2-40B4-BE49-F238E27FC236}">
                    <a16:creationId xmlns:a16="http://schemas.microsoft.com/office/drawing/2014/main" id="{53401177-32CB-43C2-8D2F-7693457AFC3C}"/>
                  </a:ext>
                </a:extLst>
              </p:cNvPr>
              <p:cNvSpPr/>
              <p:nvPr/>
            </p:nvSpPr>
            <p:spPr>
              <a:xfrm>
                <a:off x="8000275" y="1774136"/>
                <a:ext cx="214293" cy="194054"/>
              </a:xfrm>
              <a:custGeom>
                <a:avLst/>
                <a:gdLst/>
                <a:ahLst/>
                <a:cxnLst/>
                <a:rect l="l" t="t" r="r" b="b"/>
                <a:pathLst>
                  <a:path w="9667" h="8754" extrusionOk="0">
                    <a:moveTo>
                      <a:pt x="0" y="0"/>
                    </a:moveTo>
                    <a:cubicBezTo>
                      <a:pt x="0" y="1"/>
                      <a:pt x="547" y="6747"/>
                      <a:pt x="8972" y="8753"/>
                    </a:cubicBezTo>
                    <a:lnTo>
                      <a:pt x="9666" y="6623"/>
                    </a:lnTo>
                    <a:cubicBezTo>
                      <a:pt x="9666" y="6623"/>
                      <a:pt x="4344" y="5305"/>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31;p46">
                <a:extLst>
                  <a:ext uri="{FF2B5EF4-FFF2-40B4-BE49-F238E27FC236}">
                    <a16:creationId xmlns:a16="http://schemas.microsoft.com/office/drawing/2014/main" id="{EB382143-5FE9-4DCD-8DE7-3881AA384391}"/>
                  </a:ext>
                </a:extLst>
              </p:cNvPr>
              <p:cNvSpPr/>
              <p:nvPr/>
            </p:nvSpPr>
            <p:spPr>
              <a:xfrm>
                <a:off x="7719080" y="1215537"/>
                <a:ext cx="184567" cy="206446"/>
              </a:xfrm>
              <a:custGeom>
                <a:avLst/>
                <a:gdLst/>
                <a:ahLst/>
                <a:cxnLst/>
                <a:rect l="l" t="t" r="r" b="b"/>
                <a:pathLst>
                  <a:path w="8326" h="9313" extrusionOk="0">
                    <a:moveTo>
                      <a:pt x="5067" y="1"/>
                    </a:moveTo>
                    <a:cubicBezTo>
                      <a:pt x="3728" y="1"/>
                      <a:pt x="2314" y="709"/>
                      <a:pt x="1552" y="3245"/>
                    </a:cubicBezTo>
                    <a:cubicBezTo>
                      <a:pt x="1" y="8405"/>
                      <a:pt x="4873" y="9313"/>
                      <a:pt x="5797" y="9313"/>
                    </a:cubicBezTo>
                    <a:cubicBezTo>
                      <a:pt x="5887" y="9313"/>
                      <a:pt x="5940" y="9304"/>
                      <a:pt x="5945" y="9290"/>
                    </a:cubicBezTo>
                    <a:cubicBezTo>
                      <a:pt x="6004" y="9130"/>
                      <a:pt x="8326" y="1138"/>
                      <a:pt x="8326" y="1138"/>
                    </a:cubicBezTo>
                    <a:cubicBezTo>
                      <a:pt x="8260" y="1079"/>
                      <a:pt x="6720" y="1"/>
                      <a:pt x="506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32;p46">
                <a:extLst>
                  <a:ext uri="{FF2B5EF4-FFF2-40B4-BE49-F238E27FC236}">
                    <a16:creationId xmlns:a16="http://schemas.microsoft.com/office/drawing/2014/main" id="{112E805F-FB5D-4DBF-AA12-C7F6BF9A6DF8}"/>
                  </a:ext>
                </a:extLst>
              </p:cNvPr>
              <p:cNvSpPr/>
              <p:nvPr/>
            </p:nvSpPr>
            <p:spPr>
              <a:xfrm>
                <a:off x="7777425" y="1254995"/>
                <a:ext cx="67544" cy="113564"/>
              </a:xfrm>
              <a:custGeom>
                <a:avLst/>
                <a:gdLst/>
                <a:ahLst/>
                <a:cxnLst/>
                <a:rect l="l" t="t" r="r" b="b"/>
                <a:pathLst>
                  <a:path w="3047" h="5123" extrusionOk="0">
                    <a:moveTo>
                      <a:pt x="2231" y="1"/>
                    </a:moveTo>
                    <a:cubicBezTo>
                      <a:pt x="1835" y="1"/>
                      <a:pt x="1413" y="257"/>
                      <a:pt x="1124" y="590"/>
                    </a:cubicBezTo>
                    <a:cubicBezTo>
                      <a:pt x="764" y="970"/>
                      <a:pt x="465" y="1482"/>
                      <a:pt x="308" y="2066"/>
                    </a:cubicBezTo>
                    <a:cubicBezTo>
                      <a:pt x="0" y="3218"/>
                      <a:pt x="264" y="4461"/>
                      <a:pt x="1012" y="4944"/>
                    </a:cubicBezTo>
                    <a:cubicBezTo>
                      <a:pt x="1227" y="5075"/>
                      <a:pt x="1443" y="5123"/>
                      <a:pt x="1627" y="5123"/>
                    </a:cubicBezTo>
                    <a:cubicBezTo>
                      <a:pt x="1757" y="5123"/>
                      <a:pt x="1872" y="5099"/>
                      <a:pt x="1959" y="5065"/>
                    </a:cubicBezTo>
                    <a:cubicBezTo>
                      <a:pt x="2176" y="4978"/>
                      <a:pt x="2244" y="4861"/>
                      <a:pt x="2228" y="4844"/>
                    </a:cubicBezTo>
                    <a:cubicBezTo>
                      <a:pt x="2225" y="4840"/>
                      <a:pt x="2220" y="4838"/>
                      <a:pt x="2212" y="4838"/>
                    </a:cubicBezTo>
                    <a:cubicBezTo>
                      <a:pt x="2174" y="4838"/>
                      <a:pt x="2078" y="4888"/>
                      <a:pt x="1919" y="4909"/>
                    </a:cubicBezTo>
                    <a:cubicBezTo>
                      <a:pt x="1884" y="4914"/>
                      <a:pt x="1845" y="4917"/>
                      <a:pt x="1804" y="4917"/>
                    </a:cubicBezTo>
                    <a:cubicBezTo>
                      <a:pt x="1624" y="4917"/>
                      <a:pt x="1390" y="4865"/>
                      <a:pt x="1177" y="4704"/>
                    </a:cubicBezTo>
                    <a:cubicBezTo>
                      <a:pt x="645" y="4304"/>
                      <a:pt x="426" y="3203"/>
                      <a:pt x="705" y="2174"/>
                    </a:cubicBezTo>
                    <a:cubicBezTo>
                      <a:pt x="836" y="1684"/>
                      <a:pt x="1077" y="1230"/>
                      <a:pt x="1406" y="844"/>
                    </a:cubicBezTo>
                    <a:cubicBezTo>
                      <a:pt x="1681" y="509"/>
                      <a:pt x="2005" y="305"/>
                      <a:pt x="2304" y="305"/>
                    </a:cubicBezTo>
                    <a:cubicBezTo>
                      <a:pt x="2328" y="305"/>
                      <a:pt x="2352" y="307"/>
                      <a:pt x="2376" y="309"/>
                    </a:cubicBezTo>
                    <a:cubicBezTo>
                      <a:pt x="2696" y="330"/>
                      <a:pt x="2855" y="576"/>
                      <a:pt x="2877" y="756"/>
                    </a:cubicBezTo>
                    <a:cubicBezTo>
                      <a:pt x="2906" y="937"/>
                      <a:pt x="2835" y="1039"/>
                      <a:pt x="2862" y="1058"/>
                    </a:cubicBezTo>
                    <a:cubicBezTo>
                      <a:pt x="2863" y="1059"/>
                      <a:pt x="2865" y="1060"/>
                      <a:pt x="2868" y="1060"/>
                    </a:cubicBezTo>
                    <a:cubicBezTo>
                      <a:pt x="2898" y="1060"/>
                      <a:pt x="3014" y="976"/>
                      <a:pt x="3037" y="752"/>
                    </a:cubicBezTo>
                    <a:cubicBezTo>
                      <a:pt x="3047" y="603"/>
                      <a:pt x="3006" y="453"/>
                      <a:pt x="2921" y="330"/>
                    </a:cubicBezTo>
                    <a:cubicBezTo>
                      <a:pt x="2818" y="178"/>
                      <a:pt x="2635" y="62"/>
                      <a:pt x="2418" y="21"/>
                    </a:cubicBezTo>
                    <a:cubicBezTo>
                      <a:pt x="2357" y="7"/>
                      <a:pt x="2294" y="1"/>
                      <a:pt x="22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33;p46">
                <a:extLst>
                  <a:ext uri="{FF2B5EF4-FFF2-40B4-BE49-F238E27FC236}">
                    <a16:creationId xmlns:a16="http://schemas.microsoft.com/office/drawing/2014/main" id="{0E2FF027-CD41-43E5-A986-F96524E1AC75}"/>
                  </a:ext>
                </a:extLst>
              </p:cNvPr>
              <p:cNvSpPr/>
              <p:nvPr/>
            </p:nvSpPr>
            <p:spPr>
              <a:xfrm>
                <a:off x="8428662" y="1394695"/>
                <a:ext cx="60938" cy="52293"/>
              </a:xfrm>
              <a:custGeom>
                <a:avLst/>
                <a:gdLst/>
                <a:ahLst/>
                <a:cxnLst/>
                <a:rect l="l" t="t" r="r" b="b"/>
                <a:pathLst>
                  <a:path w="2749" h="2359" extrusionOk="0">
                    <a:moveTo>
                      <a:pt x="1364" y="1"/>
                    </a:moveTo>
                    <a:cubicBezTo>
                      <a:pt x="830" y="1"/>
                      <a:pt x="339" y="335"/>
                      <a:pt x="186" y="852"/>
                    </a:cubicBezTo>
                    <a:cubicBezTo>
                      <a:pt x="0" y="1477"/>
                      <a:pt x="381" y="2130"/>
                      <a:pt x="1038" y="2311"/>
                    </a:cubicBezTo>
                    <a:cubicBezTo>
                      <a:pt x="1154" y="2344"/>
                      <a:pt x="1271" y="2359"/>
                      <a:pt x="1385" y="2359"/>
                    </a:cubicBezTo>
                    <a:cubicBezTo>
                      <a:pt x="1920" y="2359"/>
                      <a:pt x="2410" y="2025"/>
                      <a:pt x="2562" y="1510"/>
                    </a:cubicBezTo>
                    <a:cubicBezTo>
                      <a:pt x="2749" y="884"/>
                      <a:pt x="2365" y="229"/>
                      <a:pt x="1710" y="48"/>
                    </a:cubicBezTo>
                    <a:cubicBezTo>
                      <a:pt x="1594" y="16"/>
                      <a:pt x="1478" y="1"/>
                      <a:pt x="1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34;p46">
                <a:extLst>
                  <a:ext uri="{FF2B5EF4-FFF2-40B4-BE49-F238E27FC236}">
                    <a16:creationId xmlns:a16="http://schemas.microsoft.com/office/drawing/2014/main" id="{2C81293E-54D8-47FC-BC01-B29BD601D353}"/>
                  </a:ext>
                </a:extLst>
              </p:cNvPr>
              <p:cNvSpPr/>
              <p:nvPr/>
            </p:nvSpPr>
            <p:spPr>
              <a:xfrm>
                <a:off x="8416337" y="1362330"/>
                <a:ext cx="105140" cy="48502"/>
              </a:xfrm>
              <a:custGeom>
                <a:avLst/>
                <a:gdLst/>
                <a:ahLst/>
                <a:cxnLst/>
                <a:rect l="l" t="t" r="r" b="b"/>
                <a:pathLst>
                  <a:path w="4743" h="2188" extrusionOk="0">
                    <a:moveTo>
                      <a:pt x="1664" y="1"/>
                    </a:moveTo>
                    <a:cubicBezTo>
                      <a:pt x="1309" y="1"/>
                      <a:pt x="991" y="55"/>
                      <a:pt x="742" y="134"/>
                    </a:cubicBezTo>
                    <a:cubicBezTo>
                      <a:pt x="241" y="293"/>
                      <a:pt x="1" y="519"/>
                      <a:pt x="45" y="610"/>
                    </a:cubicBezTo>
                    <a:cubicBezTo>
                      <a:pt x="69" y="667"/>
                      <a:pt x="179" y="680"/>
                      <a:pt x="353" y="680"/>
                    </a:cubicBezTo>
                    <a:cubicBezTo>
                      <a:pt x="505" y="680"/>
                      <a:pt x="706" y="670"/>
                      <a:pt x="942" y="670"/>
                    </a:cubicBezTo>
                    <a:cubicBezTo>
                      <a:pt x="1382" y="670"/>
                      <a:pt x="1941" y="706"/>
                      <a:pt x="2525" y="909"/>
                    </a:cubicBezTo>
                    <a:cubicBezTo>
                      <a:pt x="3721" y="1308"/>
                      <a:pt x="4382" y="2187"/>
                      <a:pt x="4615" y="2187"/>
                    </a:cubicBezTo>
                    <a:cubicBezTo>
                      <a:pt x="4627" y="2187"/>
                      <a:pt x="4639" y="2184"/>
                      <a:pt x="4649" y="2179"/>
                    </a:cubicBezTo>
                    <a:cubicBezTo>
                      <a:pt x="4742" y="2134"/>
                      <a:pt x="4704" y="1814"/>
                      <a:pt x="4417" y="1387"/>
                    </a:cubicBezTo>
                    <a:cubicBezTo>
                      <a:pt x="4137" y="964"/>
                      <a:pt x="3573" y="452"/>
                      <a:pt x="2790" y="186"/>
                    </a:cubicBezTo>
                    <a:cubicBezTo>
                      <a:pt x="2401" y="53"/>
                      <a:pt x="2015" y="1"/>
                      <a:pt x="16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35;p46">
                <a:extLst>
                  <a:ext uri="{FF2B5EF4-FFF2-40B4-BE49-F238E27FC236}">
                    <a16:creationId xmlns:a16="http://schemas.microsoft.com/office/drawing/2014/main" id="{D82C6F83-0D28-4415-9A52-8E0BD2342D46}"/>
                  </a:ext>
                </a:extLst>
              </p:cNvPr>
              <p:cNvSpPr/>
              <p:nvPr/>
            </p:nvSpPr>
            <p:spPr>
              <a:xfrm>
                <a:off x="8154206" y="1302567"/>
                <a:ext cx="60961" cy="52315"/>
              </a:xfrm>
              <a:custGeom>
                <a:avLst/>
                <a:gdLst/>
                <a:ahLst/>
                <a:cxnLst/>
                <a:rect l="l" t="t" r="r" b="b"/>
                <a:pathLst>
                  <a:path w="2750" h="2360" extrusionOk="0">
                    <a:moveTo>
                      <a:pt x="1366" y="1"/>
                    </a:moveTo>
                    <a:cubicBezTo>
                      <a:pt x="831" y="1"/>
                      <a:pt x="340" y="335"/>
                      <a:pt x="186" y="851"/>
                    </a:cubicBezTo>
                    <a:cubicBezTo>
                      <a:pt x="1" y="1477"/>
                      <a:pt x="381" y="2129"/>
                      <a:pt x="1039" y="2312"/>
                    </a:cubicBezTo>
                    <a:cubicBezTo>
                      <a:pt x="1154" y="2344"/>
                      <a:pt x="1270" y="2359"/>
                      <a:pt x="1384" y="2359"/>
                    </a:cubicBezTo>
                    <a:cubicBezTo>
                      <a:pt x="1919" y="2359"/>
                      <a:pt x="2410" y="2025"/>
                      <a:pt x="2563" y="1510"/>
                    </a:cubicBezTo>
                    <a:cubicBezTo>
                      <a:pt x="2749" y="885"/>
                      <a:pt x="2367" y="229"/>
                      <a:pt x="1710" y="47"/>
                    </a:cubicBezTo>
                    <a:cubicBezTo>
                      <a:pt x="1595" y="16"/>
                      <a:pt x="1480" y="1"/>
                      <a:pt x="1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36;p46">
                <a:extLst>
                  <a:ext uri="{FF2B5EF4-FFF2-40B4-BE49-F238E27FC236}">
                    <a16:creationId xmlns:a16="http://schemas.microsoft.com/office/drawing/2014/main" id="{BC76BB0E-66B7-48A3-A60D-80171408A50E}"/>
                  </a:ext>
                </a:extLst>
              </p:cNvPr>
              <p:cNvSpPr/>
              <p:nvPr/>
            </p:nvSpPr>
            <p:spPr>
              <a:xfrm>
                <a:off x="8140152" y="1275412"/>
                <a:ext cx="105140" cy="48480"/>
              </a:xfrm>
              <a:custGeom>
                <a:avLst/>
                <a:gdLst/>
                <a:ahLst/>
                <a:cxnLst/>
                <a:rect l="l" t="t" r="r" b="b"/>
                <a:pathLst>
                  <a:path w="4743" h="2187" extrusionOk="0">
                    <a:moveTo>
                      <a:pt x="1665" y="1"/>
                    </a:moveTo>
                    <a:cubicBezTo>
                      <a:pt x="1310" y="1"/>
                      <a:pt x="990" y="55"/>
                      <a:pt x="742" y="136"/>
                    </a:cubicBezTo>
                    <a:cubicBezTo>
                      <a:pt x="239" y="292"/>
                      <a:pt x="1" y="519"/>
                      <a:pt x="45" y="610"/>
                    </a:cubicBezTo>
                    <a:cubicBezTo>
                      <a:pt x="69" y="667"/>
                      <a:pt x="179" y="680"/>
                      <a:pt x="353" y="680"/>
                    </a:cubicBezTo>
                    <a:cubicBezTo>
                      <a:pt x="505" y="680"/>
                      <a:pt x="706" y="670"/>
                      <a:pt x="941" y="670"/>
                    </a:cubicBezTo>
                    <a:cubicBezTo>
                      <a:pt x="1381" y="670"/>
                      <a:pt x="1941" y="705"/>
                      <a:pt x="2524" y="908"/>
                    </a:cubicBezTo>
                    <a:cubicBezTo>
                      <a:pt x="3720" y="1307"/>
                      <a:pt x="4382" y="2187"/>
                      <a:pt x="4615" y="2187"/>
                    </a:cubicBezTo>
                    <a:cubicBezTo>
                      <a:pt x="4627" y="2187"/>
                      <a:pt x="4638" y="2184"/>
                      <a:pt x="4649" y="2179"/>
                    </a:cubicBezTo>
                    <a:cubicBezTo>
                      <a:pt x="4742" y="2134"/>
                      <a:pt x="4703" y="1814"/>
                      <a:pt x="4416" y="1387"/>
                    </a:cubicBezTo>
                    <a:cubicBezTo>
                      <a:pt x="4135" y="964"/>
                      <a:pt x="3573" y="452"/>
                      <a:pt x="2790" y="186"/>
                    </a:cubicBezTo>
                    <a:cubicBezTo>
                      <a:pt x="2402" y="54"/>
                      <a:pt x="2016" y="1"/>
                      <a:pt x="1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37;p46">
                <a:extLst>
                  <a:ext uri="{FF2B5EF4-FFF2-40B4-BE49-F238E27FC236}">
                    <a16:creationId xmlns:a16="http://schemas.microsoft.com/office/drawing/2014/main" id="{8477C136-C983-48E6-8053-E50C6F9FCD59}"/>
                  </a:ext>
                </a:extLst>
              </p:cNvPr>
              <p:cNvSpPr/>
              <p:nvPr/>
            </p:nvSpPr>
            <p:spPr>
              <a:xfrm>
                <a:off x="8274576" y="1327860"/>
                <a:ext cx="81576" cy="254727"/>
              </a:xfrm>
              <a:custGeom>
                <a:avLst/>
                <a:gdLst/>
                <a:ahLst/>
                <a:cxnLst/>
                <a:rect l="l" t="t" r="r" b="b"/>
                <a:pathLst>
                  <a:path w="3680" h="11491" extrusionOk="0">
                    <a:moveTo>
                      <a:pt x="2968" y="1"/>
                    </a:moveTo>
                    <a:cubicBezTo>
                      <a:pt x="2968" y="1"/>
                      <a:pt x="2967" y="1"/>
                      <a:pt x="2967" y="1"/>
                    </a:cubicBezTo>
                    <a:cubicBezTo>
                      <a:pt x="2808" y="6"/>
                      <a:pt x="2803" y="3194"/>
                      <a:pt x="2953" y="7124"/>
                    </a:cubicBezTo>
                    <a:cubicBezTo>
                      <a:pt x="2998" y="8090"/>
                      <a:pt x="3041" y="9012"/>
                      <a:pt x="3082" y="9892"/>
                    </a:cubicBezTo>
                    <a:cubicBezTo>
                      <a:pt x="3113" y="10319"/>
                      <a:pt x="3131" y="10711"/>
                      <a:pt x="2976" y="10918"/>
                    </a:cubicBezTo>
                    <a:cubicBezTo>
                      <a:pt x="2907" y="11027"/>
                      <a:pt x="2778" y="11066"/>
                      <a:pt x="2621" y="11066"/>
                    </a:cubicBezTo>
                    <a:cubicBezTo>
                      <a:pt x="2491" y="11066"/>
                      <a:pt x="2341" y="11039"/>
                      <a:pt x="2191" y="11005"/>
                    </a:cubicBezTo>
                    <a:cubicBezTo>
                      <a:pt x="1115" y="10791"/>
                      <a:pt x="367" y="10667"/>
                      <a:pt x="114" y="10667"/>
                    </a:cubicBezTo>
                    <a:cubicBezTo>
                      <a:pt x="55" y="10667"/>
                      <a:pt x="23" y="10674"/>
                      <a:pt x="20" y="10688"/>
                    </a:cubicBezTo>
                    <a:cubicBezTo>
                      <a:pt x="0" y="10761"/>
                      <a:pt x="794" y="11021"/>
                      <a:pt x="2095" y="11381"/>
                    </a:cubicBezTo>
                    <a:cubicBezTo>
                      <a:pt x="2257" y="11425"/>
                      <a:pt x="2439" y="11482"/>
                      <a:pt x="2666" y="11489"/>
                    </a:cubicBezTo>
                    <a:cubicBezTo>
                      <a:pt x="2680" y="11490"/>
                      <a:pt x="2693" y="11490"/>
                      <a:pt x="2707" y="11490"/>
                    </a:cubicBezTo>
                    <a:cubicBezTo>
                      <a:pt x="2926" y="11490"/>
                      <a:pt x="3196" y="11394"/>
                      <a:pt x="3353" y="11196"/>
                    </a:cubicBezTo>
                    <a:cubicBezTo>
                      <a:pt x="3680" y="10769"/>
                      <a:pt x="3609" y="10284"/>
                      <a:pt x="3610" y="9878"/>
                    </a:cubicBezTo>
                    <a:cubicBezTo>
                      <a:pt x="3585" y="8997"/>
                      <a:pt x="3555" y="8075"/>
                      <a:pt x="3527" y="7109"/>
                    </a:cubicBezTo>
                    <a:cubicBezTo>
                      <a:pt x="3376" y="3180"/>
                      <a:pt x="3126" y="1"/>
                      <a:pt x="2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38;p46">
                <a:extLst>
                  <a:ext uri="{FF2B5EF4-FFF2-40B4-BE49-F238E27FC236}">
                    <a16:creationId xmlns:a16="http://schemas.microsoft.com/office/drawing/2014/main" id="{3042D645-AD41-4388-99B7-DC3D8CF17E10}"/>
                  </a:ext>
                </a:extLst>
              </p:cNvPr>
              <p:cNvSpPr/>
              <p:nvPr/>
            </p:nvSpPr>
            <p:spPr>
              <a:xfrm>
                <a:off x="8172206" y="1556429"/>
                <a:ext cx="79493" cy="105916"/>
              </a:xfrm>
              <a:custGeom>
                <a:avLst/>
                <a:gdLst/>
                <a:ahLst/>
                <a:cxnLst/>
                <a:rect l="l" t="t" r="r" b="b"/>
                <a:pathLst>
                  <a:path w="3586" h="4778" extrusionOk="0">
                    <a:moveTo>
                      <a:pt x="620" y="0"/>
                    </a:moveTo>
                    <a:cubicBezTo>
                      <a:pt x="517" y="0"/>
                      <a:pt x="274" y="287"/>
                      <a:pt x="142" y="841"/>
                    </a:cubicBezTo>
                    <a:cubicBezTo>
                      <a:pt x="0" y="1417"/>
                      <a:pt x="40" y="2315"/>
                      <a:pt x="555" y="3149"/>
                    </a:cubicBezTo>
                    <a:cubicBezTo>
                      <a:pt x="1072" y="3983"/>
                      <a:pt x="1887" y="4473"/>
                      <a:pt x="2498" y="4655"/>
                    </a:cubicBezTo>
                    <a:cubicBezTo>
                      <a:pt x="2791" y="4745"/>
                      <a:pt x="3036" y="4777"/>
                      <a:pt x="3214" y="4777"/>
                    </a:cubicBezTo>
                    <a:cubicBezTo>
                      <a:pt x="3412" y="4777"/>
                      <a:pt x="3527" y="4736"/>
                      <a:pt x="3532" y="4688"/>
                    </a:cubicBezTo>
                    <a:cubicBezTo>
                      <a:pt x="3586" y="4493"/>
                      <a:pt x="2077" y="4158"/>
                      <a:pt x="1235" y="2792"/>
                    </a:cubicBezTo>
                    <a:cubicBezTo>
                      <a:pt x="391" y="1429"/>
                      <a:pt x="848" y="60"/>
                      <a:pt x="638" y="4"/>
                    </a:cubicBezTo>
                    <a:cubicBezTo>
                      <a:pt x="633" y="1"/>
                      <a:pt x="627" y="0"/>
                      <a:pt x="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39;p46">
                <a:extLst>
                  <a:ext uri="{FF2B5EF4-FFF2-40B4-BE49-F238E27FC236}">
                    <a16:creationId xmlns:a16="http://schemas.microsoft.com/office/drawing/2014/main" id="{39694E42-1975-44C8-BC83-C79DA1E789B6}"/>
                  </a:ext>
                </a:extLst>
              </p:cNvPr>
              <p:cNvSpPr/>
              <p:nvPr/>
            </p:nvSpPr>
            <p:spPr>
              <a:xfrm>
                <a:off x="8431189" y="1308907"/>
                <a:ext cx="97648" cy="50143"/>
              </a:xfrm>
              <a:custGeom>
                <a:avLst/>
                <a:gdLst/>
                <a:ahLst/>
                <a:cxnLst/>
                <a:rect l="l" t="t" r="r" b="b"/>
                <a:pathLst>
                  <a:path w="4405" h="2262" extrusionOk="0">
                    <a:moveTo>
                      <a:pt x="1440" y="0"/>
                    </a:moveTo>
                    <a:cubicBezTo>
                      <a:pt x="1166" y="0"/>
                      <a:pt x="917" y="36"/>
                      <a:pt x="713" y="98"/>
                    </a:cubicBezTo>
                    <a:cubicBezTo>
                      <a:pt x="236" y="238"/>
                      <a:pt x="1" y="479"/>
                      <a:pt x="41" y="654"/>
                    </a:cubicBezTo>
                    <a:cubicBezTo>
                      <a:pt x="144" y="1022"/>
                      <a:pt x="1109" y="1076"/>
                      <a:pt x="2136" y="1476"/>
                    </a:cubicBezTo>
                    <a:cubicBezTo>
                      <a:pt x="3022" y="1787"/>
                      <a:pt x="3711" y="2261"/>
                      <a:pt x="4091" y="2261"/>
                    </a:cubicBezTo>
                    <a:cubicBezTo>
                      <a:pt x="4156" y="2261"/>
                      <a:pt x="4212" y="2247"/>
                      <a:pt x="4259" y="2216"/>
                    </a:cubicBezTo>
                    <a:cubicBezTo>
                      <a:pt x="4404" y="2110"/>
                      <a:pt x="4382" y="1775"/>
                      <a:pt x="4112" y="1356"/>
                    </a:cubicBezTo>
                    <a:cubicBezTo>
                      <a:pt x="3847" y="942"/>
                      <a:pt x="3314" y="473"/>
                      <a:pt x="2604" y="210"/>
                    </a:cubicBezTo>
                    <a:cubicBezTo>
                      <a:pt x="2201" y="62"/>
                      <a:pt x="1799" y="0"/>
                      <a:pt x="14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40;p46">
                <a:extLst>
                  <a:ext uri="{FF2B5EF4-FFF2-40B4-BE49-F238E27FC236}">
                    <a16:creationId xmlns:a16="http://schemas.microsoft.com/office/drawing/2014/main" id="{9F660CA0-F043-448A-8BEE-9B5C28A8E1A2}"/>
                  </a:ext>
                </a:extLst>
              </p:cNvPr>
              <p:cNvSpPr/>
              <p:nvPr/>
            </p:nvSpPr>
            <p:spPr>
              <a:xfrm>
                <a:off x="8132039" y="1150875"/>
                <a:ext cx="113276" cy="60451"/>
              </a:xfrm>
              <a:custGeom>
                <a:avLst/>
                <a:gdLst/>
                <a:ahLst/>
                <a:cxnLst/>
                <a:rect l="l" t="t" r="r" b="b"/>
                <a:pathLst>
                  <a:path w="5110" h="2727" extrusionOk="0">
                    <a:moveTo>
                      <a:pt x="1812" y="1"/>
                    </a:moveTo>
                    <a:cubicBezTo>
                      <a:pt x="1425" y="1"/>
                      <a:pt x="1075" y="66"/>
                      <a:pt x="803" y="172"/>
                    </a:cubicBezTo>
                    <a:cubicBezTo>
                      <a:pt x="242" y="384"/>
                      <a:pt x="0" y="705"/>
                      <a:pt x="74" y="895"/>
                    </a:cubicBezTo>
                    <a:cubicBezTo>
                      <a:pt x="149" y="1102"/>
                      <a:pt x="490" y="1170"/>
                      <a:pt x="931" y="1258"/>
                    </a:cubicBezTo>
                    <a:cubicBezTo>
                      <a:pt x="1378" y="1341"/>
                      <a:pt x="1937" y="1459"/>
                      <a:pt x="2532" y="1678"/>
                    </a:cubicBezTo>
                    <a:cubicBezTo>
                      <a:pt x="3124" y="1902"/>
                      <a:pt x="3626" y="2178"/>
                      <a:pt x="4018" y="2407"/>
                    </a:cubicBezTo>
                    <a:cubicBezTo>
                      <a:pt x="4327" y="2583"/>
                      <a:pt x="4580" y="2727"/>
                      <a:pt x="4768" y="2727"/>
                    </a:cubicBezTo>
                    <a:cubicBezTo>
                      <a:pt x="4818" y="2727"/>
                      <a:pt x="4863" y="2716"/>
                      <a:pt x="4904" y="2694"/>
                    </a:cubicBezTo>
                    <a:cubicBezTo>
                      <a:pt x="5084" y="2599"/>
                      <a:pt x="5110" y="2198"/>
                      <a:pt x="4825" y="1670"/>
                    </a:cubicBezTo>
                    <a:cubicBezTo>
                      <a:pt x="4549" y="1148"/>
                      <a:pt x="3928" y="546"/>
                      <a:pt x="3073" y="229"/>
                    </a:cubicBezTo>
                    <a:cubicBezTo>
                      <a:pt x="2641" y="68"/>
                      <a:pt x="2207" y="1"/>
                      <a:pt x="1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41;p46">
                <a:extLst>
                  <a:ext uri="{FF2B5EF4-FFF2-40B4-BE49-F238E27FC236}">
                    <a16:creationId xmlns:a16="http://schemas.microsoft.com/office/drawing/2014/main" id="{B2E80988-F8C5-4B63-B387-703142441FDC}"/>
                  </a:ext>
                </a:extLst>
              </p:cNvPr>
              <p:cNvSpPr/>
              <p:nvPr/>
            </p:nvSpPr>
            <p:spPr>
              <a:xfrm>
                <a:off x="7826172" y="955801"/>
                <a:ext cx="847597" cy="343197"/>
              </a:xfrm>
              <a:custGeom>
                <a:avLst/>
                <a:gdLst/>
                <a:ahLst/>
                <a:cxnLst/>
                <a:rect l="l" t="t" r="r" b="b"/>
                <a:pathLst>
                  <a:path w="38236" h="15482" extrusionOk="0">
                    <a:moveTo>
                      <a:pt x="13837" y="1"/>
                    </a:moveTo>
                    <a:lnTo>
                      <a:pt x="4936" y="2096"/>
                    </a:lnTo>
                    <a:cubicBezTo>
                      <a:pt x="4936" y="2096"/>
                      <a:pt x="0" y="14355"/>
                      <a:pt x="3209" y="15392"/>
                    </a:cubicBezTo>
                    <a:cubicBezTo>
                      <a:pt x="3398" y="15453"/>
                      <a:pt x="3582" y="15482"/>
                      <a:pt x="3759" y="15482"/>
                    </a:cubicBezTo>
                    <a:cubicBezTo>
                      <a:pt x="6600" y="15482"/>
                      <a:pt x="8000" y="8148"/>
                      <a:pt x="8000" y="8148"/>
                    </a:cubicBezTo>
                    <a:cubicBezTo>
                      <a:pt x="12425" y="7830"/>
                      <a:pt x="13629" y="3576"/>
                      <a:pt x="14893" y="2979"/>
                    </a:cubicBezTo>
                    <a:cubicBezTo>
                      <a:pt x="15037" y="2911"/>
                      <a:pt x="15225" y="2879"/>
                      <a:pt x="15450" y="2879"/>
                    </a:cubicBezTo>
                    <a:cubicBezTo>
                      <a:pt x="17202" y="2879"/>
                      <a:pt x="21219" y="4853"/>
                      <a:pt x="24503" y="7542"/>
                    </a:cubicBezTo>
                    <a:cubicBezTo>
                      <a:pt x="30144" y="12160"/>
                      <a:pt x="36241" y="12163"/>
                      <a:pt x="36255" y="12163"/>
                    </a:cubicBezTo>
                    <a:cubicBezTo>
                      <a:pt x="36255" y="12163"/>
                      <a:pt x="36255" y="12163"/>
                      <a:pt x="36255" y="12163"/>
                    </a:cubicBezTo>
                    <a:lnTo>
                      <a:pt x="38235" y="6262"/>
                    </a:lnTo>
                    <a:lnTo>
                      <a:pt x="31149" y="2192"/>
                    </a:lnTo>
                    <a:lnTo>
                      <a:pt x="22957" y="333"/>
                    </a:lnTo>
                    <a:lnTo>
                      <a:pt x="13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42;p46">
                <a:extLst>
                  <a:ext uri="{FF2B5EF4-FFF2-40B4-BE49-F238E27FC236}">
                    <a16:creationId xmlns:a16="http://schemas.microsoft.com/office/drawing/2014/main" id="{D2941D10-5C0F-424A-B5CD-3EBDAB443178}"/>
                  </a:ext>
                </a:extLst>
              </p:cNvPr>
              <p:cNvSpPr/>
              <p:nvPr/>
            </p:nvSpPr>
            <p:spPr>
              <a:xfrm>
                <a:off x="7116302" y="3597679"/>
                <a:ext cx="652323" cy="483917"/>
              </a:xfrm>
              <a:custGeom>
                <a:avLst/>
                <a:gdLst/>
                <a:ahLst/>
                <a:cxnLst/>
                <a:rect l="l" t="t" r="r" b="b"/>
                <a:pathLst>
                  <a:path w="29427" h="21830" extrusionOk="0">
                    <a:moveTo>
                      <a:pt x="9919" y="0"/>
                    </a:moveTo>
                    <a:cubicBezTo>
                      <a:pt x="9354" y="0"/>
                      <a:pt x="8833" y="374"/>
                      <a:pt x="8835" y="995"/>
                    </a:cubicBezTo>
                    <a:cubicBezTo>
                      <a:pt x="8839" y="2031"/>
                      <a:pt x="10664" y="4651"/>
                      <a:pt x="13919" y="6502"/>
                    </a:cubicBezTo>
                    <a:cubicBezTo>
                      <a:pt x="17172" y="8352"/>
                      <a:pt x="11420" y="9249"/>
                      <a:pt x="9331" y="9613"/>
                    </a:cubicBezTo>
                    <a:cubicBezTo>
                      <a:pt x="7242" y="9976"/>
                      <a:pt x="837" y="11404"/>
                      <a:pt x="458" y="12131"/>
                    </a:cubicBezTo>
                    <a:cubicBezTo>
                      <a:pt x="1" y="13004"/>
                      <a:pt x="634" y="13709"/>
                      <a:pt x="2020" y="13709"/>
                    </a:cubicBezTo>
                    <a:cubicBezTo>
                      <a:pt x="2325" y="13709"/>
                      <a:pt x="2667" y="13675"/>
                      <a:pt x="3043" y="13601"/>
                    </a:cubicBezTo>
                    <a:cubicBezTo>
                      <a:pt x="4355" y="13340"/>
                      <a:pt x="7304" y="12933"/>
                      <a:pt x="9375" y="12933"/>
                    </a:cubicBezTo>
                    <a:cubicBezTo>
                      <a:pt x="10622" y="12933"/>
                      <a:pt x="11550" y="13081"/>
                      <a:pt x="11613" y="13496"/>
                    </a:cubicBezTo>
                    <a:cubicBezTo>
                      <a:pt x="11613" y="13496"/>
                      <a:pt x="11606" y="13507"/>
                      <a:pt x="11594" y="13527"/>
                    </a:cubicBezTo>
                    <a:cubicBezTo>
                      <a:pt x="10546" y="15150"/>
                      <a:pt x="10665" y="17273"/>
                      <a:pt x="11869" y="18787"/>
                    </a:cubicBezTo>
                    <a:cubicBezTo>
                      <a:pt x="12952" y="20148"/>
                      <a:pt x="14544" y="21830"/>
                      <a:pt x="15798" y="21830"/>
                    </a:cubicBezTo>
                    <a:cubicBezTo>
                      <a:pt x="15890" y="21830"/>
                      <a:pt x="15981" y="21821"/>
                      <a:pt x="16069" y="21802"/>
                    </a:cubicBezTo>
                    <a:cubicBezTo>
                      <a:pt x="18496" y="21278"/>
                      <a:pt x="23419" y="19177"/>
                      <a:pt x="23419" y="19177"/>
                    </a:cubicBezTo>
                    <a:lnTo>
                      <a:pt x="29427" y="16284"/>
                    </a:lnTo>
                    <a:lnTo>
                      <a:pt x="26126" y="6525"/>
                    </a:lnTo>
                    <a:lnTo>
                      <a:pt x="18870" y="4844"/>
                    </a:lnTo>
                    <a:cubicBezTo>
                      <a:pt x="18192" y="4693"/>
                      <a:pt x="17441" y="4512"/>
                      <a:pt x="16601" y="4278"/>
                    </a:cubicBezTo>
                    <a:cubicBezTo>
                      <a:pt x="15620" y="4003"/>
                      <a:pt x="14692" y="3566"/>
                      <a:pt x="13854" y="2986"/>
                    </a:cubicBezTo>
                    <a:cubicBezTo>
                      <a:pt x="12838" y="2285"/>
                      <a:pt x="11527" y="1300"/>
                      <a:pt x="10972" y="543"/>
                    </a:cubicBezTo>
                    <a:cubicBezTo>
                      <a:pt x="10698" y="168"/>
                      <a:pt x="10298" y="0"/>
                      <a:pt x="9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43;p46">
                <a:extLst>
                  <a:ext uri="{FF2B5EF4-FFF2-40B4-BE49-F238E27FC236}">
                    <a16:creationId xmlns:a16="http://schemas.microsoft.com/office/drawing/2014/main" id="{FB9ABEE6-5D36-4ACB-8707-C45ECCC839B8}"/>
                  </a:ext>
                </a:extLst>
              </p:cNvPr>
              <p:cNvSpPr/>
              <p:nvPr/>
            </p:nvSpPr>
            <p:spPr>
              <a:xfrm>
                <a:off x="7627307" y="2537296"/>
                <a:ext cx="1417944" cy="1526631"/>
              </a:xfrm>
              <a:custGeom>
                <a:avLst/>
                <a:gdLst/>
                <a:ahLst/>
                <a:cxnLst/>
                <a:rect l="l" t="t" r="r" b="b"/>
                <a:pathLst>
                  <a:path w="63965" h="68868" extrusionOk="0">
                    <a:moveTo>
                      <a:pt x="50176" y="0"/>
                    </a:moveTo>
                    <a:lnTo>
                      <a:pt x="26899" y="5779"/>
                    </a:lnTo>
                    <a:lnTo>
                      <a:pt x="39673" y="36629"/>
                    </a:lnTo>
                    <a:lnTo>
                      <a:pt x="0" y="49833"/>
                    </a:lnTo>
                    <a:lnTo>
                      <a:pt x="5630" y="68867"/>
                    </a:lnTo>
                    <a:lnTo>
                      <a:pt x="49344" y="55584"/>
                    </a:lnTo>
                    <a:cubicBezTo>
                      <a:pt x="58750" y="52725"/>
                      <a:pt x="63965" y="42688"/>
                      <a:pt x="60894" y="33349"/>
                    </a:cubicBezTo>
                    <a:lnTo>
                      <a:pt x="50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44;p46">
                <a:extLst>
                  <a:ext uri="{FF2B5EF4-FFF2-40B4-BE49-F238E27FC236}">
                    <a16:creationId xmlns:a16="http://schemas.microsoft.com/office/drawing/2014/main" id="{1544B9F8-567C-4D89-A0F7-F48AAA0E7F6B}"/>
                  </a:ext>
                </a:extLst>
              </p:cNvPr>
              <p:cNvSpPr/>
              <p:nvPr/>
            </p:nvSpPr>
            <p:spPr>
              <a:xfrm>
                <a:off x="7623538" y="2805811"/>
                <a:ext cx="1119437" cy="1256254"/>
              </a:xfrm>
              <a:custGeom>
                <a:avLst/>
                <a:gdLst/>
                <a:ahLst/>
                <a:cxnLst/>
                <a:rect l="l" t="t" r="r" b="b"/>
                <a:pathLst>
                  <a:path w="50499" h="56671" extrusionOk="0">
                    <a:moveTo>
                      <a:pt x="29694" y="1"/>
                    </a:moveTo>
                    <a:cubicBezTo>
                      <a:pt x="29694" y="1"/>
                      <a:pt x="29745" y="154"/>
                      <a:pt x="29861" y="447"/>
                    </a:cubicBezTo>
                    <a:cubicBezTo>
                      <a:pt x="29982" y="746"/>
                      <a:pt x="30154" y="1177"/>
                      <a:pt x="30379" y="1738"/>
                    </a:cubicBezTo>
                    <a:lnTo>
                      <a:pt x="32389" y="6669"/>
                    </a:lnTo>
                    <a:lnTo>
                      <a:pt x="39702" y="24450"/>
                    </a:lnTo>
                    <a:lnTo>
                      <a:pt x="1227" y="37226"/>
                    </a:lnTo>
                    <a:lnTo>
                      <a:pt x="128" y="37593"/>
                    </a:lnTo>
                    <a:lnTo>
                      <a:pt x="0" y="37635"/>
                    </a:lnTo>
                    <a:lnTo>
                      <a:pt x="43" y="37762"/>
                    </a:lnTo>
                    <a:cubicBezTo>
                      <a:pt x="2225" y="44334"/>
                      <a:pt x="4113" y="50736"/>
                      <a:pt x="6060" y="56553"/>
                    </a:cubicBezTo>
                    <a:lnTo>
                      <a:pt x="6100" y="56671"/>
                    </a:lnTo>
                    <a:lnTo>
                      <a:pt x="6218" y="56635"/>
                    </a:lnTo>
                    <a:lnTo>
                      <a:pt x="38037" y="46982"/>
                    </a:lnTo>
                    <a:lnTo>
                      <a:pt x="47214" y="44175"/>
                    </a:lnTo>
                    <a:lnTo>
                      <a:pt x="49659" y="43414"/>
                    </a:lnTo>
                    <a:lnTo>
                      <a:pt x="50288" y="43214"/>
                    </a:lnTo>
                    <a:cubicBezTo>
                      <a:pt x="50429" y="43168"/>
                      <a:pt x="50499" y="43138"/>
                      <a:pt x="50499" y="43138"/>
                    </a:cubicBezTo>
                    <a:lnTo>
                      <a:pt x="50499" y="43138"/>
                    </a:lnTo>
                    <a:cubicBezTo>
                      <a:pt x="50499" y="43138"/>
                      <a:pt x="50424" y="43153"/>
                      <a:pt x="50283" y="43193"/>
                    </a:cubicBezTo>
                    <a:lnTo>
                      <a:pt x="49648" y="43373"/>
                    </a:lnTo>
                    <a:lnTo>
                      <a:pt x="47191" y="44093"/>
                    </a:lnTo>
                    <a:lnTo>
                      <a:pt x="37992" y="46830"/>
                    </a:lnTo>
                    <a:lnTo>
                      <a:pt x="6266" y="56355"/>
                    </a:lnTo>
                    <a:lnTo>
                      <a:pt x="6266" y="56355"/>
                    </a:lnTo>
                    <a:cubicBezTo>
                      <a:pt x="4354" y="50609"/>
                      <a:pt x="2493" y="44294"/>
                      <a:pt x="341" y="37805"/>
                    </a:cubicBezTo>
                    <a:lnTo>
                      <a:pt x="341" y="37805"/>
                    </a:lnTo>
                    <a:lnTo>
                      <a:pt x="1313" y="37482"/>
                    </a:lnTo>
                    <a:lnTo>
                      <a:pt x="39879" y="24618"/>
                    </a:lnTo>
                    <a:lnTo>
                      <a:pt x="39988" y="24582"/>
                    </a:lnTo>
                    <a:lnTo>
                      <a:pt x="39943" y="24475"/>
                    </a:lnTo>
                    <a:cubicBezTo>
                      <a:pt x="36828" y="17006"/>
                      <a:pt x="34277" y="10886"/>
                      <a:pt x="32501" y="6624"/>
                    </a:cubicBezTo>
                    <a:lnTo>
                      <a:pt x="30437" y="1715"/>
                    </a:lnTo>
                    <a:cubicBezTo>
                      <a:pt x="30200" y="1159"/>
                      <a:pt x="30018" y="732"/>
                      <a:pt x="29890" y="435"/>
                    </a:cubicBezTo>
                    <a:cubicBezTo>
                      <a:pt x="29766" y="146"/>
                      <a:pt x="29694" y="1"/>
                      <a:pt x="29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45;p46">
                <a:extLst>
                  <a:ext uri="{FF2B5EF4-FFF2-40B4-BE49-F238E27FC236}">
                    <a16:creationId xmlns:a16="http://schemas.microsoft.com/office/drawing/2014/main" id="{F02FDB00-105E-455D-9437-3F3DB93B14A5}"/>
                  </a:ext>
                </a:extLst>
              </p:cNvPr>
              <p:cNvSpPr/>
              <p:nvPr/>
            </p:nvSpPr>
            <p:spPr>
              <a:xfrm>
                <a:off x="8500839" y="3349403"/>
                <a:ext cx="185498" cy="123030"/>
              </a:xfrm>
              <a:custGeom>
                <a:avLst/>
                <a:gdLst/>
                <a:ahLst/>
                <a:cxnLst/>
                <a:rect l="l" t="t" r="r" b="b"/>
                <a:pathLst>
                  <a:path w="8368" h="5550" extrusionOk="0">
                    <a:moveTo>
                      <a:pt x="92" y="0"/>
                    </a:moveTo>
                    <a:cubicBezTo>
                      <a:pt x="36" y="0"/>
                      <a:pt x="7" y="4"/>
                      <a:pt x="6" y="12"/>
                    </a:cubicBezTo>
                    <a:cubicBezTo>
                      <a:pt x="1" y="59"/>
                      <a:pt x="579" y="131"/>
                      <a:pt x="1476" y="388"/>
                    </a:cubicBezTo>
                    <a:cubicBezTo>
                      <a:pt x="2371" y="640"/>
                      <a:pt x="3576" y="1121"/>
                      <a:pt x="4762" y="1903"/>
                    </a:cubicBezTo>
                    <a:cubicBezTo>
                      <a:pt x="5943" y="2691"/>
                      <a:pt x="6854" y="3614"/>
                      <a:pt x="7435" y="4341"/>
                    </a:cubicBezTo>
                    <a:cubicBezTo>
                      <a:pt x="8006" y="5050"/>
                      <a:pt x="8298" y="5549"/>
                      <a:pt x="8348" y="5549"/>
                    </a:cubicBezTo>
                    <a:cubicBezTo>
                      <a:pt x="8349" y="5549"/>
                      <a:pt x="8350" y="5549"/>
                      <a:pt x="8351" y="5549"/>
                    </a:cubicBezTo>
                    <a:cubicBezTo>
                      <a:pt x="8368" y="5540"/>
                      <a:pt x="8308" y="5406"/>
                      <a:pt x="8186" y="5171"/>
                    </a:cubicBezTo>
                    <a:cubicBezTo>
                      <a:pt x="8068" y="4934"/>
                      <a:pt x="7863" y="4609"/>
                      <a:pt x="7586" y="4224"/>
                    </a:cubicBezTo>
                    <a:cubicBezTo>
                      <a:pt x="7034" y="3456"/>
                      <a:pt x="6121" y="2485"/>
                      <a:pt x="4909" y="1679"/>
                    </a:cubicBezTo>
                    <a:cubicBezTo>
                      <a:pt x="3695" y="876"/>
                      <a:pt x="2447" y="413"/>
                      <a:pt x="1523" y="204"/>
                    </a:cubicBezTo>
                    <a:cubicBezTo>
                      <a:pt x="1062" y="97"/>
                      <a:pt x="682" y="35"/>
                      <a:pt x="419" y="19"/>
                    </a:cubicBezTo>
                    <a:cubicBezTo>
                      <a:pt x="272" y="6"/>
                      <a:pt x="161"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46;p46">
                <a:extLst>
                  <a:ext uri="{FF2B5EF4-FFF2-40B4-BE49-F238E27FC236}">
                    <a16:creationId xmlns:a16="http://schemas.microsoft.com/office/drawing/2014/main" id="{D3F1004E-4FBF-4C9B-800A-BF1E362C4252}"/>
                  </a:ext>
                </a:extLst>
              </p:cNvPr>
              <p:cNvSpPr/>
              <p:nvPr/>
            </p:nvSpPr>
            <p:spPr>
              <a:xfrm>
                <a:off x="8448081" y="2576090"/>
                <a:ext cx="5963" cy="125224"/>
              </a:xfrm>
              <a:custGeom>
                <a:avLst/>
                <a:gdLst/>
                <a:ahLst/>
                <a:cxnLst/>
                <a:rect l="l" t="t" r="r" b="b"/>
                <a:pathLst>
                  <a:path w="269" h="5649" extrusionOk="0">
                    <a:moveTo>
                      <a:pt x="134" y="1"/>
                    </a:moveTo>
                    <a:cubicBezTo>
                      <a:pt x="61" y="1"/>
                      <a:pt x="0" y="1266"/>
                      <a:pt x="0" y="2825"/>
                    </a:cubicBezTo>
                    <a:cubicBezTo>
                      <a:pt x="0" y="4385"/>
                      <a:pt x="61" y="5649"/>
                      <a:pt x="134" y="5649"/>
                    </a:cubicBezTo>
                    <a:cubicBezTo>
                      <a:pt x="209" y="5649"/>
                      <a:pt x="269" y="4385"/>
                      <a:pt x="269" y="2825"/>
                    </a:cubicBezTo>
                    <a:cubicBezTo>
                      <a:pt x="269" y="1265"/>
                      <a:pt x="209"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47;p46">
                <a:extLst>
                  <a:ext uri="{FF2B5EF4-FFF2-40B4-BE49-F238E27FC236}">
                    <a16:creationId xmlns:a16="http://schemas.microsoft.com/office/drawing/2014/main" id="{506BD954-D0EE-4483-A3F9-10315D704549}"/>
                  </a:ext>
                </a:extLst>
              </p:cNvPr>
              <p:cNvSpPr/>
              <p:nvPr/>
            </p:nvSpPr>
            <p:spPr>
              <a:xfrm>
                <a:off x="8607709" y="2589612"/>
                <a:ext cx="39569" cy="121700"/>
              </a:xfrm>
              <a:custGeom>
                <a:avLst/>
                <a:gdLst/>
                <a:ahLst/>
                <a:cxnLst/>
                <a:rect l="l" t="t" r="r" b="b"/>
                <a:pathLst>
                  <a:path w="1785" h="5490" extrusionOk="0">
                    <a:moveTo>
                      <a:pt x="75" y="0"/>
                    </a:moveTo>
                    <a:cubicBezTo>
                      <a:pt x="74" y="0"/>
                      <a:pt x="74" y="0"/>
                      <a:pt x="73" y="0"/>
                    </a:cubicBezTo>
                    <a:cubicBezTo>
                      <a:pt x="1" y="22"/>
                      <a:pt x="311" y="1267"/>
                      <a:pt x="764" y="2783"/>
                    </a:cubicBezTo>
                    <a:cubicBezTo>
                      <a:pt x="1214" y="4287"/>
                      <a:pt x="1635" y="5489"/>
                      <a:pt x="1711" y="5489"/>
                    </a:cubicBezTo>
                    <a:cubicBezTo>
                      <a:pt x="1711" y="5489"/>
                      <a:pt x="1712" y="5489"/>
                      <a:pt x="1713" y="5489"/>
                    </a:cubicBezTo>
                    <a:cubicBezTo>
                      <a:pt x="1785" y="5467"/>
                      <a:pt x="1475" y="4222"/>
                      <a:pt x="1022" y="2706"/>
                    </a:cubicBezTo>
                    <a:cubicBezTo>
                      <a:pt x="572" y="1203"/>
                      <a:pt x="151" y="0"/>
                      <a:pt x="7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48;p46">
                <a:extLst>
                  <a:ext uri="{FF2B5EF4-FFF2-40B4-BE49-F238E27FC236}">
                    <a16:creationId xmlns:a16="http://schemas.microsoft.com/office/drawing/2014/main" id="{07D72659-3B6D-4A41-A245-6C858D8D6527}"/>
                  </a:ext>
                </a:extLst>
              </p:cNvPr>
              <p:cNvSpPr/>
              <p:nvPr/>
            </p:nvSpPr>
            <p:spPr>
              <a:xfrm>
                <a:off x="8411039" y="2853494"/>
                <a:ext cx="114118" cy="33961"/>
              </a:xfrm>
              <a:custGeom>
                <a:avLst/>
                <a:gdLst/>
                <a:ahLst/>
                <a:cxnLst/>
                <a:rect l="l" t="t" r="r" b="b"/>
                <a:pathLst>
                  <a:path w="5148" h="1532" extrusionOk="0">
                    <a:moveTo>
                      <a:pt x="54" y="1"/>
                    </a:moveTo>
                    <a:cubicBezTo>
                      <a:pt x="43" y="1"/>
                      <a:pt x="36" y="3"/>
                      <a:pt x="34" y="8"/>
                    </a:cubicBezTo>
                    <a:cubicBezTo>
                      <a:pt x="1" y="65"/>
                      <a:pt x="1046" y="693"/>
                      <a:pt x="2483" y="1111"/>
                    </a:cubicBezTo>
                    <a:cubicBezTo>
                      <a:pt x="3566" y="1432"/>
                      <a:pt x="4527" y="1532"/>
                      <a:pt x="4933" y="1532"/>
                    </a:cubicBezTo>
                    <a:cubicBezTo>
                      <a:pt x="5064" y="1532"/>
                      <a:pt x="5138" y="1521"/>
                      <a:pt x="5138" y="1504"/>
                    </a:cubicBezTo>
                    <a:cubicBezTo>
                      <a:pt x="5147" y="1425"/>
                      <a:pt x="3963" y="1269"/>
                      <a:pt x="2559" y="852"/>
                    </a:cubicBezTo>
                    <a:cubicBezTo>
                      <a:pt x="1242" y="470"/>
                      <a:pt x="211" y="1"/>
                      <a:pt x="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49;p46">
                <a:extLst>
                  <a:ext uri="{FF2B5EF4-FFF2-40B4-BE49-F238E27FC236}">
                    <a16:creationId xmlns:a16="http://schemas.microsoft.com/office/drawing/2014/main" id="{8A01B1FB-8053-4996-BA13-FE3CA0C75F4F}"/>
                  </a:ext>
                </a:extLst>
              </p:cNvPr>
              <p:cNvSpPr/>
              <p:nvPr/>
            </p:nvSpPr>
            <p:spPr>
              <a:xfrm>
                <a:off x="8743418" y="2864999"/>
                <a:ext cx="23764" cy="118552"/>
              </a:xfrm>
              <a:custGeom>
                <a:avLst/>
                <a:gdLst/>
                <a:ahLst/>
                <a:cxnLst/>
                <a:rect l="l" t="t" r="r" b="b"/>
                <a:pathLst>
                  <a:path w="1072" h="5348" extrusionOk="0">
                    <a:moveTo>
                      <a:pt x="997" y="0"/>
                    </a:moveTo>
                    <a:cubicBezTo>
                      <a:pt x="922" y="0"/>
                      <a:pt x="658" y="1182"/>
                      <a:pt x="403" y="2651"/>
                    </a:cubicBezTo>
                    <a:cubicBezTo>
                      <a:pt x="148" y="4129"/>
                      <a:pt x="0" y="5335"/>
                      <a:pt x="74" y="5348"/>
                    </a:cubicBezTo>
                    <a:cubicBezTo>
                      <a:pt x="74" y="5348"/>
                      <a:pt x="75" y="5348"/>
                      <a:pt x="75" y="5348"/>
                    </a:cubicBezTo>
                    <a:cubicBezTo>
                      <a:pt x="150" y="5348"/>
                      <a:pt x="413" y="4167"/>
                      <a:pt x="668" y="2697"/>
                    </a:cubicBezTo>
                    <a:cubicBezTo>
                      <a:pt x="924" y="1220"/>
                      <a:pt x="1072" y="12"/>
                      <a:pt x="998" y="0"/>
                    </a:cubicBezTo>
                    <a:cubicBezTo>
                      <a:pt x="998" y="0"/>
                      <a:pt x="998" y="0"/>
                      <a:pt x="9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50;p46">
                <a:extLst>
                  <a:ext uri="{FF2B5EF4-FFF2-40B4-BE49-F238E27FC236}">
                    <a16:creationId xmlns:a16="http://schemas.microsoft.com/office/drawing/2014/main" id="{DFDAD9F6-E875-42E0-BAD8-89E93846E367}"/>
                  </a:ext>
                </a:extLst>
              </p:cNvPr>
              <p:cNvSpPr/>
              <p:nvPr/>
            </p:nvSpPr>
            <p:spPr>
              <a:xfrm>
                <a:off x="8613450" y="3028595"/>
                <a:ext cx="54377" cy="112434"/>
              </a:xfrm>
              <a:custGeom>
                <a:avLst/>
                <a:gdLst/>
                <a:ahLst/>
                <a:cxnLst/>
                <a:rect l="l" t="t" r="r" b="b"/>
                <a:pathLst>
                  <a:path w="2453" h="5072" extrusionOk="0">
                    <a:moveTo>
                      <a:pt x="72" y="0"/>
                    </a:moveTo>
                    <a:cubicBezTo>
                      <a:pt x="71" y="0"/>
                      <a:pt x="70" y="1"/>
                      <a:pt x="69" y="1"/>
                    </a:cubicBezTo>
                    <a:cubicBezTo>
                      <a:pt x="0" y="33"/>
                      <a:pt x="465" y="1192"/>
                      <a:pt x="1104" y="2592"/>
                    </a:cubicBezTo>
                    <a:cubicBezTo>
                      <a:pt x="1736" y="3973"/>
                      <a:pt x="2303" y="5071"/>
                      <a:pt x="2382" y="5071"/>
                    </a:cubicBezTo>
                    <a:cubicBezTo>
                      <a:pt x="2383" y="5071"/>
                      <a:pt x="2384" y="5071"/>
                      <a:pt x="2385" y="5070"/>
                    </a:cubicBezTo>
                    <a:cubicBezTo>
                      <a:pt x="2453" y="5040"/>
                      <a:pt x="1989" y="3880"/>
                      <a:pt x="1348" y="2480"/>
                    </a:cubicBezTo>
                    <a:cubicBezTo>
                      <a:pt x="718" y="1099"/>
                      <a:pt x="151" y="0"/>
                      <a:pt x="7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51;p46">
                <a:extLst>
                  <a:ext uri="{FF2B5EF4-FFF2-40B4-BE49-F238E27FC236}">
                    <a16:creationId xmlns:a16="http://schemas.microsoft.com/office/drawing/2014/main" id="{A4CCAF32-B73B-4EE3-9228-E0C476222337}"/>
                  </a:ext>
                </a:extLst>
              </p:cNvPr>
              <p:cNvSpPr/>
              <p:nvPr/>
            </p:nvSpPr>
            <p:spPr>
              <a:xfrm>
                <a:off x="8527418" y="3227504"/>
                <a:ext cx="107379" cy="51672"/>
              </a:xfrm>
              <a:custGeom>
                <a:avLst/>
                <a:gdLst/>
                <a:ahLst/>
                <a:cxnLst/>
                <a:rect l="l" t="t" r="r" b="b"/>
                <a:pathLst>
                  <a:path w="4844" h="2331" extrusionOk="0">
                    <a:moveTo>
                      <a:pt x="52" y="1"/>
                    </a:moveTo>
                    <a:cubicBezTo>
                      <a:pt x="41" y="1"/>
                      <a:pt x="34" y="3"/>
                      <a:pt x="32" y="7"/>
                    </a:cubicBezTo>
                    <a:cubicBezTo>
                      <a:pt x="0" y="74"/>
                      <a:pt x="1043" y="647"/>
                      <a:pt x="2363" y="1287"/>
                    </a:cubicBezTo>
                    <a:cubicBezTo>
                      <a:pt x="3597" y="1886"/>
                      <a:pt x="4637" y="2331"/>
                      <a:pt x="4792" y="2331"/>
                    </a:cubicBezTo>
                    <a:cubicBezTo>
                      <a:pt x="4803" y="2331"/>
                      <a:pt x="4809" y="2329"/>
                      <a:pt x="4811" y="2324"/>
                    </a:cubicBezTo>
                    <a:cubicBezTo>
                      <a:pt x="4843" y="2258"/>
                      <a:pt x="3800" y="1684"/>
                      <a:pt x="2480" y="1045"/>
                    </a:cubicBezTo>
                    <a:cubicBezTo>
                      <a:pt x="1245" y="447"/>
                      <a:pt x="206" y="1"/>
                      <a:pt x="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52;p46">
                <a:extLst>
                  <a:ext uri="{FF2B5EF4-FFF2-40B4-BE49-F238E27FC236}">
                    <a16:creationId xmlns:a16="http://schemas.microsoft.com/office/drawing/2014/main" id="{4D341FF4-CFF1-4CA8-8004-2C8DD4391806}"/>
                  </a:ext>
                </a:extLst>
              </p:cNvPr>
              <p:cNvSpPr/>
              <p:nvPr/>
            </p:nvSpPr>
            <p:spPr>
              <a:xfrm>
                <a:off x="8835414" y="3242289"/>
                <a:ext cx="47727" cy="104475"/>
              </a:xfrm>
              <a:custGeom>
                <a:avLst/>
                <a:gdLst/>
                <a:ahLst/>
                <a:cxnLst/>
                <a:rect l="l" t="t" r="r" b="b"/>
                <a:pathLst>
                  <a:path w="2153" h="4713" extrusionOk="0">
                    <a:moveTo>
                      <a:pt x="2080" y="0"/>
                    </a:moveTo>
                    <a:cubicBezTo>
                      <a:pt x="2001" y="0"/>
                      <a:pt x="1403" y="974"/>
                      <a:pt x="854" y="2262"/>
                    </a:cubicBezTo>
                    <a:cubicBezTo>
                      <a:pt x="292" y="3571"/>
                      <a:pt x="1" y="4691"/>
                      <a:pt x="69" y="4712"/>
                    </a:cubicBezTo>
                    <a:cubicBezTo>
                      <a:pt x="69" y="4712"/>
                      <a:pt x="70" y="4712"/>
                      <a:pt x="71" y="4712"/>
                    </a:cubicBezTo>
                    <a:cubicBezTo>
                      <a:pt x="151" y="4712"/>
                      <a:pt x="552" y="3649"/>
                      <a:pt x="1101" y="2367"/>
                    </a:cubicBezTo>
                    <a:cubicBezTo>
                      <a:pt x="1654" y="1070"/>
                      <a:pt x="2152" y="37"/>
                      <a:pt x="2084" y="1"/>
                    </a:cubicBezTo>
                    <a:cubicBezTo>
                      <a:pt x="2083" y="0"/>
                      <a:pt x="2082" y="0"/>
                      <a:pt x="20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53;p46">
                <a:extLst>
                  <a:ext uri="{FF2B5EF4-FFF2-40B4-BE49-F238E27FC236}">
                    <a16:creationId xmlns:a16="http://schemas.microsoft.com/office/drawing/2014/main" id="{A697EEFC-BF2D-4A0E-891F-24ED6247DF5F}"/>
                  </a:ext>
                </a:extLst>
              </p:cNvPr>
              <p:cNvSpPr/>
              <p:nvPr/>
            </p:nvSpPr>
            <p:spPr>
              <a:xfrm>
                <a:off x="8798416" y="3446097"/>
                <a:ext cx="15983" cy="128438"/>
              </a:xfrm>
              <a:custGeom>
                <a:avLst/>
                <a:gdLst/>
                <a:ahLst/>
                <a:cxnLst/>
                <a:rect l="l" t="t" r="r" b="b"/>
                <a:pathLst>
                  <a:path w="721" h="5794" extrusionOk="0">
                    <a:moveTo>
                      <a:pt x="75" y="1"/>
                    </a:moveTo>
                    <a:cubicBezTo>
                      <a:pt x="75" y="1"/>
                      <a:pt x="75" y="1"/>
                      <a:pt x="75" y="1"/>
                    </a:cubicBezTo>
                    <a:cubicBezTo>
                      <a:pt x="0" y="7"/>
                      <a:pt x="70" y="1311"/>
                      <a:pt x="227" y="2910"/>
                    </a:cubicBezTo>
                    <a:cubicBezTo>
                      <a:pt x="384" y="4505"/>
                      <a:pt x="571" y="5793"/>
                      <a:pt x="646" y="5793"/>
                    </a:cubicBezTo>
                    <a:cubicBezTo>
                      <a:pt x="647" y="5793"/>
                      <a:pt x="647" y="5793"/>
                      <a:pt x="647" y="5793"/>
                    </a:cubicBezTo>
                    <a:cubicBezTo>
                      <a:pt x="720" y="5787"/>
                      <a:pt x="652" y="4484"/>
                      <a:pt x="494" y="2884"/>
                    </a:cubicBezTo>
                    <a:cubicBezTo>
                      <a:pt x="336" y="1289"/>
                      <a:pt x="149" y="1"/>
                      <a:pt x="7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54;p46">
                <a:extLst>
                  <a:ext uri="{FF2B5EF4-FFF2-40B4-BE49-F238E27FC236}">
                    <a16:creationId xmlns:a16="http://schemas.microsoft.com/office/drawing/2014/main" id="{72C11D50-CD2C-4441-A8B0-7BBFFE73BB50}"/>
                  </a:ext>
                </a:extLst>
              </p:cNvPr>
              <p:cNvSpPr/>
              <p:nvPr/>
            </p:nvSpPr>
            <p:spPr>
              <a:xfrm>
                <a:off x="8549940" y="3599474"/>
                <a:ext cx="89224" cy="80091"/>
              </a:xfrm>
              <a:custGeom>
                <a:avLst/>
                <a:gdLst/>
                <a:ahLst/>
                <a:cxnLst/>
                <a:rect l="l" t="t" r="r" b="b"/>
                <a:pathLst>
                  <a:path w="4025" h="3613" extrusionOk="0">
                    <a:moveTo>
                      <a:pt x="58" y="1"/>
                    </a:moveTo>
                    <a:cubicBezTo>
                      <a:pt x="55" y="1"/>
                      <a:pt x="52" y="1"/>
                      <a:pt x="50" y="3"/>
                    </a:cubicBezTo>
                    <a:cubicBezTo>
                      <a:pt x="0" y="59"/>
                      <a:pt x="837" y="910"/>
                      <a:pt x="1922" y="1905"/>
                    </a:cubicBezTo>
                    <a:cubicBezTo>
                      <a:pt x="2967" y="2867"/>
                      <a:pt x="3861" y="3612"/>
                      <a:pt x="3966" y="3612"/>
                    </a:cubicBezTo>
                    <a:cubicBezTo>
                      <a:pt x="3970" y="3612"/>
                      <a:pt x="3972" y="3611"/>
                      <a:pt x="3974" y="3609"/>
                    </a:cubicBezTo>
                    <a:cubicBezTo>
                      <a:pt x="4024" y="3555"/>
                      <a:pt x="3187" y="2704"/>
                      <a:pt x="2103" y="1707"/>
                    </a:cubicBezTo>
                    <a:cubicBezTo>
                      <a:pt x="1056" y="744"/>
                      <a:pt x="162" y="1"/>
                      <a:pt x="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55;p46">
                <a:extLst>
                  <a:ext uri="{FF2B5EF4-FFF2-40B4-BE49-F238E27FC236}">
                    <a16:creationId xmlns:a16="http://schemas.microsoft.com/office/drawing/2014/main" id="{FA9589D9-654B-4564-8DD9-739D607B056C}"/>
                  </a:ext>
                </a:extLst>
              </p:cNvPr>
              <p:cNvSpPr/>
              <p:nvPr/>
            </p:nvSpPr>
            <p:spPr>
              <a:xfrm>
                <a:off x="8259812" y="3709558"/>
                <a:ext cx="77498" cy="102037"/>
              </a:xfrm>
              <a:custGeom>
                <a:avLst/>
                <a:gdLst/>
                <a:ahLst/>
                <a:cxnLst/>
                <a:rect l="l" t="t" r="r" b="b"/>
                <a:pathLst>
                  <a:path w="3496" h="4603" extrusionOk="0">
                    <a:moveTo>
                      <a:pt x="3432" y="0"/>
                    </a:moveTo>
                    <a:cubicBezTo>
                      <a:pt x="3342" y="0"/>
                      <a:pt x="2553" y="980"/>
                      <a:pt x="1640" y="2222"/>
                    </a:cubicBezTo>
                    <a:cubicBezTo>
                      <a:pt x="708" y="3493"/>
                      <a:pt x="0" y="4558"/>
                      <a:pt x="61" y="4602"/>
                    </a:cubicBezTo>
                    <a:cubicBezTo>
                      <a:pt x="62" y="4602"/>
                      <a:pt x="64" y="4603"/>
                      <a:pt x="66" y="4603"/>
                    </a:cubicBezTo>
                    <a:cubicBezTo>
                      <a:pt x="155" y="4603"/>
                      <a:pt x="945" y="3624"/>
                      <a:pt x="1857" y="2381"/>
                    </a:cubicBezTo>
                    <a:cubicBezTo>
                      <a:pt x="2788" y="1111"/>
                      <a:pt x="3496" y="45"/>
                      <a:pt x="3437" y="1"/>
                    </a:cubicBezTo>
                    <a:cubicBezTo>
                      <a:pt x="3435" y="0"/>
                      <a:pt x="3434" y="0"/>
                      <a:pt x="343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56;p46">
                <a:extLst>
                  <a:ext uri="{FF2B5EF4-FFF2-40B4-BE49-F238E27FC236}">
                    <a16:creationId xmlns:a16="http://schemas.microsoft.com/office/drawing/2014/main" id="{69D7B5D4-67A7-45E3-9014-C71F6DC49062}"/>
                  </a:ext>
                </a:extLst>
              </p:cNvPr>
              <p:cNvSpPr/>
              <p:nvPr/>
            </p:nvSpPr>
            <p:spPr>
              <a:xfrm>
                <a:off x="8347041" y="3478085"/>
                <a:ext cx="85899" cy="89978"/>
              </a:xfrm>
              <a:custGeom>
                <a:avLst/>
                <a:gdLst/>
                <a:ahLst/>
                <a:cxnLst/>
                <a:rect l="l" t="t" r="r" b="b"/>
                <a:pathLst>
                  <a:path w="3875" h="4059" extrusionOk="0">
                    <a:moveTo>
                      <a:pt x="64" y="0"/>
                    </a:moveTo>
                    <a:cubicBezTo>
                      <a:pt x="62" y="0"/>
                      <a:pt x="60" y="1"/>
                      <a:pt x="58" y="2"/>
                    </a:cubicBezTo>
                    <a:cubicBezTo>
                      <a:pt x="1" y="42"/>
                      <a:pt x="681" y="1095"/>
                      <a:pt x="1732" y="2223"/>
                    </a:cubicBezTo>
                    <a:cubicBezTo>
                      <a:pt x="2742" y="3316"/>
                      <a:pt x="3710" y="4059"/>
                      <a:pt x="3816" y="4059"/>
                    </a:cubicBezTo>
                    <a:cubicBezTo>
                      <a:pt x="3820" y="4059"/>
                      <a:pt x="3822" y="4058"/>
                      <a:pt x="3824" y="4056"/>
                    </a:cubicBezTo>
                    <a:cubicBezTo>
                      <a:pt x="3874" y="3997"/>
                      <a:pt x="2962" y="3158"/>
                      <a:pt x="1928" y="2040"/>
                    </a:cubicBezTo>
                    <a:cubicBezTo>
                      <a:pt x="914" y="952"/>
                      <a:pt x="157"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57;p46">
                <a:extLst>
                  <a:ext uri="{FF2B5EF4-FFF2-40B4-BE49-F238E27FC236}">
                    <a16:creationId xmlns:a16="http://schemas.microsoft.com/office/drawing/2014/main" id="{6CE5B546-A6BA-4835-82E5-D9F0BB6D079E}"/>
                  </a:ext>
                </a:extLst>
              </p:cNvPr>
              <p:cNvSpPr/>
              <p:nvPr/>
            </p:nvSpPr>
            <p:spPr>
              <a:xfrm>
                <a:off x="8113352" y="3593356"/>
                <a:ext cx="90953" cy="12835"/>
              </a:xfrm>
              <a:custGeom>
                <a:avLst/>
                <a:gdLst/>
                <a:ahLst/>
                <a:cxnLst/>
                <a:rect l="l" t="t" r="r" b="b"/>
                <a:pathLst>
                  <a:path w="4103" h="579" extrusionOk="0">
                    <a:moveTo>
                      <a:pt x="74" y="0"/>
                    </a:moveTo>
                    <a:cubicBezTo>
                      <a:pt x="49" y="0"/>
                      <a:pt x="34" y="4"/>
                      <a:pt x="31" y="13"/>
                    </a:cubicBezTo>
                    <a:cubicBezTo>
                      <a:pt x="1" y="75"/>
                      <a:pt x="868" y="481"/>
                      <a:pt x="2029" y="561"/>
                    </a:cubicBezTo>
                    <a:cubicBezTo>
                      <a:pt x="2187" y="573"/>
                      <a:pt x="2340" y="578"/>
                      <a:pt x="2487" y="578"/>
                    </a:cubicBezTo>
                    <a:cubicBezTo>
                      <a:pt x="3421" y="578"/>
                      <a:pt x="4102" y="364"/>
                      <a:pt x="4085" y="308"/>
                    </a:cubicBezTo>
                    <a:cubicBezTo>
                      <a:pt x="4082" y="290"/>
                      <a:pt x="4035" y="284"/>
                      <a:pt x="3952" y="284"/>
                    </a:cubicBezTo>
                    <a:cubicBezTo>
                      <a:pt x="3748" y="284"/>
                      <a:pt x="3328" y="321"/>
                      <a:pt x="2799" y="321"/>
                    </a:cubicBezTo>
                    <a:cubicBezTo>
                      <a:pt x="2566" y="321"/>
                      <a:pt x="2313" y="314"/>
                      <a:pt x="2048" y="293"/>
                    </a:cubicBezTo>
                    <a:cubicBezTo>
                      <a:pt x="1063" y="226"/>
                      <a:pt x="266"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58;p46">
                <a:extLst>
                  <a:ext uri="{FF2B5EF4-FFF2-40B4-BE49-F238E27FC236}">
                    <a16:creationId xmlns:a16="http://schemas.microsoft.com/office/drawing/2014/main" id="{FD3CFAEF-A761-4380-AC16-7CE8D63E4C58}"/>
                  </a:ext>
                </a:extLst>
              </p:cNvPr>
              <p:cNvSpPr/>
              <p:nvPr/>
            </p:nvSpPr>
            <p:spPr>
              <a:xfrm>
                <a:off x="8041063" y="3751056"/>
                <a:ext cx="20283" cy="99377"/>
              </a:xfrm>
              <a:custGeom>
                <a:avLst/>
                <a:gdLst/>
                <a:ahLst/>
                <a:cxnLst/>
                <a:rect l="l" t="t" r="r" b="b"/>
                <a:pathLst>
                  <a:path w="915" h="4483" extrusionOk="0">
                    <a:moveTo>
                      <a:pt x="74" y="0"/>
                    </a:moveTo>
                    <a:cubicBezTo>
                      <a:pt x="74" y="0"/>
                      <a:pt x="73" y="0"/>
                      <a:pt x="73" y="1"/>
                    </a:cubicBezTo>
                    <a:cubicBezTo>
                      <a:pt x="1" y="13"/>
                      <a:pt x="114" y="1027"/>
                      <a:pt x="325" y="2264"/>
                    </a:cubicBezTo>
                    <a:cubicBezTo>
                      <a:pt x="535" y="3494"/>
                      <a:pt x="765" y="4483"/>
                      <a:pt x="840" y="4483"/>
                    </a:cubicBezTo>
                    <a:cubicBezTo>
                      <a:pt x="841" y="4483"/>
                      <a:pt x="841" y="4482"/>
                      <a:pt x="842" y="4482"/>
                    </a:cubicBezTo>
                    <a:cubicBezTo>
                      <a:pt x="915" y="4471"/>
                      <a:pt x="802" y="3457"/>
                      <a:pt x="590" y="2219"/>
                    </a:cubicBezTo>
                    <a:cubicBezTo>
                      <a:pt x="379" y="990"/>
                      <a:pt x="149"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59;p46">
                <a:extLst>
                  <a:ext uri="{FF2B5EF4-FFF2-40B4-BE49-F238E27FC236}">
                    <a16:creationId xmlns:a16="http://schemas.microsoft.com/office/drawing/2014/main" id="{14082141-3759-43E3-8129-2316DC76CE21}"/>
                  </a:ext>
                </a:extLst>
              </p:cNvPr>
              <p:cNvSpPr/>
              <p:nvPr/>
            </p:nvSpPr>
            <p:spPr>
              <a:xfrm>
                <a:off x="7776450" y="3865839"/>
                <a:ext cx="114007" cy="71025"/>
              </a:xfrm>
              <a:custGeom>
                <a:avLst/>
                <a:gdLst/>
                <a:ahLst/>
                <a:cxnLst/>
                <a:rect l="l" t="t" r="r" b="b"/>
                <a:pathLst>
                  <a:path w="5143" h="3204" extrusionOk="0">
                    <a:moveTo>
                      <a:pt x="52" y="0"/>
                    </a:moveTo>
                    <a:cubicBezTo>
                      <a:pt x="46" y="0"/>
                      <a:pt x="42" y="1"/>
                      <a:pt x="41" y="4"/>
                    </a:cubicBezTo>
                    <a:cubicBezTo>
                      <a:pt x="1" y="67"/>
                      <a:pt x="1103" y="833"/>
                      <a:pt x="2499" y="1716"/>
                    </a:cubicBezTo>
                    <a:cubicBezTo>
                      <a:pt x="3835" y="2559"/>
                      <a:pt x="4959" y="3204"/>
                      <a:pt x="5091" y="3204"/>
                    </a:cubicBezTo>
                    <a:cubicBezTo>
                      <a:pt x="5097" y="3204"/>
                      <a:pt x="5101" y="3203"/>
                      <a:pt x="5102" y="3200"/>
                    </a:cubicBezTo>
                    <a:cubicBezTo>
                      <a:pt x="5142" y="3137"/>
                      <a:pt x="4040" y="2372"/>
                      <a:pt x="2643" y="1488"/>
                    </a:cubicBezTo>
                    <a:cubicBezTo>
                      <a:pt x="1306" y="644"/>
                      <a:pt x="180" y="0"/>
                      <a:pt x="5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60;p46">
                <a:extLst>
                  <a:ext uri="{FF2B5EF4-FFF2-40B4-BE49-F238E27FC236}">
                    <a16:creationId xmlns:a16="http://schemas.microsoft.com/office/drawing/2014/main" id="{6A550410-438B-46B1-B7FC-EE4DFA0947EC}"/>
                  </a:ext>
                </a:extLst>
              </p:cNvPr>
              <p:cNvSpPr/>
              <p:nvPr/>
            </p:nvSpPr>
            <p:spPr>
              <a:xfrm>
                <a:off x="7881480" y="3632127"/>
                <a:ext cx="70094" cy="93192"/>
              </a:xfrm>
              <a:custGeom>
                <a:avLst/>
                <a:gdLst/>
                <a:ahLst/>
                <a:cxnLst/>
                <a:rect l="l" t="t" r="r" b="b"/>
                <a:pathLst>
                  <a:path w="3162" h="4204" extrusionOk="0">
                    <a:moveTo>
                      <a:pt x="3099" y="1"/>
                    </a:moveTo>
                    <a:cubicBezTo>
                      <a:pt x="3005" y="1"/>
                      <a:pt x="2183" y="803"/>
                      <a:pt x="1361" y="1941"/>
                    </a:cubicBezTo>
                    <a:cubicBezTo>
                      <a:pt x="511" y="3111"/>
                      <a:pt x="0" y="4170"/>
                      <a:pt x="63" y="4203"/>
                    </a:cubicBezTo>
                    <a:cubicBezTo>
                      <a:pt x="65" y="4204"/>
                      <a:pt x="66" y="4204"/>
                      <a:pt x="68" y="4204"/>
                    </a:cubicBezTo>
                    <a:cubicBezTo>
                      <a:pt x="154" y="4204"/>
                      <a:pt x="755" y="3231"/>
                      <a:pt x="1578" y="2099"/>
                    </a:cubicBezTo>
                    <a:cubicBezTo>
                      <a:pt x="2413" y="943"/>
                      <a:pt x="3161" y="56"/>
                      <a:pt x="3105" y="3"/>
                    </a:cubicBezTo>
                    <a:cubicBezTo>
                      <a:pt x="3103" y="1"/>
                      <a:pt x="3101" y="1"/>
                      <a:pt x="30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61;p46">
                <a:extLst>
                  <a:ext uri="{FF2B5EF4-FFF2-40B4-BE49-F238E27FC236}">
                    <a16:creationId xmlns:a16="http://schemas.microsoft.com/office/drawing/2014/main" id="{DB25B72C-4C10-4FBC-8C4E-87F22DDDDFC1}"/>
                  </a:ext>
                </a:extLst>
              </p:cNvPr>
              <p:cNvSpPr/>
              <p:nvPr/>
            </p:nvSpPr>
            <p:spPr>
              <a:xfrm>
                <a:off x="7753750" y="3657642"/>
                <a:ext cx="65682" cy="32564"/>
              </a:xfrm>
              <a:custGeom>
                <a:avLst/>
                <a:gdLst/>
                <a:ahLst/>
                <a:cxnLst/>
                <a:rect l="l" t="t" r="r" b="b"/>
                <a:pathLst>
                  <a:path w="2963" h="1469" extrusionOk="0">
                    <a:moveTo>
                      <a:pt x="62" y="1"/>
                    </a:moveTo>
                    <a:cubicBezTo>
                      <a:pt x="46" y="1"/>
                      <a:pt x="36" y="4"/>
                      <a:pt x="33" y="11"/>
                    </a:cubicBezTo>
                    <a:cubicBezTo>
                      <a:pt x="1" y="77"/>
                      <a:pt x="622" y="455"/>
                      <a:pt x="1422" y="855"/>
                    </a:cubicBezTo>
                    <a:cubicBezTo>
                      <a:pt x="2139" y="1214"/>
                      <a:pt x="2757" y="1469"/>
                      <a:pt x="2900" y="1469"/>
                    </a:cubicBezTo>
                    <a:cubicBezTo>
                      <a:pt x="2916" y="1469"/>
                      <a:pt x="2926" y="1465"/>
                      <a:pt x="2929" y="1459"/>
                    </a:cubicBezTo>
                    <a:cubicBezTo>
                      <a:pt x="2963" y="1393"/>
                      <a:pt x="2342" y="1015"/>
                      <a:pt x="1542" y="615"/>
                    </a:cubicBezTo>
                    <a:cubicBezTo>
                      <a:pt x="822" y="255"/>
                      <a:pt x="204" y="1"/>
                      <a:pt x="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62;p46">
                <a:extLst>
                  <a:ext uri="{FF2B5EF4-FFF2-40B4-BE49-F238E27FC236}">
                    <a16:creationId xmlns:a16="http://schemas.microsoft.com/office/drawing/2014/main" id="{DB47D437-6D1C-44ED-82C3-F7C4BEC6D18F}"/>
                  </a:ext>
                </a:extLst>
              </p:cNvPr>
              <p:cNvSpPr/>
              <p:nvPr/>
            </p:nvSpPr>
            <p:spPr>
              <a:xfrm>
                <a:off x="8498623" y="3324509"/>
                <a:ext cx="251402" cy="126443"/>
              </a:xfrm>
              <a:custGeom>
                <a:avLst/>
                <a:gdLst/>
                <a:ahLst/>
                <a:cxnLst/>
                <a:rect l="l" t="t" r="r" b="b"/>
                <a:pathLst>
                  <a:path w="11341" h="5704" extrusionOk="0">
                    <a:moveTo>
                      <a:pt x="525" y="1"/>
                    </a:moveTo>
                    <a:lnTo>
                      <a:pt x="0" y="334"/>
                    </a:lnTo>
                    <a:cubicBezTo>
                      <a:pt x="165" y="351"/>
                      <a:pt x="330" y="368"/>
                      <a:pt x="495" y="385"/>
                    </a:cubicBezTo>
                    <a:lnTo>
                      <a:pt x="495" y="385"/>
                    </a:lnTo>
                    <a:cubicBezTo>
                      <a:pt x="482" y="258"/>
                      <a:pt x="490" y="129"/>
                      <a:pt x="525" y="1"/>
                    </a:cubicBezTo>
                    <a:close/>
                    <a:moveTo>
                      <a:pt x="495" y="385"/>
                    </a:moveTo>
                    <a:cubicBezTo>
                      <a:pt x="541" y="842"/>
                      <a:pt x="867" y="1276"/>
                      <a:pt x="1268" y="1531"/>
                    </a:cubicBezTo>
                    <a:cubicBezTo>
                      <a:pt x="1780" y="1858"/>
                      <a:pt x="2394" y="1970"/>
                      <a:pt x="2980" y="2132"/>
                    </a:cubicBezTo>
                    <a:cubicBezTo>
                      <a:pt x="4292" y="2497"/>
                      <a:pt x="5514" y="3136"/>
                      <a:pt x="6563" y="4006"/>
                    </a:cubicBezTo>
                    <a:cubicBezTo>
                      <a:pt x="7131" y="4479"/>
                      <a:pt x="7654" y="5022"/>
                      <a:pt x="8304" y="5374"/>
                    </a:cubicBezTo>
                    <a:cubicBezTo>
                      <a:pt x="8676" y="5576"/>
                      <a:pt x="9110" y="5704"/>
                      <a:pt x="9530" y="5704"/>
                    </a:cubicBezTo>
                    <a:cubicBezTo>
                      <a:pt x="9845" y="5704"/>
                      <a:pt x="10152" y="5632"/>
                      <a:pt x="10421" y="5465"/>
                    </a:cubicBezTo>
                    <a:cubicBezTo>
                      <a:pt x="11112" y="5037"/>
                      <a:pt x="11341" y="4070"/>
                      <a:pt x="11068" y="3303"/>
                    </a:cubicBezTo>
                    <a:cubicBezTo>
                      <a:pt x="10797" y="2537"/>
                      <a:pt x="10119" y="1969"/>
                      <a:pt x="9373" y="1646"/>
                    </a:cubicBezTo>
                    <a:cubicBezTo>
                      <a:pt x="8627" y="1322"/>
                      <a:pt x="7809" y="1211"/>
                      <a:pt x="7001" y="1110"/>
                    </a:cubicBezTo>
                    <a:cubicBezTo>
                      <a:pt x="4837" y="836"/>
                      <a:pt x="2665" y="610"/>
                      <a:pt x="495" y="385"/>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1" name="Google Shape;251;p28"/>
          <p:cNvSpPr/>
          <p:nvPr/>
        </p:nvSpPr>
        <p:spPr>
          <a:xfrm>
            <a:off x="5144067" y="3776940"/>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txBox="1">
            <a:spLocks noGrp="1"/>
          </p:cNvSpPr>
          <p:nvPr>
            <p:ph type="title" idx="14"/>
          </p:nvPr>
        </p:nvSpPr>
        <p:spPr>
          <a:xfrm>
            <a:off x="5055629" y="3804990"/>
            <a:ext cx="1201800" cy="75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24</a:t>
            </a:r>
            <a:endParaRPr dirty="0"/>
          </a:p>
        </p:txBody>
      </p:sp>
      <p:sp>
        <p:nvSpPr>
          <p:cNvPr id="253" name="Google Shape;253;p28"/>
          <p:cNvSpPr/>
          <p:nvPr/>
        </p:nvSpPr>
        <p:spPr>
          <a:xfrm>
            <a:off x="666983" y="3776815"/>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txBox="1">
            <a:spLocks noGrp="1"/>
          </p:cNvSpPr>
          <p:nvPr>
            <p:ph type="title" idx="6"/>
          </p:nvPr>
        </p:nvSpPr>
        <p:spPr>
          <a:xfrm>
            <a:off x="1999350" y="3693453"/>
            <a:ext cx="2576189" cy="4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Años de experiencia</a:t>
            </a:r>
            <a:endParaRPr dirty="0"/>
          </a:p>
        </p:txBody>
      </p:sp>
      <p:sp>
        <p:nvSpPr>
          <p:cNvPr id="261" name="Google Shape;261;p28"/>
          <p:cNvSpPr txBox="1">
            <a:spLocks noGrp="1"/>
          </p:cNvSpPr>
          <p:nvPr>
            <p:ph type="subTitle" idx="7"/>
          </p:nvPr>
        </p:nvSpPr>
        <p:spPr>
          <a:xfrm>
            <a:off x="1999351" y="4056628"/>
            <a:ext cx="2096100" cy="4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SPI Americas nació hace aproximadamente 26 años como un negocio familiar.</a:t>
            </a:r>
            <a:endParaRPr dirty="0"/>
          </a:p>
        </p:txBody>
      </p:sp>
      <p:sp>
        <p:nvSpPr>
          <p:cNvPr id="262" name="Google Shape;262;p28"/>
          <p:cNvSpPr txBox="1">
            <a:spLocks noGrp="1"/>
          </p:cNvSpPr>
          <p:nvPr>
            <p:ph type="title" idx="8"/>
          </p:nvPr>
        </p:nvSpPr>
        <p:spPr>
          <a:xfrm>
            <a:off x="578545" y="3804865"/>
            <a:ext cx="1201800" cy="75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26</a:t>
            </a:r>
            <a:endParaRPr dirty="0"/>
          </a:p>
        </p:txBody>
      </p:sp>
      <p:sp>
        <p:nvSpPr>
          <p:cNvPr id="263" name="Google Shape;263;p28"/>
          <p:cNvSpPr txBox="1">
            <a:spLocks noGrp="1"/>
          </p:cNvSpPr>
          <p:nvPr>
            <p:ph type="title" idx="9"/>
          </p:nvPr>
        </p:nvSpPr>
        <p:spPr>
          <a:xfrm>
            <a:off x="6476435" y="3693453"/>
            <a:ext cx="2096100" cy="4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Empleados</a:t>
            </a:r>
            <a:endParaRPr dirty="0"/>
          </a:p>
        </p:txBody>
      </p:sp>
      <p:sp>
        <p:nvSpPr>
          <p:cNvPr id="264" name="Google Shape;264;p28"/>
          <p:cNvSpPr txBox="1">
            <a:spLocks noGrp="1"/>
          </p:cNvSpPr>
          <p:nvPr>
            <p:ph type="subTitle" idx="13"/>
          </p:nvPr>
        </p:nvSpPr>
        <p:spPr>
          <a:xfrm>
            <a:off x="6476435" y="4056753"/>
            <a:ext cx="2096100" cy="4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SPI </a:t>
            </a:r>
            <a:r>
              <a:rPr lang="es-ES" dirty="0" err="1"/>
              <a:t>Americas</a:t>
            </a:r>
            <a:r>
              <a:rPr lang="es-ES" dirty="0"/>
              <a:t> cuenta con 24 empleados directos </a:t>
            </a:r>
            <a:endParaRPr dirty="0"/>
          </a:p>
          <a:p>
            <a:pPr marL="0" lvl="0" indent="0" algn="l" rtl="0">
              <a:spcBef>
                <a:spcPts val="0"/>
              </a:spcBef>
              <a:spcAft>
                <a:spcPts val="0"/>
              </a:spcAft>
              <a:buNone/>
            </a:pPr>
            <a:endParaRPr dirty="0"/>
          </a:p>
        </p:txBody>
      </p:sp>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57962" y="39113"/>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SPI </a:t>
            </a:r>
            <a:r>
              <a:rPr lang="es-ES" sz="3000" dirty="0" err="1">
                <a:solidFill>
                  <a:schemeClr val="tx1"/>
                </a:solidFill>
              </a:rPr>
              <a:t>Americas</a:t>
            </a:r>
            <a:endParaRPr sz="3000" dirty="0">
              <a:solidFill>
                <a:schemeClr val="tx1"/>
              </a:solidFill>
            </a:endParaRPr>
          </a:p>
        </p:txBody>
      </p:sp>
      <p:cxnSp>
        <p:nvCxnSpPr>
          <p:cNvPr id="14" name="Google Shape;265;p28">
            <a:extLst>
              <a:ext uri="{FF2B5EF4-FFF2-40B4-BE49-F238E27FC236}">
                <a16:creationId xmlns:a16="http://schemas.microsoft.com/office/drawing/2014/main" id="{1AB97C5F-10D7-41B3-AA56-FBDF9AD3336D}"/>
              </a:ext>
            </a:extLst>
          </p:cNvPr>
          <p:cNvCxnSpPr>
            <a:cxnSpLocks/>
          </p:cNvCxnSpPr>
          <p:nvPr/>
        </p:nvCxnSpPr>
        <p:spPr>
          <a:xfrm>
            <a:off x="737667" y="3220034"/>
            <a:ext cx="7276780" cy="0"/>
          </a:xfrm>
          <a:prstGeom prst="straightConnector1">
            <a:avLst/>
          </a:prstGeom>
          <a:noFill/>
          <a:ln w="9525" cap="flat" cmpd="sng">
            <a:solidFill>
              <a:schemeClr val="accent2"/>
            </a:solidFill>
            <a:prstDash val="solid"/>
            <a:round/>
            <a:headEnd type="none" w="med" len="med"/>
            <a:tailEnd type="none" w="med" len="med"/>
          </a:ln>
        </p:spPr>
      </p:cxnSp>
      <p:sp>
        <p:nvSpPr>
          <p:cNvPr id="17" name="Google Shape;260;p28">
            <a:extLst>
              <a:ext uri="{FF2B5EF4-FFF2-40B4-BE49-F238E27FC236}">
                <a16:creationId xmlns:a16="http://schemas.microsoft.com/office/drawing/2014/main" id="{99E8AC2F-8D3A-4215-AA39-2579B355A5A5}"/>
              </a:ext>
            </a:extLst>
          </p:cNvPr>
          <p:cNvSpPr txBox="1">
            <a:spLocks/>
          </p:cNvSpPr>
          <p:nvPr/>
        </p:nvSpPr>
        <p:spPr>
          <a:xfrm>
            <a:off x="4572000" y="1130486"/>
            <a:ext cx="2576189" cy="40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Righteous"/>
              <a:buNone/>
              <a:defRPr sz="1800" b="0" i="0" u="none" strike="noStrike" cap="none">
                <a:solidFill>
                  <a:schemeClr val="accent1"/>
                </a:solidFill>
                <a:latin typeface="Righteous"/>
                <a:ea typeface="Righteous"/>
                <a:cs typeface="Righteous"/>
                <a:sym typeface="Righteous"/>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s-CO" dirty="0"/>
              <a:t>Objeto Social</a:t>
            </a:r>
          </a:p>
        </p:txBody>
      </p:sp>
      <p:sp>
        <p:nvSpPr>
          <p:cNvPr id="19" name="CuadroTexto 18">
            <a:extLst>
              <a:ext uri="{FF2B5EF4-FFF2-40B4-BE49-F238E27FC236}">
                <a16:creationId xmlns:a16="http://schemas.microsoft.com/office/drawing/2014/main" id="{0AC8A07D-C9E5-4774-9FAE-B75DDC65A35F}"/>
              </a:ext>
            </a:extLst>
          </p:cNvPr>
          <p:cNvSpPr txBox="1"/>
          <p:nvPr/>
        </p:nvSpPr>
        <p:spPr>
          <a:xfrm>
            <a:off x="4095451" y="1498104"/>
            <a:ext cx="4694944" cy="1169551"/>
          </a:xfrm>
          <a:prstGeom prst="rect">
            <a:avLst/>
          </a:prstGeom>
          <a:noFill/>
        </p:spPr>
        <p:txBody>
          <a:bodyPr wrap="square">
            <a:spAutoFit/>
          </a:bodyPr>
          <a:lstStyle/>
          <a:p>
            <a:pPr marL="457200" algn="just">
              <a:spcAft>
                <a:spcPts val="800"/>
              </a:spcAft>
            </a:pPr>
            <a:r>
              <a:rPr lang="es-CO" dirty="0">
                <a:latin typeface="Abel" panose="020B0604020202020204" charset="0"/>
                <a:ea typeface="Calibri" panose="020F0502020204030204" pitchFamily="34" charset="0"/>
                <a:cs typeface="Arial" panose="020B0604020202020204" pitchFamily="34" charset="0"/>
              </a:rPr>
              <a:t>P</a:t>
            </a:r>
            <a:r>
              <a:rPr lang="es-CO" sz="1400" dirty="0">
                <a:effectLst/>
                <a:latin typeface="Abel" panose="020B0604020202020204" charset="0"/>
                <a:ea typeface="Calibri" panose="020F0502020204030204" pitchFamily="34" charset="0"/>
                <a:cs typeface="Arial" panose="020B0604020202020204" pitchFamily="34" charset="0"/>
              </a:rPr>
              <a:t>restar servicios jurídicos a empresas, planificando y ejecutando actividades de protección y salvaguarda de intangibles tales como: marcas, lemas, invenciones (patentes), diseños industriales, software, obras literarias y artísticas, entre otros.</a:t>
            </a:r>
            <a:endParaRPr lang="es-CO" sz="1200" dirty="0">
              <a:effectLst/>
              <a:latin typeface="Abel" panose="020B0604020202020204" charset="0"/>
              <a:ea typeface="Calibri" panose="020F0502020204030204" pitchFamily="34" charset="0"/>
              <a:cs typeface="Arial" panose="020B0604020202020204" pitchFamily="34" charset="0"/>
            </a:endParaRPr>
          </a:p>
        </p:txBody>
      </p:sp>
      <p:pic>
        <p:nvPicPr>
          <p:cNvPr id="9" name="Imagen 8">
            <a:extLst>
              <a:ext uri="{FF2B5EF4-FFF2-40B4-BE49-F238E27FC236}">
                <a16:creationId xmlns:a16="http://schemas.microsoft.com/office/drawing/2014/main" id="{3E5A6096-C89A-42F3-850E-E9BE03E0A7D9}"/>
              </a:ext>
            </a:extLst>
          </p:cNvPr>
          <p:cNvPicPr>
            <a:picLocks noChangeAspect="1"/>
          </p:cNvPicPr>
          <p:nvPr/>
        </p:nvPicPr>
        <p:blipFill>
          <a:blip r:embed="rId3"/>
          <a:stretch>
            <a:fillRect/>
          </a:stretch>
        </p:blipFill>
        <p:spPr>
          <a:xfrm>
            <a:off x="578545" y="1267069"/>
            <a:ext cx="1466896" cy="1447928"/>
          </a:xfrm>
          <a:prstGeom prst="rect">
            <a:avLst/>
          </a:prstGeom>
        </p:spPr>
      </p:pic>
      <p:sp>
        <p:nvSpPr>
          <p:cNvPr id="24" name="Google Shape;261;p28">
            <a:extLst>
              <a:ext uri="{FF2B5EF4-FFF2-40B4-BE49-F238E27FC236}">
                <a16:creationId xmlns:a16="http://schemas.microsoft.com/office/drawing/2014/main" id="{BFB0F4CD-3C5C-445C-BF48-8A05A706CB05}"/>
              </a:ext>
            </a:extLst>
          </p:cNvPr>
          <p:cNvSpPr txBox="1">
            <a:spLocks/>
          </p:cNvSpPr>
          <p:nvPr/>
        </p:nvSpPr>
        <p:spPr>
          <a:xfrm>
            <a:off x="2045441" y="1645229"/>
            <a:ext cx="2096100" cy="809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1pPr>
            <a:lvl2pPr marL="914400" marR="0" lvl="1"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9pPr>
          </a:lstStyle>
          <a:p>
            <a:pPr marL="0" indent="0"/>
            <a:r>
              <a:rPr lang="es-CO" b="1" dirty="0">
                <a:effectLst/>
                <a:latin typeface="Abel" panose="020B0604020202020204" charset="0"/>
                <a:ea typeface="Times New Roman" panose="02020603050405020304" pitchFamily="18" charset="0"/>
              </a:rPr>
              <a:t>Álvaro Rincón </a:t>
            </a:r>
            <a:r>
              <a:rPr lang="es-CO" b="1" dirty="0" err="1">
                <a:effectLst/>
                <a:latin typeface="Abel" panose="020B0604020202020204" charset="0"/>
                <a:ea typeface="Calibri" panose="020F0502020204030204" pitchFamily="34" charset="0"/>
              </a:rPr>
              <a:t>Mautner</a:t>
            </a:r>
            <a:endParaRPr lang="es-CO" b="1" dirty="0">
              <a:effectLst/>
              <a:latin typeface="Abel" panose="020B0604020202020204" charset="0"/>
              <a:ea typeface="Calibri" panose="020F0502020204030204" pitchFamily="34" charset="0"/>
            </a:endParaRPr>
          </a:p>
          <a:p>
            <a:pPr marL="0" indent="0"/>
            <a:r>
              <a:rPr lang="es-CO" dirty="0">
                <a:effectLst/>
                <a:latin typeface="Abel" panose="020B0604020202020204" charset="0"/>
                <a:ea typeface="Calibri" panose="020F0502020204030204" pitchFamily="34" charset="0"/>
              </a:rPr>
              <a:t>Representante legal </a:t>
            </a:r>
            <a:endParaRPr lang="es-ES" dirty="0">
              <a:latin typeface="Abel" panose="020B0604020202020204" charset="0"/>
            </a:endParaRPr>
          </a:p>
        </p:txBody>
      </p:sp>
    </p:spTree>
    <p:extLst>
      <p:ext uri="{BB962C8B-B14F-4D97-AF65-F5344CB8AC3E}">
        <p14:creationId xmlns:p14="http://schemas.microsoft.com/office/powerpoint/2010/main" val="6428673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1" name="Google Shape;251;p28"/>
          <p:cNvSpPr/>
          <p:nvPr/>
        </p:nvSpPr>
        <p:spPr>
          <a:xfrm>
            <a:off x="4907034" y="1328021"/>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429949" y="1349613"/>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txBox="1">
            <a:spLocks noGrp="1"/>
          </p:cNvSpPr>
          <p:nvPr>
            <p:ph type="title" idx="6"/>
          </p:nvPr>
        </p:nvSpPr>
        <p:spPr>
          <a:xfrm>
            <a:off x="1521813" y="1331888"/>
            <a:ext cx="2576189" cy="4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Misión</a:t>
            </a:r>
            <a:endParaRPr dirty="0"/>
          </a:p>
        </p:txBody>
      </p:sp>
      <p:sp>
        <p:nvSpPr>
          <p:cNvPr id="261" name="Google Shape;261;p28"/>
          <p:cNvSpPr txBox="1">
            <a:spLocks noGrp="1"/>
          </p:cNvSpPr>
          <p:nvPr>
            <p:ph type="subTitle" idx="7"/>
          </p:nvPr>
        </p:nvSpPr>
        <p:spPr>
          <a:xfrm>
            <a:off x="1034701" y="1807912"/>
            <a:ext cx="3325685" cy="2951210"/>
          </a:xfrm>
          <a:prstGeom prst="rect">
            <a:avLst/>
          </a:prstGeom>
        </p:spPr>
        <p:txBody>
          <a:bodyPr spcFirstLastPara="1" wrap="square" lIns="91425" tIns="91425" rIns="91425" bIns="91425" anchor="t" anchorCtr="0">
            <a:noAutofit/>
          </a:bodyPr>
          <a:lstStyle/>
          <a:p>
            <a:pPr marL="457200" algn="just">
              <a:spcAft>
                <a:spcPts val="800"/>
              </a:spcAft>
            </a:pPr>
            <a:r>
              <a:rPr lang="es-CO" dirty="0">
                <a:effectLst/>
                <a:latin typeface="Abel" panose="020B0604020202020204" charset="0"/>
                <a:ea typeface="Calibri" panose="020F0502020204030204" pitchFamily="34" charset="0"/>
                <a:cs typeface="Arial" panose="020B0604020202020204" pitchFamily="34" charset="0"/>
              </a:rPr>
              <a:t>         Asesorar compañías nacionales, internacionales y multinacionales, de diferentes sectores e industrias para la protección eficiente de sus activos intangibles, así como la obtención de los permisos y registros sanitarios necesarios para cumplir sus objetivos comerciales y de negocio; promoviendo la excelencia no solo en la calidad profesional y técnica del trabajo de sus colaboradores, sino también el trato y servicio al cliente.</a:t>
            </a:r>
          </a:p>
        </p:txBody>
      </p:sp>
      <p:sp>
        <p:nvSpPr>
          <p:cNvPr id="263" name="Google Shape;263;p28"/>
          <p:cNvSpPr txBox="1">
            <a:spLocks noGrp="1"/>
          </p:cNvSpPr>
          <p:nvPr>
            <p:ph type="title" idx="9"/>
          </p:nvPr>
        </p:nvSpPr>
        <p:spPr>
          <a:xfrm>
            <a:off x="6029762" y="1328021"/>
            <a:ext cx="2096100" cy="4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Visión</a:t>
            </a:r>
            <a:endParaRPr dirty="0"/>
          </a:p>
        </p:txBody>
      </p:sp>
      <p:sp>
        <p:nvSpPr>
          <p:cNvPr id="264" name="Google Shape;264;p28"/>
          <p:cNvSpPr txBox="1">
            <a:spLocks noGrp="1"/>
          </p:cNvSpPr>
          <p:nvPr>
            <p:ph type="subTitle" idx="13"/>
          </p:nvPr>
        </p:nvSpPr>
        <p:spPr>
          <a:xfrm>
            <a:off x="5547867" y="1807912"/>
            <a:ext cx="3319072" cy="2343630"/>
          </a:xfrm>
          <a:prstGeom prst="rect">
            <a:avLst/>
          </a:prstGeom>
        </p:spPr>
        <p:txBody>
          <a:bodyPr spcFirstLastPara="1" wrap="square" lIns="91425" tIns="91425" rIns="91425" bIns="91425" anchor="t" anchorCtr="0">
            <a:noAutofit/>
          </a:bodyPr>
          <a:lstStyle/>
          <a:p>
            <a:pPr marL="457200" algn="just">
              <a:spcAft>
                <a:spcPts val="800"/>
              </a:spcAft>
            </a:pPr>
            <a:r>
              <a:rPr lang="es-CO" dirty="0">
                <a:effectLst/>
                <a:latin typeface="Abel" panose="020B0604020202020204" charset="0"/>
                <a:ea typeface="Times New Roman" panose="02020603050405020304" pitchFamily="18" charset="0"/>
                <a:cs typeface="Arial" panose="020B0604020202020204" pitchFamily="34" charset="0"/>
              </a:rPr>
              <a:t>        En el 2025 SPI será una compañía líder en el sector, enfocada en la prestación de servicios transversales como socios estratégicos de sus clientes, apoyados en la innovación para responder a los retos del futuro. </a:t>
            </a:r>
            <a:endParaRPr lang="es-CO" dirty="0">
              <a:effectLst/>
              <a:latin typeface="Abel" panose="020B060402020202020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57962" y="39113"/>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SPI </a:t>
            </a:r>
            <a:r>
              <a:rPr lang="es-ES" sz="3000" dirty="0" err="1">
                <a:solidFill>
                  <a:schemeClr val="tx1"/>
                </a:solidFill>
              </a:rPr>
              <a:t>Americas</a:t>
            </a:r>
            <a:endParaRPr sz="3000" dirty="0">
              <a:solidFill>
                <a:schemeClr val="tx1"/>
              </a:solidFill>
            </a:endParaRPr>
          </a:p>
        </p:txBody>
      </p:sp>
      <p:grpSp>
        <p:nvGrpSpPr>
          <p:cNvPr id="31" name="Google Shape;12212;p60">
            <a:extLst>
              <a:ext uri="{FF2B5EF4-FFF2-40B4-BE49-F238E27FC236}">
                <a16:creationId xmlns:a16="http://schemas.microsoft.com/office/drawing/2014/main" id="{898160D4-FB69-41FB-BA50-B7F857529B38}"/>
              </a:ext>
            </a:extLst>
          </p:cNvPr>
          <p:cNvGrpSpPr/>
          <p:nvPr/>
        </p:nvGrpSpPr>
        <p:grpSpPr>
          <a:xfrm>
            <a:off x="518083" y="1456833"/>
            <a:ext cx="631331" cy="593159"/>
            <a:chOff x="3541011" y="1508594"/>
            <a:chExt cx="350166" cy="349434"/>
          </a:xfrm>
        </p:grpSpPr>
        <p:sp>
          <p:nvSpPr>
            <p:cNvPr id="32" name="Google Shape;12213;p60">
              <a:extLst>
                <a:ext uri="{FF2B5EF4-FFF2-40B4-BE49-F238E27FC236}">
                  <a16:creationId xmlns:a16="http://schemas.microsoft.com/office/drawing/2014/main" id="{2E33B873-3764-408C-99DA-A7FB83A31289}"/>
                </a:ext>
              </a:extLst>
            </p:cNvPr>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14;p60">
              <a:extLst>
                <a:ext uri="{FF2B5EF4-FFF2-40B4-BE49-F238E27FC236}">
                  <a16:creationId xmlns:a16="http://schemas.microsoft.com/office/drawing/2014/main" id="{625A8115-7CBB-4C29-A0E1-55033DA3CE87}"/>
                </a:ext>
              </a:extLst>
            </p:cNvPr>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15;p60">
              <a:extLst>
                <a:ext uri="{FF2B5EF4-FFF2-40B4-BE49-F238E27FC236}">
                  <a16:creationId xmlns:a16="http://schemas.microsoft.com/office/drawing/2014/main" id="{316F771B-85EB-4D6C-BFCB-39A94A411897}"/>
                </a:ext>
              </a:extLst>
            </p:cNvPr>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16;p60">
              <a:extLst>
                <a:ext uri="{FF2B5EF4-FFF2-40B4-BE49-F238E27FC236}">
                  <a16:creationId xmlns:a16="http://schemas.microsoft.com/office/drawing/2014/main" id="{2E172600-0188-4926-B831-AD5A1AAB8075}"/>
                </a:ext>
              </a:extLst>
            </p:cNvPr>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17;p60">
              <a:extLst>
                <a:ext uri="{FF2B5EF4-FFF2-40B4-BE49-F238E27FC236}">
                  <a16:creationId xmlns:a16="http://schemas.microsoft.com/office/drawing/2014/main" id="{CF1C0B67-B461-4650-B5DF-284533FAB71D}"/>
                </a:ext>
              </a:extLst>
            </p:cNvPr>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18;p60">
              <a:extLst>
                <a:ext uri="{FF2B5EF4-FFF2-40B4-BE49-F238E27FC236}">
                  <a16:creationId xmlns:a16="http://schemas.microsoft.com/office/drawing/2014/main" id="{EB17021A-A35F-43D2-89E0-19D459FDA870}"/>
                </a:ext>
              </a:extLst>
            </p:cNvPr>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219;p60">
              <a:extLst>
                <a:ext uri="{FF2B5EF4-FFF2-40B4-BE49-F238E27FC236}">
                  <a16:creationId xmlns:a16="http://schemas.microsoft.com/office/drawing/2014/main" id="{512068D4-48A8-41D6-9297-5D87D8655695}"/>
                </a:ext>
              </a:extLst>
            </p:cNvPr>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20;p60">
              <a:extLst>
                <a:ext uri="{FF2B5EF4-FFF2-40B4-BE49-F238E27FC236}">
                  <a16:creationId xmlns:a16="http://schemas.microsoft.com/office/drawing/2014/main" id="{CD61A969-AA79-4EDC-BFD4-7CDA7AB4C71D}"/>
                </a:ext>
              </a:extLst>
            </p:cNvPr>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21;p60">
              <a:extLst>
                <a:ext uri="{FF2B5EF4-FFF2-40B4-BE49-F238E27FC236}">
                  <a16:creationId xmlns:a16="http://schemas.microsoft.com/office/drawing/2014/main" id="{2AC513A0-6DA4-4F2E-A664-E556FAFAD42E}"/>
                </a:ext>
              </a:extLst>
            </p:cNvPr>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22;p60">
              <a:extLst>
                <a:ext uri="{FF2B5EF4-FFF2-40B4-BE49-F238E27FC236}">
                  <a16:creationId xmlns:a16="http://schemas.microsoft.com/office/drawing/2014/main" id="{4132D52F-372E-42C6-BF78-10E04936C707}"/>
                </a:ext>
              </a:extLst>
            </p:cNvPr>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23;p60">
              <a:extLst>
                <a:ext uri="{FF2B5EF4-FFF2-40B4-BE49-F238E27FC236}">
                  <a16:creationId xmlns:a16="http://schemas.microsoft.com/office/drawing/2014/main" id="{06B49619-A949-4059-A419-5BE4C501989A}"/>
                </a:ext>
              </a:extLst>
            </p:cNvPr>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24;p60">
              <a:extLst>
                <a:ext uri="{FF2B5EF4-FFF2-40B4-BE49-F238E27FC236}">
                  <a16:creationId xmlns:a16="http://schemas.microsoft.com/office/drawing/2014/main" id="{CB42D599-24CC-46B4-8645-5FBF16BC494F}"/>
                </a:ext>
              </a:extLst>
            </p:cNvPr>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25;p60">
              <a:extLst>
                <a:ext uri="{FF2B5EF4-FFF2-40B4-BE49-F238E27FC236}">
                  <a16:creationId xmlns:a16="http://schemas.microsoft.com/office/drawing/2014/main" id="{C1200F6A-C2C3-440E-8B38-B32D2C4037FE}"/>
                </a:ext>
              </a:extLst>
            </p:cNvPr>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4217;p62">
            <a:extLst>
              <a:ext uri="{FF2B5EF4-FFF2-40B4-BE49-F238E27FC236}">
                <a16:creationId xmlns:a16="http://schemas.microsoft.com/office/drawing/2014/main" id="{ED3D16C4-93C6-49BB-8786-1478E8B7886F}"/>
              </a:ext>
            </a:extLst>
          </p:cNvPr>
          <p:cNvGrpSpPr/>
          <p:nvPr/>
        </p:nvGrpSpPr>
        <p:grpSpPr>
          <a:xfrm>
            <a:off x="5001219" y="1456833"/>
            <a:ext cx="600442" cy="593159"/>
            <a:chOff x="3441065" y="4302505"/>
            <a:chExt cx="337069" cy="302593"/>
          </a:xfrm>
        </p:grpSpPr>
        <p:sp>
          <p:nvSpPr>
            <p:cNvPr id="47" name="Google Shape;14218;p62">
              <a:extLst>
                <a:ext uri="{FF2B5EF4-FFF2-40B4-BE49-F238E27FC236}">
                  <a16:creationId xmlns:a16="http://schemas.microsoft.com/office/drawing/2014/main" id="{7395DE35-5977-479C-9C9E-857529C99E44}"/>
                </a:ext>
              </a:extLst>
            </p:cNvPr>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219;p62">
              <a:extLst>
                <a:ext uri="{FF2B5EF4-FFF2-40B4-BE49-F238E27FC236}">
                  <a16:creationId xmlns:a16="http://schemas.microsoft.com/office/drawing/2014/main" id="{00194B73-C856-4D42-A84A-8911067B9E54}"/>
                </a:ext>
              </a:extLst>
            </p:cNvPr>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220;p62">
              <a:extLst>
                <a:ext uri="{FF2B5EF4-FFF2-40B4-BE49-F238E27FC236}">
                  <a16:creationId xmlns:a16="http://schemas.microsoft.com/office/drawing/2014/main" id="{6A8E42C6-1913-4EB0-A639-15DBE3D30F82}"/>
                </a:ext>
              </a:extLst>
            </p:cNvPr>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221;p62">
              <a:extLst>
                <a:ext uri="{FF2B5EF4-FFF2-40B4-BE49-F238E27FC236}">
                  <a16:creationId xmlns:a16="http://schemas.microsoft.com/office/drawing/2014/main" id="{518A4897-9D90-4A94-BED7-8154A71B9A50}"/>
                </a:ext>
              </a:extLst>
            </p:cNvPr>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222;p62">
              <a:extLst>
                <a:ext uri="{FF2B5EF4-FFF2-40B4-BE49-F238E27FC236}">
                  <a16:creationId xmlns:a16="http://schemas.microsoft.com/office/drawing/2014/main" id="{A036C8EC-8E75-4E42-8E83-BF150242E4AB}"/>
                </a:ext>
              </a:extLst>
            </p:cNvPr>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223;p62">
              <a:extLst>
                <a:ext uri="{FF2B5EF4-FFF2-40B4-BE49-F238E27FC236}">
                  <a16:creationId xmlns:a16="http://schemas.microsoft.com/office/drawing/2014/main" id="{2E32024E-CD8E-41FB-B83B-A9C7BED07EB0}"/>
                </a:ext>
              </a:extLst>
            </p:cNvPr>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224;p62">
              <a:extLst>
                <a:ext uri="{FF2B5EF4-FFF2-40B4-BE49-F238E27FC236}">
                  <a16:creationId xmlns:a16="http://schemas.microsoft.com/office/drawing/2014/main" id="{F5C6D673-81FD-4C3F-B26B-2D2216F33303}"/>
                </a:ext>
              </a:extLst>
            </p:cNvPr>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225;p62">
              <a:extLst>
                <a:ext uri="{FF2B5EF4-FFF2-40B4-BE49-F238E27FC236}">
                  <a16:creationId xmlns:a16="http://schemas.microsoft.com/office/drawing/2014/main" id="{0E913ACD-0783-45C4-BA69-49E7F58185CB}"/>
                </a:ext>
              </a:extLst>
            </p:cNvPr>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226;p62">
              <a:extLst>
                <a:ext uri="{FF2B5EF4-FFF2-40B4-BE49-F238E27FC236}">
                  <a16:creationId xmlns:a16="http://schemas.microsoft.com/office/drawing/2014/main" id="{44BD378A-116C-449A-B291-44BD8F600054}"/>
                </a:ext>
              </a:extLst>
            </p:cNvPr>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227;p62">
              <a:extLst>
                <a:ext uri="{FF2B5EF4-FFF2-40B4-BE49-F238E27FC236}">
                  <a16:creationId xmlns:a16="http://schemas.microsoft.com/office/drawing/2014/main" id="{B5378B0B-EECB-4A57-8E75-92DF61AF68B9}"/>
                </a:ext>
              </a:extLst>
            </p:cNvPr>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228;p62">
              <a:extLst>
                <a:ext uri="{FF2B5EF4-FFF2-40B4-BE49-F238E27FC236}">
                  <a16:creationId xmlns:a16="http://schemas.microsoft.com/office/drawing/2014/main" id="{AE33CA30-8D4B-49E2-A536-21BF0AECC2C5}"/>
                </a:ext>
              </a:extLst>
            </p:cNvPr>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229;p62">
              <a:extLst>
                <a:ext uri="{FF2B5EF4-FFF2-40B4-BE49-F238E27FC236}">
                  <a16:creationId xmlns:a16="http://schemas.microsoft.com/office/drawing/2014/main" id="{F46C5340-3E50-41B3-9A0B-FAD23342DB3E}"/>
                </a:ext>
              </a:extLst>
            </p:cNvPr>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230;p62">
              <a:extLst>
                <a:ext uri="{FF2B5EF4-FFF2-40B4-BE49-F238E27FC236}">
                  <a16:creationId xmlns:a16="http://schemas.microsoft.com/office/drawing/2014/main" id="{ABFDE530-242E-41A3-AC2A-DD2B66FD1E4D}"/>
                </a:ext>
              </a:extLst>
            </p:cNvPr>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57962" y="39113"/>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SPI </a:t>
            </a:r>
            <a:r>
              <a:rPr lang="es-ES" sz="3000" dirty="0" err="1">
                <a:solidFill>
                  <a:schemeClr val="tx1"/>
                </a:solidFill>
              </a:rPr>
              <a:t>Americas</a:t>
            </a:r>
            <a:endParaRPr sz="3000" dirty="0">
              <a:solidFill>
                <a:schemeClr val="tx1"/>
              </a:solidFill>
            </a:endParaRPr>
          </a:p>
        </p:txBody>
      </p:sp>
      <p:sp>
        <p:nvSpPr>
          <p:cNvPr id="17" name="Google Shape;260;p28">
            <a:extLst>
              <a:ext uri="{FF2B5EF4-FFF2-40B4-BE49-F238E27FC236}">
                <a16:creationId xmlns:a16="http://schemas.microsoft.com/office/drawing/2014/main" id="{99E8AC2F-8D3A-4215-AA39-2579B355A5A5}"/>
              </a:ext>
            </a:extLst>
          </p:cNvPr>
          <p:cNvSpPr txBox="1">
            <a:spLocks/>
          </p:cNvSpPr>
          <p:nvPr/>
        </p:nvSpPr>
        <p:spPr>
          <a:xfrm>
            <a:off x="854444" y="1496772"/>
            <a:ext cx="2576189" cy="40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Righteous"/>
              <a:buNone/>
              <a:defRPr sz="1800" b="0" i="0" u="none" strike="noStrike" cap="none">
                <a:solidFill>
                  <a:schemeClr val="accent1"/>
                </a:solidFill>
                <a:latin typeface="Righteous"/>
                <a:ea typeface="Righteous"/>
                <a:cs typeface="Righteous"/>
                <a:sym typeface="Righteous"/>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s-ES" dirty="0"/>
              <a:t>S</a:t>
            </a:r>
            <a:r>
              <a:rPr lang="es-CO" dirty="0" err="1"/>
              <a:t>ponsor</a:t>
            </a:r>
            <a:r>
              <a:rPr lang="es-CO" dirty="0"/>
              <a:t> del Proyecto</a:t>
            </a:r>
          </a:p>
        </p:txBody>
      </p:sp>
      <p:sp>
        <p:nvSpPr>
          <p:cNvPr id="19" name="CuadroTexto 18">
            <a:extLst>
              <a:ext uri="{FF2B5EF4-FFF2-40B4-BE49-F238E27FC236}">
                <a16:creationId xmlns:a16="http://schemas.microsoft.com/office/drawing/2014/main" id="{0AC8A07D-C9E5-4774-9FAE-B75DDC65A35F}"/>
              </a:ext>
            </a:extLst>
          </p:cNvPr>
          <p:cNvSpPr txBox="1"/>
          <p:nvPr/>
        </p:nvSpPr>
        <p:spPr>
          <a:xfrm>
            <a:off x="4407337" y="2057399"/>
            <a:ext cx="3900092" cy="3046988"/>
          </a:xfrm>
          <a:prstGeom prst="rect">
            <a:avLst/>
          </a:prstGeom>
          <a:noFill/>
        </p:spPr>
        <p:txBody>
          <a:bodyPr wrap="square">
            <a:spAutoFit/>
          </a:bodyPr>
          <a:lstStyle/>
          <a:p>
            <a:pPr marL="457200" algn="just">
              <a:spcAft>
                <a:spcPts val="800"/>
              </a:spcAft>
            </a:pPr>
            <a:r>
              <a:rPr lang="es-CO" sz="1200" dirty="0">
                <a:effectLst/>
                <a:latin typeface="Abel" panose="020B0604020202020204" charset="0"/>
                <a:ea typeface="Calibri" panose="020F0502020204030204" pitchFamily="34" charset="0"/>
                <a:cs typeface="Arial" panose="020B0604020202020204" pitchFamily="34" charset="0"/>
              </a:rPr>
              <a:t>Encargada de coordinar el funcionamiento de todos los procesos de la empresa:</a:t>
            </a:r>
          </a:p>
          <a:p>
            <a:pPr marL="457200" algn="just">
              <a:spcAft>
                <a:spcPts val="800"/>
              </a:spcAft>
            </a:pPr>
            <a:endParaRPr lang="es-CO" sz="1200" dirty="0">
              <a:effectLst/>
              <a:latin typeface="Abel" panose="020B0604020202020204" charset="0"/>
              <a:ea typeface="Calibri" panose="020F0502020204030204" pitchFamily="34" charset="0"/>
              <a:cs typeface="Arial" panose="020B0604020202020204" pitchFamily="34" charset="0"/>
            </a:endParaRPr>
          </a:p>
          <a:p>
            <a:pPr marL="628650" indent="-171450" algn="just">
              <a:spcAft>
                <a:spcPts val="800"/>
              </a:spcAft>
              <a:buFont typeface="Arial" panose="020B0604020202020204" pitchFamily="34" charset="0"/>
              <a:buChar char="•"/>
            </a:pPr>
            <a:r>
              <a:rPr lang="es-CO" sz="1200" dirty="0">
                <a:latin typeface="Abel" panose="020B0604020202020204" charset="0"/>
                <a:ea typeface="Calibri" panose="020F0502020204030204" pitchFamily="34" charset="0"/>
                <a:cs typeface="Arial" panose="020B0604020202020204" pitchFamily="34" charset="0"/>
              </a:rPr>
              <a:t>Cotización</a:t>
            </a:r>
          </a:p>
          <a:p>
            <a:pPr marL="628650" indent="-171450" algn="just">
              <a:spcAft>
                <a:spcPts val="800"/>
              </a:spcAft>
              <a:buFont typeface="Arial" panose="020B0604020202020204" pitchFamily="34" charset="0"/>
              <a:buChar char="•"/>
            </a:pPr>
            <a:r>
              <a:rPr lang="es-CO" sz="1200" dirty="0">
                <a:effectLst/>
                <a:latin typeface="Abel" panose="020B0604020202020204" charset="0"/>
                <a:ea typeface="Calibri" panose="020F0502020204030204" pitchFamily="34" charset="0"/>
                <a:cs typeface="Arial" panose="020B0604020202020204" pitchFamily="34" charset="0"/>
              </a:rPr>
              <a:t>Orden de trabajo</a:t>
            </a:r>
          </a:p>
          <a:p>
            <a:pPr marL="628650" indent="-171450" algn="just">
              <a:spcAft>
                <a:spcPts val="800"/>
              </a:spcAft>
              <a:buFont typeface="Arial" panose="020B0604020202020204" pitchFamily="34" charset="0"/>
              <a:buChar char="•"/>
            </a:pPr>
            <a:r>
              <a:rPr lang="es-CO" sz="1200" dirty="0">
                <a:latin typeface="Abel" panose="020B0604020202020204" charset="0"/>
                <a:ea typeface="Calibri" panose="020F0502020204030204" pitchFamily="34" charset="0"/>
                <a:cs typeface="Arial" panose="020B0604020202020204" pitchFamily="34" charset="0"/>
              </a:rPr>
              <a:t>Facturación</a:t>
            </a:r>
          </a:p>
          <a:p>
            <a:pPr marL="628650" indent="-171450" algn="just">
              <a:spcAft>
                <a:spcPts val="800"/>
              </a:spcAft>
              <a:buFont typeface="Arial" panose="020B0604020202020204" pitchFamily="34" charset="0"/>
              <a:buChar char="•"/>
            </a:pPr>
            <a:r>
              <a:rPr lang="es-CO" sz="1200" dirty="0">
                <a:effectLst/>
                <a:latin typeface="Abel" panose="020B0604020202020204" charset="0"/>
                <a:ea typeface="Calibri" panose="020F0502020204030204" pitchFamily="34" charset="0"/>
                <a:cs typeface="Arial" panose="020B0604020202020204" pitchFamily="34" charset="0"/>
              </a:rPr>
              <a:t>Ejecuci</a:t>
            </a:r>
            <a:r>
              <a:rPr lang="es-CO" sz="1200" dirty="0">
                <a:latin typeface="Abel" panose="020B0604020202020204" charset="0"/>
                <a:ea typeface="Calibri" panose="020F0502020204030204" pitchFamily="34" charset="0"/>
                <a:cs typeface="Arial" panose="020B0604020202020204" pitchFamily="34" charset="0"/>
              </a:rPr>
              <a:t>ón en área</a:t>
            </a:r>
          </a:p>
          <a:p>
            <a:pPr marL="628650" indent="-171450" algn="just">
              <a:spcAft>
                <a:spcPts val="800"/>
              </a:spcAft>
              <a:buFont typeface="Arial" panose="020B0604020202020204" pitchFamily="34" charset="0"/>
              <a:buChar char="•"/>
            </a:pPr>
            <a:r>
              <a:rPr lang="es-CO" sz="1200" dirty="0">
                <a:effectLst/>
                <a:latin typeface="Abel" panose="020B0604020202020204" charset="0"/>
                <a:ea typeface="Calibri" panose="020F0502020204030204" pitchFamily="34" charset="0"/>
                <a:cs typeface="Arial" panose="020B0604020202020204" pitchFamily="34" charset="0"/>
              </a:rPr>
              <a:t>Radicación</a:t>
            </a:r>
          </a:p>
          <a:p>
            <a:pPr marL="628650" indent="-171450" algn="just">
              <a:spcAft>
                <a:spcPts val="800"/>
              </a:spcAft>
              <a:buFont typeface="Arial" panose="020B0604020202020204" pitchFamily="34" charset="0"/>
              <a:buChar char="•"/>
            </a:pPr>
            <a:r>
              <a:rPr lang="es-CO" sz="1200" dirty="0">
                <a:latin typeface="Abel" panose="020B0604020202020204" charset="0"/>
                <a:ea typeface="Calibri" panose="020F0502020204030204" pitchFamily="34" charset="0"/>
                <a:cs typeface="Arial" panose="020B0604020202020204" pitchFamily="34" charset="0"/>
              </a:rPr>
              <a:t>Resolución</a:t>
            </a:r>
          </a:p>
          <a:p>
            <a:pPr marL="628650" indent="-171450" algn="just">
              <a:spcAft>
                <a:spcPts val="800"/>
              </a:spcAft>
              <a:buFont typeface="Arial" panose="020B0604020202020204" pitchFamily="34" charset="0"/>
              <a:buChar char="•"/>
            </a:pPr>
            <a:r>
              <a:rPr lang="es-CO" sz="1200" dirty="0">
                <a:effectLst/>
                <a:latin typeface="Abel" panose="020B0604020202020204" charset="0"/>
                <a:ea typeface="Calibri" panose="020F0502020204030204" pitchFamily="34" charset="0"/>
                <a:cs typeface="Arial" panose="020B0604020202020204" pitchFamily="34" charset="0"/>
              </a:rPr>
              <a:t>En</a:t>
            </a:r>
            <a:r>
              <a:rPr lang="es-CO" sz="1200" dirty="0">
                <a:latin typeface="Abel" panose="020B0604020202020204" charset="0"/>
                <a:ea typeface="Calibri" panose="020F0502020204030204" pitchFamily="34" charset="0"/>
                <a:cs typeface="Arial" panose="020B0604020202020204" pitchFamily="34" charset="0"/>
              </a:rPr>
              <a:t>trega de servicio</a:t>
            </a:r>
            <a:endParaRPr lang="es-CO" sz="1200" dirty="0">
              <a:effectLst/>
              <a:latin typeface="Abel" panose="020B0604020202020204" charset="0"/>
              <a:ea typeface="Calibri" panose="020F0502020204030204" pitchFamily="34" charset="0"/>
              <a:cs typeface="Arial" panose="020B0604020202020204" pitchFamily="34" charset="0"/>
            </a:endParaRPr>
          </a:p>
          <a:p>
            <a:pPr marL="457200" algn="just">
              <a:spcAft>
                <a:spcPts val="800"/>
              </a:spcAft>
            </a:pPr>
            <a:endParaRPr lang="es-CO" sz="1200" dirty="0">
              <a:effectLst/>
              <a:latin typeface="Abel" panose="020B0604020202020204" charset="0"/>
              <a:ea typeface="Calibri" panose="020F0502020204030204" pitchFamily="34" charset="0"/>
              <a:cs typeface="Arial" panose="020B0604020202020204" pitchFamily="34" charset="0"/>
            </a:endParaRPr>
          </a:p>
        </p:txBody>
      </p:sp>
      <p:sp>
        <p:nvSpPr>
          <p:cNvPr id="24" name="Google Shape;261;p28">
            <a:extLst>
              <a:ext uri="{FF2B5EF4-FFF2-40B4-BE49-F238E27FC236}">
                <a16:creationId xmlns:a16="http://schemas.microsoft.com/office/drawing/2014/main" id="{BFB0F4CD-3C5C-445C-BF48-8A05A706CB05}"/>
              </a:ext>
            </a:extLst>
          </p:cNvPr>
          <p:cNvSpPr txBox="1">
            <a:spLocks/>
          </p:cNvSpPr>
          <p:nvPr/>
        </p:nvSpPr>
        <p:spPr>
          <a:xfrm>
            <a:off x="836571" y="2197554"/>
            <a:ext cx="2096100" cy="809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1pPr>
            <a:lvl2pPr marL="914400" marR="0" lvl="1"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0"/>
              </a:spcBef>
              <a:spcAft>
                <a:spcPts val="0"/>
              </a:spcAft>
              <a:buClr>
                <a:schemeClr val="dk2"/>
              </a:buClr>
              <a:buSzPts val="1400"/>
              <a:buFont typeface="Abel"/>
              <a:buNone/>
              <a:defRPr sz="1400" b="0" i="0" u="none" strike="noStrike" cap="none">
                <a:solidFill>
                  <a:schemeClr val="dk2"/>
                </a:solidFill>
                <a:latin typeface="Abel"/>
                <a:ea typeface="Abel"/>
                <a:cs typeface="Abel"/>
                <a:sym typeface="Abel"/>
              </a:defRPr>
            </a:lvl9pPr>
          </a:lstStyle>
          <a:p>
            <a:pPr marL="0" indent="0"/>
            <a:r>
              <a:rPr lang="es-CO" b="1" dirty="0">
                <a:latin typeface="Abel" panose="020B0604020202020204" charset="0"/>
                <a:ea typeface="Calibri" panose="020F0502020204030204" pitchFamily="34" charset="0"/>
              </a:rPr>
              <a:t>Yuri Milena Figueroa Pira</a:t>
            </a:r>
            <a:br>
              <a:rPr lang="es-CO" dirty="0">
                <a:latin typeface="Abel" panose="020B0604020202020204" charset="0"/>
                <a:ea typeface="Calibri" panose="020F0502020204030204" pitchFamily="34" charset="0"/>
              </a:rPr>
            </a:br>
            <a:endParaRPr lang="es-CO" dirty="0">
              <a:effectLst/>
              <a:latin typeface="Abel" panose="020B0604020202020204" charset="0"/>
              <a:ea typeface="Calibri" panose="020F0502020204030204" pitchFamily="34" charset="0"/>
            </a:endParaRPr>
          </a:p>
          <a:p>
            <a:pPr marL="0" indent="0"/>
            <a:r>
              <a:rPr lang="es-CO" dirty="0">
                <a:latin typeface="Abel" panose="020B0604020202020204" charset="0"/>
              </a:rPr>
              <a:t>Coordinadora Administrativa</a:t>
            </a:r>
            <a:endParaRPr lang="es-ES" dirty="0">
              <a:latin typeface="Abel" panose="020B0604020202020204" charset="0"/>
            </a:endParaRPr>
          </a:p>
        </p:txBody>
      </p:sp>
      <p:sp>
        <p:nvSpPr>
          <p:cNvPr id="235" name="Google Shape;260;p28">
            <a:extLst>
              <a:ext uri="{FF2B5EF4-FFF2-40B4-BE49-F238E27FC236}">
                <a16:creationId xmlns:a16="http://schemas.microsoft.com/office/drawing/2014/main" id="{DAA93E20-65C0-4861-A180-616B35BC9D90}"/>
              </a:ext>
            </a:extLst>
          </p:cNvPr>
          <p:cNvSpPr txBox="1">
            <a:spLocks/>
          </p:cNvSpPr>
          <p:nvPr/>
        </p:nvSpPr>
        <p:spPr>
          <a:xfrm>
            <a:off x="4870447" y="1496772"/>
            <a:ext cx="2576189" cy="40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Righteous"/>
              <a:buNone/>
              <a:defRPr sz="1800" b="0" i="0" u="none" strike="noStrike" cap="none">
                <a:solidFill>
                  <a:schemeClr val="accent1"/>
                </a:solidFill>
                <a:latin typeface="Righteous"/>
                <a:ea typeface="Righteous"/>
                <a:cs typeface="Righteous"/>
                <a:sym typeface="Righteous"/>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s-ES" dirty="0"/>
              <a:t>Función en la empresa</a:t>
            </a:r>
            <a:endParaRPr lang="es-CO" dirty="0"/>
          </a:p>
        </p:txBody>
      </p:sp>
    </p:spTree>
    <p:extLst>
      <p:ext uri="{BB962C8B-B14F-4D97-AF65-F5344CB8AC3E}">
        <p14:creationId xmlns:p14="http://schemas.microsoft.com/office/powerpoint/2010/main" val="6766329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57962" y="39113"/>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Business </a:t>
            </a:r>
            <a:r>
              <a:rPr lang="es-ES" sz="3000" dirty="0" err="1">
                <a:solidFill>
                  <a:schemeClr val="tx1"/>
                </a:solidFill>
              </a:rPr>
              <a:t>Canvas</a:t>
            </a:r>
            <a:r>
              <a:rPr lang="es-ES" sz="3000" dirty="0">
                <a:solidFill>
                  <a:schemeClr val="tx1"/>
                </a:solidFill>
              </a:rPr>
              <a:t> </a:t>
            </a:r>
            <a:r>
              <a:rPr lang="es-ES" sz="3000" dirty="0" err="1">
                <a:solidFill>
                  <a:schemeClr val="tx1"/>
                </a:solidFill>
              </a:rPr>
              <a:t>Model</a:t>
            </a:r>
            <a:endParaRPr sz="3000" dirty="0">
              <a:solidFill>
                <a:schemeClr val="tx1"/>
              </a:solidFill>
            </a:endParaRPr>
          </a:p>
        </p:txBody>
      </p:sp>
      <p:pic>
        <p:nvPicPr>
          <p:cNvPr id="3" name="Imagen 2" descr="Una captura de pantalla de una red social&#10;&#10;Descripción generada automáticamente">
            <a:extLst>
              <a:ext uri="{FF2B5EF4-FFF2-40B4-BE49-F238E27FC236}">
                <a16:creationId xmlns:a16="http://schemas.microsoft.com/office/drawing/2014/main" id="{5087B32F-1674-4165-8240-D9793254C770}"/>
              </a:ext>
            </a:extLst>
          </p:cNvPr>
          <p:cNvPicPr>
            <a:picLocks noChangeAspect="1"/>
          </p:cNvPicPr>
          <p:nvPr/>
        </p:nvPicPr>
        <p:blipFill>
          <a:blip r:embed="rId3"/>
          <a:stretch>
            <a:fillRect/>
          </a:stretch>
        </p:blipFill>
        <p:spPr>
          <a:xfrm>
            <a:off x="1270892" y="856396"/>
            <a:ext cx="6602216" cy="4287104"/>
          </a:xfrm>
          <a:prstGeom prst="rect">
            <a:avLst/>
          </a:prstGeom>
        </p:spPr>
      </p:pic>
    </p:spTree>
    <p:extLst>
      <p:ext uri="{BB962C8B-B14F-4D97-AF65-F5344CB8AC3E}">
        <p14:creationId xmlns:p14="http://schemas.microsoft.com/office/powerpoint/2010/main" val="11837851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119435" y="62165"/>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Proceso Elegido</a:t>
            </a:r>
            <a:endParaRPr sz="3000" dirty="0">
              <a:solidFill>
                <a:schemeClr val="tx1"/>
              </a:solidFill>
            </a:endParaRPr>
          </a:p>
        </p:txBody>
      </p:sp>
      <p:grpSp>
        <p:nvGrpSpPr>
          <p:cNvPr id="3" name="Google Shape;2176;p47">
            <a:extLst>
              <a:ext uri="{FF2B5EF4-FFF2-40B4-BE49-F238E27FC236}">
                <a16:creationId xmlns:a16="http://schemas.microsoft.com/office/drawing/2014/main" id="{9F8079A3-2456-4591-A5FC-DE8B4E83BED4}"/>
              </a:ext>
            </a:extLst>
          </p:cNvPr>
          <p:cNvGrpSpPr/>
          <p:nvPr/>
        </p:nvGrpSpPr>
        <p:grpSpPr>
          <a:xfrm>
            <a:off x="6247119" y="2919933"/>
            <a:ext cx="2820051" cy="2121739"/>
            <a:chOff x="579800" y="238125"/>
            <a:chExt cx="6459825" cy="5237525"/>
          </a:xfrm>
        </p:grpSpPr>
        <p:sp>
          <p:nvSpPr>
            <p:cNvPr id="4" name="Google Shape;2177;p47">
              <a:extLst>
                <a:ext uri="{FF2B5EF4-FFF2-40B4-BE49-F238E27FC236}">
                  <a16:creationId xmlns:a16="http://schemas.microsoft.com/office/drawing/2014/main" id="{2581F4BE-5C52-4AA4-9C90-5BBFA4B560CC}"/>
                </a:ext>
              </a:extLst>
            </p:cNvPr>
            <p:cNvSpPr/>
            <p:nvPr/>
          </p:nvSpPr>
          <p:spPr>
            <a:xfrm>
              <a:off x="4838375" y="613325"/>
              <a:ext cx="1408200" cy="2017825"/>
            </a:xfrm>
            <a:custGeom>
              <a:avLst/>
              <a:gdLst/>
              <a:ahLst/>
              <a:cxnLst/>
              <a:rect l="l" t="t" r="r" b="b"/>
              <a:pathLst>
                <a:path w="56328" h="80713" extrusionOk="0">
                  <a:moveTo>
                    <a:pt x="50273" y="1"/>
                  </a:moveTo>
                  <a:cubicBezTo>
                    <a:pt x="48626" y="1"/>
                    <a:pt x="45716" y="1148"/>
                    <a:pt x="42465" y="7660"/>
                  </a:cubicBezTo>
                  <a:cubicBezTo>
                    <a:pt x="37445" y="17712"/>
                    <a:pt x="35561" y="23501"/>
                    <a:pt x="35561" y="23501"/>
                  </a:cubicBezTo>
                  <a:cubicBezTo>
                    <a:pt x="35561" y="23501"/>
                    <a:pt x="34800" y="24707"/>
                    <a:pt x="33801" y="24707"/>
                  </a:cubicBezTo>
                  <a:cubicBezTo>
                    <a:pt x="33479" y="24707"/>
                    <a:pt x="33132" y="24582"/>
                    <a:pt x="32778" y="24251"/>
                  </a:cubicBezTo>
                  <a:cubicBezTo>
                    <a:pt x="31448" y="23006"/>
                    <a:pt x="29654" y="19651"/>
                    <a:pt x="27483" y="19651"/>
                  </a:cubicBezTo>
                  <a:cubicBezTo>
                    <a:pt x="27285" y="19651"/>
                    <a:pt x="27083" y="19679"/>
                    <a:pt x="26878" y="19740"/>
                  </a:cubicBezTo>
                  <a:cubicBezTo>
                    <a:pt x="24345" y="20487"/>
                    <a:pt x="23532" y="23329"/>
                    <a:pt x="24051" y="27490"/>
                  </a:cubicBezTo>
                  <a:cubicBezTo>
                    <a:pt x="24570" y="31650"/>
                    <a:pt x="25372" y="40808"/>
                    <a:pt x="25442" y="41637"/>
                  </a:cubicBezTo>
                  <a:cubicBezTo>
                    <a:pt x="25494" y="42267"/>
                    <a:pt x="25233" y="43130"/>
                    <a:pt x="24583" y="43130"/>
                  </a:cubicBezTo>
                  <a:cubicBezTo>
                    <a:pt x="24394" y="43130"/>
                    <a:pt x="24172" y="43057"/>
                    <a:pt x="23916" y="42884"/>
                  </a:cubicBezTo>
                  <a:cubicBezTo>
                    <a:pt x="22991" y="42259"/>
                    <a:pt x="18464" y="37375"/>
                    <a:pt x="15073" y="37375"/>
                  </a:cubicBezTo>
                  <a:cubicBezTo>
                    <a:pt x="14300" y="37375"/>
                    <a:pt x="13585" y="37629"/>
                    <a:pt x="12986" y="38246"/>
                  </a:cubicBezTo>
                  <a:cubicBezTo>
                    <a:pt x="9761" y="41567"/>
                    <a:pt x="13110" y="52920"/>
                    <a:pt x="13453" y="54168"/>
                  </a:cubicBezTo>
                  <a:cubicBezTo>
                    <a:pt x="13795" y="55416"/>
                    <a:pt x="13555" y="55953"/>
                    <a:pt x="12963" y="56267"/>
                  </a:cubicBezTo>
                  <a:cubicBezTo>
                    <a:pt x="12930" y="56285"/>
                    <a:pt x="12893" y="56293"/>
                    <a:pt x="12852" y="56293"/>
                  </a:cubicBezTo>
                  <a:cubicBezTo>
                    <a:pt x="12152" y="56293"/>
                    <a:pt x="10284" y="53847"/>
                    <a:pt x="8440" y="51987"/>
                  </a:cubicBezTo>
                  <a:cubicBezTo>
                    <a:pt x="7082" y="50617"/>
                    <a:pt x="5406" y="49260"/>
                    <a:pt x="3939" y="49260"/>
                  </a:cubicBezTo>
                  <a:cubicBezTo>
                    <a:pt x="3298" y="49260"/>
                    <a:pt x="2697" y="49519"/>
                    <a:pt x="2180" y="50149"/>
                  </a:cubicBezTo>
                  <a:cubicBezTo>
                    <a:pt x="478" y="52220"/>
                    <a:pt x="0" y="60764"/>
                    <a:pt x="8242" y="74567"/>
                  </a:cubicBezTo>
                  <a:lnTo>
                    <a:pt x="12480" y="80713"/>
                  </a:lnTo>
                  <a:lnTo>
                    <a:pt x="19963" y="80235"/>
                  </a:lnTo>
                  <a:cubicBezTo>
                    <a:pt x="35916" y="78237"/>
                    <a:pt x="42355" y="72601"/>
                    <a:pt x="42941" y="69986"/>
                  </a:cubicBezTo>
                  <a:cubicBezTo>
                    <a:pt x="43526" y="67370"/>
                    <a:pt x="40391" y="66509"/>
                    <a:pt x="37638" y="66183"/>
                  </a:cubicBezTo>
                  <a:cubicBezTo>
                    <a:pt x="34885" y="65857"/>
                    <a:pt x="31598" y="65913"/>
                    <a:pt x="31481" y="65252"/>
                  </a:cubicBezTo>
                  <a:cubicBezTo>
                    <a:pt x="31366" y="64592"/>
                    <a:pt x="31641" y="64073"/>
                    <a:pt x="32835" y="63575"/>
                  </a:cubicBezTo>
                  <a:cubicBezTo>
                    <a:pt x="34030" y="63077"/>
                    <a:pt x="45040" y="58729"/>
                    <a:pt x="45672" y="54144"/>
                  </a:cubicBezTo>
                  <a:cubicBezTo>
                    <a:pt x="46304" y="49557"/>
                    <a:pt x="36594" y="48807"/>
                    <a:pt x="35289" y="48384"/>
                  </a:cubicBezTo>
                  <a:cubicBezTo>
                    <a:pt x="33984" y="47959"/>
                    <a:pt x="34651" y="46859"/>
                    <a:pt x="35334" y="46413"/>
                  </a:cubicBezTo>
                  <a:cubicBezTo>
                    <a:pt x="36029" y="45958"/>
                    <a:pt x="43741" y="40955"/>
                    <a:pt x="47340" y="38802"/>
                  </a:cubicBezTo>
                  <a:cubicBezTo>
                    <a:pt x="50938" y="36651"/>
                    <a:pt x="52678" y="34262"/>
                    <a:pt x="51709" y="31805"/>
                  </a:cubicBezTo>
                  <a:cubicBezTo>
                    <a:pt x="50773" y="29437"/>
                    <a:pt x="46486" y="30239"/>
                    <a:pt x="44521" y="29931"/>
                  </a:cubicBezTo>
                  <a:cubicBezTo>
                    <a:pt x="42558" y="29622"/>
                    <a:pt x="43400" y="27275"/>
                    <a:pt x="43400" y="27275"/>
                  </a:cubicBezTo>
                  <a:cubicBezTo>
                    <a:pt x="43400" y="27275"/>
                    <a:pt x="46803" y="22228"/>
                    <a:pt x="51637" y="12085"/>
                  </a:cubicBezTo>
                  <a:cubicBezTo>
                    <a:pt x="56328" y="2245"/>
                    <a:pt x="51882" y="398"/>
                    <a:pt x="51614" y="296"/>
                  </a:cubicBezTo>
                  <a:lnTo>
                    <a:pt x="51614" y="296"/>
                  </a:lnTo>
                  <a:cubicBezTo>
                    <a:pt x="51438" y="205"/>
                    <a:pt x="50968" y="1"/>
                    <a:pt x="50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78;p47">
              <a:extLst>
                <a:ext uri="{FF2B5EF4-FFF2-40B4-BE49-F238E27FC236}">
                  <a16:creationId xmlns:a16="http://schemas.microsoft.com/office/drawing/2014/main" id="{CCCC24B4-39BE-46BC-8A2C-C21B12858366}"/>
                </a:ext>
              </a:extLst>
            </p:cNvPr>
            <p:cNvSpPr/>
            <p:nvPr/>
          </p:nvSpPr>
          <p:spPr>
            <a:xfrm>
              <a:off x="5016825" y="846700"/>
              <a:ext cx="1001100" cy="2048125"/>
            </a:xfrm>
            <a:custGeom>
              <a:avLst/>
              <a:gdLst/>
              <a:ahLst/>
              <a:cxnLst/>
              <a:rect l="l" t="t" r="r" b="b"/>
              <a:pathLst>
                <a:path w="40044" h="81925" extrusionOk="0">
                  <a:moveTo>
                    <a:pt x="40043" y="0"/>
                  </a:moveTo>
                  <a:cubicBezTo>
                    <a:pt x="40043" y="0"/>
                    <a:pt x="40000" y="67"/>
                    <a:pt x="39929" y="207"/>
                  </a:cubicBezTo>
                  <a:lnTo>
                    <a:pt x="39620" y="825"/>
                  </a:lnTo>
                  <a:cubicBezTo>
                    <a:pt x="39348" y="1381"/>
                    <a:pt x="38956" y="2184"/>
                    <a:pt x="38454" y="3213"/>
                  </a:cubicBezTo>
                  <a:cubicBezTo>
                    <a:pt x="37439" y="5298"/>
                    <a:pt x="35978" y="8296"/>
                    <a:pt x="34176" y="11998"/>
                  </a:cubicBezTo>
                  <a:cubicBezTo>
                    <a:pt x="30557" y="19412"/>
                    <a:pt x="25502" y="29626"/>
                    <a:pt x="19909" y="40905"/>
                  </a:cubicBezTo>
                  <a:cubicBezTo>
                    <a:pt x="14314" y="52186"/>
                    <a:pt x="9283" y="62416"/>
                    <a:pt x="5704" y="69851"/>
                  </a:cubicBezTo>
                  <a:cubicBezTo>
                    <a:pt x="3914" y="73568"/>
                    <a:pt x="2478" y="76581"/>
                    <a:pt x="1499" y="78671"/>
                  </a:cubicBezTo>
                  <a:lnTo>
                    <a:pt x="377" y="81079"/>
                  </a:lnTo>
                  <a:cubicBezTo>
                    <a:pt x="254" y="81348"/>
                    <a:pt x="159" y="81556"/>
                    <a:pt x="90" y="81708"/>
                  </a:cubicBezTo>
                  <a:cubicBezTo>
                    <a:pt x="27" y="81850"/>
                    <a:pt x="0" y="81925"/>
                    <a:pt x="0" y="81925"/>
                  </a:cubicBezTo>
                  <a:cubicBezTo>
                    <a:pt x="0" y="81925"/>
                    <a:pt x="43" y="81858"/>
                    <a:pt x="114" y="81719"/>
                  </a:cubicBezTo>
                  <a:lnTo>
                    <a:pt x="422" y="81101"/>
                  </a:lnTo>
                  <a:lnTo>
                    <a:pt x="1588" y="78714"/>
                  </a:lnTo>
                  <a:cubicBezTo>
                    <a:pt x="2603" y="76629"/>
                    <a:pt x="4063" y="73630"/>
                    <a:pt x="5866" y="69928"/>
                  </a:cubicBezTo>
                  <a:cubicBezTo>
                    <a:pt x="9485" y="62514"/>
                    <a:pt x="14540" y="52299"/>
                    <a:pt x="20136" y="41016"/>
                  </a:cubicBezTo>
                  <a:cubicBezTo>
                    <a:pt x="25728" y="29739"/>
                    <a:pt x="30759" y="19510"/>
                    <a:pt x="34337" y="12075"/>
                  </a:cubicBezTo>
                  <a:cubicBezTo>
                    <a:pt x="36128" y="8359"/>
                    <a:pt x="37566" y="5344"/>
                    <a:pt x="38543" y="3254"/>
                  </a:cubicBezTo>
                  <a:lnTo>
                    <a:pt x="39666" y="847"/>
                  </a:lnTo>
                  <a:cubicBezTo>
                    <a:pt x="39789" y="579"/>
                    <a:pt x="39884" y="369"/>
                    <a:pt x="39953" y="218"/>
                  </a:cubicBezTo>
                  <a:cubicBezTo>
                    <a:pt x="40016" y="75"/>
                    <a:pt x="40043" y="0"/>
                    <a:pt x="4004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79;p47">
              <a:extLst>
                <a:ext uri="{FF2B5EF4-FFF2-40B4-BE49-F238E27FC236}">
                  <a16:creationId xmlns:a16="http://schemas.microsoft.com/office/drawing/2014/main" id="{FD55D77D-511E-46A6-A28B-B9E0F0A4AE74}"/>
                </a:ext>
              </a:extLst>
            </p:cNvPr>
            <p:cNvSpPr/>
            <p:nvPr/>
          </p:nvSpPr>
          <p:spPr>
            <a:xfrm>
              <a:off x="5574550" y="1245075"/>
              <a:ext cx="87475" cy="331300"/>
            </a:xfrm>
            <a:custGeom>
              <a:avLst/>
              <a:gdLst/>
              <a:ahLst/>
              <a:cxnLst/>
              <a:rect l="l" t="t" r="r" b="b"/>
              <a:pathLst>
                <a:path w="3499" h="13252" extrusionOk="0">
                  <a:moveTo>
                    <a:pt x="19" y="0"/>
                  </a:moveTo>
                  <a:cubicBezTo>
                    <a:pt x="18" y="0"/>
                    <a:pt x="18" y="0"/>
                    <a:pt x="18" y="0"/>
                  </a:cubicBezTo>
                  <a:cubicBezTo>
                    <a:pt x="1" y="6"/>
                    <a:pt x="39" y="193"/>
                    <a:pt x="120" y="531"/>
                  </a:cubicBezTo>
                  <a:cubicBezTo>
                    <a:pt x="218" y="921"/>
                    <a:pt x="338" y="1396"/>
                    <a:pt x="477" y="1955"/>
                  </a:cubicBezTo>
                  <a:lnTo>
                    <a:pt x="1646" y="6652"/>
                  </a:lnTo>
                  <a:cubicBezTo>
                    <a:pt x="2096" y="8488"/>
                    <a:pt x="2515" y="10149"/>
                    <a:pt x="2854" y="11344"/>
                  </a:cubicBezTo>
                  <a:cubicBezTo>
                    <a:pt x="3023" y="11940"/>
                    <a:pt x="3168" y="12422"/>
                    <a:pt x="3282" y="12749"/>
                  </a:cubicBezTo>
                  <a:cubicBezTo>
                    <a:pt x="3393" y="13073"/>
                    <a:pt x="3464" y="13252"/>
                    <a:pt x="3482" y="13252"/>
                  </a:cubicBezTo>
                  <a:cubicBezTo>
                    <a:pt x="3482" y="13252"/>
                    <a:pt x="3482" y="13251"/>
                    <a:pt x="3483" y="13251"/>
                  </a:cubicBezTo>
                  <a:cubicBezTo>
                    <a:pt x="3498" y="13246"/>
                    <a:pt x="3459" y="13057"/>
                    <a:pt x="3377" y="12722"/>
                  </a:cubicBezTo>
                  <a:lnTo>
                    <a:pt x="3026" y="11298"/>
                  </a:lnTo>
                  <a:cubicBezTo>
                    <a:pt x="2722" y="10035"/>
                    <a:pt x="2328" y="8399"/>
                    <a:pt x="1892" y="6591"/>
                  </a:cubicBezTo>
                  <a:cubicBezTo>
                    <a:pt x="1440" y="4754"/>
                    <a:pt x="1000" y="3098"/>
                    <a:pt x="651" y="1907"/>
                  </a:cubicBezTo>
                  <a:cubicBezTo>
                    <a:pt x="473" y="1313"/>
                    <a:pt x="325" y="833"/>
                    <a:pt x="215" y="504"/>
                  </a:cubicBezTo>
                  <a:cubicBezTo>
                    <a:pt x="106" y="180"/>
                    <a:pt x="37" y="0"/>
                    <a:pt x="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80;p47">
              <a:extLst>
                <a:ext uri="{FF2B5EF4-FFF2-40B4-BE49-F238E27FC236}">
                  <a16:creationId xmlns:a16="http://schemas.microsoft.com/office/drawing/2014/main" id="{CF7AAD9E-5D28-4E11-9FF1-17FFA8EA1639}"/>
                </a:ext>
              </a:extLst>
            </p:cNvPr>
            <p:cNvSpPr/>
            <p:nvPr/>
          </p:nvSpPr>
          <p:spPr>
            <a:xfrm>
              <a:off x="5678275" y="1467175"/>
              <a:ext cx="379625" cy="112450"/>
            </a:xfrm>
            <a:custGeom>
              <a:avLst/>
              <a:gdLst/>
              <a:ahLst/>
              <a:cxnLst/>
              <a:rect l="l" t="t" r="r" b="b"/>
              <a:pathLst>
                <a:path w="15185" h="4498" extrusionOk="0">
                  <a:moveTo>
                    <a:pt x="15151" y="1"/>
                  </a:moveTo>
                  <a:cubicBezTo>
                    <a:pt x="14916" y="1"/>
                    <a:pt x="11597" y="930"/>
                    <a:pt x="7555" y="2128"/>
                  </a:cubicBezTo>
                  <a:cubicBezTo>
                    <a:pt x="3374" y="3368"/>
                    <a:pt x="0" y="4428"/>
                    <a:pt x="20" y="4494"/>
                  </a:cubicBezTo>
                  <a:cubicBezTo>
                    <a:pt x="20" y="4496"/>
                    <a:pt x="25" y="4498"/>
                    <a:pt x="33" y="4498"/>
                  </a:cubicBezTo>
                  <a:cubicBezTo>
                    <a:pt x="268" y="4498"/>
                    <a:pt x="3584" y="3570"/>
                    <a:pt x="7627" y="2370"/>
                  </a:cubicBezTo>
                  <a:cubicBezTo>
                    <a:pt x="11811" y="1130"/>
                    <a:pt x="15185" y="72"/>
                    <a:pt x="15164" y="4"/>
                  </a:cubicBezTo>
                  <a:cubicBezTo>
                    <a:pt x="15163" y="2"/>
                    <a:pt x="15159" y="1"/>
                    <a:pt x="151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81;p47">
              <a:extLst>
                <a:ext uri="{FF2B5EF4-FFF2-40B4-BE49-F238E27FC236}">
                  <a16:creationId xmlns:a16="http://schemas.microsoft.com/office/drawing/2014/main" id="{CD148419-DBBF-45C3-87E9-007739F1E24D}"/>
                </a:ext>
              </a:extLst>
            </p:cNvPr>
            <p:cNvSpPr/>
            <p:nvPr/>
          </p:nvSpPr>
          <p:spPr>
            <a:xfrm>
              <a:off x="5444450" y="1986600"/>
              <a:ext cx="348975" cy="20325"/>
            </a:xfrm>
            <a:custGeom>
              <a:avLst/>
              <a:gdLst/>
              <a:ahLst/>
              <a:cxnLst/>
              <a:rect l="l" t="t" r="r" b="b"/>
              <a:pathLst>
                <a:path w="13959" h="813" extrusionOk="0">
                  <a:moveTo>
                    <a:pt x="13879" y="1"/>
                  </a:moveTo>
                  <a:cubicBezTo>
                    <a:pt x="13791" y="1"/>
                    <a:pt x="13630" y="10"/>
                    <a:pt x="13406" y="28"/>
                  </a:cubicBezTo>
                  <a:lnTo>
                    <a:pt x="11913" y="153"/>
                  </a:lnTo>
                  <a:cubicBezTo>
                    <a:pt x="10654" y="263"/>
                    <a:pt x="8913" y="401"/>
                    <a:pt x="6986" y="487"/>
                  </a:cubicBezTo>
                  <a:cubicBezTo>
                    <a:pt x="5060" y="578"/>
                    <a:pt x="3314" y="597"/>
                    <a:pt x="2050" y="608"/>
                  </a:cubicBezTo>
                  <a:lnTo>
                    <a:pt x="551" y="618"/>
                  </a:lnTo>
                  <a:cubicBezTo>
                    <a:pt x="197" y="623"/>
                    <a:pt x="1" y="635"/>
                    <a:pt x="1" y="652"/>
                  </a:cubicBezTo>
                  <a:cubicBezTo>
                    <a:pt x="1" y="670"/>
                    <a:pt x="195" y="691"/>
                    <a:pt x="548" y="716"/>
                  </a:cubicBezTo>
                  <a:cubicBezTo>
                    <a:pt x="901" y="744"/>
                    <a:pt x="1413" y="766"/>
                    <a:pt x="2047" y="786"/>
                  </a:cubicBezTo>
                  <a:cubicBezTo>
                    <a:pt x="2583" y="802"/>
                    <a:pt x="3207" y="812"/>
                    <a:pt x="3894" y="812"/>
                  </a:cubicBezTo>
                  <a:cubicBezTo>
                    <a:pt x="4829" y="812"/>
                    <a:pt x="5883" y="793"/>
                    <a:pt x="6998" y="740"/>
                  </a:cubicBezTo>
                  <a:cubicBezTo>
                    <a:pt x="8930" y="653"/>
                    <a:pt x="10675" y="486"/>
                    <a:pt x="11931" y="332"/>
                  </a:cubicBezTo>
                  <a:cubicBezTo>
                    <a:pt x="12560" y="256"/>
                    <a:pt x="13068" y="183"/>
                    <a:pt x="13417" y="125"/>
                  </a:cubicBezTo>
                  <a:cubicBezTo>
                    <a:pt x="13767" y="68"/>
                    <a:pt x="13958" y="28"/>
                    <a:pt x="13957" y="10"/>
                  </a:cubicBezTo>
                  <a:cubicBezTo>
                    <a:pt x="13957" y="4"/>
                    <a:pt x="13930" y="1"/>
                    <a:pt x="1387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82;p47">
              <a:extLst>
                <a:ext uri="{FF2B5EF4-FFF2-40B4-BE49-F238E27FC236}">
                  <a16:creationId xmlns:a16="http://schemas.microsoft.com/office/drawing/2014/main" id="{658D150B-A122-4C8C-87E0-447633513D62}"/>
                </a:ext>
              </a:extLst>
            </p:cNvPr>
            <p:cNvSpPr/>
            <p:nvPr/>
          </p:nvSpPr>
          <p:spPr>
            <a:xfrm>
              <a:off x="5283650" y="1721000"/>
              <a:ext cx="164150" cy="278750"/>
            </a:xfrm>
            <a:custGeom>
              <a:avLst/>
              <a:gdLst/>
              <a:ahLst/>
              <a:cxnLst/>
              <a:rect l="l" t="t" r="r" b="b"/>
              <a:pathLst>
                <a:path w="6566" h="11150" extrusionOk="0">
                  <a:moveTo>
                    <a:pt x="17" y="1"/>
                  </a:moveTo>
                  <a:cubicBezTo>
                    <a:pt x="17" y="1"/>
                    <a:pt x="16" y="1"/>
                    <a:pt x="16" y="1"/>
                  </a:cubicBezTo>
                  <a:cubicBezTo>
                    <a:pt x="0" y="10"/>
                    <a:pt x="78" y="175"/>
                    <a:pt x="230" y="465"/>
                  </a:cubicBezTo>
                  <a:cubicBezTo>
                    <a:pt x="382" y="754"/>
                    <a:pt x="610" y="1169"/>
                    <a:pt x="896" y="1680"/>
                  </a:cubicBezTo>
                  <a:cubicBezTo>
                    <a:pt x="1468" y="2700"/>
                    <a:pt x="2271" y="4099"/>
                    <a:pt x="3174" y="5639"/>
                  </a:cubicBezTo>
                  <a:cubicBezTo>
                    <a:pt x="4077" y="7179"/>
                    <a:pt x="4905" y="8566"/>
                    <a:pt x="5518" y="9562"/>
                  </a:cubicBezTo>
                  <a:cubicBezTo>
                    <a:pt x="5823" y="10060"/>
                    <a:pt x="6074" y="10462"/>
                    <a:pt x="6251" y="10736"/>
                  </a:cubicBezTo>
                  <a:cubicBezTo>
                    <a:pt x="6425" y="11002"/>
                    <a:pt x="6530" y="11149"/>
                    <a:pt x="6550" y="11149"/>
                  </a:cubicBezTo>
                  <a:cubicBezTo>
                    <a:pt x="6551" y="11149"/>
                    <a:pt x="6551" y="11149"/>
                    <a:pt x="6552" y="11149"/>
                  </a:cubicBezTo>
                  <a:cubicBezTo>
                    <a:pt x="6566" y="11141"/>
                    <a:pt x="6490" y="10977"/>
                    <a:pt x="6337" y="10687"/>
                  </a:cubicBezTo>
                  <a:cubicBezTo>
                    <a:pt x="6184" y="10397"/>
                    <a:pt x="5958" y="9981"/>
                    <a:pt x="5672" y="9472"/>
                  </a:cubicBezTo>
                  <a:cubicBezTo>
                    <a:pt x="5100" y="8452"/>
                    <a:pt x="4294" y="7050"/>
                    <a:pt x="3392" y="5511"/>
                  </a:cubicBezTo>
                  <a:cubicBezTo>
                    <a:pt x="2490" y="3972"/>
                    <a:pt x="1661" y="2586"/>
                    <a:pt x="1050" y="1589"/>
                  </a:cubicBezTo>
                  <a:cubicBezTo>
                    <a:pt x="744" y="1090"/>
                    <a:pt x="493" y="688"/>
                    <a:pt x="315" y="414"/>
                  </a:cubicBezTo>
                  <a:cubicBezTo>
                    <a:pt x="141" y="148"/>
                    <a:pt x="37" y="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83;p47">
              <a:extLst>
                <a:ext uri="{FF2B5EF4-FFF2-40B4-BE49-F238E27FC236}">
                  <a16:creationId xmlns:a16="http://schemas.microsoft.com/office/drawing/2014/main" id="{34624797-3540-409A-9D20-FEC5C3AAE550}"/>
                </a:ext>
              </a:extLst>
            </p:cNvPr>
            <p:cNvSpPr/>
            <p:nvPr/>
          </p:nvSpPr>
          <p:spPr>
            <a:xfrm>
              <a:off x="5029350" y="2068500"/>
              <a:ext cx="213600" cy="355225"/>
            </a:xfrm>
            <a:custGeom>
              <a:avLst/>
              <a:gdLst/>
              <a:ahLst/>
              <a:cxnLst/>
              <a:rect l="l" t="t" r="r" b="b"/>
              <a:pathLst>
                <a:path w="8544" h="14209" extrusionOk="0">
                  <a:moveTo>
                    <a:pt x="17" y="0"/>
                  </a:moveTo>
                  <a:cubicBezTo>
                    <a:pt x="16" y="0"/>
                    <a:pt x="16" y="0"/>
                    <a:pt x="16" y="1"/>
                  </a:cubicBezTo>
                  <a:cubicBezTo>
                    <a:pt x="0" y="10"/>
                    <a:pt x="105" y="217"/>
                    <a:pt x="308" y="584"/>
                  </a:cubicBezTo>
                  <a:cubicBezTo>
                    <a:pt x="540" y="992"/>
                    <a:pt x="835" y="1508"/>
                    <a:pt x="1186" y="2127"/>
                  </a:cubicBezTo>
                  <a:cubicBezTo>
                    <a:pt x="1936" y="3424"/>
                    <a:pt x="2989" y="5208"/>
                    <a:pt x="4164" y="7168"/>
                  </a:cubicBezTo>
                  <a:cubicBezTo>
                    <a:pt x="5339" y="9131"/>
                    <a:pt x="6416" y="10900"/>
                    <a:pt x="7205" y="12173"/>
                  </a:cubicBezTo>
                  <a:lnTo>
                    <a:pt x="8152" y="13675"/>
                  </a:lnTo>
                  <a:cubicBezTo>
                    <a:pt x="8375" y="14019"/>
                    <a:pt x="8508" y="14208"/>
                    <a:pt x="8527" y="14208"/>
                  </a:cubicBezTo>
                  <a:cubicBezTo>
                    <a:pt x="8528" y="14208"/>
                    <a:pt x="8528" y="14208"/>
                    <a:pt x="8528" y="14208"/>
                  </a:cubicBezTo>
                  <a:cubicBezTo>
                    <a:pt x="8544" y="14199"/>
                    <a:pt x="8439" y="13992"/>
                    <a:pt x="8237" y="13624"/>
                  </a:cubicBezTo>
                  <a:lnTo>
                    <a:pt x="7360" y="12082"/>
                  </a:lnTo>
                  <a:cubicBezTo>
                    <a:pt x="6609" y="10785"/>
                    <a:pt x="5557" y="9000"/>
                    <a:pt x="4381" y="7039"/>
                  </a:cubicBezTo>
                  <a:cubicBezTo>
                    <a:pt x="3205" y="5078"/>
                    <a:pt x="2129" y="3309"/>
                    <a:pt x="1340" y="2035"/>
                  </a:cubicBezTo>
                  <a:lnTo>
                    <a:pt x="392" y="534"/>
                  </a:lnTo>
                  <a:cubicBezTo>
                    <a:pt x="170" y="190"/>
                    <a:pt x="37" y="0"/>
                    <a:pt x="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84;p47">
              <a:extLst>
                <a:ext uri="{FF2B5EF4-FFF2-40B4-BE49-F238E27FC236}">
                  <a16:creationId xmlns:a16="http://schemas.microsoft.com/office/drawing/2014/main" id="{F4C91EE0-B8BD-4C61-B219-C19A2ECCCE7D}"/>
                </a:ext>
              </a:extLst>
            </p:cNvPr>
            <p:cNvSpPr/>
            <p:nvPr/>
          </p:nvSpPr>
          <p:spPr>
            <a:xfrm>
              <a:off x="5239825" y="2381200"/>
              <a:ext cx="442150" cy="33750"/>
            </a:xfrm>
            <a:custGeom>
              <a:avLst/>
              <a:gdLst/>
              <a:ahLst/>
              <a:cxnLst/>
              <a:rect l="l" t="t" r="r" b="b"/>
              <a:pathLst>
                <a:path w="17686" h="1350" extrusionOk="0">
                  <a:moveTo>
                    <a:pt x="17634" y="1"/>
                  </a:moveTo>
                  <a:cubicBezTo>
                    <a:pt x="17541" y="1"/>
                    <a:pt x="17318" y="18"/>
                    <a:pt x="16986" y="51"/>
                  </a:cubicBezTo>
                  <a:lnTo>
                    <a:pt x="15096" y="247"/>
                  </a:lnTo>
                  <a:cubicBezTo>
                    <a:pt x="13500" y="415"/>
                    <a:pt x="11295" y="631"/>
                    <a:pt x="8852" y="810"/>
                  </a:cubicBezTo>
                  <a:cubicBezTo>
                    <a:pt x="6412" y="991"/>
                    <a:pt x="4198" y="1093"/>
                    <a:pt x="2596" y="1163"/>
                  </a:cubicBezTo>
                  <a:lnTo>
                    <a:pt x="697" y="1243"/>
                  </a:lnTo>
                  <a:cubicBezTo>
                    <a:pt x="249" y="1265"/>
                    <a:pt x="1" y="1286"/>
                    <a:pt x="1" y="1303"/>
                  </a:cubicBezTo>
                  <a:cubicBezTo>
                    <a:pt x="1" y="1321"/>
                    <a:pt x="249" y="1332"/>
                    <a:pt x="698" y="1343"/>
                  </a:cubicBezTo>
                  <a:cubicBezTo>
                    <a:pt x="907" y="1347"/>
                    <a:pt x="1159" y="1349"/>
                    <a:pt x="1450" y="1349"/>
                  </a:cubicBezTo>
                  <a:cubicBezTo>
                    <a:pt x="1785" y="1349"/>
                    <a:pt x="2171" y="1346"/>
                    <a:pt x="2601" y="1342"/>
                  </a:cubicBezTo>
                  <a:cubicBezTo>
                    <a:pt x="4207" y="1318"/>
                    <a:pt x="6427" y="1243"/>
                    <a:pt x="8872" y="1062"/>
                  </a:cubicBezTo>
                  <a:cubicBezTo>
                    <a:pt x="11318" y="885"/>
                    <a:pt x="13525" y="637"/>
                    <a:pt x="15117" y="424"/>
                  </a:cubicBezTo>
                  <a:cubicBezTo>
                    <a:pt x="15913" y="319"/>
                    <a:pt x="16556" y="222"/>
                    <a:pt x="16998" y="148"/>
                  </a:cubicBezTo>
                  <a:cubicBezTo>
                    <a:pt x="17442" y="74"/>
                    <a:pt x="17686" y="25"/>
                    <a:pt x="17683" y="7"/>
                  </a:cubicBezTo>
                  <a:cubicBezTo>
                    <a:pt x="17683" y="3"/>
                    <a:pt x="17666" y="1"/>
                    <a:pt x="17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5;p47">
              <a:extLst>
                <a:ext uri="{FF2B5EF4-FFF2-40B4-BE49-F238E27FC236}">
                  <a16:creationId xmlns:a16="http://schemas.microsoft.com/office/drawing/2014/main" id="{9D6802E9-396F-45F2-9130-62D12837CCE9}"/>
                </a:ext>
              </a:extLst>
            </p:cNvPr>
            <p:cNvSpPr/>
            <p:nvPr/>
          </p:nvSpPr>
          <p:spPr>
            <a:xfrm>
              <a:off x="5665200" y="1575550"/>
              <a:ext cx="39550" cy="21250"/>
            </a:xfrm>
            <a:custGeom>
              <a:avLst/>
              <a:gdLst/>
              <a:ahLst/>
              <a:cxnLst/>
              <a:rect l="l" t="t" r="r" b="b"/>
              <a:pathLst>
                <a:path w="1582" h="850" extrusionOk="0">
                  <a:moveTo>
                    <a:pt x="1458" y="0"/>
                  </a:moveTo>
                  <a:cubicBezTo>
                    <a:pt x="1409" y="0"/>
                    <a:pt x="1366" y="244"/>
                    <a:pt x="1345" y="602"/>
                  </a:cubicBezTo>
                  <a:lnTo>
                    <a:pt x="1345" y="602"/>
                  </a:lnTo>
                  <a:lnTo>
                    <a:pt x="1091" y="597"/>
                  </a:lnTo>
                  <a:cubicBezTo>
                    <a:pt x="488" y="597"/>
                    <a:pt x="0" y="654"/>
                    <a:pt x="0" y="724"/>
                  </a:cubicBezTo>
                  <a:cubicBezTo>
                    <a:pt x="0" y="793"/>
                    <a:pt x="488" y="849"/>
                    <a:pt x="1091" y="849"/>
                  </a:cubicBezTo>
                  <a:lnTo>
                    <a:pt x="1458" y="843"/>
                  </a:lnTo>
                  <a:lnTo>
                    <a:pt x="1582" y="840"/>
                  </a:lnTo>
                  <a:lnTo>
                    <a:pt x="1577" y="724"/>
                  </a:lnTo>
                  <a:cubicBezTo>
                    <a:pt x="1560" y="300"/>
                    <a:pt x="1512" y="0"/>
                    <a:pt x="14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86;p47">
              <a:extLst>
                <a:ext uri="{FF2B5EF4-FFF2-40B4-BE49-F238E27FC236}">
                  <a16:creationId xmlns:a16="http://schemas.microsoft.com/office/drawing/2014/main" id="{86FF7324-7ADA-483E-B687-C55F76CBB01E}"/>
                </a:ext>
              </a:extLst>
            </p:cNvPr>
            <p:cNvSpPr/>
            <p:nvPr/>
          </p:nvSpPr>
          <p:spPr>
            <a:xfrm>
              <a:off x="5592325" y="1590450"/>
              <a:ext cx="36425" cy="6350"/>
            </a:xfrm>
            <a:custGeom>
              <a:avLst/>
              <a:gdLst/>
              <a:ahLst/>
              <a:cxnLst/>
              <a:rect l="l" t="t" r="r" b="b"/>
              <a:pathLst>
                <a:path w="1457" h="254" extrusionOk="0">
                  <a:moveTo>
                    <a:pt x="728" y="1"/>
                  </a:moveTo>
                  <a:cubicBezTo>
                    <a:pt x="327" y="1"/>
                    <a:pt x="1" y="58"/>
                    <a:pt x="1" y="128"/>
                  </a:cubicBezTo>
                  <a:cubicBezTo>
                    <a:pt x="1" y="197"/>
                    <a:pt x="325" y="253"/>
                    <a:pt x="728" y="253"/>
                  </a:cubicBezTo>
                  <a:cubicBezTo>
                    <a:pt x="1130" y="253"/>
                    <a:pt x="1457" y="197"/>
                    <a:pt x="1457" y="128"/>
                  </a:cubicBezTo>
                  <a:cubicBezTo>
                    <a:pt x="1457" y="58"/>
                    <a:pt x="1130"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87;p47">
              <a:extLst>
                <a:ext uri="{FF2B5EF4-FFF2-40B4-BE49-F238E27FC236}">
                  <a16:creationId xmlns:a16="http://schemas.microsoft.com/office/drawing/2014/main" id="{F1DB500E-3050-41E2-9D42-559BB923B05A}"/>
                </a:ext>
              </a:extLst>
            </p:cNvPr>
            <p:cNvSpPr/>
            <p:nvPr/>
          </p:nvSpPr>
          <p:spPr>
            <a:xfrm>
              <a:off x="5519450" y="1590450"/>
              <a:ext cx="36425" cy="6350"/>
            </a:xfrm>
            <a:custGeom>
              <a:avLst/>
              <a:gdLst/>
              <a:ahLst/>
              <a:cxnLst/>
              <a:rect l="l" t="t" r="r" b="b"/>
              <a:pathLst>
                <a:path w="1457" h="254" extrusionOk="0">
                  <a:moveTo>
                    <a:pt x="728" y="1"/>
                  </a:moveTo>
                  <a:cubicBezTo>
                    <a:pt x="327" y="1"/>
                    <a:pt x="1" y="58"/>
                    <a:pt x="1" y="128"/>
                  </a:cubicBezTo>
                  <a:cubicBezTo>
                    <a:pt x="1" y="197"/>
                    <a:pt x="327" y="253"/>
                    <a:pt x="728" y="253"/>
                  </a:cubicBezTo>
                  <a:cubicBezTo>
                    <a:pt x="1131" y="253"/>
                    <a:pt x="1457" y="197"/>
                    <a:pt x="1457" y="128"/>
                  </a:cubicBezTo>
                  <a:cubicBezTo>
                    <a:pt x="1457" y="58"/>
                    <a:pt x="1129"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88;p47">
              <a:extLst>
                <a:ext uri="{FF2B5EF4-FFF2-40B4-BE49-F238E27FC236}">
                  <a16:creationId xmlns:a16="http://schemas.microsoft.com/office/drawing/2014/main" id="{2E1CEF5B-F766-472A-BA93-E9768ED3B62D}"/>
                </a:ext>
              </a:extLst>
            </p:cNvPr>
            <p:cNvSpPr/>
            <p:nvPr/>
          </p:nvSpPr>
          <p:spPr>
            <a:xfrm>
              <a:off x="5446550" y="1590450"/>
              <a:ext cx="36475" cy="6350"/>
            </a:xfrm>
            <a:custGeom>
              <a:avLst/>
              <a:gdLst/>
              <a:ahLst/>
              <a:cxnLst/>
              <a:rect l="l" t="t" r="r" b="b"/>
              <a:pathLst>
                <a:path w="1459" h="254" extrusionOk="0">
                  <a:moveTo>
                    <a:pt x="729" y="1"/>
                  </a:moveTo>
                  <a:cubicBezTo>
                    <a:pt x="327" y="1"/>
                    <a:pt x="1" y="58"/>
                    <a:pt x="1" y="128"/>
                  </a:cubicBezTo>
                  <a:cubicBezTo>
                    <a:pt x="1" y="197"/>
                    <a:pt x="327" y="253"/>
                    <a:pt x="729" y="253"/>
                  </a:cubicBezTo>
                  <a:cubicBezTo>
                    <a:pt x="1132" y="253"/>
                    <a:pt x="1458" y="197"/>
                    <a:pt x="1458" y="128"/>
                  </a:cubicBezTo>
                  <a:cubicBezTo>
                    <a:pt x="1458" y="58"/>
                    <a:pt x="1131"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89;p47">
              <a:extLst>
                <a:ext uri="{FF2B5EF4-FFF2-40B4-BE49-F238E27FC236}">
                  <a16:creationId xmlns:a16="http://schemas.microsoft.com/office/drawing/2014/main" id="{31CAF11E-B1D7-4516-AE58-90C1277483C5}"/>
                </a:ext>
              </a:extLst>
            </p:cNvPr>
            <p:cNvSpPr/>
            <p:nvPr/>
          </p:nvSpPr>
          <p:spPr>
            <a:xfrm>
              <a:off x="5373700" y="1590450"/>
              <a:ext cx="36425" cy="6350"/>
            </a:xfrm>
            <a:custGeom>
              <a:avLst/>
              <a:gdLst/>
              <a:ahLst/>
              <a:cxnLst/>
              <a:rect l="l" t="t" r="r" b="b"/>
              <a:pathLst>
                <a:path w="1457" h="254" extrusionOk="0">
                  <a:moveTo>
                    <a:pt x="729" y="1"/>
                  </a:moveTo>
                  <a:cubicBezTo>
                    <a:pt x="326" y="1"/>
                    <a:pt x="0" y="58"/>
                    <a:pt x="0" y="128"/>
                  </a:cubicBezTo>
                  <a:cubicBezTo>
                    <a:pt x="0" y="197"/>
                    <a:pt x="326" y="253"/>
                    <a:pt x="729" y="253"/>
                  </a:cubicBezTo>
                  <a:cubicBezTo>
                    <a:pt x="1130" y="253"/>
                    <a:pt x="1456" y="197"/>
                    <a:pt x="1456" y="128"/>
                  </a:cubicBezTo>
                  <a:cubicBezTo>
                    <a:pt x="1456" y="58"/>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90;p47">
              <a:extLst>
                <a:ext uri="{FF2B5EF4-FFF2-40B4-BE49-F238E27FC236}">
                  <a16:creationId xmlns:a16="http://schemas.microsoft.com/office/drawing/2014/main" id="{A8A64FBC-B1E0-44D5-8DC4-FFE8AFA52EF5}"/>
                </a:ext>
              </a:extLst>
            </p:cNvPr>
            <p:cNvSpPr/>
            <p:nvPr/>
          </p:nvSpPr>
          <p:spPr>
            <a:xfrm>
              <a:off x="5300825" y="1590450"/>
              <a:ext cx="36425" cy="6350"/>
            </a:xfrm>
            <a:custGeom>
              <a:avLst/>
              <a:gdLst/>
              <a:ahLst/>
              <a:cxnLst/>
              <a:rect l="l" t="t" r="r" b="b"/>
              <a:pathLst>
                <a:path w="1457" h="254" extrusionOk="0">
                  <a:moveTo>
                    <a:pt x="728" y="1"/>
                  </a:moveTo>
                  <a:cubicBezTo>
                    <a:pt x="326" y="1"/>
                    <a:pt x="0" y="58"/>
                    <a:pt x="0" y="128"/>
                  </a:cubicBezTo>
                  <a:cubicBezTo>
                    <a:pt x="0" y="197"/>
                    <a:pt x="326" y="253"/>
                    <a:pt x="728" y="253"/>
                  </a:cubicBezTo>
                  <a:cubicBezTo>
                    <a:pt x="1130" y="253"/>
                    <a:pt x="1456" y="197"/>
                    <a:pt x="1456" y="128"/>
                  </a:cubicBezTo>
                  <a:cubicBezTo>
                    <a:pt x="1456" y="58"/>
                    <a:pt x="1130"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91;p47">
              <a:extLst>
                <a:ext uri="{FF2B5EF4-FFF2-40B4-BE49-F238E27FC236}">
                  <a16:creationId xmlns:a16="http://schemas.microsoft.com/office/drawing/2014/main" id="{87046213-706B-445E-AA9B-9E87F76CC1A7}"/>
                </a:ext>
              </a:extLst>
            </p:cNvPr>
            <p:cNvSpPr/>
            <p:nvPr/>
          </p:nvSpPr>
          <p:spPr>
            <a:xfrm>
              <a:off x="5227950" y="1590450"/>
              <a:ext cx="36425" cy="6350"/>
            </a:xfrm>
            <a:custGeom>
              <a:avLst/>
              <a:gdLst/>
              <a:ahLst/>
              <a:cxnLst/>
              <a:rect l="l" t="t" r="r" b="b"/>
              <a:pathLst>
                <a:path w="1457" h="254" extrusionOk="0">
                  <a:moveTo>
                    <a:pt x="728" y="1"/>
                  </a:moveTo>
                  <a:cubicBezTo>
                    <a:pt x="327" y="1"/>
                    <a:pt x="1" y="58"/>
                    <a:pt x="1" y="128"/>
                  </a:cubicBezTo>
                  <a:cubicBezTo>
                    <a:pt x="1" y="197"/>
                    <a:pt x="327" y="253"/>
                    <a:pt x="728" y="253"/>
                  </a:cubicBezTo>
                  <a:cubicBezTo>
                    <a:pt x="1130" y="253"/>
                    <a:pt x="1457" y="197"/>
                    <a:pt x="1457" y="128"/>
                  </a:cubicBezTo>
                  <a:cubicBezTo>
                    <a:pt x="1457" y="58"/>
                    <a:pt x="1130"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92;p47">
              <a:extLst>
                <a:ext uri="{FF2B5EF4-FFF2-40B4-BE49-F238E27FC236}">
                  <a16:creationId xmlns:a16="http://schemas.microsoft.com/office/drawing/2014/main" id="{4D399010-12BF-41B1-92F4-66C93915099D}"/>
                </a:ext>
              </a:extLst>
            </p:cNvPr>
            <p:cNvSpPr/>
            <p:nvPr/>
          </p:nvSpPr>
          <p:spPr>
            <a:xfrm>
              <a:off x="5155050" y="1590450"/>
              <a:ext cx="36425" cy="6350"/>
            </a:xfrm>
            <a:custGeom>
              <a:avLst/>
              <a:gdLst/>
              <a:ahLst/>
              <a:cxnLst/>
              <a:rect l="l" t="t" r="r" b="b"/>
              <a:pathLst>
                <a:path w="1457" h="254" extrusionOk="0">
                  <a:moveTo>
                    <a:pt x="729" y="1"/>
                  </a:moveTo>
                  <a:cubicBezTo>
                    <a:pt x="328" y="1"/>
                    <a:pt x="0" y="58"/>
                    <a:pt x="0" y="128"/>
                  </a:cubicBezTo>
                  <a:cubicBezTo>
                    <a:pt x="0" y="197"/>
                    <a:pt x="327" y="253"/>
                    <a:pt x="729" y="253"/>
                  </a:cubicBezTo>
                  <a:cubicBezTo>
                    <a:pt x="1130" y="253"/>
                    <a:pt x="1457" y="197"/>
                    <a:pt x="1457" y="128"/>
                  </a:cubicBezTo>
                  <a:cubicBezTo>
                    <a:pt x="1457" y="58"/>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93;p47">
              <a:extLst>
                <a:ext uri="{FF2B5EF4-FFF2-40B4-BE49-F238E27FC236}">
                  <a16:creationId xmlns:a16="http://schemas.microsoft.com/office/drawing/2014/main" id="{8BB3E0BA-B268-4266-BA15-917226338667}"/>
                </a:ext>
              </a:extLst>
            </p:cNvPr>
            <p:cNvSpPr/>
            <p:nvPr/>
          </p:nvSpPr>
          <p:spPr>
            <a:xfrm>
              <a:off x="5082175" y="1590450"/>
              <a:ext cx="36425" cy="6350"/>
            </a:xfrm>
            <a:custGeom>
              <a:avLst/>
              <a:gdLst/>
              <a:ahLst/>
              <a:cxnLst/>
              <a:rect l="l" t="t" r="r" b="b"/>
              <a:pathLst>
                <a:path w="1457" h="254" extrusionOk="0">
                  <a:moveTo>
                    <a:pt x="729" y="1"/>
                  </a:moveTo>
                  <a:cubicBezTo>
                    <a:pt x="327" y="1"/>
                    <a:pt x="1" y="58"/>
                    <a:pt x="1" y="128"/>
                  </a:cubicBezTo>
                  <a:cubicBezTo>
                    <a:pt x="1" y="197"/>
                    <a:pt x="327" y="253"/>
                    <a:pt x="729" y="253"/>
                  </a:cubicBezTo>
                  <a:cubicBezTo>
                    <a:pt x="1131" y="253"/>
                    <a:pt x="1457" y="197"/>
                    <a:pt x="1457" y="128"/>
                  </a:cubicBezTo>
                  <a:cubicBezTo>
                    <a:pt x="1457" y="58"/>
                    <a:pt x="1131"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94;p47">
              <a:extLst>
                <a:ext uri="{FF2B5EF4-FFF2-40B4-BE49-F238E27FC236}">
                  <a16:creationId xmlns:a16="http://schemas.microsoft.com/office/drawing/2014/main" id="{EC05B5B7-C0CD-4EEF-8BA8-77261ED326F6}"/>
                </a:ext>
              </a:extLst>
            </p:cNvPr>
            <p:cNvSpPr/>
            <p:nvPr/>
          </p:nvSpPr>
          <p:spPr>
            <a:xfrm>
              <a:off x="5009300" y="1590450"/>
              <a:ext cx="36475" cy="6350"/>
            </a:xfrm>
            <a:custGeom>
              <a:avLst/>
              <a:gdLst/>
              <a:ahLst/>
              <a:cxnLst/>
              <a:rect l="l" t="t" r="r" b="b"/>
              <a:pathLst>
                <a:path w="1459" h="254" extrusionOk="0">
                  <a:moveTo>
                    <a:pt x="730" y="1"/>
                  </a:moveTo>
                  <a:cubicBezTo>
                    <a:pt x="327" y="1"/>
                    <a:pt x="1" y="58"/>
                    <a:pt x="1" y="128"/>
                  </a:cubicBezTo>
                  <a:cubicBezTo>
                    <a:pt x="1" y="197"/>
                    <a:pt x="327" y="253"/>
                    <a:pt x="730" y="253"/>
                  </a:cubicBezTo>
                  <a:cubicBezTo>
                    <a:pt x="1132" y="253"/>
                    <a:pt x="1458" y="197"/>
                    <a:pt x="1458" y="128"/>
                  </a:cubicBezTo>
                  <a:cubicBezTo>
                    <a:pt x="1458" y="58"/>
                    <a:pt x="1131" y="1"/>
                    <a:pt x="7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95;p47">
              <a:extLst>
                <a:ext uri="{FF2B5EF4-FFF2-40B4-BE49-F238E27FC236}">
                  <a16:creationId xmlns:a16="http://schemas.microsoft.com/office/drawing/2014/main" id="{B26541F1-ABB4-48E0-85EB-3ECC7B8F5E34}"/>
                </a:ext>
              </a:extLst>
            </p:cNvPr>
            <p:cNvSpPr/>
            <p:nvPr/>
          </p:nvSpPr>
          <p:spPr>
            <a:xfrm>
              <a:off x="4936450" y="1590450"/>
              <a:ext cx="36425" cy="6350"/>
            </a:xfrm>
            <a:custGeom>
              <a:avLst/>
              <a:gdLst/>
              <a:ahLst/>
              <a:cxnLst/>
              <a:rect l="l" t="t" r="r" b="b"/>
              <a:pathLst>
                <a:path w="1457" h="254" extrusionOk="0">
                  <a:moveTo>
                    <a:pt x="728" y="1"/>
                  </a:moveTo>
                  <a:cubicBezTo>
                    <a:pt x="326" y="1"/>
                    <a:pt x="0" y="58"/>
                    <a:pt x="0" y="128"/>
                  </a:cubicBezTo>
                  <a:cubicBezTo>
                    <a:pt x="0" y="197"/>
                    <a:pt x="325" y="253"/>
                    <a:pt x="728" y="253"/>
                  </a:cubicBezTo>
                  <a:cubicBezTo>
                    <a:pt x="1130" y="253"/>
                    <a:pt x="1456" y="197"/>
                    <a:pt x="1456" y="128"/>
                  </a:cubicBezTo>
                  <a:cubicBezTo>
                    <a:pt x="1456" y="58"/>
                    <a:pt x="1130"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96;p47">
              <a:extLst>
                <a:ext uri="{FF2B5EF4-FFF2-40B4-BE49-F238E27FC236}">
                  <a16:creationId xmlns:a16="http://schemas.microsoft.com/office/drawing/2014/main" id="{9EC292D2-AA9C-487F-87D2-5E4845BAF95F}"/>
                </a:ext>
              </a:extLst>
            </p:cNvPr>
            <p:cNvSpPr/>
            <p:nvPr/>
          </p:nvSpPr>
          <p:spPr>
            <a:xfrm>
              <a:off x="4863575" y="1590450"/>
              <a:ext cx="36425" cy="6350"/>
            </a:xfrm>
            <a:custGeom>
              <a:avLst/>
              <a:gdLst/>
              <a:ahLst/>
              <a:cxnLst/>
              <a:rect l="l" t="t" r="r" b="b"/>
              <a:pathLst>
                <a:path w="1457" h="254" extrusionOk="0">
                  <a:moveTo>
                    <a:pt x="728" y="1"/>
                  </a:moveTo>
                  <a:cubicBezTo>
                    <a:pt x="327" y="1"/>
                    <a:pt x="0" y="58"/>
                    <a:pt x="0" y="128"/>
                  </a:cubicBezTo>
                  <a:cubicBezTo>
                    <a:pt x="0" y="197"/>
                    <a:pt x="327" y="253"/>
                    <a:pt x="728" y="253"/>
                  </a:cubicBezTo>
                  <a:cubicBezTo>
                    <a:pt x="1130" y="253"/>
                    <a:pt x="1457" y="197"/>
                    <a:pt x="1457" y="128"/>
                  </a:cubicBezTo>
                  <a:cubicBezTo>
                    <a:pt x="1457" y="58"/>
                    <a:pt x="1129"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97;p47">
              <a:extLst>
                <a:ext uri="{FF2B5EF4-FFF2-40B4-BE49-F238E27FC236}">
                  <a16:creationId xmlns:a16="http://schemas.microsoft.com/office/drawing/2014/main" id="{640D5642-849E-4DCD-8675-39E4F2E0375C}"/>
                </a:ext>
              </a:extLst>
            </p:cNvPr>
            <p:cNvSpPr/>
            <p:nvPr/>
          </p:nvSpPr>
          <p:spPr>
            <a:xfrm>
              <a:off x="4790700" y="1590450"/>
              <a:ext cx="36425" cy="6350"/>
            </a:xfrm>
            <a:custGeom>
              <a:avLst/>
              <a:gdLst/>
              <a:ahLst/>
              <a:cxnLst/>
              <a:rect l="l" t="t" r="r" b="b"/>
              <a:pathLst>
                <a:path w="1457" h="254" extrusionOk="0">
                  <a:moveTo>
                    <a:pt x="728" y="1"/>
                  </a:moveTo>
                  <a:cubicBezTo>
                    <a:pt x="327" y="1"/>
                    <a:pt x="1" y="58"/>
                    <a:pt x="1" y="128"/>
                  </a:cubicBezTo>
                  <a:cubicBezTo>
                    <a:pt x="1" y="197"/>
                    <a:pt x="327" y="253"/>
                    <a:pt x="728" y="253"/>
                  </a:cubicBezTo>
                  <a:cubicBezTo>
                    <a:pt x="1131" y="253"/>
                    <a:pt x="1457" y="197"/>
                    <a:pt x="1457" y="128"/>
                  </a:cubicBezTo>
                  <a:cubicBezTo>
                    <a:pt x="1457" y="58"/>
                    <a:pt x="1129"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98;p47">
              <a:extLst>
                <a:ext uri="{FF2B5EF4-FFF2-40B4-BE49-F238E27FC236}">
                  <a16:creationId xmlns:a16="http://schemas.microsoft.com/office/drawing/2014/main" id="{15E32E20-6353-468F-9229-636DDEB5ADD1}"/>
                </a:ext>
              </a:extLst>
            </p:cNvPr>
            <p:cNvSpPr/>
            <p:nvPr/>
          </p:nvSpPr>
          <p:spPr>
            <a:xfrm>
              <a:off x="4717800" y="1590450"/>
              <a:ext cx="36475" cy="6350"/>
            </a:xfrm>
            <a:custGeom>
              <a:avLst/>
              <a:gdLst/>
              <a:ahLst/>
              <a:cxnLst/>
              <a:rect l="l" t="t" r="r" b="b"/>
              <a:pathLst>
                <a:path w="1459" h="254" extrusionOk="0">
                  <a:moveTo>
                    <a:pt x="729" y="1"/>
                  </a:moveTo>
                  <a:cubicBezTo>
                    <a:pt x="327" y="1"/>
                    <a:pt x="1" y="58"/>
                    <a:pt x="1" y="128"/>
                  </a:cubicBezTo>
                  <a:cubicBezTo>
                    <a:pt x="1" y="197"/>
                    <a:pt x="328" y="253"/>
                    <a:pt x="729" y="253"/>
                  </a:cubicBezTo>
                  <a:cubicBezTo>
                    <a:pt x="1132" y="253"/>
                    <a:pt x="1458" y="197"/>
                    <a:pt x="1458" y="128"/>
                  </a:cubicBezTo>
                  <a:cubicBezTo>
                    <a:pt x="1458" y="58"/>
                    <a:pt x="1132"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99;p47">
              <a:extLst>
                <a:ext uri="{FF2B5EF4-FFF2-40B4-BE49-F238E27FC236}">
                  <a16:creationId xmlns:a16="http://schemas.microsoft.com/office/drawing/2014/main" id="{5BC596BE-DC65-4209-B76A-F0398D604FB9}"/>
                </a:ext>
              </a:extLst>
            </p:cNvPr>
            <p:cNvSpPr/>
            <p:nvPr/>
          </p:nvSpPr>
          <p:spPr>
            <a:xfrm>
              <a:off x="4644925" y="1590450"/>
              <a:ext cx="36450" cy="6350"/>
            </a:xfrm>
            <a:custGeom>
              <a:avLst/>
              <a:gdLst/>
              <a:ahLst/>
              <a:cxnLst/>
              <a:rect l="l" t="t" r="r" b="b"/>
              <a:pathLst>
                <a:path w="1458" h="254" extrusionOk="0">
                  <a:moveTo>
                    <a:pt x="728" y="1"/>
                  </a:moveTo>
                  <a:cubicBezTo>
                    <a:pt x="327" y="1"/>
                    <a:pt x="1" y="58"/>
                    <a:pt x="1" y="128"/>
                  </a:cubicBezTo>
                  <a:cubicBezTo>
                    <a:pt x="1" y="197"/>
                    <a:pt x="327" y="253"/>
                    <a:pt x="728" y="253"/>
                  </a:cubicBezTo>
                  <a:cubicBezTo>
                    <a:pt x="1131" y="253"/>
                    <a:pt x="1457" y="197"/>
                    <a:pt x="1457" y="128"/>
                  </a:cubicBezTo>
                  <a:cubicBezTo>
                    <a:pt x="1457" y="58"/>
                    <a:pt x="1131"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0;p47">
              <a:extLst>
                <a:ext uri="{FF2B5EF4-FFF2-40B4-BE49-F238E27FC236}">
                  <a16:creationId xmlns:a16="http://schemas.microsoft.com/office/drawing/2014/main" id="{05DF8150-2A0F-45D7-AE02-DFC1ED6FE6E1}"/>
                </a:ext>
              </a:extLst>
            </p:cNvPr>
            <p:cNvSpPr/>
            <p:nvPr/>
          </p:nvSpPr>
          <p:spPr>
            <a:xfrm>
              <a:off x="4572075" y="1590450"/>
              <a:ext cx="36425" cy="6350"/>
            </a:xfrm>
            <a:custGeom>
              <a:avLst/>
              <a:gdLst/>
              <a:ahLst/>
              <a:cxnLst/>
              <a:rect l="l" t="t" r="r" b="b"/>
              <a:pathLst>
                <a:path w="1457" h="254" extrusionOk="0">
                  <a:moveTo>
                    <a:pt x="728" y="1"/>
                  </a:moveTo>
                  <a:cubicBezTo>
                    <a:pt x="326" y="1"/>
                    <a:pt x="0" y="58"/>
                    <a:pt x="0" y="128"/>
                  </a:cubicBezTo>
                  <a:cubicBezTo>
                    <a:pt x="0" y="197"/>
                    <a:pt x="325" y="253"/>
                    <a:pt x="728" y="253"/>
                  </a:cubicBezTo>
                  <a:cubicBezTo>
                    <a:pt x="1130" y="253"/>
                    <a:pt x="1456" y="197"/>
                    <a:pt x="1456" y="128"/>
                  </a:cubicBezTo>
                  <a:cubicBezTo>
                    <a:pt x="1456" y="58"/>
                    <a:pt x="1130"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1;p47">
              <a:extLst>
                <a:ext uri="{FF2B5EF4-FFF2-40B4-BE49-F238E27FC236}">
                  <a16:creationId xmlns:a16="http://schemas.microsoft.com/office/drawing/2014/main" id="{3D3E3B8F-2AAB-49BC-BE90-2A53A3907CBC}"/>
                </a:ext>
              </a:extLst>
            </p:cNvPr>
            <p:cNvSpPr/>
            <p:nvPr/>
          </p:nvSpPr>
          <p:spPr>
            <a:xfrm>
              <a:off x="4499175" y="1590450"/>
              <a:ext cx="36450" cy="6350"/>
            </a:xfrm>
            <a:custGeom>
              <a:avLst/>
              <a:gdLst/>
              <a:ahLst/>
              <a:cxnLst/>
              <a:rect l="l" t="t" r="r" b="b"/>
              <a:pathLst>
                <a:path w="1458" h="254" extrusionOk="0">
                  <a:moveTo>
                    <a:pt x="729" y="1"/>
                  </a:moveTo>
                  <a:cubicBezTo>
                    <a:pt x="328" y="1"/>
                    <a:pt x="0" y="58"/>
                    <a:pt x="0" y="128"/>
                  </a:cubicBezTo>
                  <a:cubicBezTo>
                    <a:pt x="0" y="197"/>
                    <a:pt x="326" y="253"/>
                    <a:pt x="729" y="253"/>
                  </a:cubicBezTo>
                  <a:cubicBezTo>
                    <a:pt x="1131" y="253"/>
                    <a:pt x="1458" y="197"/>
                    <a:pt x="1458" y="128"/>
                  </a:cubicBezTo>
                  <a:cubicBezTo>
                    <a:pt x="1458" y="58"/>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02;p47">
              <a:extLst>
                <a:ext uri="{FF2B5EF4-FFF2-40B4-BE49-F238E27FC236}">
                  <a16:creationId xmlns:a16="http://schemas.microsoft.com/office/drawing/2014/main" id="{0910F5EF-468B-4445-B406-CF8F9EBC50EE}"/>
                </a:ext>
              </a:extLst>
            </p:cNvPr>
            <p:cNvSpPr/>
            <p:nvPr/>
          </p:nvSpPr>
          <p:spPr>
            <a:xfrm>
              <a:off x="4426300" y="1590450"/>
              <a:ext cx="36450" cy="6350"/>
            </a:xfrm>
            <a:custGeom>
              <a:avLst/>
              <a:gdLst/>
              <a:ahLst/>
              <a:cxnLst/>
              <a:rect l="l" t="t" r="r" b="b"/>
              <a:pathLst>
                <a:path w="1458" h="254" extrusionOk="0">
                  <a:moveTo>
                    <a:pt x="729" y="1"/>
                  </a:moveTo>
                  <a:cubicBezTo>
                    <a:pt x="327" y="1"/>
                    <a:pt x="0" y="58"/>
                    <a:pt x="0" y="128"/>
                  </a:cubicBezTo>
                  <a:cubicBezTo>
                    <a:pt x="0" y="197"/>
                    <a:pt x="327" y="253"/>
                    <a:pt x="729" y="253"/>
                  </a:cubicBezTo>
                  <a:cubicBezTo>
                    <a:pt x="1132" y="253"/>
                    <a:pt x="1458" y="197"/>
                    <a:pt x="1458" y="128"/>
                  </a:cubicBezTo>
                  <a:cubicBezTo>
                    <a:pt x="1458" y="58"/>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03;p47">
              <a:extLst>
                <a:ext uri="{FF2B5EF4-FFF2-40B4-BE49-F238E27FC236}">
                  <a16:creationId xmlns:a16="http://schemas.microsoft.com/office/drawing/2014/main" id="{549D6B48-A58A-4F48-85CF-738078AF1D83}"/>
                </a:ext>
              </a:extLst>
            </p:cNvPr>
            <p:cNvSpPr/>
            <p:nvPr/>
          </p:nvSpPr>
          <p:spPr>
            <a:xfrm>
              <a:off x="4400400" y="1543475"/>
              <a:ext cx="6350" cy="36425"/>
            </a:xfrm>
            <a:custGeom>
              <a:avLst/>
              <a:gdLst/>
              <a:ahLst/>
              <a:cxnLst/>
              <a:rect l="l" t="t" r="r" b="b"/>
              <a:pathLst>
                <a:path w="254" h="1457" extrusionOk="0">
                  <a:moveTo>
                    <a:pt x="127" y="0"/>
                  </a:moveTo>
                  <a:cubicBezTo>
                    <a:pt x="57" y="0"/>
                    <a:pt x="1" y="327"/>
                    <a:pt x="1" y="729"/>
                  </a:cubicBezTo>
                  <a:cubicBezTo>
                    <a:pt x="1" y="1130"/>
                    <a:pt x="57" y="1456"/>
                    <a:pt x="127" y="1456"/>
                  </a:cubicBezTo>
                  <a:cubicBezTo>
                    <a:pt x="196" y="1456"/>
                    <a:pt x="253" y="1130"/>
                    <a:pt x="253" y="729"/>
                  </a:cubicBezTo>
                  <a:cubicBezTo>
                    <a:pt x="253" y="327"/>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04;p47">
              <a:extLst>
                <a:ext uri="{FF2B5EF4-FFF2-40B4-BE49-F238E27FC236}">
                  <a16:creationId xmlns:a16="http://schemas.microsoft.com/office/drawing/2014/main" id="{A0FD1C78-8145-4E48-A990-5C12C06A2021}"/>
                </a:ext>
              </a:extLst>
            </p:cNvPr>
            <p:cNvSpPr/>
            <p:nvPr/>
          </p:nvSpPr>
          <p:spPr>
            <a:xfrm>
              <a:off x="4400400" y="1470600"/>
              <a:ext cx="6350" cy="36475"/>
            </a:xfrm>
            <a:custGeom>
              <a:avLst/>
              <a:gdLst/>
              <a:ahLst/>
              <a:cxnLst/>
              <a:rect l="l" t="t" r="r" b="b"/>
              <a:pathLst>
                <a:path w="254" h="1459" extrusionOk="0">
                  <a:moveTo>
                    <a:pt x="127" y="1"/>
                  </a:moveTo>
                  <a:cubicBezTo>
                    <a:pt x="57" y="1"/>
                    <a:pt x="1" y="327"/>
                    <a:pt x="1" y="729"/>
                  </a:cubicBezTo>
                  <a:cubicBezTo>
                    <a:pt x="1" y="1132"/>
                    <a:pt x="57" y="1458"/>
                    <a:pt x="127" y="1458"/>
                  </a:cubicBezTo>
                  <a:cubicBezTo>
                    <a:pt x="196" y="1458"/>
                    <a:pt x="253" y="1131"/>
                    <a:pt x="253" y="729"/>
                  </a:cubicBezTo>
                  <a:cubicBezTo>
                    <a:pt x="253" y="327"/>
                    <a:pt x="196" y="1"/>
                    <a:pt x="1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05;p47">
              <a:extLst>
                <a:ext uri="{FF2B5EF4-FFF2-40B4-BE49-F238E27FC236}">
                  <a16:creationId xmlns:a16="http://schemas.microsoft.com/office/drawing/2014/main" id="{8BD716F3-FBB9-4830-B5B9-2B6F2D3A991A}"/>
                </a:ext>
              </a:extLst>
            </p:cNvPr>
            <p:cNvSpPr/>
            <p:nvPr/>
          </p:nvSpPr>
          <p:spPr>
            <a:xfrm>
              <a:off x="4400400" y="1397725"/>
              <a:ext cx="6350" cy="36425"/>
            </a:xfrm>
            <a:custGeom>
              <a:avLst/>
              <a:gdLst/>
              <a:ahLst/>
              <a:cxnLst/>
              <a:rect l="l" t="t" r="r" b="b"/>
              <a:pathLst>
                <a:path w="254" h="1457" extrusionOk="0">
                  <a:moveTo>
                    <a:pt x="127" y="1"/>
                  </a:moveTo>
                  <a:cubicBezTo>
                    <a:pt x="57" y="1"/>
                    <a:pt x="1" y="327"/>
                    <a:pt x="1" y="730"/>
                  </a:cubicBezTo>
                  <a:cubicBezTo>
                    <a:pt x="1" y="1131"/>
                    <a:pt x="57" y="1457"/>
                    <a:pt x="127" y="1457"/>
                  </a:cubicBezTo>
                  <a:cubicBezTo>
                    <a:pt x="196" y="1457"/>
                    <a:pt x="253" y="1132"/>
                    <a:pt x="253" y="730"/>
                  </a:cubicBezTo>
                  <a:cubicBezTo>
                    <a:pt x="253" y="327"/>
                    <a:pt x="196" y="1"/>
                    <a:pt x="1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6;p47">
              <a:extLst>
                <a:ext uri="{FF2B5EF4-FFF2-40B4-BE49-F238E27FC236}">
                  <a16:creationId xmlns:a16="http://schemas.microsoft.com/office/drawing/2014/main" id="{5ECA687F-2354-4791-87EB-9A1197C647B4}"/>
                </a:ext>
              </a:extLst>
            </p:cNvPr>
            <p:cNvSpPr/>
            <p:nvPr/>
          </p:nvSpPr>
          <p:spPr>
            <a:xfrm>
              <a:off x="4400400" y="1324875"/>
              <a:ext cx="6350" cy="36425"/>
            </a:xfrm>
            <a:custGeom>
              <a:avLst/>
              <a:gdLst/>
              <a:ahLst/>
              <a:cxnLst/>
              <a:rect l="l" t="t" r="r" b="b"/>
              <a:pathLst>
                <a:path w="254" h="1457" extrusionOk="0">
                  <a:moveTo>
                    <a:pt x="127" y="0"/>
                  </a:moveTo>
                  <a:cubicBezTo>
                    <a:pt x="57" y="0"/>
                    <a:pt x="1" y="326"/>
                    <a:pt x="1" y="728"/>
                  </a:cubicBezTo>
                  <a:cubicBezTo>
                    <a:pt x="1" y="1130"/>
                    <a:pt x="57" y="1456"/>
                    <a:pt x="127" y="1456"/>
                  </a:cubicBezTo>
                  <a:cubicBezTo>
                    <a:pt x="196" y="1456"/>
                    <a:pt x="253" y="1129"/>
                    <a:pt x="253" y="728"/>
                  </a:cubicBezTo>
                  <a:cubicBezTo>
                    <a:pt x="253" y="326"/>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7;p47">
              <a:extLst>
                <a:ext uri="{FF2B5EF4-FFF2-40B4-BE49-F238E27FC236}">
                  <a16:creationId xmlns:a16="http://schemas.microsoft.com/office/drawing/2014/main" id="{9931BB16-AC1B-4C52-9C4B-089EAC28B4A5}"/>
                </a:ext>
              </a:extLst>
            </p:cNvPr>
            <p:cNvSpPr/>
            <p:nvPr/>
          </p:nvSpPr>
          <p:spPr>
            <a:xfrm>
              <a:off x="4400400" y="1251975"/>
              <a:ext cx="6350" cy="36425"/>
            </a:xfrm>
            <a:custGeom>
              <a:avLst/>
              <a:gdLst/>
              <a:ahLst/>
              <a:cxnLst/>
              <a:rect l="l" t="t" r="r" b="b"/>
              <a:pathLst>
                <a:path w="254" h="1457" extrusionOk="0">
                  <a:moveTo>
                    <a:pt x="127" y="0"/>
                  </a:moveTo>
                  <a:cubicBezTo>
                    <a:pt x="57" y="0"/>
                    <a:pt x="1" y="326"/>
                    <a:pt x="1" y="729"/>
                  </a:cubicBezTo>
                  <a:cubicBezTo>
                    <a:pt x="1" y="1130"/>
                    <a:pt x="57" y="1456"/>
                    <a:pt x="127" y="1456"/>
                  </a:cubicBezTo>
                  <a:cubicBezTo>
                    <a:pt x="196" y="1456"/>
                    <a:pt x="253" y="1130"/>
                    <a:pt x="253" y="729"/>
                  </a:cubicBezTo>
                  <a:cubicBezTo>
                    <a:pt x="253" y="326"/>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8;p47">
              <a:extLst>
                <a:ext uri="{FF2B5EF4-FFF2-40B4-BE49-F238E27FC236}">
                  <a16:creationId xmlns:a16="http://schemas.microsoft.com/office/drawing/2014/main" id="{7C81609F-367F-4142-A58E-EF76F92769CC}"/>
                </a:ext>
              </a:extLst>
            </p:cNvPr>
            <p:cNvSpPr/>
            <p:nvPr/>
          </p:nvSpPr>
          <p:spPr>
            <a:xfrm>
              <a:off x="4400400" y="1179100"/>
              <a:ext cx="6350" cy="36425"/>
            </a:xfrm>
            <a:custGeom>
              <a:avLst/>
              <a:gdLst/>
              <a:ahLst/>
              <a:cxnLst/>
              <a:rect l="l" t="t" r="r" b="b"/>
              <a:pathLst>
                <a:path w="254" h="1457" extrusionOk="0">
                  <a:moveTo>
                    <a:pt x="127" y="0"/>
                  </a:moveTo>
                  <a:cubicBezTo>
                    <a:pt x="57" y="0"/>
                    <a:pt x="1" y="327"/>
                    <a:pt x="1" y="729"/>
                  </a:cubicBezTo>
                  <a:cubicBezTo>
                    <a:pt x="1" y="1130"/>
                    <a:pt x="57" y="1456"/>
                    <a:pt x="127" y="1456"/>
                  </a:cubicBezTo>
                  <a:cubicBezTo>
                    <a:pt x="196" y="1456"/>
                    <a:pt x="253" y="1130"/>
                    <a:pt x="253" y="729"/>
                  </a:cubicBezTo>
                  <a:cubicBezTo>
                    <a:pt x="253" y="327"/>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09;p47">
              <a:extLst>
                <a:ext uri="{FF2B5EF4-FFF2-40B4-BE49-F238E27FC236}">
                  <a16:creationId xmlns:a16="http://schemas.microsoft.com/office/drawing/2014/main" id="{A980DC77-967A-4A81-97AA-481C5EABD717}"/>
                </a:ext>
              </a:extLst>
            </p:cNvPr>
            <p:cNvSpPr/>
            <p:nvPr/>
          </p:nvSpPr>
          <p:spPr>
            <a:xfrm>
              <a:off x="4400400" y="1106225"/>
              <a:ext cx="6350" cy="36450"/>
            </a:xfrm>
            <a:custGeom>
              <a:avLst/>
              <a:gdLst/>
              <a:ahLst/>
              <a:cxnLst/>
              <a:rect l="l" t="t" r="r" b="b"/>
              <a:pathLst>
                <a:path w="254" h="1458" extrusionOk="0">
                  <a:moveTo>
                    <a:pt x="127" y="1"/>
                  </a:moveTo>
                  <a:cubicBezTo>
                    <a:pt x="57" y="1"/>
                    <a:pt x="1" y="325"/>
                    <a:pt x="1" y="728"/>
                  </a:cubicBezTo>
                  <a:cubicBezTo>
                    <a:pt x="1" y="1131"/>
                    <a:pt x="57" y="1458"/>
                    <a:pt x="127" y="1458"/>
                  </a:cubicBezTo>
                  <a:cubicBezTo>
                    <a:pt x="196" y="1458"/>
                    <a:pt x="253" y="1131"/>
                    <a:pt x="253" y="728"/>
                  </a:cubicBezTo>
                  <a:cubicBezTo>
                    <a:pt x="253" y="327"/>
                    <a:pt x="196" y="1"/>
                    <a:pt x="1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10;p47">
              <a:extLst>
                <a:ext uri="{FF2B5EF4-FFF2-40B4-BE49-F238E27FC236}">
                  <a16:creationId xmlns:a16="http://schemas.microsoft.com/office/drawing/2014/main" id="{03CC39D8-49E8-41AE-A173-DBE9171CB0F9}"/>
                </a:ext>
              </a:extLst>
            </p:cNvPr>
            <p:cNvSpPr/>
            <p:nvPr/>
          </p:nvSpPr>
          <p:spPr>
            <a:xfrm>
              <a:off x="4400400" y="1033350"/>
              <a:ext cx="6350" cy="36425"/>
            </a:xfrm>
            <a:custGeom>
              <a:avLst/>
              <a:gdLst/>
              <a:ahLst/>
              <a:cxnLst/>
              <a:rect l="l" t="t" r="r" b="b"/>
              <a:pathLst>
                <a:path w="254" h="1457" extrusionOk="0">
                  <a:moveTo>
                    <a:pt x="127" y="1"/>
                  </a:moveTo>
                  <a:cubicBezTo>
                    <a:pt x="57" y="1"/>
                    <a:pt x="1" y="327"/>
                    <a:pt x="1" y="728"/>
                  </a:cubicBezTo>
                  <a:cubicBezTo>
                    <a:pt x="1" y="1131"/>
                    <a:pt x="57" y="1457"/>
                    <a:pt x="127" y="1457"/>
                  </a:cubicBezTo>
                  <a:cubicBezTo>
                    <a:pt x="196" y="1457"/>
                    <a:pt x="253" y="1131"/>
                    <a:pt x="253" y="728"/>
                  </a:cubicBezTo>
                  <a:cubicBezTo>
                    <a:pt x="253" y="327"/>
                    <a:pt x="196" y="1"/>
                    <a:pt x="1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11;p47">
              <a:extLst>
                <a:ext uri="{FF2B5EF4-FFF2-40B4-BE49-F238E27FC236}">
                  <a16:creationId xmlns:a16="http://schemas.microsoft.com/office/drawing/2014/main" id="{84375DCE-47D0-49C3-9E86-A8D103CBDFCE}"/>
                </a:ext>
              </a:extLst>
            </p:cNvPr>
            <p:cNvSpPr/>
            <p:nvPr/>
          </p:nvSpPr>
          <p:spPr>
            <a:xfrm>
              <a:off x="4400400" y="960500"/>
              <a:ext cx="6350" cy="36425"/>
            </a:xfrm>
            <a:custGeom>
              <a:avLst/>
              <a:gdLst/>
              <a:ahLst/>
              <a:cxnLst/>
              <a:rect l="l" t="t" r="r" b="b"/>
              <a:pathLst>
                <a:path w="254" h="1457" extrusionOk="0">
                  <a:moveTo>
                    <a:pt x="127" y="0"/>
                  </a:moveTo>
                  <a:cubicBezTo>
                    <a:pt x="57" y="0"/>
                    <a:pt x="1" y="326"/>
                    <a:pt x="1" y="729"/>
                  </a:cubicBezTo>
                  <a:cubicBezTo>
                    <a:pt x="1" y="1130"/>
                    <a:pt x="57" y="1456"/>
                    <a:pt x="127" y="1456"/>
                  </a:cubicBezTo>
                  <a:cubicBezTo>
                    <a:pt x="196" y="1456"/>
                    <a:pt x="253" y="1130"/>
                    <a:pt x="253" y="729"/>
                  </a:cubicBezTo>
                  <a:cubicBezTo>
                    <a:pt x="253" y="326"/>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12;p47">
              <a:extLst>
                <a:ext uri="{FF2B5EF4-FFF2-40B4-BE49-F238E27FC236}">
                  <a16:creationId xmlns:a16="http://schemas.microsoft.com/office/drawing/2014/main" id="{6D01877C-8A86-40D8-A043-9090E13E9E55}"/>
                </a:ext>
              </a:extLst>
            </p:cNvPr>
            <p:cNvSpPr/>
            <p:nvPr/>
          </p:nvSpPr>
          <p:spPr>
            <a:xfrm>
              <a:off x="4400400" y="887600"/>
              <a:ext cx="6350" cy="36425"/>
            </a:xfrm>
            <a:custGeom>
              <a:avLst/>
              <a:gdLst/>
              <a:ahLst/>
              <a:cxnLst/>
              <a:rect l="l" t="t" r="r" b="b"/>
              <a:pathLst>
                <a:path w="254" h="1457" extrusionOk="0">
                  <a:moveTo>
                    <a:pt x="127" y="0"/>
                  </a:moveTo>
                  <a:cubicBezTo>
                    <a:pt x="57" y="0"/>
                    <a:pt x="1" y="326"/>
                    <a:pt x="1" y="729"/>
                  </a:cubicBezTo>
                  <a:cubicBezTo>
                    <a:pt x="1" y="1130"/>
                    <a:pt x="57" y="1456"/>
                    <a:pt x="127" y="1456"/>
                  </a:cubicBezTo>
                  <a:cubicBezTo>
                    <a:pt x="196" y="1456"/>
                    <a:pt x="253" y="1130"/>
                    <a:pt x="253" y="729"/>
                  </a:cubicBezTo>
                  <a:cubicBezTo>
                    <a:pt x="253" y="326"/>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3;p47">
              <a:extLst>
                <a:ext uri="{FF2B5EF4-FFF2-40B4-BE49-F238E27FC236}">
                  <a16:creationId xmlns:a16="http://schemas.microsoft.com/office/drawing/2014/main" id="{D997EB9A-8D95-4749-BB74-CBDE0F9DC80E}"/>
                </a:ext>
              </a:extLst>
            </p:cNvPr>
            <p:cNvSpPr/>
            <p:nvPr/>
          </p:nvSpPr>
          <p:spPr>
            <a:xfrm>
              <a:off x="4400400" y="814725"/>
              <a:ext cx="6350" cy="36425"/>
            </a:xfrm>
            <a:custGeom>
              <a:avLst/>
              <a:gdLst/>
              <a:ahLst/>
              <a:cxnLst/>
              <a:rect l="l" t="t" r="r" b="b"/>
              <a:pathLst>
                <a:path w="254" h="1457" extrusionOk="0">
                  <a:moveTo>
                    <a:pt x="127" y="0"/>
                  </a:moveTo>
                  <a:cubicBezTo>
                    <a:pt x="57" y="0"/>
                    <a:pt x="1" y="326"/>
                    <a:pt x="1" y="729"/>
                  </a:cubicBezTo>
                  <a:cubicBezTo>
                    <a:pt x="1" y="1130"/>
                    <a:pt x="57" y="1456"/>
                    <a:pt x="127" y="1456"/>
                  </a:cubicBezTo>
                  <a:cubicBezTo>
                    <a:pt x="196" y="1456"/>
                    <a:pt x="253" y="1130"/>
                    <a:pt x="253" y="729"/>
                  </a:cubicBezTo>
                  <a:cubicBezTo>
                    <a:pt x="253" y="326"/>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4;p47">
              <a:extLst>
                <a:ext uri="{FF2B5EF4-FFF2-40B4-BE49-F238E27FC236}">
                  <a16:creationId xmlns:a16="http://schemas.microsoft.com/office/drawing/2014/main" id="{6936CBD4-ED99-475C-A584-AE0A2EE75C49}"/>
                </a:ext>
              </a:extLst>
            </p:cNvPr>
            <p:cNvSpPr/>
            <p:nvPr/>
          </p:nvSpPr>
          <p:spPr>
            <a:xfrm>
              <a:off x="4400400" y="741850"/>
              <a:ext cx="6350" cy="36425"/>
            </a:xfrm>
            <a:custGeom>
              <a:avLst/>
              <a:gdLst/>
              <a:ahLst/>
              <a:cxnLst/>
              <a:rect l="l" t="t" r="r" b="b"/>
              <a:pathLst>
                <a:path w="254" h="1457" extrusionOk="0">
                  <a:moveTo>
                    <a:pt x="127" y="1"/>
                  </a:moveTo>
                  <a:cubicBezTo>
                    <a:pt x="57" y="1"/>
                    <a:pt x="1" y="327"/>
                    <a:pt x="1" y="728"/>
                  </a:cubicBezTo>
                  <a:cubicBezTo>
                    <a:pt x="1" y="1130"/>
                    <a:pt x="57" y="1457"/>
                    <a:pt x="127" y="1457"/>
                  </a:cubicBezTo>
                  <a:cubicBezTo>
                    <a:pt x="196" y="1457"/>
                    <a:pt x="253" y="1130"/>
                    <a:pt x="253" y="728"/>
                  </a:cubicBezTo>
                  <a:cubicBezTo>
                    <a:pt x="253" y="327"/>
                    <a:pt x="196" y="1"/>
                    <a:pt x="1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5;p47">
              <a:extLst>
                <a:ext uri="{FF2B5EF4-FFF2-40B4-BE49-F238E27FC236}">
                  <a16:creationId xmlns:a16="http://schemas.microsoft.com/office/drawing/2014/main" id="{E414CB82-46F6-40F8-AB2D-C60925443661}"/>
                </a:ext>
              </a:extLst>
            </p:cNvPr>
            <p:cNvSpPr/>
            <p:nvPr/>
          </p:nvSpPr>
          <p:spPr>
            <a:xfrm>
              <a:off x="4400400" y="668975"/>
              <a:ext cx="6350" cy="36425"/>
            </a:xfrm>
            <a:custGeom>
              <a:avLst/>
              <a:gdLst/>
              <a:ahLst/>
              <a:cxnLst/>
              <a:rect l="l" t="t" r="r" b="b"/>
              <a:pathLst>
                <a:path w="254" h="1457" extrusionOk="0">
                  <a:moveTo>
                    <a:pt x="127" y="1"/>
                  </a:moveTo>
                  <a:cubicBezTo>
                    <a:pt x="57" y="1"/>
                    <a:pt x="1" y="327"/>
                    <a:pt x="1" y="728"/>
                  </a:cubicBezTo>
                  <a:cubicBezTo>
                    <a:pt x="1" y="1129"/>
                    <a:pt x="57" y="1457"/>
                    <a:pt x="127" y="1457"/>
                  </a:cubicBezTo>
                  <a:cubicBezTo>
                    <a:pt x="196" y="1457"/>
                    <a:pt x="253" y="1129"/>
                    <a:pt x="253" y="728"/>
                  </a:cubicBezTo>
                  <a:cubicBezTo>
                    <a:pt x="253" y="327"/>
                    <a:pt x="196" y="1"/>
                    <a:pt x="1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16;p47">
              <a:extLst>
                <a:ext uri="{FF2B5EF4-FFF2-40B4-BE49-F238E27FC236}">
                  <a16:creationId xmlns:a16="http://schemas.microsoft.com/office/drawing/2014/main" id="{6B339BFA-A77D-467A-8781-452E97A2A09F}"/>
                </a:ext>
              </a:extLst>
            </p:cNvPr>
            <p:cNvSpPr/>
            <p:nvPr/>
          </p:nvSpPr>
          <p:spPr>
            <a:xfrm>
              <a:off x="4400400" y="596075"/>
              <a:ext cx="6350" cy="36475"/>
            </a:xfrm>
            <a:custGeom>
              <a:avLst/>
              <a:gdLst/>
              <a:ahLst/>
              <a:cxnLst/>
              <a:rect l="l" t="t" r="r" b="b"/>
              <a:pathLst>
                <a:path w="254" h="1459" extrusionOk="0">
                  <a:moveTo>
                    <a:pt x="127" y="1"/>
                  </a:moveTo>
                  <a:cubicBezTo>
                    <a:pt x="57" y="1"/>
                    <a:pt x="1" y="328"/>
                    <a:pt x="1" y="729"/>
                  </a:cubicBezTo>
                  <a:cubicBezTo>
                    <a:pt x="1" y="1132"/>
                    <a:pt x="57" y="1458"/>
                    <a:pt x="127" y="1458"/>
                  </a:cubicBezTo>
                  <a:cubicBezTo>
                    <a:pt x="196" y="1458"/>
                    <a:pt x="253" y="1132"/>
                    <a:pt x="253" y="729"/>
                  </a:cubicBezTo>
                  <a:cubicBezTo>
                    <a:pt x="253" y="327"/>
                    <a:pt x="196" y="1"/>
                    <a:pt x="1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7;p47">
              <a:extLst>
                <a:ext uri="{FF2B5EF4-FFF2-40B4-BE49-F238E27FC236}">
                  <a16:creationId xmlns:a16="http://schemas.microsoft.com/office/drawing/2014/main" id="{54325A09-F1E6-4952-B7C8-E1A05ADB904C}"/>
                </a:ext>
              </a:extLst>
            </p:cNvPr>
            <p:cNvSpPr/>
            <p:nvPr/>
          </p:nvSpPr>
          <p:spPr>
            <a:xfrm>
              <a:off x="4400400" y="523225"/>
              <a:ext cx="6350" cy="36425"/>
            </a:xfrm>
            <a:custGeom>
              <a:avLst/>
              <a:gdLst/>
              <a:ahLst/>
              <a:cxnLst/>
              <a:rect l="l" t="t" r="r" b="b"/>
              <a:pathLst>
                <a:path w="254" h="1457" extrusionOk="0">
                  <a:moveTo>
                    <a:pt x="127" y="0"/>
                  </a:moveTo>
                  <a:cubicBezTo>
                    <a:pt x="57" y="0"/>
                    <a:pt x="1" y="326"/>
                    <a:pt x="1" y="729"/>
                  </a:cubicBezTo>
                  <a:cubicBezTo>
                    <a:pt x="1" y="1130"/>
                    <a:pt x="57" y="1456"/>
                    <a:pt x="127" y="1456"/>
                  </a:cubicBezTo>
                  <a:cubicBezTo>
                    <a:pt x="196" y="1456"/>
                    <a:pt x="253" y="1130"/>
                    <a:pt x="253" y="729"/>
                  </a:cubicBezTo>
                  <a:cubicBezTo>
                    <a:pt x="253" y="326"/>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18;p47">
              <a:extLst>
                <a:ext uri="{FF2B5EF4-FFF2-40B4-BE49-F238E27FC236}">
                  <a16:creationId xmlns:a16="http://schemas.microsoft.com/office/drawing/2014/main" id="{7B0C2D05-7ED9-411B-95EE-92F52BCFCADA}"/>
                </a:ext>
              </a:extLst>
            </p:cNvPr>
            <p:cNvSpPr/>
            <p:nvPr/>
          </p:nvSpPr>
          <p:spPr>
            <a:xfrm>
              <a:off x="4400400" y="450350"/>
              <a:ext cx="6350" cy="36425"/>
            </a:xfrm>
            <a:custGeom>
              <a:avLst/>
              <a:gdLst/>
              <a:ahLst/>
              <a:cxnLst/>
              <a:rect l="l" t="t" r="r" b="b"/>
              <a:pathLst>
                <a:path w="254" h="1457" extrusionOk="0">
                  <a:moveTo>
                    <a:pt x="127" y="0"/>
                  </a:moveTo>
                  <a:cubicBezTo>
                    <a:pt x="57" y="0"/>
                    <a:pt x="1" y="326"/>
                    <a:pt x="1" y="728"/>
                  </a:cubicBezTo>
                  <a:cubicBezTo>
                    <a:pt x="1" y="1130"/>
                    <a:pt x="57" y="1456"/>
                    <a:pt x="127" y="1456"/>
                  </a:cubicBezTo>
                  <a:cubicBezTo>
                    <a:pt x="196" y="1456"/>
                    <a:pt x="253" y="1130"/>
                    <a:pt x="253" y="728"/>
                  </a:cubicBezTo>
                  <a:cubicBezTo>
                    <a:pt x="253" y="326"/>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19;p47">
              <a:extLst>
                <a:ext uri="{FF2B5EF4-FFF2-40B4-BE49-F238E27FC236}">
                  <a16:creationId xmlns:a16="http://schemas.microsoft.com/office/drawing/2014/main" id="{66700F63-DD01-4168-89C1-AB695ACA25E6}"/>
                </a:ext>
              </a:extLst>
            </p:cNvPr>
            <p:cNvSpPr/>
            <p:nvPr/>
          </p:nvSpPr>
          <p:spPr>
            <a:xfrm>
              <a:off x="4400400" y="377475"/>
              <a:ext cx="6350" cy="36425"/>
            </a:xfrm>
            <a:custGeom>
              <a:avLst/>
              <a:gdLst/>
              <a:ahLst/>
              <a:cxnLst/>
              <a:rect l="l" t="t" r="r" b="b"/>
              <a:pathLst>
                <a:path w="254" h="1457" extrusionOk="0">
                  <a:moveTo>
                    <a:pt x="127" y="1"/>
                  </a:moveTo>
                  <a:cubicBezTo>
                    <a:pt x="57" y="1"/>
                    <a:pt x="1" y="325"/>
                    <a:pt x="1" y="728"/>
                  </a:cubicBezTo>
                  <a:cubicBezTo>
                    <a:pt x="1" y="1130"/>
                    <a:pt x="57" y="1457"/>
                    <a:pt x="127" y="1457"/>
                  </a:cubicBezTo>
                  <a:cubicBezTo>
                    <a:pt x="196" y="1457"/>
                    <a:pt x="253" y="1129"/>
                    <a:pt x="253" y="728"/>
                  </a:cubicBezTo>
                  <a:cubicBezTo>
                    <a:pt x="253" y="327"/>
                    <a:pt x="196" y="1"/>
                    <a:pt x="1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20;p47">
              <a:extLst>
                <a:ext uri="{FF2B5EF4-FFF2-40B4-BE49-F238E27FC236}">
                  <a16:creationId xmlns:a16="http://schemas.microsoft.com/office/drawing/2014/main" id="{ADD34156-55C0-4B88-B1E2-8194712785A9}"/>
                </a:ext>
              </a:extLst>
            </p:cNvPr>
            <p:cNvSpPr/>
            <p:nvPr/>
          </p:nvSpPr>
          <p:spPr>
            <a:xfrm>
              <a:off x="4400400" y="304575"/>
              <a:ext cx="6350" cy="36450"/>
            </a:xfrm>
            <a:custGeom>
              <a:avLst/>
              <a:gdLst/>
              <a:ahLst/>
              <a:cxnLst/>
              <a:rect l="l" t="t" r="r" b="b"/>
              <a:pathLst>
                <a:path w="254" h="1458" extrusionOk="0">
                  <a:moveTo>
                    <a:pt x="127" y="0"/>
                  </a:moveTo>
                  <a:cubicBezTo>
                    <a:pt x="57" y="0"/>
                    <a:pt x="1" y="327"/>
                    <a:pt x="1" y="729"/>
                  </a:cubicBezTo>
                  <a:cubicBezTo>
                    <a:pt x="1" y="1132"/>
                    <a:pt x="57" y="1458"/>
                    <a:pt x="127" y="1458"/>
                  </a:cubicBezTo>
                  <a:cubicBezTo>
                    <a:pt x="196" y="1458"/>
                    <a:pt x="253" y="1130"/>
                    <a:pt x="253" y="729"/>
                  </a:cubicBezTo>
                  <a:cubicBezTo>
                    <a:pt x="253" y="328"/>
                    <a:pt x="196" y="0"/>
                    <a:pt x="1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21;p47">
              <a:extLst>
                <a:ext uri="{FF2B5EF4-FFF2-40B4-BE49-F238E27FC236}">
                  <a16:creationId xmlns:a16="http://schemas.microsoft.com/office/drawing/2014/main" id="{C93091E6-1259-49E9-8927-BE564E345F1B}"/>
                </a:ext>
              </a:extLst>
            </p:cNvPr>
            <p:cNvSpPr/>
            <p:nvPr/>
          </p:nvSpPr>
          <p:spPr>
            <a:xfrm>
              <a:off x="4430950" y="292375"/>
              <a:ext cx="36475" cy="6375"/>
            </a:xfrm>
            <a:custGeom>
              <a:avLst/>
              <a:gdLst/>
              <a:ahLst/>
              <a:cxnLst/>
              <a:rect l="l" t="t" r="r" b="b"/>
              <a:pathLst>
                <a:path w="1459" h="255" extrusionOk="0">
                  <a:moveTo>
                    <a:pt x="729" y="1"/>
                  </a:moveTo>
                  <a:cubicBezTo>
                    <a:pt x="327" y="1"/>
                    <a:pt x="1" y="57"/>
                    <a:pt x="1" y="127"/>
                  </a:cubicBezTo>
                  <a:cubicBezTo>
                    <a:pt x="1" y="197"/>
                    <a:pt x="327" y="254"/>
                    <a:pt x="729" y="254"/>
                  </a:cubicBezTo>
                  <a:cubicBezTo>
                    <a:pt x="1132" y="254"/>
                    <a:pt x="1458" y="197"/>
                    <a:pt x="1458" y="127"/>
                  </a:cubicBezTo>
                  <a:cubicBezTo>
                    <a:pt x="1458" y="57"/>
                    <a:pt x="1131"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22;p47">
              <a:extLst>
                <a:ext uri="{FF2B5EF4-FFF2-40B4-BE49-F238E27FC236}">
                  <a16:creationId xmlns:a16="http://schemas.microsoft.com/office/drawing/2014/main" id="{AAA30226-7C41-4D9D-AA0F-E6AE448DC4BF}"/>
                </a:ext>
              </a:extLst>
            </p:cNvPr>
            <p:cNvSpPr/>
            <p:nvPr/>
          </p:nvSpPr>
          <p:spPr>
            <a:xfrm>
              <a:off x="4503850" y="292375"/>
              <a:ext cx="36425" cy="6375"/>
            </a:xfrm>
            <a:custGeom>
              <a:avLst/>
              <a:gdLst/>
              <a:ahLst/>
              <a:cxnLst/>
              <a:rect l="l" t="t" r="r" b="b"/>
              <a:pathLst>
                <a:path w="1457" h="255" extrusionOk="0">
                  <a:moveTo>
                    <a:pt x="730" y="1"/>
                  </a:moveTo>
                  <a:cubicBezTo>
                    <a:pt x="327" y="1"/>
                    <a:pt x="1" y="57"/>
                    <a:pt x="1" y="127"/>
                  </a:cubicBezTo>
                  <a:cubicBezTo>
                    <a:pt x="1" y="197"/>
                    <a:pt x="327" y="254"/>
                    <a:pt x="730" y="254"/>
                  </a:cubicBezTo>
                  <a:cubicBezTo>
                    <a:pt x="1131" y="254"/>
                    <a:pt x="1457" y="197"/>
                    <a:pt x="1457" y="127"/>
                  </a:cubicBezTo>
                  <a:cubicBezTo>
                    <a:pt x="1457" y="57"/>
                    <a:pt x="1131" y="1"/>
                    <a:pt x="7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23;p47">
              <a:extLst>
                <a:ext uri="{FF2B5EF4-FFF2-40B4-BE49-F238E27FC236}">
                  <a16:creationId xmlns:a16="http://schemas.microsoft.com/office/drawing/2014/main" id="{BAD1178E-B677-49E7-9A9C-F37DD83745EF}"/>
                </a:ext>
              </a:extLst>
            </p:cNvPr>
            <p:cNvSpPr/>
            <p:nvPr/>
          </p:nvSpPr>
          <p:spPr>
            <a:xfrm>
              <a:off x="4576725" y="292375"/>
              <a:ext cx="36425" cy="6375"/>
            </a:xfrm>
            <a:custGeom>
              <a:avLst/>
              <a:gdLst/>
              <a:ahLst/>
              <a:cxnLst/>
              <a:rect l="l" t="t" r="r" b="b"/>
              <a:pathLst>
                <a:path w="1457" h="255" extrusionOk="0">
                  <a:moveTo>
                    <a:pt x="729" y="1"/>
                  </a:moveTo>
                  <a:cubicBezTo>
                    <a:pt x="327" y="1"/>
                    <a:pt x="1" y="57"/>
                    <a:pt x="1" y="127"/>
                  </a:cubicBezTo>
                  <a:cubicBezTo>
                    <a:pt x="1" y="197"/>
                    <a:pt x="327" y="254"/>
                    <a:pt x="729" y="254"/>
                  </a:cubicBezTo>
                  <a:cubicBezTo>
                    <a:pt x="1130" y="254"/>
                    <a:pt x="1457" y="197"/>
                    <a:pt x="1457" y="127"/>
                  </a:cubicBezTo>
                  <a:cubicBezTo>
                    <a:pt x="1457" y="57"/>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24;p47">
              <a:extLst>
                <a:ext uri="{FF2B5EF4-FFF2-40B4-BE49-F238E27FC236}">
                  <a16:creationId xmlns:a16="http://schemas.microsoft.com/office/drawing/2014/main" id="{C8ED1DE5-964A-40A6-B61C-05031C61A931}"/>
                </a:ext>
              </a:extLst>
            </p:cNvPr>
            <p:cNvSpPr/>
            <p:nvPr/>
          </p:nvSpPr>
          <p:spPr>
            <a:xfrm>
              <a:off x="4649625" y="292375"/>
              <a:ext cx="36425" cy="6375"/>
            </a:xfrm>
            <a:custGeom>
              <a:avLst/>
              <a:gdLst/>
              <a:ahLst/>
              <a:cxnLst/>
              <a:rect l="l" t="t" r="r" b="b"/>
              <a:pathLst>
                <a:path w="1457" h="255" extrusionOk="0">
                  <a:moveTo>
                    <a:pt x="728" y="1"/>
                  </a:moveTo>
                  <a:cubicBezTo>
                    <a:pt x="327" y="1"/>
                    <a:pt x="1" y="57"/>
                    <a:pt x="1" y="127"/>
                  </a:cubicBezTo>
                  <a:cubicBezTo>
                    <a:pt x="1" y="197"/>
                    <a:pt x="327" y="254"/>
                    <a:pt x="728" y="254"/>
                  </a:cubicBezTo>
                  <a:cubicBezTo>
                    <a:pt x="1129" y="254"/>
                    <a:pt x="1457" y="197"/>
                    <a:pt x="1457" y="127"/>
                  </a:cubicBezTo>
                  <a:cubicBezTo>
                    <a:pt x="1457" y="57"/>
                    <a:pt x="1129"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25;p47">
              <a:extLst>
                <a:ext uri="{FF2B5EF4-FFF2-40B4-BE49-F238E27FC236}">
                  <a16:creationId xmlns:a16="http://schemas.microsoft.com/office/drawing/2014/main" id="{E8F29E55-B16F-4A3E-B4C6-1378E09B6E20}"/>
                </a:ext>
              </a:extLst>
            </p:cNvPr>
            <p:cNvSpPr/>
            <p:nvPr/>
          </p:nvSpPr>
          <p:spPr>
            <a:xfrm>
              <a:off x="4722475" y="292375"/>
              <a:ext cx="36450" cy="6375"/>
            </a:xfrm>
            <a:custGeom>
              <a:avLst/>
              <a:gdLst/>
              <a:ahLst/>
              <a:cxnLst/>
              <a:rect l="l" t="t" r="r" b="b"/>
              <a:pathLst>
                <a:path w="1458" h="255" extrusionOk="0">
                  <a:moveTo>
                    <a:pt x="729" y="1"/>
                  </a:moveTo>
                  <a:cubicBezTo>
                    <a:pt x="326" y="1"/>
                    <a:pt x="0" y="57"/>
                    <a:pt x="0" y="127"/>
                  </a:cubicBezTo>
                  <a:cubicBezTo>
                    <a:pt x="0" y="197"/>
                    <a:pt x="328" y="254"/>
                    <a:pt x="729" y="254"/>
                  </a:cubicBezTo>
                  <a:cubicBezTo>
                    <a:pt x="1131" y="254"/>
                    <a:pt x="1457" y="197"/>
                    <a:pt x="1457" y="127"/>
                  </a:cubicBezTo>
                  <a:cubicBezTo>
                    <a:pt x="1457" y="57"/>
                    <a:pt x="1131"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26;p47">
              <a:extLst>
                <a:ext uri="{FF2B5EF4-FFF2-40B4-BE49-F238E27FC236}">
                  <a16:creationId xmlns:a16="http://schemas.microsoft.com/office/drawing/2014/main" id="{188604D9-8369-4D79-9631-5C98CED8467C}"/>
                </a:ext>
              </a:extLst>
            </p:cNvPr>
            <p:cNvSpPr/>
            <p:nvPr/>
          </p:nvSpPr>
          <p:spPr>
            <a:xfrm>
              <a:off x="4795375" y="292375"/>
              <a:ext cx="36425" cy="6375"/>
            </a:xfrm>
            <a:custGeom>
              <a:avLst/>
              <a:gdLst/>
              <a:ahLst/>
              <a:cxnLst/>
              <a:rect l="l" t="t" r="r" b="b"/>
              <a:pathLst>
                <a:path w="1457" h="255" extrusionOk="0">
                  <a:moveTo>
                    <a:pt x="729" y="1"/>
                  </a:moveTo>
                  <a:cubicBezTo>
                    <a:pt x="326" y="1"/>
                    <a:pt x="0" y="57"/>
                    <a:pt x="0" y="127"/>
                  </a:cubicBezTo>
                  <a:cubicBezTo>
                    <a:pt x="0" y="197"/>
                    <a:pt x="326" y="254"/>
                    <a:pt x="729" y="254"/>
                  </a:cubicBezTo>
                  <a:cubicBezTo>
                    <a:pt x="1130" y="254"/>
                    <a:pt x="1456" y="197"/>
                    <a:pt x="1456" y="127"/>
                  </a:cubicBezTo>
                  <a:cubicBezTo>
                    <a:pt x="1456" y="57"/>
                    <a:pt x="1131"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27;p47">
              <a:extLst>
                <a:ext uri="{FF2B5EF4-FFF2-40B4-BE49-F238E27FC236}">
                  <a16:creationId xmlns:a16="http://schemas.microsoft.com/office/drawing/2014/main" id="{93EF9214-9E45-4754-8C2B-2C31AF6DE5B6}"/>
                </a:ext>
              </a:extLst>
            </p:cNvPr>
            <p:cNvSpPr/>
            <p:nvPr/>
          </p:nvSpPr>
          <p:spPr>
            <a:xfrm>
              <a:off x="4868225" y="292375"/>
              <a:ext cx="36425" cy="6375"/>
            </a:xfrm>
            <a:custGeom>
              <a:avLst/>
              <a:gdLst/>
              <a:ahLst/>
              <a:cxnLst/>
              <a:rect l="l" t="t" r="r" b="b"/>
              <a:pathLst>
                <a:path w="1457" h="255" extrusionOk="0">
                  <a:moveTo>
                    <a:pt x="730" y="1"/>
                  </a:moveTo>
                  <a:cubicBezTo>
                    <a:pt x="327" y="1"/>
                    <a:pt x="1" y="57"/>
                    <a:pt x="1" y="127"/>
                  </a:cubicBezTo>
                  <a:cubicBezTo>
                    <a:pt x="1" y="197"/>
                    <a:pt x="328" y="254"/>
                    <a:pt x="730" y="254"/>
                  </a:cubicBezTo>
                  <a:cubicBezTo>
                    <a:pt x="1131" y="254"/>
                    <a:pt x="1457" y="197"/>
                    <a:pt x="1457" y="127"/>
                  </a:cubicBezTo>
                  <a:cubicBezTo>
                    <a:pt x="1457" y="57"/>
                    <a:pt x="1131" y="1"/>
                    <a:pt x="7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28;p47">
              <a:extLst>
                <a:ext uri="{FF2B5EF4-FFF2-40B4-BE49-F238E27FC236}">
                  <a16:creationId xmlns:a16="http://schemas.microsoft.com/office/drawing/2014/main" id="{1DAAD6B9-1F59-4661-BB46-612919E2FF15}"/>
                </a:ext>
              </a:extLst>
            </p:cNvPr>
            <p:cNvSpPr/>
            <p:nvPr/>
          </p:nvSpPr>
          <p:spPr>
            <a:xfrm>
              <a:off x="4941125" y="292375"/>
              <a:ext cx="36425" cy="6375"/>
            </a:xfrm>
            <a:custGeom>
              <a:avLst/>
              <a:gdLst/>
              <a:ahLst/>
              <a:cxnLst/>
              <a:rect l="l" t="t" r="r" b="b"/>
              <a:pathLst>
                <a:path w="1457" h="255" extrusionOk="0">
                  <a:moveTo>
                    <a:pt x="728" y="1"/>
                  </a:moveTo>
                  <a:cubicBezTo>
                    <a:pt x="327" y="1"/>
                    <a:pt x="1" y="57"/>
                    <a:pt x="1" y="127"/>
                  </a:cubicBezTo>
                  <a:cubicBezTo>
                    <a:pt x="1" y="197"/>
                    <a:pt x="327" y="254"/>
                    <a:pt x="728" y="254"/>
                  </a:cubicBezTo>
                  <a:cubicBezTo>
                    <a:pt x="1131" y="254"/>
                    <a:pt x="1457" y="197"/>
                    <a:pt x="1457" y="127"/>
                  </a:cubicBezTo>
                  <a:cubicBezTo>
                    <a:pt x="1457" y="57"/>
                    <a:pt x="1130"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29;p47">
              <a:extLst>
                <a:ext uri="{FF2B5EF4-FFF2-40B4-BE49-F238E27FC236}">
                  <a16:creationId xmlns:a16="http://schemas.microsoft.com/office/drawing/2014/main" id="{246A4288-AD70-45B1-B2AF-09B56FA6B3B7}"/>
                </a:ext>
              </a:extLst>
            </p:cNvPr>
            <p:cNvSpPr/>
            <p:nvPr/>
          </p:nvSpPr>
          <p:spPr>
            <a:xfrm>
              <a:off x="5014000" y="292375"/>
              <a:ext cx="36425" cy="6375"/>
            </a:xfrm>
            <a:custGeom>
              <a:avLst/>
              <a:gdLst/>
              <a:ahLst/>
              <a:cxnLst/>
              <a:rect l="l" t="t" r="r" b="b"/>
              <a:pathLst>
                <a:path w="1457" h="255" extrusionOk="0">
                  <a:moveTo>
                    <a:pt x="728" y="1"/>
                  </a:moveTo>
                  <a:cubicBezTo>
                    <a:pt x="327" y="1"/>
                    <a:pt x="1" y="57"/>
                    <a:pt x="1" y="127"/>
                  </a:cubicBezTo>
                  <a:cubicBezTo>
                    <a:pt x="1" y="197"/>
                    <a:pt x="327" y="254"/>
                    <a:pt x="728" y="254"/>
                  </a:cubicBezTo>
                  <a:cubicBezTo>
                    <a:pt x="1131" y="254"/>
                    <a:pt x="1457" y="197"/>
                    <a:pt x="1457" y="127"/>
                  </a:cubicBezTo>
                  <a:cubicBezTo>
                    <a:pt x="1457" y="57"/>
                    <a:pt x="1131"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30;p47">
              <a:extLst>
                <a:ext uri="{FF2B5EF4-FFF2-40B4-BE49-F238E27FC236}">
                  <a16:creationId xmlns:a16="http://schemas.microsoft.com/office/drawing/2014/main" id="{C0881A38-D6A5-4E27-86B2-2A970C60D202}"/>
                </a:ext>
              </a:extLst>
            </p:cNvPr>
            <p:cNvSpPr/>
            <p:nvPr/>
          </p:nvSpPr>
          <p:spPr>
            <a:xfrm>
              <a:off x="5086875" y="292375"/>
              <a:ext cx="36425" cy="6375"/>
            </a:xfrm>
            <a:custGeom>
              <a:avLst/>
              <a:gdLst/>
              <a:ahLst/>
              <a:cxnLst/>
              <a:rect l="l" t="t" r="r" b="b"/>
              <a:pathLst>
                <a:path w="1457" h="255" extrusionOk="0">
                  <a:moveTo>
                    <a:pt x="729" y="1"/>
                  </a:moveTo>
                  <a:cubicBezTo>
                    <a:pt x="327" y="1"/>
                    <a:pt x="0" y="57"/>
                    <a:pt x="0" y="127"/>
                  </a:cubicBezTo>
                  <a:cubicBezTo>
                    <a:pt x="0" y="197"/>
                    <a:pt x="327" y="254"/>
                    <a:pt x="729" y="254"/>
                  </a:cubicBezTo>
                  <a:cubicBezTo>
                    <a:pt x="1130" y="254"/>
                    <a:pt x="1456" y="197"/>
                    <a:pt x="1456" y="127"/>
                  </a:cubicBezTo>
                  <a:cubicBezTo>
                    <a:pt x="1456" y="57"/>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31;p47">
              <a:extLst>
                <a:ext uri="{FF2B5EF4-FFF2-40B4-BE49-F238E27FC236}">
                  <a16:creationId xmlns:a16="http://schemas.microsoft.com/office/drawing/2014/main" id="{430F9523-ECA7-4830-BB62-DC505826DF30}"/>
                </a:ext>
              </a:extLst>
            </p:cNvPr>
            <p:cNvSpPr/>
            <p:nvPr/>
          </p:nvSpPr>
          <p:spPr>
            <a:xfrm>
              <a:off x="5159750" y="292375"/>
              <a:ext cx="36425" cy="6375"/>
            </a:xfrm>
            <a:custGeom>
              <a:avLst/>
              <a:gdLst/>
              <a:ahLst/>
              <a:cxnLst/>
              <a:rect l="l" t="t" r="r" b="b"/>
              <a:pathLst>
                <a:path w="1457" h="255" extrusionOk="0">
                  <a:moveTo>
                    <a:pt x="729" y="1"/>
                  </a:moveTo>
                  <a:cubicBezTo>
                    <a:pt x="326" y="1"/>
                    <a:pt x="0" y="57"/>
                    <a:pt x="0" y="127"/>
                  </a:cubicBezTo>
                  <a:cubicBezTo>
                    <a:pt x="0" y="197"/>
                    <a:pt x="326" y="254"/>
                    <a:pt x="729" y="254"/>
                  </a:cubicBezTo>
                  <a:cubicBezTo>
                    <a:pt x="1130" y="254"/>
                    <a:pt x="1456" y="197"/>
                    <a:pt x="1456" y="127"/>
                  </a:cubicBezTo>
                  <a:cubicBezTo>
                    <a:pt x="1456" y="57"/>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32;p47">
              <a:extLst>
                <a:ext uri="{FF2B5EF4-FFF2-40B4-BE49-F238E27FC236}">
                  <a16:creationId xmlns:a16="http://schemas.microsoft.com/office/drawing/2014/main" id="{0E2986B8-3FF2-4EF5-8500-DB1C614CA771}"/>
                </a:ext>
              </a:extLst>
            </p:cNvPr>
            <p:cNvSpPr/>
            <p:nvPr/>
          </p:nvSpPr>
          <p:spPr>
            <a:xfrm>
              <a:off x="5232650" y="292375"/>
              <a:ext cx="36425" cy="6375"/>
            </a:xfrm>
            <a:custGeom>
              <a:avLst/>
              <a:gdLst/>
              <a:ahLst/>
              <a:cxnLst/>
              <a:rect l="l" t="t" r="r" b="b"/>
              <a:pathLst>
                <a:path w="1457" h="255" extrusionOk="0">
                  <a:moveTo>
                    <a:pt x="728" y="1"/>
                  </a:moveTo>
                  <a:cubicBezTo>
                    <a:pt x="326" y="1"/>
                    <a:pt x="0" y="57"/>
                    <a:pt x="0" y="127"/>
                  </a:cubicBezTo>
                  <a:cubicBezTo>
                    <a:pt x="0" y="197"/>
                    <a:pt x="326" y="254"/>
                    <a:pt x="728" y="254"/>
                  </a:cubicBezTo>
                  <a:cubicBezTo>
                    <a:pt x="1129" y="254"/>
                    <a:pt x="1456" y="197"/>
                    <a:pt x="1456" y="127"/>
                  </a:cubicBezTo>
                  <a:cubicBezTo>
                    <a:pt x="1456" y="57"/>
                    <a:pt x="1130"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33;p47">
              <a:extLst>
                <a:ext uri="{FF2B5EF4-FFF2-40B4-BE49-F238E27FC236}">
                  <a16:creationId xmlns:a16="http://schemas.microsoft.com/office/drawing/2014/main" id="{D567D4B8-BAF1-4631-AE23-BFB10444DAF4}"/>
                </a:ext>
              </a:extLst>
            </p:cNvPr>
            <p:cNvSpPr/>
            <p:nvPr/>
          </p:nvSpPr>
          <p:spPr>
            <a:xfrm>
              <a:off x="5305500" y="292375"/>
              <a:ext cx="36450" cy="6375"/>
            </a:xfrm>
            <a:custGeom>
              <a:avLst/>
              <a:gdLst/>
              <a:ahLst/>
              <a:cxnLst/>
              <a:rect l="l" t="t" r="r" b="b"/>
              <a:pathLst>
                <a:path w="1458" h="255" extrusionOk="0">
                  <a:moveTo>
                    <a:pt x="728" y="1"/>
                  </a:moveTo>
                  <a:cubicBezTo>
                    <a:pt x="327" y="1"/>
                    <a:pt x="1" y="57"/>
                    <a:pt x="1" y="127"/>
                  </a:cubicBezTo>
                  <a:cubicBezTo>
                    <a:pt x="1" y="197"/>
                    <a:pt x="327" y="254"/>
                    <a:pt x="728" y="254"/>
                  </a:cubicBezTo>
                  <a:cubicBezTo>
                    <a:pt x="1131" y="254"/>
                    <a:pt x="1457" y="197"/>
                    <a:pt x="1457" y="127"/>
                  </a:cubicBezTo>
                  <a:cubicBezTo>
                    <a:pt x="1457" y="57"/>
                    <a:pt x="1131"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34;p47">
              <a:extLst>
                <a:ext uri="{FF2B5EF4-FFF2-40B4-BE49-F238E27FC236}">
                  <a16:creationId xmlns:a16="http://schemas.microsoft.com/office/drawing/2014/main" id="{2C7AC3F1-BEC5-4D1C-A835-0FD287389D77}"/>
                </a:ext>
              </a:extLst>
            </p:cNvPr>
            <p:cNvSpPr/>
            <p:nvPr/>
          </p:nvSpPr>
          <p:spPr>
            <a:xfrm>
              <a:off x="5378350" y="292375"/>
              <a:ext cx="36450" cy="6375"/>
            </a:xfrm>
            <a:custGeom>
              <a:avLst/>
              <a:gdLst/>
              <a:ahLst/>
              <a:cxnLst/>
              <a:rect l="l" t="t" r="r" b="b"/>
              <a:pathLst>
                <a:path w="1458" h="255" extrusionOk="0">
                  <a:moveTo>
                    <a:pt x="730" y="1"/>
                  </a:moveTo>
                  <a:cubicBezTo>
                    <a:pt x="328" y="1"/>
                    <a:pt x="0" y="57"/>
                    <a:pt x="0" y="127"/>
                  </a:cubicBezTo>
                  <a:cubicBezTo>
                    <a:pt x="0" y="197"/>
                    <a:pt x="328" y="254"/>
                    <a:pt x="730" y="254"/>
                  </a:cubicBezTo>
                  <a:cubicBezTo>
                    <a:pt x="1132" y="254"/>
                    <a:pt x="1458" y="197"/>
                    <a:pt x="1458" y="127"/>
                  </a:cubicBezTo>
                  <a:cubicBezTo>
                    <a:pt x="1458" y="57"/>
                    <a:pt x="1133" y="1"/>
                    <a:pt x="7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35;p47">
              <a:extLst>
                <a:ext uri="{FF2B5EF4-FFF2-40B4-BE49-F238E27FC236}">
                  <a16:creationId xmlns:a16="http://schemas.microsoft.com/office/drawing/2014/main" id="{6371F6CA-84CB-4818-9131-BCB29BE92D63}"/>
                </a:ext>
              </a:extLst>
            </p:cNvPr>
            <p:cNvSpPr/>
            <p:nvPr/>
          </p:nvSpPr>
          <p:spPr>
            <a:xfrm>
              <a:off x="5451250" y="292375"/>
              <a:ext cx="36425" cy="6375"/>
            </a:xfrm>
            <a:custGeom>
              <a:avLst/>
              <a:gdLst/>
              <a:ahLst/>
              <a:cxnLst/>
              <a:rect l="l" t="t" r="r" b="b"/>
              <a:pathLst>
                <a:path w="1457" h="255" extrusionOk="0">
                  <a:moveTo>
                    <a:pt x="729" y="1"/>
                  </a:moveTo>
                  <a:cubicBezTo>
                    <a:pt x="327" y="1"/>
                    <a:pt x="0" y="57"/>
                    <a:pt x="0" y="127"/>
                  </a:cubicBezTo>
                  <a:cubicBezTo>
                    <a:pt x="0" y="197"/>
                    <a:pt x="327" y="254"/>
                    <a:pt x="729" y="254"/>
                  </a:cubicBezTo>
                  <a:cubicBezTo>
                    <a:pt x="1130" y="254"/>
                    <a:pt x="1457" y="197"/>
                    <a:pt x="1457" y="127"/>
                  </a:cubicBezTo>
                  <a:cubicBezTo>
                    <a:pt x="1457" y="57"/>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36;p47">
              <a:extLst>
                <a:ext uri="{FF2B5EF4-FFF2-40B4-BE49-F238E27FC236}">
                  <a16:creationId xmlns:a16="http://schemas.microsoft.com/office/drawing/2014/main" id="{C3A04A95-289C-48BF-A731-B9D8B4F36974}"/>
                </a:ext>
              </a:extLst>
            </p:cNvPr>
            <p:cNvSpPr/>
            <p:nvPr/>
          </p:nvSpPr>
          <p:spPr>
            <a:xfrm>
              <a:off x="5524125" y="292375"/>
              <a:ext cx="36425" cy="6375"/>
            </a:xfrm>
            <a:custGeom>
              <a:avLst/>
              <a:gdLst/>
              <a:ahLst/>
              <a:cxnLst/>
              <a:rect l="l" t="t" r="r" b="b"/>
              <a:pathLst>
                <a:path w="1457" h="255" extrusionOk="0">
                  <a:moveTo>
                    <a:pt x="729" y="1"/>
                  </a:moveTo>
                  <a:cubicBezTo>
                    <a:pt x="326" y="1"/>
                    <a:pt x="0" y="57"/>
                    <a:pt x="0" y="127"/>
                  </a:cubicBezTo>
                  <a:cubicBezTo>
                    <a:pt x="0" y="197"/>
                    <a:pt x="328" y="254"/>
                    <a:pt x="729" y="254"/>
                  </a:cubicBezTo>
                  <a:cubicBezTo>
                    <a:pt x="1130" y="254"/>
                    <a:pt x="1456" y="197"/>
                    <a:pt x="1456" y="127"/>
                  </a:cubicBezTo>
                  <a:cubicBezTo>
                    <a:pt x="1456" y="57"/>
                    <a:pt x="1130"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37;p47">
              <a:extLst>
                <a:ext uri="{FF2B5EF4-FFF2-40B4-BE49-F238E27FC236}">
                  <a16:creationId xmlns:a16="http://schemas.microsoft.com/office/drawing/2014/main" id="{272150F0-B21F-45AA-8337-4B2C292EFD34}"/>
                </a:ext>
              </a:extLst>
            </p:cNvPr>
            <p:cNvSpPr/>
            <p:nvPr/>
          </p:nvSpPr>
          <p:spPr>
            <a:xfrm>
              <a:off x="5597025" y="292375"/>
              <a:ext cx="36425" cy="6375"/>
            </a:xfrm>
            <a:custGeom>
              <a:avLst/>
              <a:gdLst/>
              <a:ahLst/>
              <a:cxnLst/>
              <a:rect l="l" t="t" r="r" b="b"/>
              <a:pathLst>
                <a:path w="1457" h="255" extrusionOk="0">
                  <a:moveTo>
                    <a:pt x="728" y="1"/>
                  </a:moveTo>
                  <a:cubicBezTo>
                    <a:pt x="326" y="1"/>
                    <a:pt x="0" y="57"/>
                    <a:pt x="0" y="127"/>
                  </a:cubicBezTo>
                  <a:cubicBezTo>
                    <a:pt x="0" y="197"/>
                    <a:pt x="326" y="254"/>
                    <a:pt x="728" y="254"/>
                  </a:cubicBezTo>
                  <a:cubicBezTo>
                    <a:pt x="1130" y="254"/>
                    <a:pt x="1456" y="197"/>
                    <a:pt x="1456" y="127"/>
                  </a:cubicBezTo>
                  <a:cubicBezTo>
                    <a:pt x="1456" y="57"/>
                    <a:pt x="1130" y="1"/>
                    <a:pt x="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38;p47">
              <a:extLst>
                <a:ext uri="{FF2B5EF4-FFF2-40B4-BE49-F238E27FC236}">
                  <a16:creationId xmlns:a16="http://schemas.microsoft.com/office/drawing/2014/main" id="{120F929D-CDD0-4269-8A24-E95D3AAC9B98}"/>
                </a:ext>
              </a:extLst>
            </p:cNvPr>
            <p:cNvSpPr/>
            <p:nvPr/>
          </p:nvSpPr>
          <p:spPr>
            <a:xfrm>
              <a:off x="5669850" y="292375"/>
              <a:ext cx="34225" cy="7825"/>
            </a:xfrm>
            <a:custGeom>
              <a:avLst/>
              <a:gdLst/>
              <a:ahLst/>
              <a:cxnLst/>
              <a:rect l="l" t="t" r="r" b="b"/>
              <a:pathLst>
                <a:path w="1369" h="313" extrusionOk="0">
                  <a:moveTo>
                    <a:pt x="729" y="1"/>
                  </a:moveTo>
                  <a:cubicBezTo>
                    <a:pt x="327" y="1"/>
                    <a:pt x="1" y="57"/>
                    <a:pt x="1" y="127"/>
                  </a:cubicBezTo>
                  <a:cubicBezTo>
                    <a:pt x="1" y="197"/>
                    <a:pt x="327" y="253"/>
                    <a:pt x="729" y="253"/>
                  </a:cubicBezTo>
                  <a:cubicBezTo>
                    <a:pt x="914" y="253"/>
                    <a:pt x="1084" y="242"/>
                    <a:pt x="1211" y="222"/>
                  </a:cubicBezTo>
                  <a:lnTo>
                    <a:pt x="1211" y="222"/>
                  </a:lnTo>
                  <a:cubicBezTo>
                    <a:pt x="1229" y="280"/>
                    <a:pt x="1249" y="312"/>
                    <a:pt x="1272" y="312"/>
                  </a:cubicBezTo>
                  <a:cubicBezTo>
                    <a:pt x="1304" y="312"/>
                    <a:pt x="1334" y="244"/>
                    <a:pt x="1356" y="127"/>
                  </a:cubicBezTo>
                  <a:lnTo>
                    <a:pt x="1369" y="63"/>
                  </a:lnTo>
                  <a:lnTo>
                    <a:pt x="1272" y="43"/>
                  </a:lnTo>
                  <a:cubicBezTo>
                    <a:pt x="1141" y="17"/>
                    <a:pt x="946" y="1"/>
                    <a:pt x="7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39;p47">
              <a:extLst>
                <a:ext uri="{FF2B5EF4-FFF2-40B4-BE49-F238E27FC236}">
                  <a16:creationId xmlns:a16="http://schemas.microsoft.com/office/drawing/2014/main" id="{602EC51A-EEEE-4B9D-A588-56C6CC812C8A}"/>
                </a:ext>
              </a:extLst>
            </p:cNvPr>
            <p:cNvSpPr/>
            <p:nvPr/>
          </p:nvSpPr>
          <p:spPr>
            <a:xfrm>
              <a:off x="5698450" y="336650"/>
              <a:ext cx="6375" cy="36450"/>
            </a:xfrm>
            <a:custGeom>
              <a:avLst/>
              <a:gdLst/>
              <a:ahLst/>
              <a:cxnLst/>
              <a:rect l="l" t="t" r="r" b="b"/>
              <a:pathLst>
                <a:path w="255" h="1458" extrusionOk="0">
                  <a:moveTo>
                    <a:pt x="128" y="0"/>
                  </a:moveTo>
                  <a:cubicBezTo>
                    <a:pt x="58" y="0"/>
                    <a:pt x="1" y="328"/>
                    <a:pt x="1" y="729"/>
                  </a:cubicBezTo>
                  <a:cubicBezTo>
                    <a:pt x="1" y="1131"/>
                    <a:pt x="58" y="1457"/>
                    <a:pt x="128" y="1457"/>
                  </a:cubicBezTo>
                  <a:cubicBezTo>
                    <a:pt x="198" y="1457"/>
                    <a:pt x="255" y="1131"/>
                    <a:pt x="255" y="729"/>
                  </a:cubicBezTo>
                  <a:cubicBezTo>
                    <a:pt x="255" y="326"/>
                    <a:pt x="198" y="0"/>
                    <a:pt x="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40;p47">
              <a:extLst>
                <a:ext uri="{FF2B5EF4-FFF2-40B4-BE49-F238E27FC236}">
                  <a16:creationId xmlns:a16="http://schemas.microsoft.com/office/drawing/2014/main" id="{29943E5F-727A-4DFB-B5C4-D3B1FEEFF93C}"/>
                </a:ext>
              </a:extLst>
            </p:cNvPr>
            <p:cNvSpPr/>
            <p:nvPr/>
          </p:nvSpPr>
          <p:spPr>
            <a:xfrm>
              <a:off x="5698450" y="409500"/>
              <a:ext cx="6375" cy="36475"/>
            </a:xfrm>
            <a:custGeom>
              <a:avLst/>
              <a:gdLst/>
              <a:ahLst/>
              <a:cxnLst/>
              <a:rect l="l" t="t" r="r" b="b"/>
              <a:pathLst>
                <a:path w="255" h="1459" extrusionOk="0">
                  <a:moveTo>
                    <a:pt x="128" y="1"/>
                  </a:moveTo>
                  <a:cubicBezTo>
                    <a:pt x="58" y="1"/>
                    <a:pt x="1" y="327"/>
                    <a:pt x="1" y="730"/>
                  </a:cubicBezTo>
                  <a:cubicBezTo>
                    <a:pt x="1" y="1132"/>
                    <a:pt x="58" y="1458"/>
                    <a:pt x="128" y="1458"/>
                  </a:cubicBezTo>
                  <a:cubicBezTo>
                    <a:pt x="198" y="1458"/>
                    <a:pt x="255" y="1131"/>
                    <a:pt x="255" y="730"/>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41;p47">
              <a:extLst>
                <a:ext uri="{FF2B5EF4-FFF2-40B4-BE49-F238E27FC236}">
                  <a16:creationId xmlns:a16="http://schemas.microsoft.com/office/drawing/2014/main" id="{DB64D68C-E789-4D1D-BE50-8BACF1B41BD7}"/>
                </a:ext>
              </a:extLst>
            </p:cNvPr>
            <p:cNvSpPr/>
            <p:nvPr/>
          </p:nvSpPr>
          <p:spPr>
            <a:xfrm>
              <a:off x="5698450" y="482400"/>
              <a:ext cx="6375" cy="36425"/>
            </a:xfrm>
            <a:custGeom>
              <a:avLst/>
              <a:gdLst/>
              <a:ahLst/>
              <a:cxnLst/>
              <a:rect l="l" t="t" r="r" b="b"/>
              <a:pathLst>
                <a:path w="255" h="1457" extrusionOk="0">
                  <a:moveTo>
                    <a:pt x="128" y="1"/>
                  </a:moveTo>
                  <a:cubicBezTo>
                    <a:pt x="58" y="1"/>
                    <a:pt x="1" y="327"/>
                    <a:pt x="1" y="730"/>
                  </a:cubicBezTo>
                  <a:cubicBezTo>
                    <a:pt x="1" y="1131"/>
                    <a:pt x="58" y="1457"/>
                    <a:pt x="128" y="1457"/>
                  </a:cubicBezTo>
                  <a:cubicBezTo>
                    <a:pt x="198" y="1457"/>
                    <a:pt x="255" y="1131"/>
                    <a:pt x="255" y="730"/>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42;p47">
              <a:extLst>
                <a:ext uri="{FF2B5EF4-FFF2-40B4-BE49-F238E27FC236}">
                  <a16:creationId xmlns:a16="http://schemas.microsoft.com/office/drawing/2014/main" id="{B2D68367-5456-470F-967D-E19ADEC5CF38}"/>
                </a:ext>
              </a:extLst>
            </p:cNvPr>
            <p:cNvSpPr/>
            <p:nvPr/>
          </p:nvSpPr>
          <p:spPr>
            <a:xfrm>
              <a:off x="5698450" y="555275"/>
              <a:ext cx="6375" cy="36425"/>
            </a:xfrm>
            <a:custGeom>
              <a:avLst/>
              <a:gdLst/>
              <a:ahLst/>
              <a:cxnLst/>
              <a:rect l="l" t="t" r="r" b="b"/>
              <a:pathLst>
                <a:path w="255" h="1457" extrusionOk="0">
                  <a:moveTo>
                    <a:pt x="128" y="1"/>
                  </a:moveTo>
                  <a:cubicBezTo>
                    <a:pt x="58" y="1"/>
                    <a:pt x="1" y="328"/>
                    <a:pt x="1" y="729"/>
                  </a:cubicBezTo>
                  <a:cubicBezTo>
                    <a:pt x="1" y="1131"/>
                    <a:pt x="58" y="1457"/>
                    <a:pt x="128" y="1457"/>
                  </a:cubicBezTo>
                  <a:cubicBezTo>
                    <a:pt x="198" y="1457"/>
                    <a:pt x="255" y="1131"/>
                    <a:pt x="255" y="729"/>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43;p47">
              <a:extLst>
                <a:ext uri="{FF2B5EF4-FFF2-40B4-BE49-F238E27FC236}">
                  <a16:creationId xmlns:a16="http://schemas.microsoft.com/office/drawing/2014/main" id="{3301FEC5-D28D-41BB-8F44-D928AF29D818}"/>
                </a:ext>
              </a:extLst>
            </p:cNvPr>
            <p:cNvSpPr/>
            <p:nvPr/>
          </p:nvSpPr>
          <p:spPr>
            <a:xfrm>
              <a:off x="5698450" y="628150"/>
              <a:ext cx="6375" cy="36450"/>
            </a:xfrm>
            <a:custGeom>
              <a:avLst/>
              <a:gdLst/>
              <a:ahLst/>
              <a:cxnLst/>
              <a:rect l="l" t="t" r="r" b="b"/>
              <a:pathLst>
                <a:path w="255" h="1458" extrusionOk="0">
                  <a:moveTo>
                    <a:pt x="128" y="0"/>
                  </a:moveTo>
                  <a:cubicBezTo>
                    <a:pt x="58" y="0"/>
                    <a:pt x="1" y="328"/>
                    <a:pt x="1" y="729"/>
                  </a:cubicBezTo>
                  <a:cubicBezTo>
                    <a:pt x="1" y="1130"/>
                    <a:pt x="58" y="1458"/>
                    <a:pt x="128" y="1458"/>
                  </a:cubicBezTo>
                  <a:cubicBezTo>
                    <a:pt x="198" y="1458"/>
                    <a:pt x="255" y="1132"/>
                    <a:pt x="255" y="729"/>
                  </a:cubicBezTo>
                  <a:cubicBezTo>
                    <a:pt x="255" y="327"/>
                    <a:pt x="198" y="0"/>
                    <a:pt x="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44;p47">
              <a:extLst>
                <a:ext uri="{FF2B5EF4-FFF2-40B4-BE49-F238E27FC236}">
                  <a16:creationId xmlns:a16="http://schemas.microsoft.com/office/drawing/2014/main" id="{BCD42D42-E613-4218-9E09-1CD3190B7C23}"/>
                </a:ext>
              </a:extLst>
            </p:cNvPr>
            <p:cNvSpPr/>
            <p:nvPr/>
          </p:nvSpPr>
          <p:spPr>
            <a:xfrm>
              <a:off x="5698450" y="701050"/>
              <a:ext cx="6375" cy="36425"/>
            </a:xfrm>
            <a:custGeom>
              <a:avLst/>
              <a:gdLst/>
              <a:ahLst/>
              <a:cxnLst/>
              <a:rect l="l" t="t" r="r" b="b"/>
              <a:pathLst>
                <a:path w="255" h="1457" extrusionOk="0">
                  <a:moveTo>
                    <a:pt x="128" y="0"/>
                  </a:moveTo>
                  <a:cubicBezTo>
                    <a:pt x="58" y="0"/>
                    <a:pt x="1" y="327"/>
                    <a:pt x="1" y="728"/>
                  </a:cubicBezTo>
                  <a:cubicBezTo>
                    <a:pt x="1" y="1130"/>
                    <a:pt x="58" y="1457"/>
                    <a:pt x="128" y="1457"/>
                  </a:cubicBezTo>
                  <a:cubicBezTo>
                    <a:pt x="198" y="1457"/>
                    <a:pt x="255" y="1130"/>
                    <a:pt x="255" y="728"/>
                  </a:cubicBezTo>
                  <a:cubicBezTo>
                    <a:pt x="255" y="327"/>
                    <a:pt x="198" y="0"/>
                    <a:pt x="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45;p47">
              <a:extLst>
                <a:ext uri="{FF2B5EF4-FFF2-40B4-BE49-F238E27FC236}">
                  <a16:creationId xmlns:a16="http://schemas.microsoft.com/office/drawing/2014/main" id="{BE94DEED-35EA-44C0-A957-ED10BBA8EC68}"/>
                </a:ext>
              </a:extLst>
            </p:cNvPr>
            <p:cNvSpPr/>
            <p:nvPr/>
          </p:nvSpPr>
          <p:spPr>
            <a:xfrm>
              <a:off x="5698450" y="773925"/>
              <a:ext cx="6375" cy="36425"/>
            </a:xfrm>
            <a:custGeom>
              <a:avLst/>
              <a:gdLst/>
              <a:ahLst/>
              <a:cxnLst/>
              <a:rect l="l" t="t" r="r" b="b"/>
              <a:pathLst>
                <a:path w="255" h="1457" extrusionOk="0">
                  <a:moveTo>
                    <a:pt x="128" y="0"/>
                  </a:moveTo>
                  <a:cubicBezTo>
                    <a:pt x="58" y="0"/>
                    <a:pt x="1" y="326"/>
                    <a:pt x="1" y="729"/>
                  </a:cubicBezTo>
                  <a:cubicBezTo>
                    <a:pt x="1" y="1130"/>
                    <a:pt x="58" y="1456"/>
                    <a:pt x="128" y="1456"/>
                  </a:cubicBezTo>
                  <a:cubicBezTo>
                    <a:pt x="198" y="1456"/>
                    <a:pt x="255" y="1130"/>
                    <a:pt x="255" y="729"/>
                  </a:cubicBezTo>
                  <a:cubicBezTo>
                    <a:pt x="255" y="326"/>
                    <a:pt x="198" y="0"/>
                    <a:pt x="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46;p47">
              <a:extLst>
                <a:ext uri="{FF2B5EF4-FFF2-40B4-BE49-F238E27FC236}">
                  <a16:creationId xmlns:a16="http://schemas.microsoft.com/office/drawing/2014/main" id="{E1F9409D-D97E-4382-B428-7A424240919B}"/>
                </a:ext>
              </a:extLst>
            </p:cNvPr>
            <p:cNvSpPr/>
            <p:nvPr/>
          </p:nvSpPr>
          <p:spPr>
            <a:xfrm>
              <a:off x="5698450" y="846775"/>
              <a:ext cx="6375" cy="36450"/>
            </a:xfrm>
            <a:custGeom>
              <a:avLst/>
              <a:gdLst/>
              <a:ahLst/>
              <a:cxnLst/>
              <a:rect l="l" t="t" r="r" b="b"/>
              <a:pathLst>
                <a:path w="255" h="1458" extrusionOk="0">
                  <a:moveTo>
                    <a:pt x="128" y="1"/>
                  </a:moveTo>
                  <a:cubicBezTo>
                    <a:pt x="58" y="1"/>
                    <a:pt x="1" y="326"/>
                    <a:pt x="1" y="728"/>
                  </a:cubicBezTo>
                  <a:cubicBezTo>
                    <a:pt x="1" y="1131"/>
                    <a:pt x="58" y="1457"/>
                    <a:pt x="128" y="1457"/>
                  </a:cubicBezTo>
                  <a:cubicBezTo>
                    <a:pt x="198" y="1457"/>
                    <a:pt x="255" y="1131"/>
                    <a:pt x="255" y="728"/>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47;p47">
              <a:extLst>
                <a:ext uri="{FF2B5EF4-FFF2-40B4-BE49-F238E27FC236}">
                  <a16:creationId xmlns:a16="http://schemas.microsoft.com/office/drawing/2014/main" id="{7091D18C-ECC1-4929-8612-7D97A7BBF940}"/>
                </a:ext>
              </a:extLst>
            </p:cNvPr>
            <p:cNvSpPr/>
            <p:nvPr/>
          </p:nvSpPr>
          <p:spPr>
            <a:xfrm>
              <a:off x="5698450" y="919700"/>
              <a:ext cx="6375" cy="36425"/>
            </a:xfrm>
            <a:custGeom>
              <a:avLst/>
              <a:gdLst/>
              <a:ahLst/>
              <a:cxnLst/>
              <a:rect l="l" t="t" r="r" b="b"/>
              <a:pathLst>
                <a:path w="255" h="1457" extrusionOk="0">
                  <a:moveTo>
                    <a:pt x="128" y="0"/>
                  </a:moveTo>
                  <a:cubicBezTo>
                    <a:pt x="58" y="0"/>
                    <a:pt x="1" y="326"/>
                    <a:pt x="1" y="727"/>
                  </a:cubicBezTo>
                  <a:cubicBezTo>
                    <a:pt x="1" y="1129"/>
                    <a:pt x="58" y="1456"/>
                    <a:pt x="128" y="1456"/>
                  </a:cubicBezTo>
                  <a:cubicBezTo>
                    <a:pt x="198" y="1456"/>
                    <a:pt x="255" y="1130"/>
                    <a:pt x="255" y="727"/>
                  </a:cubicBezTo>
                  <a:cubicBezTo>
                    <a:pt x="255" y="326"/>
                    <a:pt x="198" y="0"/>
                    <a:pt x="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48;p47">
              <a:extLst>
                <a:ext uri="{FF2B5EF4-FFF2-40B4-BE49-F238E27FC236}">
                  <a16:creationId xmlns:a16="http://schemas.microsoft.com/office/drawing/2014/main" id="{23EB3664-7FDA-4B97-9F61-CA43A761E9EF}"/>
                </a:ext>
              </a:extLst>
            </p:cNvPr>
            <p:cNvSpPr/>
            <p:nvPr/>
          </p:nvSpPr>
          <p:spPr>
            <a:xfrm>
              <a:off x="5698450" y="992550"/>
              <a:ext cx="6375" cy="36425"/>
            </a:xfrm>
            <a:custGeom>
              <a:avLst/>
              <a:gdLst/>
              <a:ahLst/>
              <a:cxnLst/>
              <a:rect l="l" t="t" r="r" b="b"/>
              <a:pathLst>
                <a:path w="255" h="1457" extrusionOk="0">
                  <a:moveTo>
                    <a:pt x="128" y="1"/>
                  </a:moveTo>
                  <a:cubicBezTo>
                    <a:pt x="58" y="1"/>
                    <a:pt x="1" y="327"/>
                    <a:pt x="1" y="728"/>
                  </a:cubicBezTo>
                  <a:cubicBezTo>
                    <a:pt x="1" y="1131"/>
                    <a:pt x="58" y="1457"/>
                    <a:pt x="128" y="1457"/>
                  </a:cubicBezTo>
                  <a:cubicBezTo>
                    <a:pt x="198" y="1457"/>
                    <a:pt x="255" y="1131"/>
                    <a:pt x="255" y="728"/>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49;p47">
              <a:extLst>
                <a:ext uri="{FF2B5EF4-FFF2-40B4-BE49-F238E27FC236}">
                  <a16:creationId xmlns:a16="http://schemas.microsoft.com/office/drawing/2014/main" id="{097CCF92-4A29-4DD9-9BBD-B2870BC64A5C}"/>
                </a:ext>
              </a:extLst>
            </p:cNvPr>
            <p:cNvSpPr/>
            <p:nvPr/>
          </p:nvSpPr>
          <p:spPr>
            <a:xfrm>
              <a:off x="5698450" y="1065400"/>
              <a:ext cx="6375" cy="36450"/>
            </a:xfrm>
            <a:custGeom>
              <a:avLst/>
              <a:gdLst/>
              <a:ahLst/>
              <a:cxnLst/>
              <a:rect l="l" t="t" r="r" b="b"/>
              <a:pathLst>
                <a:path w="255" h="1458" extrusionOk="0">
                  <a:moveTo>
                    <a:pt x="128" y="0"/>
                  </a:moveTo>
                  <a:cubicBezTo>
                    <a:pt x="58" y="0"/>
                    <a:pt x="1" y="328"/>
                    <a:pt x="1" y="730"/>
                  </a:cubicBezTo>
                  <a:cubicBezTo>
                    <a:pt x="1" y="1131"/>
                    <a:pt x="58" y="1458"/>
                    <a:pt x="128" y="1458"/>
                  </a:cubicBezTo>
                  <a:cubicBezTo>
                    <a:pt x="198" y="1458"/>
                    <a:pt x="255" y="1133"/>
                    <a:pt x="255" y="730"/>
                  </a:cubicBezTo>
                  <a:cubicBezTo>
                    <a:pt x="255" y="326"/>
                    <a:pt x="198" y="0"/>
                    <a:pt x="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50;p47">
              <a:extLst>
                <a:ext uri="{FF2B5EF4-FFF2-40B4-BE49-F238E27FC236}">
                  <a16:creationId xmlns:a16="http://schemas.microsoft.com/office/drawing/2014/main" id="{0ED2D99C-26D5-4201-B9AF-AD6EFB247A65}"/>
                </a:ext>
              </a:extLst>
            </p:cNvPr>
            <p:cNvSpPr/>
            <p:nvPr/>
          </p:nvSpPr>
          <p:spPr>
            <a:xfrm>
              <a:off x="5698450" y="1138300"/>
              <a:ext cx="6375" cy="36425"/>
            </a:xfrm>
            <a:custGeom>
              <a:avLst/>
              <a:gdLst/>
              <a:ahLst/>
              <a:cxnLst/>
              <a:rect l="l" t="t" r="r" b="b"/>
              <a:pathLst>
                <a:path w="255" h="1457" extrusionOk="0">
                  <a:moveTo>
                    <a:pt x="128" y="0"/>
                  </a:moveTo>
                  <a:cubicBezTo>
                    <a:pt x="58" y="0"/>
                    <a:pt x="1" y="326"/>
                    <a:pt x="1" y="729"/>
                  </a:cubicBezTo>
                  <a:cubicBezTo>
                    <a:pt x="1" y="1130"/>
                    <a:pt x="58" y="1456"/>
                    <a:pt x="128" y="1456"/>
                  </a:cubicBezTo>
                  <a:cubicBezTo>
                    <a:pt x="198" y="1456"/>
                    <a:pt x="255" y="1130"/>
                    <a:pt x="255" y="729"/>
                  </a:cubicBezTo>
                  <a:cubicBezTo>
                    <a:pt x="255" y="326"/>
                    <a:pt x="198" y="0"/>
                    <a:pt x="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51;p47">
              <a:extLst>
                <a:ext uri="{FF2B5EF4-FFF2-40B4-BE49-F238E27FC236}">
                  <a16:creationId xmlns:a16="http://schemas.microsoft.com/office/drawing/2014/main" id="{045CDBA1-D607-4803-9D1C-5B9797508234}"/>
                </a:ext>
              </a:extLst>
            </p:cNvPr>
            <p:cNvSpPr/>
            <p:nvPr/>
          </p:nvSpPr>
          <p:spPr>
            <a:xfrm>
              <a:off x="5698450" y="1211150"/>
              <a:ext cx="6375" cy="36475"/>
            </a:xfrm>
            <a:custGeom>
              <a:avLst/>
              <a:gdLst/>
              <a:ahLst/>
              <a:cxnLst/>
              <a:rect l="l" t="t" r="r" b="b"/>
              <a:pathLst>
                <a:path w="255" h="1459" extrusionOk="0">
                  <a:moveTo>
                    <a:pt x="128" y="1"/>
                  </a:moveTo>
                  <a:cubicBezTo>
                    <a:pt x="58" y="1"/>
                    <a:pt x="1" y="326"/>
                    <a:pt x="1" y="728"/>
                  </a:cubicBezTo>
                  <a:cubicBezTo>
                    <a:pt x="1" y="1131"/>
                    <a:pt x="58" y="1458"/>
                    <a:pt x="128" y="1458"/>
                  </a:cubicBezTo>
                  <a:cubicBezTo>
                    <a:pt x="198" y="1458"/>
                    <a:pt x="255" y="1131"/>
                    <a:pt x="255" y="728"/>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52;p47">
              <a:extLst>
                <a:ext uri="{FF2B5EF4-FFF2-40B4-BE49-F238E27FC236}">
                  <a16:creationId xmlns:a16="http://schemas.microsoft.com/office/drawing/2014/main" id="{EB6B237D-10BF-4E3E-9C74-222C291384B4}"/>
                </a:ext>
              </a:extLst>
            </p:cNvPr>
            <p:cNvSpPr/>
            <p:nvPr/>
          </p:nvSpPr>
          <p:spPr>
            <a:xfrm>
              <a:off x="5698450" y="1284025"/>
              <a:ext cx="6375" cy="36475"/>
            </a:xfrm>
            <a:custGeom>
              <a:avLst/>
              <a:gdLst/>
              <a:ahLst/>
              <a:cxnLst/>
              <a:rect l="l" t="t" r="r" b="b"/>
              <a:pathLst>
                <a:path w="255" h="1459" extrusionOk="0">
                  <a:moveTo>
                    <a:pt x="128" y="1"/>
                  </a:moveTo>
                  <a:cubicBezTo>
                    <a:pt x="58" y="1"/>
                    <a:pt x="1" y="327"/>
                    <a:pt x="1" y="729"/>
                  </a:cubicBezTo>
                  <a:cubicBezTo>
                    <a:pt x="1" y="1132"/>
                    <a:pt x="58" y="1458"/>
                    <a:pt x="128" y="1458"/>
                  </a:cubicBezTo>
                  <a:cubicBezTo>
                    <a:pt x="198" y="1458"/>
                    <a:pt x="255" y="1131"/>
                    <a:pt x="255" y="729"/>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53;p47">
              <a:extLst>
                <a:ext uri="{FF2B5EF4-FFF2-40B4-BE49-F238E27FC236}">
                  <a16:creationId xmlns:a16="http://schemas.microsoft.com/office/drawing/2014/main" id="{86AE134B-7DE9-44E8-8365-1B76F08DE684}"/>
                </a:ext>
              </a:extLst>
            </p:cNvPr>
            <p:cNvSpPr/>
            <p:nvPr/>
          </p:nvSpPr>
          <p:spPr>
            <a:xfrm>
              <a:off x="5698450" y="1356925"/>
              <a:ext cx="6375" cy="36425"/>
            </a:xfrm>
            <a:custGeom>
              <a:avLst/>
              <a:gdLst/>
              <a:ahLst/>
              <a:cxnLst/>
              <a:rect l="l" t="t" r="r" b="b"/>
              <a:pathLst>
                <a:path w="255" h="1457" extrusionOk="0">
                  <a:moveTo>
                    <a:pt x="128" y="1"/>
                  </a:moveTo>
                  <a:cubicBezTo>
                    <a:pt x="58" y="1"/>
                    <a:pt x="1" y="327"/>
                    <a:pt x="1" y="728"/>
                  </a:cubicBezTo>
                  <a:cubicBezTo>
                    <a:pt x="1" y="1131"/>
                    <a:pt x="58" y="1457"/>
                    <a:pt x="128" y="1457"/>
                  </a:cubicBezTo>
                  <a:cubicBezTo>
                    <a:pt x="198" y="1457"/>
                    <a:pt x="255" y="1131"/>
                    <a:pt x="255" y="728"/>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54;p47">
              <a:extLst>
                <a:ext uri="{FF2B5EF4-FFF2-40B4-BE49-F238E27FC236}">
                  <a16:creationId xmlns:a16="http://schemas.microsoft.com/office/drawing/2014/main" id="{AEFBE227-064D-4C39-8870-D6F696FF0FB3}"/>
                </a:ext>
              </a:extLst>
            </p:cNvPr>
            <p:cNvSpPr/>
            <p:nvPr/>
          </p:nvSpPr>
          <p:spPr>
            <a:xfrm>
              <a:off x="5698450" y="1429800"/>
              <a:ext cx="6375" cy="36425"/>
            </a:xfrm>
            <a:custGeom>
              <a:avLst/>
              <a:gdLst/>
              <a:ahLst/>
              <a:cxnLst/>
              <a:rect l="l" t="t" r="r" b="b"/>
              <a:pathLst>
                <a:path w="255" h="1457" extrusionOk="0">
                  <a:moveTo>
                    <a:pt x="128" y="1"/>
                  </a:moveTo>
                  <a:cubicBezTo>
                    <a:pt x="58" y="1"/>
                    <a:pt x="1" y="327"/>
                    <a:pt x="1" y="729"/>
                  </a:cubicBezTo>
                  <a:cubicBezTo>
                    <a:pt x="1" y="1130"/>
                    <a:pt x="58" y="1457"/>
                    <a:pt x="128" y="1457"/>
                  </a:cubicBezTo>
                  <a:cubicBezTo>
                    <a:pt x="198" y="1457"/>
                    <a:pt x="255" y="1132"/>
                    <a:pt x="255" y="729"/>
                  </a:cubicBezTo>
                  <a:cubicBezTo>
                    <a:pt x="255" y="327"/>
                    <a:pt x="19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55;p47">
              <a:extLst>
                <a:ext uri="{FF2B5EF4-FFF2-40B4-BE49-F238E27FC236}">
                  <a16:creationId xmlns:a16="http://schemas.microsoft.com/office/drawing/2014/main" id="{DFB1D184-8B21-4D23-BD87-666B960F93C5}"/>
                </a:ext>
              </a:extLst>
            </p:cNvPr>
            <p:cNvSpPr/>
            <p:nvPr/>
          </p:nvSpPr>
          <p:spPr>
            <a:xfrm>
              <a:off x="5698450" y="1502675"/>
              <a:ext cx="6375" cy="36425"/>
            </a:xfrm>
            <a:custGeom>
              <a:avLst/>
              <a:gdLst/>
              <a:ahLst/>
              <a:cxnLst/>
              <a:rect l="l" t="t" r="r" b="b"/>
              <a:pathLst>
                <a:path w="255" h="1457" extrusionOk="0">
                  <a:moveTo>
                    <a:pt x="128" y="0"/>
                  </a:moveTo>
                  <a:cubicBezTo>
                    <a:pt x="58" y="0"/>
                    <a:pt x="1" y="328"/>
                    <a:pt x="1" y="729"/>
                  </a:cubicBezTo>
                  <a:cubicBezTo>
                    <a:pt x="1" y="1130"/>
                    <a:pt x="58" y="1456"/>
                    <a:pt x="128" y="1456"/>
                  </a:cubicBezTo>
                  <a:cubicBezTo>
                    <a:pt x="198" y="1456"/>
                    <a:pt x="255" y="1130"/>
                    <a:pt x="255" y="729"/>
                  </a:cubicBezTo>
                  <a:cubicBezTo>
                    <a:pt x="255" y="326"/>
                    <a:pt x="198" y="0"/>
                    <a:pt x="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56;p47">
              <a:extLst>
                <a:ext uri="{FF2B5EF4-FFF2-40B4-BE49-F238E27FC236}">
                  <a16:creationId xmlns:a16="http://schemas.microsoft.com/office/drawing/2014/main" id="{30FAE0BA-FFC3-4C22-B1BB-2FEC1DB2DCE6}"/>
                </a:ext>
              </a:extLst>
            </p:cNvPr>
            <p:cNvSpPr/>
            <p:nvPr/>
          </p:nvSpPr>
          <p:spPr>
            <a:xfrm>
              <a:off x="5653575" y="1532375"/>
              <a:ext cx="96150" cy="96200"/>
            </a:xfrm>
            <a:custGeom>
              <a:avLst/>
              <a:gdLst/>
              <a:ahLst/>
              <a:cxnLst/>
              <a:rect l="l" t="t" r="r" b="b"/>
              <a:pathLst>
                <a:path w="3846" h="3848" extrusionOk="0">
                  <a:moveTo>
                    <a:pt x="1" y="0"/>
                  </a:moveTo>
                  <a:lnTo>
                    <a:pt x="1" y="3847"/>
                  </a:lnTo>
                  <a:lnTo>
                    <a:pt x="3846" y="3847"/>
                  </a:lnTo>
                  <a:lnTo>
                    <a:pt x="384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57;p47">
              <a:extLst>
                <a:ext uri="{FF2B5EF4-FFF2-40B4-BE49-F238E27FC236}">
                  <a16:creationId xmlns:a16="http://schemas.microsoft.com/office/drawing/2014/main" id="{C789F4B1-2DDB-4D4A-ACCD-9BAD2F57DFC6}"/>
                </a:ext>
              </a:extLst>
            </p:cNvPr>
            <p:cNvSpPr/>
            <p:nvPr/>
          </p:nvSpPr>
          <p:spPr>
            <a:xfrm>
              <a:off x="4355500" y="1545550"/>
              <a:ext cx="96150" cy="96150"/>
            </a:xfrm>
            <a:custGeom>
              <a:avLst/>
              <a:gdLst/>
              <a:ahLst/>
              <a:cxnLst/>
              <a:rect l="l" t="t" r="r" b="b"/>
              <a:pathLst>
                <a:path w="3846" h="3846" extrusionOk="0">
                  <a:moveTo>
                    <a:pt x="0" y="0"/>
                  </a:moveTo>
                  <a:lnTo>
                    <a:pt x="0" y="3846"/>
                  </a:lnTo>
                  <a:lnTo>
                    <a:pt x="3846" y="3846"/>
                  </a:lnTo>
                  <a:lnTo>
                    <a:pt x="384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58;p47">
              <a:extLst>
                <a:ext uri="{FF2B5EF4-FFF2-40B4-BE49-F238E27FC236}">
                  <a16:creationId xmlns:a16="http://schemas.microsoft.com/office/drawing/2014/main" id="{00970E8F-BF1E-4044-AC83-EA1BA39F80D0}"/>
                </a:ext>
              </a:extLst>
            </p:cNvPr>
            <p:cNvSpPr/>
            <p:nvPr/>
          </p:nvSpPr>
          <p:spPr>
            <a:xfrm>
              <a:off x="5653575" y="238125"/>
              <a:ext cx="96150" cy="96150"/>
            </a:xfrm>
            <a:custGeom>
              <a:avLst/>
              <a:gdLst/>
              <a:ahLst/>
              <a:cxnLst/>
              <a:rect l="l" t="t" r="r" b="b"/>
              <a:pathLst>
                <a:path w="3846" h="3846" extrusionOk="0">
                  <a:moveTo>
                    <a:pt x="1" y="0"/>
                  </a:moveTo>
                  <a:lnTo>
                    <a:pt x="1" y="3845"/>
                  </a:lnTo>
                  <a:lnTo>
                    <a:pt x="3846" y="3845"/>
                  </a:lnTo>
                  <a:lnTo>
                    <a:pt x="38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59;p47">
              <a:extLst>
                <a:ext uri="{FF2B5EF4-FFF2-40B4-BE49-F238E27FC236}">
                  <a16:creationId xmlns:a16="http://schemas.microsoft.com/office/drawing/2014/main" id="{1CC74B18-5598-4FCF-9D31-4EE9B3BA0741}"/>
                </a:ext>
              </a:extLst>
            </p:cNvPr>
            <p:cNvSpPr/>
            <p:nvPr/>
          </p:nvSpPr>
          <p:spPr>
            <a:xfrm>
              <a:off x="4355500" y="247475"/>
              <a:ext cx="96150" cy="96150"/>
            </a:xfrm>
            <a:custGeom>
              <a:avLst/>
              <a:gdLst/>
              <a:ahLst/>
              <a:cxnLst/>
              <a:rect l="l" t="t" r="r" b="b"/>
              <a:pathLst>
                <a:path w="3846" h="3846" extrusionOk="0">
                  <a:moveTo>
                    <a:pt x="0" y="0"/>
                  </a:moveTo>
                  <a:lnTo>
                    <a:pt x="0" y="3845"/>
                  </a:lnTo>
                  <a:lnTo>
                    <a:pt x="3846" y="3845"/>
                  </a:lnTo>
                  <a:lnTo>
                    <a:pt x="38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60;p47">
              <a:extLst>
                <a:ext uri="{FF2B5EF4-FFF2-40B4-BE49-F238E27FC236}">
                  <a16:creationId xmlns:a16="http://schemas.microsoft.com/office/drawing/2014/main" id="{37CB3A68-4403-4166-A089-428836F79CF5}"/>
                </a:ext>
              </a:extLst>
            </p:cNvPr>
            <p:cNvSpPr/>
            <p:nvPr/>
          </p:nvSpPr>
          <p:spPr>
            <a:xfrm>
              <a:off x="1078450" y="902300"/>
              <a:ext cx="377725" cy="377700"/>
            </a:xfrm>
            <a:custGeom>
              <a:avLst/>
              <a:gdLst/>
              <a:ahLst/>
              <a:cxnLst/>
              <a:rect l="l" t="t" r="r" b="b"/>
              <a:pathLst>
                <a:path w="15109" h="15108" extrusionOk="0">
                  <a:moveTo>
                    <a:pt x="2489" y="3767"/>
                  </a:moveTo>
                  <a:cubicBezTo>
                    <a:pt x="2825" y="3318"/>
                    <a:pt x="3218" y="2916"/>
                    <a:pt x="3661" y="2571"/>
                  </a:cubicBezTo>
                  <a:lnTo>
                    <a:pt x="3381" y="1045"/>
                  </a:lnTo>
                  <a:lnTo>
                    <a:pt x="5742" y="37"/>
                  </a:lnTo>
                  <a:lnTo>
                    <a:pt x="6652" y="1295"/>
                  </a:lnTo>
                  <a:cubicBezTo>
                    <a:pt x="7206" y="1214"/>
                    <a:pt x="7769" y="1207"/>
                    <a:pt x="8325" y="1276"/>
                  </a:cubicBezTo>
                  <a:lnTo>
                    <a:pt x="9207" y="1"/>
                  </a:lnTo>
                  <a:lnTo>
                    <a:pt x="11588" y="957"/>
                  </a:lnTo>
                  <a:lnTo>
                    <a:pt x="11342" y="2489"/>
                  </a:lnTo>
                  <a:cubicBezTo>
                    <a:pt x="11791" y="2824"/>
                    <a:pt x="12194" y="3219"/>
                    <a:pt x="12538" y="3660"/>
                  </a:cubicBezTo>
                  <a:lnTo>
                    <a:pt x="14064" y="3382"/>
                  </a:lnTo>
                  <a:lnTo>
                    <a:pt x="15071" y="5742"/>
                  </a:lnTo>
                  <a:lnTo>
                    <a:pt x="13814" y="6651"/>
                  </a:lnTo>
                  <a:cubicBezTo>
                    <a:pt x="13895" y="7205"/>
                    <a:pt x="13901" y="7768"/>
                    <a:pt x="13832" y="8325"/>
                  </a:cubicBezTo>
                  <a:lnTo>
                    <a:pt x="15109" y="9206"/>
                  </a:lnTo>
                  <a:lnTo>
                    <a:pt x="14152" y="11587"/>
                  </a:lnTo>
                  <a:lnTo>
                    <a:pt x="12621" y="11342"/>
                  </a:lnTo>
                  <a:cubicBezTo>
                    <a:pt x="12286" y="11791"/>
                    <a:pt x="11891" y="12193"/>
                    <a:pt x="11450" y="12537"/>
                  </a:cubicBezTo>
                  <a:lnTo>
                    <a:pt x="11728" y="14063"/>
                  </a:lnTo>
                  <a:lnTo>
                    <a:pt x="9367" y="15072"/>
                  </a:lnTo>
                  <a:lnTo>
                    <a:pt x="8459" y="13814"/>
                  </a:lnTo>
                  <a:cubicBezTo>
                    <a:pt x="7903" y="13895"/>
                    <a:pt x="7340" y="13900"/>
                    <a:pt x="6785" y="13832"/>
                  </a:cubicBezTo>
                  <a:lnTo>
                    <a:pt x="5902" y="15108"/>
                  </a:lnTo>
                  <a:lnTo>
                    <a:pt x="3521" y="14151"/>
                  </a:lnTo>
                  <a:lnTo>
                    <a:pt x="3767" y="12620"/>
                  </a:lnTo>
                  <a:cubicBezTo>
                    <a:pt x="3318" y="12285"/>
                    <a:pt x="2916" y="11890"/>
                    <a:pt x="2571" y="11449"/>
                  </a:cubicBezTo>
                  <a:lnTo>
                    <a:pt x="1045" y="11729"/>
                  </a:lnTo>
                  <a:lnTo>
                    <a:pt x="38" y="9368"/>
                  </a:lnTo>
                  <a:lnTo>
                    <a:pt x="1295" y="8458"/>
                  </a:lnTo>
                  <a:cubicBezTo>
                    <a:pt x="1214" y="7904"/>
                    <a:pt x="1208" y="7341"/>
                    <a:pt x="1277" y="6784"/>
                  </a:cubicBezTo>
                  <a:lnTo>
                    <a:pt x="0" y="5903"/>
                  </a:lnTo>
                  <a:lnTo>
                    <a:pt x="958" y="3521"/>
                  </a:lnTo>
                  <a:lnTo>
                    <a:pt x="2489" y="3767"/>
                  </a:lnTo>
                  <a:close/>
                  <a:moveTo>
                    <a:pt x="5043" y="6421"/>
                  </a:moveTo>
                  <a:cubicBezTo>
                    <a:pt x="4629" y="7454"/>
                    <a:pt x="4877" y="8635"/>
                    <a:pt x="5673" y="9414"/>
                  </a:cubicBezTo>
                  <a:cubicBezTo>
                    <a:pt x="6469" y="10192"/>
                    <a:pt x="7655" y="10415"/>
                    <a:pt x="8680" y="9979"/>
                  </a:cubicBezTo>
                  <a:cubicBezTo>
                    <a:pt x="9704" y="9541"/>
                    <a:pt x="10364" y="8530"/>
                    <a:pt x="10352" y="7417"/>
                  </a:cubicBezTo>
                  <a:cubicBezTo>
                    <a:pt x="10340" y="6303"/>
                    <a:pt x="9658" y="5306"/>
                    <a:pt x="8626" y="4891"/>
                  </a:cubicBezTo>
                  <a:cubicBezTo>
                    <a:pt x="7215" y="4324"/>
                    <a:pt x="5610" y="5009"/>
                    <a:pt x="5043" y="641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61;p47">
              <a:extLst>
                <a:ext uri="{FF2B5EF4-FFF2-40B4-BE49-F238E27FC236}">
                  <a16:creationId xmlns:a16="http://schemas.microsoft.com/office/drawing/2014/main" id="{8CB1D88E-9D9F-4758-BD79-64F4C939F5AA}"/>
                </a:ext>
              </a:extLst>
            </p:cNvPr>
            <p:cNvSpPr/>
            <p:nvPr/>
          </p:nvSpPr>
          <p:spPr>
            <a:xfrm>
              <a:off x="1336550" y="1068275"/>
              <a:ext cx="1325075" cy="1325050"/>
            </a:xfrm>
            <a:custGeom>
              <a:avLst/>
              <a:gdLst/>
              <a:ahLst/>
              <a:cxnLst/>
              <a:rect l="l" t="t" r="r" b="b"/>
              <a:pathLst>
                <a:path w="53003" h="53002" extrusionOk="0">
                  <a:moveTo>
                    <a:pt x="8730" y="13214"/>
                  </a:moveTo>
                  <a:cubicBezTo>
                    <a:pt x="9906" y="11639"/>
                    <a:pt x="11287" y="10229"/>
                    <a:pt x="12838" y="9020"/>
                  </a:cubicBezTo>
                  <a:lnTo>
                    <a:pt x="11859" y="3666"/>
                  </a:lnTo>
                  <a:lnTo>
                    <a:pt x="20143" y="131"/>
                  </a:lnTo>
                  <a:lnTo>
                    <a:pt x="23332" y="4541"/>
                  </a:lnTo>
                  <a:cubicBezTo>
                    <a:pt x="25277" y="4257"/>
                    <a:pt x="27252" y="4237"/>
                    <a:pt x="29203" y="4476"/>
                  </a:cubicBezTo>
                  <a:lnTo>
                    <a:pt x="32296" y="0"/>
                  </a:lnTo>
                  <a:lnTo>
                    <a:pt x="40652" y="3358"/>
                  </a:lnTo>
                  <a:lnTo>
                    <a:pt x="39789" y="8729"/>
                  </a:lnTo>
                  <a:cubicBezTo>
                    <a:pt x="41364" y="9906"/>
                    <a:pt x="42773" y="11288"/>
                    <a:pt x="43982" y="12838"/>
                  </a:cubicBezTo>
                  <a:lnTo>
                    <a:pt x="49338" y="11861"/>
                  </a:lnTo>
                  <a:lnTo>
                    <a:pt x="52873" y="20143"/>
                  </a:lnTo>
                  <a:lnTo>
                    <a:pt x="48462" y="23333"/>
                  </a:lnTo>
                  <a:cubicBezTo>
                    <a:pt x="48745" y="25278"/>
                    <a:pt x="48766" y="27252"/>
                    <a:pt x="48527" y="29204"/>
                  </a:cubicBezTo>
                  <a:lnTo>
                    <a:pt x="53002" y="32297"/>
                  </a:lnTo>
                  <a:lnTo>
                    <a:pt x="49645" y="40653"/>
                  </a:lnTo>
                  <a:lnTo>
                    <a:pt x="44274" y="39790"/>
                  </a:lnTo>
                  <a:cubicBezTo>
                    <a:pt x="43097" y="41365"/>
                    <a:pt x="41715" y="42776"/>
                    <a:pt x="40165" y="43984"/>
                  </a:cubicBezTo>
                  <a:lnTo>
                    <a:pt x="41143" y="49339"/>
                  </a:lnTo>
                  <a:lnTo>
                    <a:pt x="32859" y="52872"/>
                  </a:lnTo>
                  <a:lnTo>
                    <a:pt x="29670" y="48463"/>
                  </a:lnTo>
                  <a:cubicBezTo>
                    <a:pt x="27725" y="48745"/>
                    <a:pt x="25750" y="48767"/>
                    <a:pt x="23799" y="48527"/>
                  </a:cubicBezTo>
                  <a:lnTo>
                    <a:pt x="20706" y="53002"/>
                  </a:lnTo>
                  <a:lnTo>
                    <a:pt x="12350" y="49646"/>
                  </a:lnTo>
                  <a:lnTo>
                    <a:pt x="13212" y="44274"/>
                  </a:lnTo>
                  <a:cubicBezTo>
                    <a:pt x="11637" y="43096"/>
                    <a:pt x="10227" y="41715"/>
                    <a:pt x="9018" y="40165"/>
                  </a:cubicBezTo>
                  <a:lnTo>
                    <a:pt x="3664" y="41142"/>
                  </a:lnTo>
                  <a:lnTo>
                    <a:pt x="130" y="32860"/>
                  </a:lnTo>
                  <a:lnTo>
                    <a:pt x="4540" y="29669"/>
                  </a:lnTo>
                  <a:cubicBezTo>
                    <a:pt x="4258" y="27725"/>
                    <a:pt x="4236" y="25750"/>
                    <a:pt x="4475" y="23800"/>
                  </a:cubicBezTo>
                  <a:lnTo>
                    <a:pt x="1" y="20707"/>
                  </a:lnTo>
                  <a:lnTo>
                    <a:pt x="3357" y="12351"/>
                  </a:lnTo>
                  <a:lnTo>
                    <a:pt x="8730" y="13214"/>
                  </a:lnTo>
                  <a:close/>
                  <a:moveTo>
                    <a:pt x="17690" y="22520"/>
                  </a:moveTo>
                  <a:cubicBezTo>
                    <a:pt x="15701" y="27470"/>
                    <a:pt x="18102" y="33097"/>
                    <a:pt x="23052" y="35086"/>
                  </a:cubicBezTo>
                  <a:cubicBezTo>
                    <a:pt x="28003" y="37074"/>
                    <a:pt x="33628" y="34673"/>
                    <a:pt x="35617" y="29724"/>
                  </a:cubicBezTo>
                  <a:cubicBezTo>
                    <a:pt x="37605" y="24773"/>
                    <a:pt x="35206" y="19147"/>
                    <a:pt x="30255" y="17159"/>
                  </a:cubicBezTo>
                  <a:cubicBezTo>
                    <a:pt x="25304" y="15170"/>
                    <a:pt x="19678" y="17569"/>
                    <a:pt x="17690" y="2252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62;p47">
              <a:extLst>
                <a:ext uri="{FF2B5EF4-FFF2-40B4-BE49-F238E27FC236}">
                  <a16:creationId xmlns:a16="http://schemas.microsoft.com/office/drawing/2014/main" id="{FDCE1486-341F-4428-A877-15F0FD3EFB6D}"/>
                </a:ext>
              </a:extLst>
            </p:cNvPr>
            <p:cNvSpPr/>
            <p:nvPr/>
          </p:nvSpPr>
          <p:spPr>
            <a:xfrm>
              <a:off x="588200" y="1639725"/>
              <a:ext cx="652275" cy="652300"/>
            </a:xfrm>
            <a:custGeom>
              <a:avLst/>
              <a:gdLst/>
              <a:ahLst/>
              <a:cxnLst/>
              <a:rect l="l" t="t" r="r" b="b"/>
              <a:pathLst>
                <a:path w="26091" h="26092" extrusionOk="0">
                  <a:moveTo>
                    <a:pt x="13122" y="8103"/>
                  </a:moveTo>
                  <a:cubicBezTo>
                    <a:pt x="13712" y="8103"/>
                    <a:pt x="14312" y="8214"/>
                    <a:pt x="14893" y="8447"/>
                  </a:cubicBezTo>
                  <a:cubicBezTo>
                    <a:pt x="17330" y="9426"/>
                    <a:pt x="18512" y="12196"/>
                    <a:pt x="17533" y="14633"/>
                  </a:cubicBezTo>
                  <a:cubicBezTo>
                    <a:pt x="16787" y="16488"/>
                    <a:pt x="15003" y="17616"/>
                    <a:pt x="13118" y="17616"/>
                  </a:cubicBezTo>
                  <a:cubicBezTo>
                    <a:pt x="12528" y="17616"/>
                    <a:pt x="11929" y="17505"/>
                    <a:pt x="11348" y="17272"/>
                  </a:cubicBezTo>
                  <a:cubicBezTo>
                    <a:pt x="8910" y="16292"/>
                    <a:pt x="7729" y="13524"/>
                    <a:pt x="8709" y="11087"/>
                  </a:cubicBezTo>
                  <a:cubicBezTo>
                    <a:pt x="9454" y="9232"/>
                    <a:pt x="11238" y="8103"/>
                    <a:pt x="13122" y="8103"/>
                  </a:cubicBezTo>
                  <a:close/>
                  <a:moveTo>
                    <a:pt x="15898" y="1"/>
                  </a:moveTo>
                  <a:lnTo>
                    <a:pt x="14376" y="2204"/>
                  </a:lnTo>
                  <a:cubicBezTo>
                    <a:pt x="13937" y="2150"/>
                    <a:pt x="13496" y="2123"/>
                    <a:pt x="13054" y="2123"/>
                  </a:cubicBezTo>
                  <a:cubicBezTo>
                    <a:pt x="12530" y="2123"/>
                    <a:pt x="12006" y="2161"/>
                    <a:pt x="11486" y="2236"/>
                  </a:cubicBezTo>
                  <a:lnTo>
                    <a:pt x="9916" y="66"/>
                  </a:lnTo>
                  <a:lnTo>
                    <a:pt x="5839" y="1805"/>
                  </a:lnTo>
                  <a:lnTo>
                    <a:pt x="6321" y="4442"/>
                  </a:lnTo>
                  <a:cubicBezTo>
                    <a:pt x="5557" y="5036"/>
                    <a:pt x="4878" y="5731"/>
                    <a:pt x="4298" y="6506"/>
                  </a:cubicBezTo>
                  <a:lnTo>
                    <a:pt x="4298" y="6506"/>
                  </a:lnTo>
                  <a:lnTo>
                    <a:pt x="1655" y="6082"/>
                  </a:lnTo>
                  <a:lnTo>
                    <a:pt x="1" y="10193"/>
                  </a:lnTo>
                  <a:lnTo>
                    <a:pt x="2205" y="11717"/>
                  </a:lnTo>
                  <a:cubicBezTo>
                    <a:pt x="2086" y="12677"/>
                    <a:pt x="2097" y="13649"/>
                    <a:pt x="2237" y="14606"/>
                  </a:cubicBezTo>
                  <a:lnTo>
                    <a:pt x="65" y="16176"/>
                  </a:lnTo>
                  <a:lnTo>
                    <a:pt x="1805" y="20253"/>
                  </a:lnTo>
                  <a:lnTo>
                    <a:pt x="4440" y="19773"/>
                  </a:lnTo>
                  <a:cubicBezTo>
                    <a:pt x="5035" y="20535"/>
                    <a:pt x="5729" y="21216"/>
                    <a:pt x="6504" y="21794"/>
                  </a:cubicBezTo>
                  <a:lnTo>
                    <a:pt x="6080" y="24438"/>
                  </a:lnTo>
                  <a:lnTo>
                    <a:pt x="10193" y="26091"/>
                  </a:lnTo>
                  <a:lnTo>
                    <a:pt x="11716" y="23888"/>
                  </a:lnTo>
                  <a:cubicBezTo>
                    <a:pt x="12157" y="23942"/>
                    <a:pt x="12599" y="23969"/>
                    <a:pt x="13042" y="23969"/>
                  </a:cubicBezTo>
                  <a:cubicBezTo>
                    <a:pt x="13564" y="23969"/>
                    <a:pt x="14087" y="23932"/>
                    <a:pt x="14605" y="23856"/>
                  </a:cubicBezTo>
                  <a:lnTo>
                    <a:pt x="16175" y="26028"/>
                  </a:lnTo>
                  <a:lnTo>
                    <a:pt x="20252" y="24288"/>
                  </a:lnTo>
                  <a:lnTo>
                    <a:pt x="19771" y="21652"/>
                  </a:lnTo>
                  <a:cubicBezTo>
                    <a:pt x="20534" y="21056"/>
                    <a:pt x="21214" y="20363"/>
                    <a:pt x="21794" y="19587"/>
                  </a:cubicBezTo>
                  <a:lnTo>
                    <a:pt x="24438" y="20012"/>
                  </a:lnTo>
                  <a:lnTo>
                    <a:pt x="26091" y="15899"/>
                  </a:lnTo>
                  <a:lnTo>
                    <a:pt x="23888" y="14377"/>
                  </a:lnTo>
                  <a:cubicBezTo>
                    <a:pt x="24006" y="13416"/>
                    <a:pt x="23994" y="12444"/>
                    <a:pt x="23856" y="11486"/>
                  </a:cubicBezTo>
                  <a:lnTo>
                    <a:pt x="26026" y="9916"/>
                  </a:lnTo>
                  <a:lnTo>
                    <a:pt x="24287" y="5839"/>
                  </a:lnTo>
                  <a:lnTo>
                    <a:pt x="21651" y="6321"/>
                  </a:lnTo>
                  <a:cubicBezTo>
                    <a:pt x="21056" y="5557"/>
                    <a:pt x="20362" y="4878"/>
                    <a:pt x="19587" y="4299"/>
                  </a:cubicBezTo>
                  <a:lnTo>
                    <a:pt x="20012" y="1654"/>
                  </a:lnTo>
                  <a:lnTo>
                    <a:pt x="158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63;p47">
              <a:extLst>
                <a:ext uri="{FF2B5EF4-FFF2-40B4-BE49-F238E27FC236}">
                  <a16:creationId xmlns:a16="http://schemas.microsoft.com/office/drawing/2014/main" id="{276A827E-E41B-49B7-9BAF-91951AA86DC7}"/>
                </a:ext>
              </a:extLst>
            </p:cNvPr>
            <p:cNvSpPr/>
            <p:nvPr/>
          </p:nvSpPr>
          <p:spPr>
            <a:xfrm>
              <a:off x="579800" y="5315200"/>
              <a:ext cx="6459825" cy="6350"/>
            </a:xfrm>
            <a:custGeom>
              <a:avLst/>
              <a:gdLst/>
              <a:ahLst/>
              <a:cxnLst/>
              <a:rect l="l" t="t" r="r" b="b"/>
              <a:pathLst>
                <a:path w="258393" h="254" extrusionOk="0">
                  <a:moveTo>
                    <a:pt x="129203" y="1"/>
                  </a:moveTo>
                  <a:cubicBezTo>
                    <a:pt x="57834" y="1"/>
                    <a:pt x="0" y="56"/>
                    <a:pt x="0" y="126"/>
                  </a:cubicBezTo>
                  <a:cubicBezTo>
                    <a:pt x="0" y="196"/>
                    <a:pt x="57835" y="253"/>
                    <a:pt x="129203" y="253"/>
                  </a:cubicBezTo>
                  <a:cubicBezTo>
                    <a:pt x="200544" y="253"/>
                    <a:pt x="258393" y="196"/>
                    <a:pt x="258393" y="126"/>
                  </a:cubicBezTo>
                  <a:cubicBezTo>
                    <a:pt x="258393" y="56"/>
                    <a:pt x="200544" y="1"/>
                    <a:pt x="129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64;p47">
              <a:extLst>
                <a:ext uri="{FF2B5EF4-FFF2-40B4-BE49-F238E27FC236}">
                  <a16:creationId xmlns:a16="http://schemas.microsoft.com/office/drawing/2014/main" id="{66205421-C44B-4CC4-9072-D74070F1EA01}"/>
                </a:ext>
              </a:extLst>
            </p:cNvPr>
            <p:cNvSpPr/>
            <p:nvPr/>
          </p:nvSpPr>
          <p:spPr>
            <a:xfrm>
              <a:off x="2294950" y="646150"/>
              <a:ext cx="2889300" cy="3038725"/>
            </a:xfrm>
            <a:custGeom>
              <a:avLst/>
              <a:gdLst/>
              <a:ahLst/>
              <a:cxnLst/>
              <a:rect l="l" t="t" r="r" b="b"/>
              <a:pathLst>
                <a:path w="115572" h="121549" extrusionOk="0">
                  <a:moveTo>
                    <a:pt x="1" y="0"/>
                  </a:moveTo>
                  <a:lnTo>
                    <a:pt x="1" y="121548"/>
                  </a:lnTo>
                  <a:lnTo>
                    <a:pt x="115572" y="121548"/>
                  </a:lnTo>
                  <a:lnTo>
                    <a:pt x="11557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65;p47">
              <a:extLst>
                <a:ext uri="{FF2B5EF4-FFF2-40B4-BE49-F238E27FC236}">
                  <a16:creationId xmlns:a16="http://schemas.microsoft.com/office/drawing/2014/main" id="{C1502937-D9B7-42A8-84C6-5454A452226A}"/>
                </a:ext>
              </a:extLst>
            </p:cNvPr>
            <p:cNvSpPr/>
            <p:nvPr/>
          </p:nvSpPr>
          <p:spPr>
            <a:xfrm>
              <a:off x="2291775" y="643000"/>
              <a:ext cx="2895225" cy="3044600"/>
            </a:xfrm>
            <a:custGeom>
              <a:avLst/>
              <a:gdLst/>
              <a:ahLst/>
              <a:cxnLst/>
              <a:rect l="l" t="t" r="r" b="b"/>
              <a:pathLst>
                <a:path w="115809" h="121784" extrusionOk="0">
                  <a:moveTo>
                    <a:pt x="1" y="0"/>
                  </a:moveTo>
                  <a:lnTo>
                    <a:pt x="1" y="126"/>
                  </a:lnTo>
                  <a:cubicBezTo>
                    <a:pt x="7" y="44756"/>
                    <a:pt x="14" y="86503"/>
                    <a:pt x="19" y="121674"/>
                  </a:cubicBezTo>
                  <a:lnTo>
                    <a:pt x="19" y="121783"/>
                  </a:lnTo>
                  <a:lnTo>
                    <a:pt x="128" y="121783"/>
                  </a:lnTo>
                  <a:lnTo>
                    <a:pt x="115699" y="121674"/>
                  </a:lnTo>
                  <a:cubicBezTo>
                    <a:pt x="115699" y="121674"/>
                    <a:pt x="115699" y="121674"/>
                    <a:pt x="115699" y="121674"/>
                  </a:cubicBezTo>
                  <a:lnTo>
                    <a:pt x="115699" y="121674"/>
                  </a:lnTo>
                  <a:lnTo>
                    <a:pt x="236" y="121567"/>
                  </a:lnTo>
                  <a:lnTo>
                    <a:pt x="236" y="121567"/>
                  </a:lnTo>
                  <a:cubicBezTo>
                    <a:pt x="242" y="86451"/>
                    <a:pt x="248" y="44789"/>
                    <a:pt x="254" y="252"/>
                  </a:cubicBezTo>
                  <a:lnTo>
                    <a:pt x="254" y="252"/>
                  </a:lnTo>
                  <a:lnTo>
                    <a:pt x="115589" y="236"/>
                  </a:lnTo>
                  <a:lnTo>
                    <a:pt x="115589" y="236"/>
                  </a:lnTo>
                  <a:cubicBezTo>
                    <a:pt x="115655" y="72923"/>
                    <a:pt x="115699" y="120729"/>
                    <a:pt x="115699" y="121674"/>
                  </a:cubicBezTo>
                  <a:cubicBezTo>
                    <a:pt x="115699" y="120728"/>
                    <a:pt x="115743" y="72874"/>
                    <a:pt x="115809" y="126"/>
                  </a:cubicBezTo>
                  <a:lnTo>
                    <a:pt x="115809" y="16"/>
                  </a:lnTo>
                  <a:lnTo>
                    <a:pt x="115699" y="16"/>
                  </a:lnTo>
                  <a:lnTo>
                    <a:pt x="1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66;p47">
              <a:extLst>
                <a:ext uri="{FF2B5EF4-FFF2-40B4-BE49-F238E27FC236}">
                  <a16:creationId xmlns:a16="http://schemas.microsoft.com/office/drawing/2014/main" id="{E31F9A7F-68B0-4C37-8BD7-29808EF9F21A}"/>
                </a:ext>
              </a:extLst>
            </p:cNvPr>
            <p:cNvSpPr/>
            <p:nvPr/>
          </p:nvSpPr>
          <p:spPr>
            <a:xfrm>
              <a:off x="3440175" y="2805975"/>
              <a:ext cx="60850" cy="6625"/>
            </a:xfrm>
            <a:custGeom>
              <a:avLst/>
              <a:gdLst/>
              <a:ahLst/>
              <a:cxnLst/>
              <a:rect l="l" t="t" r="r" b="b"/>
              <a:pathLst>
                <a:path w="2434" h="265" extrusionOk="0">
                  <a:moveTo>
                    <a:pt x="856" y="0"/>
                  </a:moveTo>
                  <a:cubicBezTo>
                    <a:pt x="363" y="0"/>
                    <a:pt x="5" y="36"/>
                    <a:pt x="3" y="93"/>
                  </a:cubicBezTo>
                  <a:cubicBezTo>
                    <a:pt x="1" y="163"/>
                    <a:pt x="543" y="238"/>
                    <a:pt x="1213" y="259"/>
                  </a:cubicBezTo>
                  <a:cubicBezTo>
                    <a:pt x="1340" y="263"/>
                    <a:pt x="1463" y="265"/>
                    <a:pt x="1578" y="265"/>
                  </a:cubicBezTo>
                  <a:cubicBezTo>
                    <a:pt x="2071" y="265"/>
                    <a:pt x="2429" y="229"/>
                    <a:pt x="2431" y="172"/>
                  </a:cubicBezTo>
                  <a:cubicBezTo>
                    <a:pt x="2434" y="102"/>
                    <a:pt x="1891" y="28"/>
                    <a:pt x="1221" y="6"/>
                  </a:cubicBezTo>
                  <a:cubicBezTo>
                    <a:pt x="1094" y="2"/>
                    <a:pt x="971" y="0"/>
                    <a:pt x="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67;p47">
              <a:extLst>
                <a:ext uri="{FF2B5EF4-FFF2-40B4-BE49-F238E27FC236}">
                  <a16:creationId xmlns:a16="http://schemas.microsoft.com/office/drawing/2014/main" id="{D7E56ED5-E371-4675-8374-AA6AA0FB77F0}"/>
                </a:ext>
              </a:extLst>
            </p:cNvPr>
            <p:cNvSpPr/>
            <p:nvPr/>
          </p:nvSpPr>
          <p:spPr>
            <a:xfrm>
              <a:off x="3561575" y="2809925"/>
              <a:ext cx="60825" cy="6625"/>
            </a:xfrm>
            <a:custGeom>
              <a:avLst/>
              <a:gdLst/>
              <a:ahLst/>
              <a:cxnLst/>
              <a:rect l="l" t="t" r="r" b="b"/>
              <a:pathLst>
                <a:path w="2433" h="265" extrusionOk="0">
                  <a:moveTo>
                    <a:pt x="856" y="0"/>
                  </a:moveTo>
                  <a:cubicBezTo>
                    <a:pt x="364" y="0"/>
                    <a:pt x="5" y="36"/>
                    <a:pt x="3" y="93"/>
                  </a:cubicBezTo>
                  <a:cubicBezTo>
                    <a:pt x="1" y="163"/>
                    <a:pt x="543" y="237"/>
                    <a:pt x="1213" y="259"/>
                  </a:cubicBezTo>
                  <a:cubicBezTo>
                    <a:pt x="1341" y="263"/>
                    <a:pt x="1463" y="265"/>
                    <a:pt x="1579" y="265"/>
                  </a:cubicBezTo>
                  <a:cubicBezTo>
                    <a:pt x="2071" y="265"/>
                    <a:pt x="2429" y="229"/>
                    <a:pt x="2431" y="172"/>
                  </a:cubicBezTo>
                  <a:cubicBezTo>
                    <a:pt x="2433" y="102"/>
                    <a:pt x="1892" y="28"/>
                    <a:pt x="1221" y="6"/>
                  </a:cubicBezTo>
                  <a:cubicBezTo>
                    <a:pt x="1094" y="2"/>
                    <a:pt x="971" y="0"/>
                    <a:pt x="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68;p47">
              <a:extLst>
                <a:ext uri="{FF2B5EF4-FFF2-40B4-BE49-F238E27FC236}">
                  <a16:creationId xmlns:a16="http://schemas.microsoft.com/office/drawing/2014/main" id="{E721C894-077D-40D7-86D3-FE20A0B61263}"/>
                </a:ext>
              </a:extLst>
            </p:cNvPr>
            <p:cNvSpPr/>
            <p:nvPr/>
          </p:nvSpPr>
          <p:spPr>
            <a:xfrm>
              <a:off x="3682975" y="2813850"/>
              <a:ext cx="60825" cy="6650"/>
            </a:xfrm>
            <a:custGeom>
              <a:avLst/>
              <a:gdLst/>
              <a:ahLst/>
              <a:cxnLst/>
              <a:rect l="l" t="t" r="r" b="b"/>
              <a:pathLst>
                <a:path w="2433" h="266" extrusionOk="0">
                  <a:moveTo>
                    <a:pt x="856" y="1"/>
                  </a:moveTo>
                  <a:cubicBezTo>
                    <a:pt x="363" y="1"/>
                    <a:pt x="5" y="37"/>
                    <a:pt x="3" y="94"/>
                  </a:cubicBezTo>
                  <a:cubicBezTo>
                    <a:pt x="1" y="164"/>
                    <a:pt x="542" y="238"/>
                    <a:pt x="1212" y="260"/>
                  </a:cubicBezTo>
                  <a:cubicBezTo>
                    <a:pt x="1340" y="264"/>
                    <a:pt x="1462" y="266"/>
                    <a:pt x="1578" y="266"/>
                  </a:cubicBezTo>
                  <a:cubicBezTo>
                    <a:pt x="2070" y="266"/>
                    <a:pt x="2429" y="229"/>
                    <a:pt x="2430" y="173"/>
                  </a:cubicBezTo>
                  <a:cubicBezTo>
                    <a:pt x="2433" y="103"/>
                    <a:pt x="1892" y="29"/>
                    <a:pt x="1221" y="7"/>
                  </a:cubicBezTo>
                  <a:cubicBezTo>
                    <a:pt x="1094" y="3"/>
                    <a:pt x="972" y="1"/>
                    <a:pt x="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69;p47">
              <a:extLst>
                <a:ext uri="{FF2B5EF4-FFF2-40B4-BE49-F238E27FC236}">
                  <a16:creationId xmlns:a16="http://schemas.microsoft.com/office/drawing/2014/main" id="{6B01E5E7-54AF-4F13-9F68-A63D3730F40F}"/>
                </a:ext>
              </a:extLst>
            </p:cNvPr>
            <p:cNvSpPr/>
            <p:nvPr/>
          </p:nvSpPr>
          <p:spPr>
            <a:xfrm>
              <a:off x="3804350" y="2817800"/>
              <a:ext cx="60875" cy="6650"/>
            </a:xfrm>
            <a:custGeom>
              <a:avLst/>
              <a:gdLst/>
              <a:ahLst/>
              <a:cxnLst/>
              <a:rect l="l" t="t" r="r" b="b"/>
              <a:pathLst>
                <a:path w="2435" h="266" extrusionOk="0">
                  <a:moveTo>
                    <a:pt x="856" y="1"/>
                  </a:moveTo>
                  <a:cubicBezTo>
                    <a:pt x="364" y="1"/>
                    <a:pt x="5" y="37"/>
                    <a:pt x="3" y="94"/>
                  </a:cubicBezTo>
                  <a:cubicBezTo>
                    <a:pt x="1" y="164"/>
                    <a:pt x="543" y="237"/>
                    <a:pt x="1214" y="259"/>
                  </a:cubicBezTo>
                  <a:cubicBezTo>
                    <a:pt x="1341" y="264"/>
                    <a:pt x="1463" y="266"/>
                    <a:pt x="1579" y="266"/>
                  </a:cubicBezTo>
                  <a:cubicBezTo>
                    <a:pt x="2071" y="266"/>
                    <a:pt x="2429" y="229"/>
                    <a:pt x="2431" y="173"/>
                  </a:cubicBezTo>
                  <a:cubicBezTo>
                    <a:pt x="2434" y="103"/>
                    <a:pt x="1893" y="29"/>
                    <a:pt x="1221" y="7"/>
                  </a:cubicBezTo>
                  <a:cubicBezTo>
                    <a:pt x="1094" y="3"/>
                    <a:pt x="972" y="1"/>
                    <a:pt x="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70;p47">
              <a:extLst>
                <a:ext uri="{FF2B5EF4-FFF2-40B4-BE49-F238E27FC236}">
                  <a16:creationId xmlns:a16="http://schemas.microsoft.com/office/drawing/2014/main" id="{588062F3-174A-4314-8DFF-02459694613E}"/>
                </a:ext>
              </a:extLst>
            </p:cNvPr>
            <p:cNvSpPr/>
            <p:nvPr/>
          </p:nvSpPr>
          <p:spPr>
            <a:xfrm>
              <a:off x="3925750" y="2821750"/>
              <a:ext cx="60875" cy="6650"/>
            </a:xfrm>
            <a:custGeom>
              <a:avLst/>
              <a:gdLst/>
              <a:ahLst/>
              <a:cxnLst/>
              <a:rect l="l" t="t" r="r" b="b"/>
              <a:pathLst>
                <a:path w="2435" h="266" extrusionOk="0">
                  <a:moveTo>
                    <a:pt x="856" y="1"/>
                  </a:moveTo>
                  <a:cubicBezTo>
                    <a:pt x="364" y="1"/>
                    <a:pt x="6" y="37"/>
                    <a:pt x="4" y="94"/>
                  </a:cubicBezTo>
                  <a:cubicBezTo>
                    <a:pt x="1" y="164"/>
                    <a:pt x="543" y="237"/>
                    <a:pt x="1214" y="259"/>
                  </a:cubicBezTo>
                  <a:cubicBezTo>
                    <a:pt x="1341" y="263"/>
                    <a:pt x="1464" y="265"/>
                    <a:pt x="1579" y="265"/>
                  </a:cubicBezTo>
                  <a:cubicBezTo>
                    <a:pt x="2071" y="265"/>
                    <a:pt x="2430" y="229"/>
                    <a:pt x="2432" y="173"/>
                  </a:cubicBezTo>
                  <a:cubicBezTo>
                    <a:pt x="2434" y="103"/>
                    <a:pt x="1892" y="29"/>
                    <a:pt x="1222" y="7"/>
                  </a:cubicBezTo>
                  <a:cubicBezTo>
                    <a:pt x="1094" y="3"/>
                    <a:pt x="972" y="1"/>
                    <a:pt x="8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71;p47">
              <a:extLst>
                <a:ext uri="{FF2B5EF4-FFF2-40B4-BE49-F238E27FC236}">
                  <a16:creationId xmlns:a16="http://schemas.microsoft.com/office/drawing/2014/main" id="{CC36FBDC-3526-4AAD-9E33-BA47A0A1B63E}"/>
                </a:ext>
              </a:extLst>
            </p:cNvPr>
            <p:cNvSpPr/>
            <p:nvPr/>
          </p:nvSpPr>
          <p:spPr>
            <a:xfrm>
              <a:off x="4047175" y="2811975"/>
              <a:ext cx="47300" cy="20375"/>
            </a:xfrm>
            <a:custGeom>
              <a:avLst/>
              <a:gdLst/>
              <a:ahLst/>
              <a:cxnLst/>
              <a:rect l="l" t="t" r="r" b="b"/>
              <a:pathLst>
                <a:path w="1892" h="815" extrusionOk="0">
                  <a:moveTo>
                    <a:pt x="1838" y="0"/>
                  </a:moveTo>
                  <a:cubicBezTo>
                    <a:pt x="1793" y="0"/>
                    <a:pt x="1713" y="230"/>
                    <a:pt x="1631" y="578"/>
                  </a:cubicBezTo>
                  <a:lnTo>
                    <a:pt x="1631" y="578"/>
                  </a:lnTo>
                  <a:cubicBezTo>
                    <a:pt x="1504" y="569"/>
                    <a:pt x="1364" y="561"/>
                    <a:pt x="1219" y="556"/>
                  </a:cubicBezTo>
                  <a:cubicBezTo>
                    <a:pt x="1092" y="552"/>
                    <a:pt x="970" y="550"/>
                    <a:pt x="854" y="550"/>
                  </a:cubicBezTo>
                  <a:cubicBezTo>
                    <a:pt x="362" y="550"/>
                    <a:pt x="4" y="586"/>
                    <a:pt x="3" y="643"/>
                  </a:cubicBezTo>
                  <a:cubicBezTo>
                    <a:pt x="0" y="712"/>
                    <a:pt x="541" y="788"/>
                    <a:pt x="1212" y="808"/>
                  </a:cubicBezTo>
                  <a:cubicBezTo>
                    <a:pt x="1335" y="813"/>
                    <a:pt x="1455" y="815"/>
                    <a:pt x="1567" y="815"/>
                  </a:cubicBezTo>
                  <a:cubicBezTo>
                    <a:pt x="1619" y="815"/>
                    <a:pt x="1669" y="814"/>
                    <a:pt x="1718" y="813"/>
                  </a:cubicBezTo>
                  <a:lnTo>
                    <a:pt x="1823" y="812"/>
                  </a:lnTo>
                  <a:lnTo>
                    <a:pt x="1834" y="715"/>
                  </a:lnTo>
                  <a:cubicBezTo>
                    <a:pt x="1886" y="302"/>
                    <a:pt x="1891" y="11"/>
                    <a:pt x="1841" y="1"/>
                  </a:cubicBezTo>
                  <a:cubicBezTo>
                    <a:pt x="1840" y="0"/>
                    <a:pt x="1839" y="0"/>
                    <a:pt x="18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72;p47">
              <a:extLst>
                <a:ext uri="{FF2B5EF4-FFF2-40B4-BE49-F238E27FC236}">
                  <a16:creationId xmlns:a16="http://schemas.microsoft.com/office/drawing/2014/main" id="{EC51FBCF-52BA-4D08-972A-B0961065DF6A}"/>
                </a:ext>
              </a:extLst>
            </p:cNvPr>
            <p:cNvSpPr/>
            <p:nvPr/>
          </p:nvSpPr>
          <p:spPr>
            <a:xfrm>
              <a:off x="4104225" y="2693900"/>
              <a:ext cx="18675" cy="58800"/>
            </a:xfrm>
            <a:custGeom>
              <a:avLst/>
              <a:gdLst/>
              <a:ahLst/>
              <a:cxnLst/>
              <a:rect l="l" t="t" r="r" b="b"/>
              <a:pathLst>
                <a:path w="747" h="2352" extrusionOk="0">
                  <a:moveTo>
                    <a:pt x="676" y="0"/>
                  </a:moveTo>
                  <a:cubicBezTo>
                    <a:pt x="605" y="0"/>
                    <a:pt x="418" y="506"/>
                    <a:pt x="251" y="1144"/>
                  </a:cubicBezTo>
                  <a:cubicBezTo>
                    <a:pt x="83" y="1795"/>
                    <a:pt x="0" y="2334"/>
                    <a:pt x="69" y="2351"/>
                  </a:cubicBezTo>
                  <a:cubicBezTo>
                    <a:pt x="70" y="2351"/>
                    <a:pt x="71" y="2351"/>
                    <a:pt x="72" y="2351"/>
                  </a:cubicBezTo>
                  <a:cubicBezTo>
                    <a:pt x="143" y="2351"/>
                    <a:pt x="331" y="1845"/>
                    <a:pt x="497" y="1207"/>
                  </a:cubicBezTo>
                  <a:cubicBezTo>
                    <a:pt x="665" y="560"/>
                    <a:pt x="747" y="20"/>
                    <a:pt x="680" y="1"/>
                  </a:cubicBezTo>
                  <a:cubicBezTo>
                    <a:pt x="678" y="0"/>
                    <a:pt x="677" y="0"/>
                    <a:pt x="6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73;p47">
              <a:extLst>
                <a:ext uri="{FF2B5EF4-FFF2-40B4-BE49-F238E27FC236}">
                  <a16:creationId xmlns:a16="http://schemas.microsoft.com/office/drawing/2014/main" id="{B657C0B4-DF2C-4EF0-A73C-558B4462CE96}"/>
                </a:ext>
              </a:extLst>
            </p:cNvPr>
            <p:cNvSpPr/>
            <p:nvPr/>
          </p:nvSpPr>
          <p:spPr>
            <a:xfrm>
              <a:off x="4136925" y="2578200"/>
              <a:ext cx="22700" cy="57600"/>
            </a:xfrm>
            <a:custGeom>
              <a:avLst/>
              <a:gdLst/>
              <a:ahLst/>
              <a:cxnLst/>
              <a:rect l="l" t="t" r="r" b="b"/>
              <a:pathLst>
                <a:path w="908" h="2304" extrusionOk="0">
                  <a:moveTo>
                    <a:pt x="838" y="1"/>
                  </a:moveTo>
                  <a:cubicBezTo>
                    <a:pt x="767" y="1"/>
                    <a:pt x="545" y="490"/>
                    <a:pt x="336" y="1112"/>
                  </a:cubicBezTo>
                  <a:cubicBezTo>
                    <a:pt x="121" y="1749"/>
                    <a:pt x="1" y="2282"/>
                    <a:pt x="68" y="2303"/>
                  </a:cubicBezTo>
                  <a:cubicBezTo>
                    <a:pt x="69" y="2303"/>
                    <a:pt x="71" y="2303"/>
                    <a:pt x="72" y="2303"/>
                  </a:cubicBezTo>
                  <a:cubicBezTo>
                    <a:pt x="143" y="2303"/>
                    <a:pt x="366" y="1814"/>
                    <a:pt x="575" y="1192"/>
                  </a:cubicBezTo>
                  <a:cubicBezTo>
                    <a:pt x="789" y="558"/>
                    <a:pt x="908" y="25"/>
                    <a:pt x="843" y="2"/>
                  </a:cubicBezTo>
                  <a:cubicBezTo>
                    <a:pt x="842" y="1"/>
                    <a:pt x="840" y="1"/>
                    <a:pt x="8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74;p47">
              <a:extLst>
                <a:ext uri="{FF2B5EF4-FFF2-40B4-BE49-F238E27FC236}">
                  <a16:creationId xmlns:a16="http://schemas.microsoft.com/office/drawing/2014/main" id="{E009DB62-F998-473A-8BB5-89AC78D9F407}"/>
                </a:ext>
              </a:extLst>
            </p:cNvPr>
            <p:cNvSpPr/>
            <p:nvPr/>
          </p:nvSpPr>
          <p:spPr>
            <a:xfrm>
              <a:off x="4177625" y="2465200"/>
              <a:ext cx="26425" cy="56225"/>
            </a:xfrm>
            <a:custGeom>
              <a:avLst/>
              <a:gdLst/>
              <a:ahLst/>
              <a:cxnLst/>
              <a:rect l="l" t="t" r="r" b="b"/>
              <a:pathLst>
                <a:path w="1057" h="2249" extrusionOk="0">
                  <a:moveTo>
                    <a:pt x="986" y="1"/>
                  </a:moveTo>
                  <a:cubicBezTo>
                    <a:pt x="914" y="1"/>
                    <a:pt x="661" y="472"/>
                    <a:pt x="412" y="1076"/>
                  </a:cubicBezTo>
                  <a:cubicBezTo>
                    <a:pt x="156" y="1697"/>
                    <a:pt x="1" y="2222"/>
                    <a:pt x="65" y="2248"/>
                  </a:cubicBezTo>
                  <a:cubicBezTo>
                    <a:pt x="67" y="2248"/>
                    <a:pt x="69" y="2249"/>
                    <a:pt x="71" y="2249"/>
                  </a:cubicBezTo>
                  <a:cubicBezTo>
                    <a:pt x="145" y="2249"/>
                    <a:pt x="397" y="1776"/>
                    <a:pt x="647" y="1173"/>
                  </a:cubicBezTo>
                  <a:cubicBezTo>
                    <a:pt x="902" y="555"/>
                    <a:pt x="1057" y="30"/>
                    <a:pt x="992" y="2"/>
                  </a:cubicBezTo>
                  <a:cubicBezTo>
                    <a:pt x="990" y="1"/>
                    <a:pt x="988" y="1"/>
                    <a:pt x="9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75;p47">
              <a:extLst>
                <a:ext uri="{FF2B5EF4-FFF2-40B4-BE49-F238E27FC236}">
                  <a16:creationId xmlns:a16="http://schemas.microsoft.com/office/drawing/2014/main" id="{7C3D822E-507F-4BD2-BACA-E34B05A312F1}"/>
                </a:ext>
              </a:extLst>
            </p:cNvPr>
            <p:cNvSpPr/>
            <p:nvPr/>
          </p:nvSpPr>
          <p:spPr>
            <a:xfrm>
              <a:off x="4225875" y="2355475"/>
              <a:ext cx="30025" cy="54525"/>
            </a:xfrm>
            <a:custGeom>
              <a:avLst/>
              <a:gdLst/>
              <a:ahLst/>
              <a:cxnLst/>
              <a:rect l="l" t="t" r="r" b="b"/>
              <a:pathLst>
                <a:path w="1201" h="2181" extrusionOk="0">
                  <a:moveTo>
                    <a:pt x="1131" y="0"/>
                  </a:moveTo>
                  <a:cubicBezTo>
                    <a:pt x="1058" y="0"/>
                    <a:pt x="775" y="452"/>
                    <a:pt x="487" y="1035"/>
                  </a:cubicBezTo>
                  <a:cubicBezTo>
                    <a:pt x="190" y="1637"/>
                    <a:pt x="1" y="2149"/>
                    <a:pt x="63" y="2179"/>
                  </a:cubicBezTo>
                  <a:cubicBezTo>
                    <a:pt x="65" y="2180"/>
                    <a:pt x="67" y="2180"/>
                    <a:pt x="69" y="2180"/>
                  </a:cubicBezTo>
                  <a:cubicBezTo>
                    <a:pt x="144" y="2180"/>
                    <a:pt x="428" y="1728"/>
                    <a:pt x="715" y="1146"/>
                  </a:cubicBezTo>
                  <a:cubicBezTo>
                    <a:pt x="1011" y="546"/>
                    <a:pt x="1200" y="34"/>
                    <a:pt x="1138" y="2"/>
                  </a:cubicBezTo>
                  <a:cubicBezTo>
                    <a:pt x="1136" y="1"/>
                    <a:pt x="1134" y="0"/>
                    <a:pt x="1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76;p47">
              <a:extLst>
                <a:ext uri="{FF2B5EF4-FFF2-40B4-BE49-F238E27FC236}">
                  <a16:creationId xmlns:a16="http://schemas.microsoft.com/office/drawing/2014/main" id="{E2584AAA-95E9-4364-8729-EA3F7293BCAF}"/>
                </a:ext>
              </a:extLst>
            </p:cNvPr>
            <p:cNvSpPr/>
            <p:nvPr/>
          </p:nvSpPr>
          <p:spPr>
            <a:xfrm>
              <a:off x="4281525" y="2249550"/>
              <a:ext cx="33725" cy="52550"/>
            </a:xfrm>
            <a:custGeom>
              <a:avLst/>
              <a:gdLst/>
              <a:ahLst/>
              <a:cxnLst/>
              <a:rect l="l" t="t" r="r" b="b"/>
              <a:pathLst>
                <a:path w="1349" h="2102" extrusionOk="0">
                  <a:moveTo>
                    <a:pt x="1280" y="1"/>
                  </a:moveTo>
                  <a:cubicBezTo>
                    <a:pt x="1203" y="1"/>
                    <a:pt x="892" y="429"/>
                    <a:pt x="566" y="988"/>
                  </a:cubicBezTo>
                  <a:cubicBezTo>
                    <a:pt x="227" y="1568"/>
                    <a:pt x="1" y="2066"/>
                    <a:pt x="63" y="2100"/>
                  </a:cubicBezTo>
                  <a:cubicBezTo>
                    <a:pt x="65" y="2101"/>
                    <a:pt x="68" y="2101"/>
                    <a:pt x="71" y="2101"/>
                  </a:cubicBezTo>
                  <a:cubicBezTo>
                    <a:pt x="148" y="2101"/>
                    <a:pt x="459" y="1673"/>
                    <a:pt x="784" y="1115"/>
                  </a:cubicBezTo>
                  <a:cubicBezTo>
                    <a:pt x="1122" y="536"/>
                    <a:pt x="1348" y="39"/>
                    <a:pt x="1289" y="3"/>
                  </a:cubicBezTo>
                  <a:cubicBezTo>
                    <a:pt x="1286" y="1"/>
                    <a:pt x="1283" y="1"/>
                    <a:pt x="12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77;p47">
              <a:extLst>
                <a:ext uri="{FF2B5EF4-FFF2-40B4-BE49-F238E27FC236}">
                  <a16:creationId xmlns:a16="http://schemas.microsoft.com/office/drawing/2014/main" id="{671C2C02-9342-4C9B-BC35-9D524DF085B7}"/>
                </a:ext>
              </a:extLst>
            </p:cNvPr>
            <p:cNvSpPr/>
            <p:nvPr/>
          </p:nvSpPr>
          <p:spPr>
            <a:xfrm>
              <a:off x="4344750" y="2146575"/>
              <a:ext cx="34975" cy="51800"/>
            </a:xfrm>
            <a:custGeom>
              <a:avLst/>
              <a:gdLst/>
              <a:ahLst/>
              <a:cxnLst/>
              <a:rect l="l" t="t" r="r" b="b"/>
              <a:pathLst>
                <a:path w="1399" h="2072" extrusionOk="0">
                  <a:moveTo>
                    <a:pt x="1330" y="0"/>
                  </a:moveTo>
                  <a:cubicBezTo>
                    <a:pt x="1252" y="0"/>
                    <a:pt x="930" y="421"/>
                    <a:pt x="591" y="969"/>
                  </a:cubicBezTo>
                  <a:cubicBezTo>
                    <a:pt x="239" y="1538"/>
                    <a:pt x="1" y="2031"/>
                    <a:pt x="59" y="2069"/>
                  </a:cubicBezTo>
                  <a:cubicBezTo>
                    <a:pt x="61" y="2071"/>
                    <a:pt x="64" y="2071"/>
                    <a:pt x="68" y="2071"/>
                  </a:cubicBezTo>
                  <a:cubicBezTo>
                    <a:pt x="145" y="2071"/>
                    <a:pt x="467" y="1652"/>
                    <a:pt x="806" y="1102"/>
                  </a:cubicBezTo>
                  <a:cubicBezTo>
                    <a:pt x="1160" y="530"/>
                    <a:pt x="1399" y="38"/>
                    <a:pt x="1338" y="2"/>
                  </a:cubicBezTo>
                  <a:cubicBezTo>
                    <a:pt x="1335" y="1"/>
                    <a:pt x="1333" y="0"/>
                    <a:pt x="1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78;p47">
              <a:extLst>
                <a:ext uri="{FF2B5EF4-FFF2-40B4-BE49-F238E27FC236}">
                  <a16:creationId xmlns:a16="http://schemas.microsoft.com/office/drawing/2014/main" id="{B91EF6E7-1BED-4E71-AB39-C015F7DD1A0E}"/>
                </a:ext>
              </a:extLst>
            </p:cNvPr>
            <p:cNvSpPr/>
            <p:nvPr/>
          </p:nvSpPr>
          <p:spPr>
            <a:xfrm>
              <a:off x="4406225" y="2039100"/>
              <a:ext cx="30125" cy="54550"/>
            </a:xfrm>
            <a:custGeom>
              <a:avLst/>
              <a:gdLst/>
              <a:ahLst/>
              <a:cxnLst/>
              <a:rect l="l" t="t" r="r" b="b"/>
              <a:pathLst>
                <a:path w="1205" h="2182" extrusionOk="0">
                  <a:moveTo>
                    <a:pt x="1135" y="0"/>
                  </a:moveTo>
                  <a:cubicBezTo>
                    <a:pt x="1061" y="0"/>
                    <a:pt x="775" y="453"/>
                    <a:pt x="489" y="1034"/>
                  </a:cubicBezTo>
                  <a:cubicBezTo>
                    <a:pt x="193" y="1633"/>
                    <a:pt x="1" y="2147"/>
                    <a:pt x="63" y="2180"/>
                  </a:cubicBezTo>
                  <a:cubicBezTo>
                    <a:pt x="65" y="2181"/>
                    <a:pt x="67" y="2181"/>
                    <a:pt x="70" y="2181"/>
                  </a:cubicBezTo>
                  <a:cubicBezTo>
                    <a:pt x="144" y="2181"/>
                    <a:pt x="426" y="1730"/>
                    <a:pt x="715" y="1147"/>
                  </a:cubicBezTo>
                  <a:cubicBezTo>
                    <a:pt x="1014" y="544"/>
                    <a:pt x="1205" y="30"/>
                    <a:pt x="1141" y="1"/>
                  </a:cubicBezTo>
                  <a:cubicBezTo>
                    <a:pt x="1139" y="1"/>
                    <a:pt x="1137" y="0"/>
                    <a:pt x="1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79;p47">
              <a:extLst>
                <a:ext uri="{FF2B5EF4-FFF2-40B4-BE49-F238E27FC236}">
                  <a16:creationId xmlns:a16="http://schemas.microsoft.com/office/drawing/2014/main" id="{3543B432-9821-4592-93E1-B63B03512FF5}"/>
                </a:ext>
              </a:extLst>
            </p:cNvPr>
            <p:cNvSpPr/>
            <p:nvPr/>
          </p:nvSpPr>
          <p:spPr>
            <a:xfrm>
              <a:off x="4457000" y="1926050"/>
              <a:ext cx="23775" cy="57275"/>
            </a:xfrm>
            <a:custGeom>
              <a:avLst/>
              <a:gdLst/>
              <a:ahLst/>
              <a:cxnLst/>
              <a:rect l="l" t="t" r="r" b="b"/>
              <a:pathLst>
                <a:path w="951" h="2291" extrusionOk="0">
                  <a:moveTo>
                    <a:pt x="880" y="0"/>
                  </a:moveTo>
                  <a:cubicBezTo>
                    <a:pt x="808" y="0"/>
                    <a:pt x="577" y="486"/>
                    <a:pt x="357" y="1103"/>
                  </a:cubicBezTo>
                  <a:cubicBezTo>
                    <a:pt x="130" y="1733"/>
                    <a:pt x="1" y="2264"/>
                    <a:pt x="65" y="2289"/>
                  </a:cubicBezTo>
                  <a:cubicBezTo>
                    <a:pt x="67" y="2290"/>
                    <a:pt x="69" y="2290"/>
                    <a:pt x="71" y="2290"/>
                  </a:cubicBezTo>
                  <a:cubicBezTo>
                    <a:pt x="142" y="2290"/>
                    <a:pt x="373" y="1806"/>
                    <a:pt x="595" y="1188"/>
                  </a:cubicBezTo>
                  <a:cubicBezTo>
                    <a:pt x="821" y="554"/>
                    <a:pt x="951" y="22"/>
                    <a:pt x="885" y="1"/>
                  </a:cubicBezTo>
                  <a:cubicBezTo>
                    <a:pt x="883" y="1"/>
                    <a:pt x="882" y="0"/>
                    <a:pt x="8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80;p47">
              <a:extLst>
                <a:ext uri="{FF2B5EF4-FFF2-40B4-BE49-F238E27FC236}">
                  <a16:creationId xmlns:a16="http://schemas.microsoft.com/office/drawing/2014/main" id="{3AC208AD-CBB3-4C08-B2AE-501720031BC5}"/>
                </a:ext>
              </a:extLst>
            </p:cNvPr>
            <p:cNvSpPr/>
            <p:nvPr/>
          </p:nvSpPr>
          <p:spPr>
            <a:xfrm>
              <a:off x="4494000" y="1808125"/>
              <a:ext cx="15600" cy="59550"/>
            </a:xfrm>
            <a:custGeom>
              <a:avLst/>
              <a:gdLst/>
              <a:ahLst/>
              <a:cxnLst/>
              <a:rect l="l" t="t" r="r" b="b"/>
              <a:pathLst>
                <a:path w="624" h="2382" extrusionOk="0">
                  <a:moveTo>
                    <a:pt x="553" y="0"/>
                  </a:moveTo>
                  <a:cubicBezTo>
                    <a:pt x="482" y="0"/>
                    <a:pt x="320" y="517"/>
                    <a:pt x="188" y="1165"/>
                  </a:cubicBezTo>
                  <a:cubicBezTo>
                    <a:pt x="53" y="1819"/>
                    <a:pt x="0" y="2363"/>
                    <a:pt x="67" y="2381"/>
                  </a:cubicBezTo>
                  <a:cubicBezTo>
                    <a:pt x="68" y="2381"/>
                    <a:pt x="70" y="2381"/>
                    <a:pt x="71" y="2381"/>
                  </a:cubicBezTo>
                  <a:cubicBezTo>
                    <a:pt x="140" y="2381"/>
                    <a:pt x="301" y="1865"/>
                    <a:pt x="435" y="1216"/>
                  </a:cubicBezTo>
                  <a:cubicBezTo>
                    <a:pt x="571" y="556"/>
                    <a:pt x="624" y="11"/>
                    <a:pt x="555" y="0"/>
                  </a:cubicBezTo>
                  <a:cubicBezTo>
                    <a:pt x="555" y="0"/>
                    <a:pt x="554" y="0"/>
                    <a:pt x="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81;p47">
              <a:extLst>
                <a:ext uri="{FF2B5EF4-FFF2-40B4-BE49-F238E27FC236}">
                  <a16:creationId xmlns:a16="http://schemas.microsoft.com/office/drawing/2014/main" id="{58560207-F8A3-4F95-8AF6-79478F4780B7}"/>
                </a:ext>
              </a:extLst>
            </p:cNvPr>
            <p:cNvSpPr/>
            <p:nvPr/>
          </p:nvSpPr>
          <p:spPr>
            <a:xfrm>
              <a:off x="4512475" y="1687100"/>
              <a:ext cx="7425" cy="60725"/>
            </a:xfrm>
            <a:custGeom>
              <a:avLst/>
              <a:gdLst/>
              <a:ahLst/>
              <a:cxnLst/>
              <a:rect l="l" t="t" r="r" b="b"/>
              <a:pathLst>
                <a:path w="297" h="2429" extrusionOk="0">
                  <a:moveTo>
                    <a:pt x="188" y="1"/>
                  </a:moveTo>
                  <a:cubicBezTo>
                    <a:pt x="188" y="1"/>
                    <a:pt x="188" y="1"/>
                    <a:pt x="188" y="1"/>
                  </a:cubicBezTo>
                  <a:cubicBezTo>
                    <a:pt x="118" y="2"/>
                    <a:pt x="43" y="543"/>
                    <a:pt x="22" y="1211"/>
                  </a:cubicBezTo>
                  <a:cubicBezTo>
                    <a:pt x="0" y="1877"/>
                    <a:pt x="40" y="2422"/>
                    <a:pt x="109" y="2429"/>
                  </a:cubicBezTo>
                  <a:cubicBezTo>
                    <a:pt x="109" y="2429"/>
                    <a:pt x="110" y="2429"/>
                    <a:pt x="110" y="2429"/>
                  </a:cubicBezTo>
                  <a:cubicBezTo>
                    <a:pt x="178" y="2429"/>
                    <a:pt x="253" y="1889"/>
                    <a:pt x="275" y="1219"/>
                  </a:cubicBezTo>
                  <a:cubicBezTo>
                    <a:pt x="296" y="546"/>
                    <a:pt x="258" y="1"/>
                    <a:pt x="1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82;p47">
              <a:extLst>
                <a:ext uri="{FF2B5EF4-FFF2-40B4-BE49-F238E27FC236}">
                  <a16:creationId xmlns:a16="http://schemas.microsoft.com/office/drawing/2014/main" id="{CAF2DAD5-5C02-4DBD-B51D-1060A86FFDBA}"/>
                </a:ext>
              </a:extLst>
            </p:cNvPr>
            <p:cNvSpPr/>
            <p:nvPr/>
          </p:nvSpPr>
          <p:spPr>
            <a:xfrm>
              <a:off x="4501850" y="1566525"/>
              <a:ext cx="13300" cy="59975"/>
            </a:xfrm>
            <a:custGeom>
              <a:avLst/>
              <a:gdLst/>
              <a:ahLst/>
              <a:cxnLst/>
              <a:rect l="l" t="t" r="r" b="b"/>
              <a:pathLst>
                <a:path w="532" h="2399" extrusionOk="0">
                  <a:moveTo>
                    <a:pt x="71" y="1"/>
                  </a:moveTo>
                  <a:cubicBezTo>
                    <a:pt x="70" y="1"/>
                    <a:pt x="69" y="1"/>
                    <a:pt x="68" y="1"/>
                  </a:cubicBezTo>
                  <a:cubicBezTo>
                    <a:pt x="1" y="17"/>
                    <a:pt x="32" y="563"/>
                    <a:pt x="140" y="1220"/>
                  </a:cubicBezTo>
                  <a:cubicBezTo>
                    <a:pt x="247" y="1873"/>
                    <a:pt x="391" y="2398"/>
                    <a:pt x="460" y="2398"/>
                  </a:cubicBezTo>
                  <a:cubicBezTo>
                    <a:pt x="460" y="2398"/>
                    <a:pt x="461" y="2398"/>
                    <a:pt x="461" y="2398"/>
                  </a:cubicBezTo>
                  <a:cubicBezTo>
                    <a:pt x="531" y="2392"/>
                    <a:pt x="499" y="1846"/>
                    <a:pt x="390" y="1179"/>
                  </a:cubicBezTo>
                  <a:cubicBezTo>
                    <a:pt x="282" y="523"/>
                    <a:pt x="140"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83;p47">
              <a:extLst>
                <a:ext uri="{FF2B5EF4-FFF2-40B4-BE49-F238E27FC236}">
                  <a16:creationId xmlns:a16="http://schemas.microsoft.com/office/drawing/2014/main" id="{F92B6084-F5D9-4396-A730-7C399C1AE524}"/>
                </a:ext>
              </a:extLst>
            </p:cNvPr>
            <p:cNvSpPr/>
            <p:nvPr/>
          </p:nvSpPr>
          <p:spPr>
            <a:xfrm>
              <a:off x="4464650" y="1451125"/>
              <a:ext cx="24500" cy="56925"/>
            </a:xfrm>
            <a:custGeom>
              <a:avLst/>
              <a:gdLst/>
              <a:ahLst/>
              <a:cxnLst/>
              <a:rect l="l" t="t" r="r" b="b"/>
              <a:pathLst>
                <a:path w="980" h="2277" extrusionOk="0">
                  <a:moveTo>
                    <a:pt x="70" y="1"/>
                  </a:moveTo>
                  <a:cubicBezTo>
                    <a:pt x="68" y="1"/>
                    <a:pt x="67" y="1"/>
                    <a:pt x="65" y="2"/>
                  </a:cubicBezTo>
                  <a:cubicBezTo>
                    <a:pt x="0" y="29"/>
                    <a:pt x="137" y="558"/>
                    <a:pt x="370" y="1183"/>
                  </a:cubicBezTo>
                  <a:cubicBezTo>
                    <a:pt x="598" y="1795"/>
                    <a:pt x="836" y="2277"/>
                    <a:pt x="909" y="2277"/>
                  </a:cubicBezTo>
                  <a:cubicBezTo>
                    <a:pt x="911" y="2277"/>
                    <a:pt x="912" y="2276"/>
                    <a:pt x="914" y="2276"/>
                  </a:cubicBezTo>
                  <a:cubicBezTo>
                    <a:pt x="980" y="2255"/>
                    <a:pt x="843" y="1726"/>
                    <a:pt x="607" y="1095"/>
                  </a:cubicBezTo>
                  <a:cubicBezTo>
                    <a:pt x="379" y="482"/>
                    <a:pt x="142"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84;p47">
              <a:extLst>
                <a:ext uri="{FF2B5EF4-FFF2-40B4-BE49-F238E27FC236}">
                  <a16:creationId xmlns:a16="http://schemas.microsoft.com/office/drawing/2014/main" id="{AF22481B-C15C-4D46-AB1F-2971A9B10A3E}"/>
                </a:ext>
              </a:extLst>
            </p:cNvPr>
            <p:cNvSpPr/>
            <p:nvPr/>
          </p:nvSpPr>
          <p:spPr>
            <a:xfrm>
              <a:off x="4410175" y="1342775"/>
              <a:ext cx="32425" cy="53250"/>
            </a:xfrm>
            <a:custGeom>
              <a:avLst/>
              <a:gdLst/>
              <a:ahLst/>
              <a:cxnLst/>
              <a:rect l="l" t="t" r="r" b="b"/>
              <a:pathLst>
                <a:path w="1297" h="2130" extrusionOk="0">
                  <a:moveTo>
                    <a:pt x="68" y="0"/>
                  </a:moveTo>
                  <a:cubicBezTo>
                    <a:pt x="65" y="0"/>
                    <a:pt x="63" y="1"/>
                    <a:pt x="60" y="2"/>
                  </a:cubicBezTo>
                  <a:cubicBezTo>
                    <a:pt x="1" y="39"/>
                    <a:pt x="214" y="542"/>
                    <a:pt x="537" y="1126"/>
                  </a:cubicBezTo>
                  <a:cubicBezTo>
                    <a:pt x="848" y="1692"/>
                    <a:pt x="1150" y="2129"/>
                    <a:pt x="1227" y="2129"/>
                  </a:cubicBezTo>
                  <a:cubicBezTo>
                    <a:pt x="1230" y="2129"/>
                    <a:pt x="1232" y="2129"/>
                    <a:pt x="1234" y="2128"/>
                  </a:cubicBezTo>
                  <a:cubicBezTo>
                    <a:pt x="1296" y="2097"/>
                    <a:pt x="1083" y="1594"/>
                    <a:pt x="758" y="1004"/>
                  </a:cubicBezTo>
                  <a:cubicBezTo>
                    <a:pt x="445" y="436"/>
                    <a:pt x="144"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85;p47">
              <a:extLst>
                <a:ext uri="{FF2B5EF4-FFF2-40B4-BE49-F238E27FC236}">
                  <a16:creationId xmlns:a16="http://schemas.microsoft.com/office/drawing/2014/main" id="{DE4A0AA9-1DF7-4B76-B294-AEE65FDCA3F8}"/>
                </a:ext>
              </a:extLst>
            </p:cNvPr>
            <p:cNvSpPr/>
            <p:nvPr/>
          </p:nvSpPr>
          <p:spPr>
            <a:xfrm>
              <a:off x="4339325" y="1244425"/>
              <a:ext cx="40375" cy="47850"/>
            </a:xfrm>
            <a:custGeom>
              <a:avLst/>
              <a:gdLst/>
              <a:ahLst/>
              <a:cxnLst/>
              <a:rect l="l" t="t" r="r" b="b"/>
              <a:pathLst>
                <a:path w="1615" h="1914" extrusionOk="0">
                  <a:moveTo>
                    <a:pt x="65" y="1"/>
                  </a:moveTo>
                  <a:cubicBezTo>
                    <a:pt x="60" y="1"/>
                    <a:pt x="56" y="2"/>
                    <a:pt x="53" y="4"/>
                  </a:cubicBezTo>
                  <a:cubicBezTo>
                    <a:pt x="0" y="51"/>
                    <a:pt x="293" y="512"/>
                    <a:pt x="706" y="1036"/>
                  </a:cubicBezTo>
                  <a:cubicBezTo>
                    <a:pt x="1099" y="1535"/>
                    <a:pt x="1464" y="1914"/>
                    <a:pt x="1547" y="1914"/>
                  </a:cubicBezTo>
                  <a:cubicBezTo>
                    <a:pt x="1551" y="1914"/>
                    <a:pt x="1555" y="1913"/>
                    <a:pt x="1557" y="1911"/>
                  </a:cubicBezTo>
                  <a:cubicBezTo>
                    <a:pt x="1614" y="1871"/>
                    <a:pt x="1322" y="1409"/>
                    <a:pt x="905" y="879"/>
                  </a:cubicBezTo>
                  <a:cubicBezTo>
                    <a:pt x="510" y="379"/>
                    <a:pt x="148" y="1"/>
                    <a:pt x="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86;p47">
              <a:extLst>
                <a:ext uri="{FF2B5EF4-FFF2-40B4-BE49-F238E27FC236}">
                  <a16:creationId xmlns:a16="http://schemas.microsoft.com/office/drawing/2014/main" id="{A260D0D5-8983-4335-83CB-3D4740E0CCC5}"/>
                </a:ext>
              </a:extLst>
            </p:cNvPr>
            <p:cNvSpPr/>
            <p:nvPr/>
          </p:nvSpPr>
          <p:spPr>
            <a:xfrm>
              <a:off x="4252350" y="1160075"/>
              <a:ext cx="47875" cy="40425"/>
            </a:xfrm>
            <a:custGeom>
              <a:avLst/>
              <a:gdLst/>
              <a:ahLst/>
              <a:cxnLst/>
              <a:rect l="l" t="t" r="r" b="b"/>
              <a:pathLst>
                <a:path w="1915" h="1617" extrusionOk="0">
                  <a:moveTo>
                    <a:pt x="60" y="1"/>
                  </a:moveTo>
                  <a:cubicBezTo>
                    <a:pt x="52" y="1"/>
                    <a:pt x="46" y="3"/>
                    <a:pt x="43" y="7"/>
                  </a:cubicBezTo>
                  <a:cubicBezTo>
                    <a:pt x="0" y="62"/>
                    <a:pt x="370" y="464"/>
                    <a:pt x="871" y="905"/>
                  </a:cubicBezTo>
                  <a:cubicBezTo>
                    <a:pt x="1336" y="1314"/>
                    <a:pt x="1753" y="1617"/>
                    <a:pt x="1849" y="1617"/>
                  </a:cubicBezTo>
                  <a:cubicBezTo>
                    <a:pt x="1856" y="1617"/>
                    <a:pt x="1862" y="1615"/>
                    <a:pt x="1865" y="1612"/>
                  </a:cubicBezTo>
                  <a:cubicBezTo>
                    <a:pt x="1915" y="1563"/>
                    <a:pt x="1544" y="1160"/>
                    <a:pt x="1038" y="715"/>
                  </a:cubicBezTo>
                  <a:cubicBezTo>
                    <a:pt x="570" y="303"/>
                    <a:pt x="154" y="1"/>
                    <a:pt x="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87;p47">
              <a:extLst>
                <a:ext uri="{FF2B5EF4-FFF2-40B4-BE49-F238E27FC236}">
                  <a16:creationId xmlns:a16="http://schemas.microsoft.com/office/drawing/2014/main" id="{6A9E0F1C-AEB3-46E8-9209-43991EF4AB39}"/>
                </a:ext>
              </a:extLst>
            </p:cNvPr>
            <p:cNvSpPr/>
            <p:nvPr/>
          </p:nvSpPr>
          <p:spPr>
            <a:xfrm>
              <a:off x="4151175" y="1093575"/>
              <a:ext cx="54125" cy="31325"/>
            </a:xfrm>
            <a:custGeom>
              <a:avLst/>
              <a:gdLst/>
              <a:ahLst/>
              <a:cxnLst/>
              <a:rect l="l" t="t" r="r" b="b"/>
              <a:pathLst>
                <a:path w="2165" h="1253" extrusionOk="0">
                  <a:moveTo>
                    <a:pt x="60" y="1"/>
                  </a:moveTo>
                  <a:cubicBezTo>
                    <a:pt x="45" y="1"/>
                    <a:pt x="36" y="4"/>
                    <a:pt x="32" y="11"/>
                  </a:cubicBezTo>
                  <a:cubicBezTo>
                    <a:pt x="0" y="73"/>
                    <a:pt x="440" y="398"/>
                    <a:pt x="1015" y="736"/>
                  </a:cubicBezTo>
                  <a:cubicBezTo>
                    <a:pt x="1529" y="1038"/>
                    <a:pt x="1981" y="1252"/>
                    <a:pt x="2098" y="1252"/>
                  </a:cubicBezTo>
                  <a:cubicBezTo>
                    <a:pt x="2112" y="1252"/>
                    <a:pt x="2121" y="1249"/>
                    <a:pt x="2125" y="1243"/>
                  </a:cubicBezTo>
                  <a:cubicBezTo>
                    <a:pt x="2164" y="1185"/>
                    <a:pt x="1724" y="860"/>
                    <a:pt x="1143" y="518"/>
                  </a:cubicBezTo>
                  <a:cubicBezTo>
                    <a:pt x="626" y="213"/>
                    <a:pt x="176" y="1"/>
                    <a:pt x="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88;p47">
              <a:extLst>
                <a:ext uri="{FF2B5EF4-FFF2-40B4-BE49-F238E27FC236}">
                  <a16:creationId xmlns:a16="http://schemas.microsoft.com/office/drawing/2014/main" id="{E35D7010-C9A6-4BE4-8635-18F945FFE6F4}"/>
                </a:ext>
              </a:extLst>
            </p:cNvPr>
            <p:cNvSpPr/>
            <p:nvPr/>
          </p:nvSpPr>
          <p:spPr>
            <a:xfrm>
              <a:off x="4039400" y="1047000"/>
              <a:ext cx="58300" cy="21525"/>
            </a:xfrm>
            <a:custGeom>
              <a:avLst/>
              <a:gdLst/>
              <a:ahLst/>
              <a:cxnLst/>
              <a:rect l="l" t="t" r="r" b="b"/>
              <a:pathLst>
                <a:path w="2332" h="861" extrusionOk="0">
                  <a:moveTo>
                    <a:pt x="76" y="0"/>
                  </a:moveTo>
                  <a:cubicBezTo>
                    <a:pt x="43" y="0"/>
                    <a:pt x="24" y="6"/>
                    <a:pt x="20" y="18"/>
                  </a:cubicBezTo>
                  <a:cubicBezTo>
                    <a:pt x="1" y="84"/>
                    <a:pt x="492" y="322"/>
                    <a:pt x="1119" y="550"/>
                  </a:cubicBezTo>
                  <a:cubicBezTo>
                    <a:pt x="1640" y="738"/>
                    <a:pt x="2094" y="861"/>
                    <a:pt x="2249" y="861"/>
                  </a:cubicBezTo>
                  <a:cubicBezTo>
                    <a:pt x="2281" y="861"/>
                    <a:pt x="2300" y="856"/>
                    <a:pt x="2304" y="845"/>
                  </a:cubicBezTo>
                  <a:cubicBezTo>
                    <a:pt x="2332" y="780"/>
                    <a:pt x="1840" y="542"/>
                    <a:pt x="1206" y="312"/>
                  </a:cubicBezTo>
                  <a:cubicBezTo>
                    <a:pt x="682" y="123"/>
                    <a:pt x="231" y="0"/>
                    <a:pt x="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89;p47">
              <a:extLst>
                <a:ext uri="{FF2B5EF4-FFF2-40B4-BE49-F238E27FC236}">
                  <a16:creationId xmlns:a16="http://schemas.microsoft.com/office/drawing/2014/main" id="{FDF59666-6B10-4933-8570-C1C7E3E938DA}"/>
                </a:ext>
              </a:extLst>
            </p:cNvPr>
            <p:cNvSpPr/>
            <p:nvPr/>
          </p:nvSpPr>
          <p:spPr>
            <a:xfrm>
              <a:off x="3921325" y="1019875"/>
              <a:ext cx="60375" cy="12675"/>
            </a:xfrm>
            <a:custGeom>
              <a:avLst/>
              <a:gdLst/>
              <a:ahLst/>
              <a:cxnLst/>
              <a:rect l="l" t="t" r="r" b="b"/>
              <a:pathLst>
                <a:path w="2415" h="507" extrusionOk="0">
                  <a:moveTo>
                    <a:pt x="175" y="0"/>
                  </a:moveTo>
                  <a:cubicBezTo>
                    <a:pt x="73" y="0"/>
                    <a:pt x="13" y="11"/>
                    <a:pt x="10" y="34"/>
                  </a:cubicBezTo>
                  <a:cubicBezTo>
                    <a:pt x="1" y="102"/>
                    <a:pt x="525" y="256"/>
                    <a:pt x="1181" y="378"/>
                  </a:cubicBezTo>
                  <a:cubicBezTo>
                    <a:pt x="1627" y="460"/>
                    <a:pt x="2022" y="506"/>
                    <a:pt x="2234" y="506"/>
                  </a:cubicBezTo>
                  <a:cubicBezTo>
                    <a:pt x="2334" y="506"/>
                    <a:pt x="2394" y="496"/>
                    <a:pt x="2399" y="474"/>
                  </a:cubicBezTo>
                  <a:cubicBezTo>
                    <a:pt x="2415" y="405"/>
                    <a:pt x="1890" y="251"/>
                    <a:pt x="1228" y="130"/>
                  </a:cubicBezTo>
                  <a:cubicBezTo>
                    <a:pt x="781" y="47"/>
                    <a:pt x="387" y="0"/>
                    <a:pt x="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90;p47">
              <a:extLst>
                <a:ext uri="{FF2B5EF4-FFF2-40B4-BE49-F238E27FC236}">
                  <a16:creationId xmlns:a16="http://schemas.microsoft.com/office/drawing/2014/main" id="{B1168FB1-2ECD-429B-920C-B48E6DA9D22D}"/>
                </a:ext>
              </a:extLst>
            </p:cNvPr>
            <p:cNvSpPr/>
            <p:nvPr/>
          </p:nvSpPr>
          <p:spPr>
            <a:xfrm>
              <a:off x="3800500" y="1009350"/>
              <a:ext cx="60875" cy="6875"/>
            </a:xfrm>
            <a:custGeom>
              <a:avLst/>
              <a:gdLst/>
              <a:ahLst/>
              <a:cxnLst/>
              <a:rect l="l" t="t" r="r" b="b"/>
              <a:pathLst>
                <a:path w="2435" h="275" extrusionOk="0">
                  <a:moveTo>
                    <a:pt x="762" y="1"/>
                  </a:moveTo>
                  <a:cubicBezTo>
                    <a:pt x="316" y="1"/>
                    <a:pt x="2" y="33"/>
                    <a:pt x="2" y="86"/>
                  </a:cubicBezTo>
                  <a:cubicBezTo>
                    <a:pt x="1" y="156"/>
                    <a:pt x="542" y="236"/>
                    <a:pt x="1210" y="265"/>
                  </a:cubicBezTo>
                  <a:cubicBezTo>
                    <a:pt x="1371" y="271"/>
                    <a:pt x="1525" y="275"/>
                    <a:pt x="1666" y="275"/>
                  </a:cubicBezTo>
                  <a:cubicBezTo>
                    <a:pt x="2110" y="275"/>
                    <a:pt x="2425" y="242"/>
                    <a:pt x="2429" y="189"/>
                  </a:cubicBezTo>
                  <a:cubicBezTo>
                    <a:pt x="2434" y="120"/>
                    <a:pt x="1893" y="41"/>
                    <a:pt x="1220" y="11"/>
                  </a:cubicBezTo>
                  <a:cubicBezTo>
                    <a:pt x="1058" y="4"/>
                    <a:pt x="903" y="1"/>
                    <a:pt x="7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91;p47">
              <a:extLst>
                <a:ext uri="{FF2B5EF4-FFF2-40B4-BE49-F238E27FC236}">
                  <a16:creationId xmlns:a16="http://schemas.microsoft.com/office/drawing/2014/main" id="{F04CCA1A-00F3-46DB-9CDC-82F34AFF98C1}"/>
                </a:ext>
              </a:extLst>
            </p:cNvPr>
            <p:cNvSpPr/>
            <p:nvPr/>
          </p:nvSpPr>
          <p:spPr>
            <a:xfrm>
              <a:off x="3679175" y="1010500"/>
              <a:ext cx="60750" cy="8175"/>
            </a:xfrm>
            <a:custGeom>
              <a:avLst/>
              <a:gdLst/>
              <a:ahLst/>
              <a:cxnLst/>
              <a:rect l="l" t="t" r="r" b="b"/>
              <a:pathLst>
                <a:path w="2430" h="327" extrusionOk="0">
                  <a:moveTo>
                    <a:pt x="1976" y="1"/>
                  </a:moveTo>
                  <a:cubicBezTo>
                    <a:pt x="1766" y="1"/>
                    <a:pt x="1499" y="13"/>
                    <a:pt x="1208" y="37"/>
                  </a:cubicBezTo>
                  <a:cubicBezTo>
                    <a:pt x="536" y="94"/>
                    <a:pt x="0" y="198"/>
                    <a:pt x="9" y="266"/>
                  </a:cubicBezTo>
                  <a:cubicBezTo>
                    <a:pt x="14" y="306"/>
                    <a:pt x="192" y="326"/>
                    <a:pt x="465" y="326"/>
                  </a:cubicBezTo>
                  <a:cubicBezTo>
                    <a:pt x="674" y="326"/>
                    <a:pt x="940" y="314"/>
                    <a:pt x="1228" y="290"/>
                  </a:cubicBezTo>
                  <a:cubicBezTo>
                    <a:pt x="1892" y="233"/>
                    <a:pt x="2430" y="131"/>
                    <a:pt x="2427" y="61"/>
                  </a:cubicBezTo>
                  <a:cubicBezTo>
                    <a:pt x="2426" y="21"/>
                    <a:pt x="2250" y="1"/>
                    <a:pt x="1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92;p47">
              <a:extLst>
                <a:ext uri="{FF2B5EF4-FFF2-40B4-BE49-F238E27FC236}">
                  <a16:creationId xmlns:a16="http://schemas.microsoft.com/office/drawing/2014/main" id="{9D38CF53-6A55-4C48-9F69-78402D898923}"/>
                </a:ext>
              </a:extLst>
            </p:cNvPr>
            <p:cNvSpPr/>
            <p:nvPr/>
          </p:nvSpPr>
          <p:spPr>
            <a:xfrm>
              <a:off x="3559775" y="1025825"/>
              <a:ext cx="59975" cy="14850"/>
            </a:xfrm>
            <a:custGeom>
              <a:avLst/>
              <a:gdLst/>
              <a:ahLst/>
              <a:cxnLst/>
              <a:rect l="l" t="t" r="r" b="b"/>
              <a:pathLst>
                <a:path w="2399" h="594" extrusionOk="0">
                  <a:moveTo>
                    <a:pt x="2265" y="1"/>
                  </a:moveTo>
                  <a:cubicBezTo>
                    <a:pt x="2068" y="1"/>
                    <a:pt x="1651" y="65"/>
                    <a:pt x="1174" y="175"/>
                  </a:cubicBezTo>
                  <a:cubicBezTo>
                    <a:pt x="517" y="325"/>
                    <a:pt x="0" y="500"/>
                    <a:pt x="18" y="567"/>
                  </a:cubicBezTo>
                  <a:cubicBezTo>
                    <a:pt x="23" y="585"/>
                    <a:pt x="66" y="594"/>
                    <a:pt x="138" y="594"/>
                  </a:cubicBezTo>
                  <a:cubicBezTo>
                    <a:pt x="335" y="594"/>
                    <a:pt x="753" y="530"/>
                    <a:pt x="1230" y="422"/>
                  </a:cubicBezTo>
                  <a:cubicBezTo>
                    <a:pt x="1881" y="273"/>
                    <a:pt x="2399" y="99"/>
                    <a:pt x="2386" y="29"/>
                  </a:cubicBezTo>
                  <a:cubicBezTo>
                    <a:pt x="2382" y="10"/>
                    <a:pt x="2339" y="1"/>
                    <a:pt x="22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93;p47">
              <a:extLst>
                <a:ext uri="{FF2B5EF4-FFF2-40B4-BE49-F238E27FC236}">
                  <a16:creationId xmlns:a16="http://schemas.microsoft.com/office/drawing/2014/main" id="{DFD44AF2-E067-4CAB-8EDB-BF7F1CCA8EF3}"/>
                </a:ext>
              </a:extLst>
            </p:cNvPr>
            <p:cNvSpPr/>
            <p:nvPr/>
          </p:nvSpPr>
          <p:spPr>
            <a:xfrm>
              <a:off x="3444925" y="1057300"/>
              <a:ext cx="57825" cy="22925"/>
            </a:xfrm>
            <a:custGeom>
              <a:avLst/>
              <a:gdLst/>
              <a:ahLst/>
              <a:cxnLst/>
              <a:rect l="l" t="t" r="r" b="b"/>
              <a:pathLst>
                <a:path w="2313" h="917" extrusionOk="0">
                  <a:moveTo>
                    <a:pt x="2241" y="0"/>
                  </a:moveTo>
                  <a:cubicBezTo>
                    <a:pt x="2093" y="0"/>
                    <a:pt x="1638" y="135"/>
                    <a:pt x="1114" y="341"/>
                  </a:cubicBezTo>
                  <a:cubicBezTo>
                    <a:pt x="486" y="587"/>
                    <a:pt x="1" y="838"/>
                    <a:pt x="29" y="901"/>
                  </a:cubicBezTo>
                  <a:cubicBezTo>
                    <a:pt x="34" y="912"/>
                    <a:pt x="51" y="917"/>
                    <a:pt x="80" y="917"/>
                  </a:cubicBezTo>
                  <a:cubicBezTo>
                    <a:pt x="229" y="917"/>
                    <a:pt x="685" y="781"/>
                    <a:pt x="1206" y="577"/>
                  </a:cubicBezTo>
                  <a:cubicBezTo>
                    <a:pt x="1827" y="333"/>
                    <a:pt x="2312" y="82"/>
                    <a:pt x="2290" y="16"/>
                  </a:cubicBezTo>
                  <a:cubicBezTo>
                    <a:pt x="2287" y="5"/>
                    <a:pt x="2270" y="0"/>
                    <a:pt x="2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94;p47">
              <a:extLst>
                <a:ext uri="{FF2B5EF4-FFF2-40B4-BE49-F238E27FC236}">
                  <a16:creationId xmlns:a16="http://schemas.microsoft.com/office/drawing/2014/main" id="{3451D812-0658-4C2C-9DDD-C0C8BB551B7D}"/>
                </a:ext>
              </a:extLst>
            </p:cNvPr>
            <p:cNvSpPr/>
            <p:nvPr/>
          </p:nvSpPr>
          <p:spPr>
            <a:xfrm>
              <a:off x="3338225" y="1106350"/>
              <a:ext cx="53775" cy="31950"/>
            </a:xfrm>
            <a:custGeom>
              <a:avLst/>
              <a:gdLst/>
              <a:ahLst/>
              <a:cxnLst/>
              <a:rect l="l" t="t" r="r" b="b"/>
              <a:pathLst>
                <a:path w="2151" h="1278" extrusionOk="0">
                  <a:moveTo>
                    <a:pt x="2091" y="0"/>
                  </a:moveTo>
                  <a:cubicBezTo>
                    <a:pt x="1977" y="0"/>
                    <a:pt x="1528" y="219"/>
                    <a:pt x="1012" y="531"/>
                  </a:cubicBezTo>
                  <a:cubicBezTo>
                    <a:pt x="436" y="881"/>
                    <a:pt x="0" y="1211"/>
                    <a:pt x="40" y="1269"/>
                  </a:cubicBezTo>
                  <a:cubicBezTo>
                    <a:pt x="44" y="1275"/>
                    <a:pt x="53" y="1278"/>
                    <a:pt x="66" y="1278"/>
                  </a:cubicBezTo>
                  <a:cubicBezTo>
                    <a:pt x="180" y="1278"/>
                    <a:pt x="631" y="1058"/>
                    <a:pt x="1144" y="748"/>
                  </a:cubicBezTo>
                  <a:cubicBezTo>
                    <a:pt x="1714" y="402"/>
                    <a:pt x="2150" y="71"/>
                    <a:pt x="2116" y="10"/>
                  </a:cubicBezTo>
                  <a:cubicBezTo>
                    <a:pt x="2113" y="3"/>
                    <a:pt x="2104" y="0"/>
                    <a:pt x="20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95;p47">
              <a:extLst>
                <a:ext uri="{FF2B5EF4-FFF2-40B4-BE49-F238E27FC236}">
                  <a16:creationId xmlns:a16="http://schemas.microsoft.com/office/drawing/2014/main" id="{3B23FC35-64E2-4131-AD5B-5B343FC87517}"/>
                </a:ext>
              </a:extLst>
            </p:cNvPr>
            <p:cNvSpPr/>
            <p:nvPr/>
          </p:nvSpPr>
          <p:spPr>
            <a:xfrm>
              <a:off x="3244375" y="1174125"/>
              <a:ext cx="47275" cy="41125"/>
            </a:xfrm>
            <a:custGeom>
              <a:avLst/>
              <a:gdLst/>
              <a:ahLst/>
              <a:cxnLst/>
              <a:rect l="l" t="t" r="r" b="b"/>
              <a:pathLst>
                <a:path w="1891" h="1645" extrusionOk="0">
                  <a:moveTo>
                    <a:pt x="1830" y="1"/>
                  </a:moveTo>
                  <a:cubicBezTo>
                    <a:pt x="1737" y="1"/>
                    <a:pt x="1326" y="309"/>
                    <a:pt x="863" y="730"/>
                  </a:cubicBezTo>
                  <a:cubicBezTo>
                    <a:pt x="364" y="1184"/>
                    <a:pt x="1" y="1592"/>
                    <a:pt x="51" y="1640"/>
                  </a:cubicBezTo>
                  <a:cubicBezTo>
                    <a:pt x="55" y="1643"/>
                    <a:pt x="60" y="1645"/>
                    <a:pt x="66" y="1645"/>
                  </a:cubicBezTo>
                  <a:cubicBezTo>
                    <a:pt x="160" y="1645"/>
                    <a:pt x="574" y="1335"/>
                    <a:pt x="1034" y="916"/>
                  </a:cubicBezTo>
                  <a:cubicBezTo>
                    <a:pt x="1527" y="469"/>
                    <a:pt x="1890" y="61"/>
                    <a:pt x="1846" y="7"/>
                  </a:cubicBezTo>
                  <a:cubicBezTo>
                    <a:pt x="1843" y="2"/>
                    <a:pt x="1838" y="1"/>
                    <a:pt x="18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96;p47">
              <a:extLst>
                <a:ext uri="{FF2B5EF4-FFF2-40B4-BE49-F238E27FC236}">
                  <a16:creationId xmlns:a16="http://schemas.microsoft.com/office/drawing/2014/main" id="{52284CA6-BCD6-4212-8335-46819E8B9C00}"/>
                </a:ext>
              </a:extLst>
            </p:cNvPr>
            <p:cNvSpPr/>
            <p:nvPr/>
          </p:nvSpPr>
          <p:spPr>
            <a:xfrm>
              <a:off x="3167850" y="1260225"/>
              <a:ext cx="38600" cy="49275"/>
            </a:xfrm>
            <a:custGeom>
              <a:avLst/>
              <a:gdLst/>
              <a:ahLst/>
              <a:cxnLst/>
              <a:rect l="l" t="t" r="r" b="b"/>
              <a:pathLst>
                <a:path w="1544" h="1971" extrusionOk="0">
                  <a:moveTo>
                    <a:pt x="1480" y="1"/>
                  </a:moveTo>
                  <a:cubicBezTo>
                    <a:pt x="1400" y="1"/>
                    <a:pt x="1050" y="394"/>
                    <a:pt x="672" y="911"/>
                  </a:cubicBezTo>
                  <a:cubicBezTo>
                    <a:pt x="275" y="1456"/>
                    <a:pt x="1" y="1930"/>
                    <a:pt x="60" y="1967"/>
                  </a:cubicBezTo>
                  <a:cubicBezTo>
                    <a:pt x="63" y="1969"/>
                    <a:pt x="66" y="1970"/>
                    <a:pt x="70" y="1970"/>
                  </a:cubicBezTo>
                  <a:cubicBezTo>
                    <a:pt x="151" y="1970"/>
                    <a:pt x="502" y="1575"/>
                    <a:pt x="877" y="1060"/>
                  </a:cubicBezTo>
                  <a:cubicBezTo>
                    <a:pt x="1269" y="522"/>
                    <a:pt x="1544" y="48"/>
                    <a:pt x="1490" y="4"/>
                  </a:cubicBezTo>
                  <a:cubicBezTo>
                    <a:pt x="1488" y="2"/>
                    <a:pt x="1484" y="1"/>
                    <a:pt x="14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97;p47">
              <a:extLst>
                <a:ext uri="{FF2B5EF4-FFF2-40B4-BE49-F238E27FC236}">
                  <a16:creationId xmlns:a16="http://schemas.microsoft.com/office/drawing/2014/main" id="{D115D07F-552A-4546-BBC1-45A553159A50}"/>
                </a:ext>
              </a:extLst>
            </p:cNvPr>
            <p:cNvSpPr/>
            <p:nvPr/>
          </p:nvSpPr>
          <p:spPr>
            <a:xfrm>
              <a:off x="3111325" y="1361700"/>
              <a:ext cx="28825" cy="55075"/>
            </a:xfrm>
            <a:custGeom>
              <a:avLst/>
              <a:gdLst/>
              <a:ahLst/>
              <a:cxnLst/>
              <a:rect l="l" t="t" r="r" b="b"/>
              <a:pathLst>
                <a:path w="1153" h="2203" extrusionOk="0">
                  <a:moveTo>
                    <a:pt x="1085" y="1"/>
                  </a:moveTo>
                  <a:cubicBezTo>
                    <a:pt x="1010" y="1"/>
                    <a:pt x="732" y="456"/>
                    <a:pt x="448" y="1043"/>
                  </a:cubicBezTo>
                  <a:cubicBezTo>
                    <a:pt x="147" y="1646"/>
                    <a:pt x="1" y="2177"/>
                    <a:pt x="60" y="2202"/>
                  </a:cubicBezTo>
                  <a:cubicBezTo>
                    <a:pt x="62" y="2203"/>
                    <a:pt x="64" y="2203"/>
                    <a:pt x="67" y="2203"/>
                  </a:cubicBezTo>
                  <a:cubicBezTo>
                    <a:pt x="143" y="2203"/>
                    <a:pt x="387" y="1729"/>
                    <a:pt x="678" y="1149"/>
                  </a:cubicBezTo>
                  <a:cubicBezTo>
                    <a:pt x="967" y="549"/>
                    <a:pt x="1153" y="35"/>
                    <a:pt x="1092" y="3"/>
                  </a:cubicBezTo>
                  <a:cubicBezTo>
                    <a:pt x="1090" y="1"/>
                    <a:pt x="1087" y="1"/>
                    <a:pt x="10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98;p47">
              <a:extLst>
                <a:ext uri="{FF2B5EF4-FFF2-40B4-BE49-F238E27FC236}">
                  <a16:creationId xmlns:a16="http://schemas.microsoft.com/office/drawing/2014/main" id="{D9F32DF4-DC7A-4A41-B796-A20EFB28A034}"/>
                </a:ext>
              </a:extLst>
            </p:cNvPr>
            <p:cNvSpPr/>
            <p:nvPr/>
          </p:nvSpPr>
          <p:spPr>
            <a:xfrm>
              <a:off x="3069975" y="1473200"/>
              <a:ext cx="22225" cy="57825"/>
            </a:xfrm>
            <a:custGeom>
              <a:avLst/>
              <a:gdLst/>
              <a:ahLst/>
              <a:cxnLst/>
              <a:rect l="l" t="t" r="r" b="b"/>
              <a:pathLst>
                <a:path w="889" h="2313" extrusionOk="0">
                  <a:moveTo>
                    <a:pt x="819" y="1"/>
                  </a:moveTo>
                  <a:cubicBezTo>
                    <a:pt x="748" y="1"/>
                    <a:pt x="529" y="492"/>
                    <a:pt x="325" y="1117"/>
                  </a:cubicBezTo>
                  <a:cubicBezTo>
                    <a:pt x="117" y="1758"/>
                    <a:pt x="1" y="2292"/>
                    <a:pt x="68" y="2312"/>
                  </a:cubicBezTo>
                  <a:cubicBezTo>
                    <a:pt x="69" y="2312"/>
                    <a:pt x="70" y="2312"/>
                    <a:pt x="72" y="2312"/>
                  </a:cubicBezTo>
                  <a:cubicBezTo>
                    <a:pt x="143" y="2312"/>
                    <a:pt x="362" y="1818"/>
                    <a:pt x="566" y="1195"/>
                  </a:cubicBezTo>
                  <a:cubicBezTo>
                    <a:pt x="773" y="561"/>
                    <a:pt x="888" y="25"/>
                    <a:pt x="824" y="1"/>
                  </a:cubicBezTo>
                  <a:cubicBezTo>
                    <a:pt x="822" y="1"/>
                    <a:pt x="821"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99;p47">
              <a:extLst>
                <a:ext uri="{FF2B5EF4-FFF2-40B4-BE49-F238E27FC236}">
                  <a16:creationId xmlns:a16="http://schemas.microsoft.com/office/drawing/2014/main" id="{C2818DC1-FB21-4D67-A981-B3AAD59B2C4B}"/>
                </a:ext>
              </a:extLst>
            </p:cNvPr>
            <p:cNvSpPr/>
            <p:nvPr/>
          </p:nvSpPr>
          <p:spPr>
            <a:xfrm>
              <a:off x="3600350" y="2106475"/>
              <a:ext cx="732050" cy="722975"/>
            </a:xfrm>
            <a:custGeom>
              <a:avLst/>
              <a:gdLst/>
              <a:ahLst/>
              <a:cxnLst/>
              <a:rect l="l" t="t" r="r" b="b"/>
              <a:pathLst>
                <a:path w="29282" h="28919" extrusionOk="0">
                  <a:moveTo>
                    <a:pt x="20052" y="0"/>
                  </a:moveTo>
                  <a:cubicBezTo>
                    <a:pt x="19580" y="0"/>
                    <a:pt x="19106" y="30"/>
                    <a:pt x="18634" y="93"/>
                  </a:cubicBezTo>
                  <a:cubicBezTo>
                    <a:pt x="14762" y="607"/>
                    <a:pt x="11171" y="3555"/>
                    <a:pt x="10457" y="7395"/>
                  </a:cubicBezTo>
                  <a:cubicBezTo>
                    <a:pt x="10263" y="8442"/>
                    <a:pt x="10273" y="9521"/>
                    <a:pt x="10061" y="10565"/>
                  </a:cubicBezTo>
                  <a:cubicBezTo>
                    <a:pt x="9850" y="11608"/>
                    <a:pt x="9363" y="12667"/>
                    <a:pt x="8451" y="13216"/>
                  </a:cubicBezTo>
                  <a:cubicBezTo>
                    <a:pt x="7186" y="13977"/>
                    <a:pt x="5557" y="13543"/>
                    <a:pt x="4116" y="13855"/>
                  </a:cubicBezTo>
                  <a:cubicBezTo>
                    <a:pt x="2237" y="14260"/>
                    <a:pt x="818" y="15978"/>
                    <a:pt x="409" y="17855"/>
                  </a:cubicBezTo>
                  <a:cubicBezTo>
                    <a:pt x="0" y="19731"/>
                    <a:pt x="475" y="21715"/>
                    <a:pt x="1348" y="23427"/>
                  </a:cubicBezTo>
                  <a:cubicBezTo>
                    <a:pt x="2220" y="25138"/>
                    <a:pt x="3469" y="26623"/>
                    <a:pt x="4706" y="28092"/>
                  </a:cubicBezTo>
                  <a:lnTo>
                    <a:pt x="19593" y="28918"/>
                  </a:lnTo>
                  <a:cubicBezTo>
                    <a:pt x="20497" y="20217"/>
                    <a:pt x="29281" y="3953"/>
                    <a:pt x="29281" y="3953"/>
                  </a:cubicBezTo>
                  <a:cubicBezTo>
                    <a:pt x="26813" y="1572"/>
                    <a:pt x="23455" y="0"/>
                    <a:pt x="20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00;p47">
              <a:extLst>
                <a:ext uri="{FF2B5EF4-FFF2-40B4-BE49-F238E27FC236}">
                  <a16:creationId xmlns:a16="http://schemas.microsoft.com/office/drawing/2014/main" id="{5FF93A90-1D18-4DEB-8D2D-ACB8B0320240}"/>
                </a:ext>
              </a:extLst>
            </p:cNvPr>
            <p:cNvSpPr/>
            <p:nvPr/>
          </p:nvSpPr>
          <p:spPr>
            <a:xfrm>
              <a:off x="3357750" y="1607525"/>
              <a:ext cx="845700" cy="1199775"/>
            </a:xfrm>
            <a:custGeom>
              <a:avLst/>
              <a:gdLst/>
              <a:ahLst/>
              <a:cxnLst/>
              <a:rect l="l" t="t" r="r" b="b"/>
              <a:pathLst>
                <a:path w="33828" h="47991" extrusionOk="0">
                  <a:moveTo>
                    <a:pt x="5074" y="373"/>
                  </a:moveTo>
                  <a:cubicBezTo>
                    <a:pt x="5801" y="373"/>
                    <a:pt x="6528" y="567"/>
                    <a:pt x="7169" y="902"/>
                  </a:cubicBezTo>
                  <a:cubicBezTo>
                    <a:pt x="8194" y="1433"/>
                    <a:pt x="9042" y="2265"/>
                    <a:pt x="9647" y="3219"/>
                  </a:cubicBezTo>
                  <a:cubicBezTo>
                    <a:pt x="10252" y="4175"/>
                    <a:pt x="10603" y="5269"/>
                    <a:pt x="10815" y="6357"/>
                  </a:cubicBezTo>
                  <a:cubicBezTo>
                    <a:pt x="11229" y="8551"/>
                    <a:pt x="11120" y="10758"/>
                    <a:pt x="11160" y="12874"/>
                  </a:cubicBezTo>
                  <a:cubicBezTo>
                    <a:pt x="11163" y="13169"/>
                    <a:pt x="11165" y="13463"/>
                    <a:pt x="11167" y="13755"/>
                  </a:cubicBezTo>
                  <a:lnTo>
                    <a:pt x="11167" y="13755"/>
                  </a:lnTo>
                  <a:cubicBezTo>
                    <a:pt x="10421" y="13657"/>
                    <a:pt x="9681" y="13536"/>
                    <a:pt x="8951" y="13389"/>
                  </a:cubicBezTo>
                  <a:cubicBezTo>
                    <a:pt x="6369" y="12857"/>
                    <a:pt x="3868" y="11743"/>
                    <a:pt x="2234" y="9765"/>
                  </a:cubicBezTo>
                  <a:cubicBezTo>
                    <a:pt x="1420" y="8797"/>
                    <a:pt x="827" y="7645"/>
                    <a:pt x="618" y="6426"/>
                  </a:cubicBezTo>
                  <a:cubicBezTo>
                    <a:pt x="396" y="5213"/>
                    <a:pt x="640" y="3954"/>
                    <a:pt x="1215" y="2893"/>
                  </a:cubicBezTo>
                  <a:cubicBezTo>
                    <a:pt x="1785" y="1835"/>
                    <a:pt x="2705" y="959"/>
                    <a:pt x="3811" y="584"/>
                  </a:cubicBezTo>
                  <a:cubicBezTo>
                    <a:pt x="4221" y="439"/>
                    <a:pt x="4647" y="373"/>
                    <a:pt x="5074" y="373"/>
                  </a:cubicBezTo>
                  <a:close/>
                  <a:moveTo>
                    <a:pt x="27597" y="1712"/>
                  </a:moveTo>
                  <a:cubicBezTo>
                    <a:pt x="29259" y="1712"/>
                    <a:pt x="30950" y="2392"/>
                    <a:pt x="32123" y="3646"/>
                  </a:cubicBezTo>
                  <a:cubicBezTo>
                    <a:pt x="32932" y="4531"/>
                    <a:pt x="33434" y="5724"/>
                    <a:pt x="33345" y="6954"/>
                  </a:cubicBezTo>
                  <a:cubicBezTo>
                    <a:pt x="33280" y="8180"/>
                    <a:pt x="32743" y="9373"/>
                    <a:pt x="31938" y="10340"/>
                  </a:cubicBezTo>
                  <a:cubicBezTo>
                    <a:pt x="31140" y="11322"/>
                    <a:pt x="30060" y="12059"/>
                    <a:pt x="28871" y="12573"/>
                  </a:cubicBezTo>
                  <a:cubicBezTo>
                    <a:pt x="27685" y="13095"/>
                    <a:pt x="26397" y="13404"/>
                    <a:pt x="25088" y="13624"/>
                  </a:cubicBezTo>
                  <a:cubicBezTo>
                    <a:pt x="23032" y="13954"/>
                    <a:pt x="20926" y="14132"/>
                    <a:pt x="18796" y="14169"/>
                  </a:cubicBezTo>
                  <a:lnTo>
                    <a:pt x="18796" y="14169"/>
                  </a:lnTo>
                  <a:cubicBezTo>
                    <a:pt x="18828" y="13707"/>
                    <a:pt x="18867" y="13241"/>
                    <a:pt x="18917" y="12773"/>
                  </a:cubicBezTo>
                  <a:cubicBezTo>
                    <a:pt x="19144" y="10687"/>
                    <a:pt x="19598" y="8516"/>
                    <a:pt x="20654" y="6552"/>
                  </a:cubicBezTo>
                  <a:cubicBezTo>
                    <a:pt x="21708" y="4617"/>
                    <a:pt x="23391" y="2846"/>
                    <a:pt x="25599" y="2065"/>
                  </a:cubicBezTo>
                  <a:cubicBezTo>
                    <a:pt x="26235" y="1827"/>
                    <a:pt x="26913" y="1712"/>
                    <a:pt x="27597" y="1712"/>
                  </a:cubicBezTo>
                  <a:close/>
                  <a:moveTo>
                    <a:pt x="5064" y="1"/>
                  </a:moveTo>
                  <a:cubicBezTo>
                    <a:pt x="4602" y="1"/>
                    <a:pt x="4138" y="73"/>
                    <a:pt x="3692" y="229"/>
                  </a:cubicBezTo>
                  <a:cubicBezTo>
                    <a:pt x="2477" y="639"/>
                    <a:pt x="1489" y="1585"/>
                    <a:pt x="880" y="2713"/>
                  </a:cubicBezTo>
                  <a:cubicBezTo>
                    <a:pt x="266" y="3840"/>
                    <a:pt x="1" y="5193"/>
                    <a:pt x="238" y="6493"/>
                  </a:cubicBezTo>
                  <a:cubicBezTo>
                    <a:pt x="458" y="7791"/>
                    <a:pt x="1084" y="9005"/>
                    <a:pt x="1935" y="10018"/>
                  </a:cubicBezTo>
                  <a:cubicBezTo>
                    <a:pt x="2788" y="11032"/>
                    <a:pt x="3862" y="11867"/>
                    <a:pt x="5059" y="12475"/>
                  </a:cubicBezTo>
                  <a:cubicBezTo>
                    <a:pt x="6254" y="13088"/>
                    <a:pt x="7549" y="13497"/>
                    <a:pt x="8869" y="13779"/>
                  </a:cubicBezTo>
                  <a:cubicBezTo>
                    <a:pt x="9631" y="13933"/>
                    <a:pt x="10398" y="14057"/>
                    <a:pt x="11171" y="14159"/>
                  </a:cubicBezTo>
                  <a:lnTo>
                    <a:pt x="11171" y="14159"/>
                  </a:lnTo>
                  <a:cubicBezTo>
                    <a:pt x="11200" y="17910"/>
                    <a:pt x="11228" y="21425"/>
                    <a:pt x="11252" y="24663"/>
                  </a:cubicBezTo>
                  <a:cubicBezTo>
                    <a:pt x="11321" y="31858"/>
                    <a:pt x="11377" y="37686"/>
                    <a:pt x="11414" y="41732"/>
                  </a:cubicBezTo>
                  <a:cubicBezTo>
                    <a:pt x="11443" y="43734"/>
                    <a:pt x="11465" y="45295"/>
                    <a:pt x="11479" y="46373"/>
                  </a:cubicBezTo>
                  <a:cubicBezTo>
                    <a:pt x="11490" y="46891"/>
                    <a:pt x="11499" y="47292"/>
                    <a:pt x="11506" y="47581"/>
                  </a:cubicBezTo>
                  <a:cubicBezTo>
                    <a:pt x="11514" y="47852"/>
                    <a:pt x="11529" y="47991"/>
                    <a:pt x="11529" y="47991"/>
                  </a:cubicBezTo>
                  <a:cubicBezTo>
                    <a:pt x="11529" y="47991"/>
                    <a:pt x="11542" y="47851"/>
                    <a:pt x="11547" y="47579"/>
                  </a:cubicBezTo>
                  <a:cubicBezTo>
                    <a:pt x="11550" y="47292"/>
                    <a:pt x="11554" y="46891"/>
                    <a:pt x="11560" y="46373"/>
                  </a:cubicBezTo>
                  <a:cubicBezTo>
                    <a:pt x="11563" y="45295"/>
                    <a:pt x="11565" y="43734"/>
                    <a:pt x="11571" y="41732"/>
                  </a:cubicBezTo>
                  <a:cubicBezTo>
                    <a:pt x="11563" y="37684"/>
                    <a:pt x="11551" y="31856"/>
                    <a:pt x="11537" y="24661"/>
                  </a:cubicBezTo>
                  <a:cubicBezTo>
                    <a:pt x="11524" y="21436"/>
                    <a:pt x="11512" y="17936"/>
                    <a:pt x="11498" y="14200"/>
                  </a:cubicBezTo>
                  <a:lnTo>
                    <a:pt x="11498" y="14200"/>
                  </a:lnTo>
                  <a:cubicBezTo>
                    <a:pt x="13310" y="14422"/>
                    <a:pt x="15150" y="14521"/>
                    <a:pt x="17005" y="14570"/>
                  </a:cubicBezTo>
                  <a:cubicBezTo>
                    <a:pt x="17312" y="14575"/>
                    <a:pt x="17619" y="14578"/>
                    <a:pt x="17926" y="14578"/>
                  </a:cubicBezTo>
                  <a:cubicBezTo>
                    <a:pt x="18098" y="14578"/>
                    <a:pt x="18271" y="14577"/>
                    <a:pt x="18443" y="14575"/>
                  </a:cubicBezTo>
                  <a:lnTo>
                    <a:pt x="18443" y="14575"/>
                  </a:lnTo>
                  <a:cubicBezTo>
                    <a:pt x="18360" y="16048"/>
                    <a:pt x="18348" y="17483"/>
                    <a:pt x="18326" y="18877"/>
                  </a:cubicBezTo>
                  <a:cubicBezTo>
                    <a:pt x="18300" y="20847"/>
                    <a:pt x="18335" y="22737"/>
                    <a:pt x="18384" y="24538"/>
                  </a:cubicBezTo>
                  <a:cubicBezTo>
                    <a:pt x="18610" y="31750"/>
                    <a:pt x="19188" y="37561"/>
                    <a:pt x="19569" y="41574"/>
                  </a:cubicBezTo>
                  <a:cubicBezTo>
                    <a:pt x="19775" y="43566"/>
                    <a:pt x="19936" y="45119"/>
                    <a:pt x="20047" y="46191"/>
                  </a:cubicBezTo>
                  <a:cubicBezTo>
                    <a:pt x="20105" y="46706"/>
                    <a:pt x="20152" y="47104"/>
                    <a:pt x="20184" y="47390"/>
                  </a:cubicBezTo>
                  <a:cubicBezTo>
                    <a:pt x="20217" y="47661"/>
                    <a:pt x="20245" y="47798"/>
                    <a:pt x="20245" y="47798"/>
                  </a:cubicBezTo>
                  <a:cubicBezTo>
                    <a:pt x="20245" y="47798"/>
                    <a:pt x="20245" y="47658"/>
                    <a:pt x="20224" y="47386"/>
                  </a:cubicBezTo>
                  <a:cubicBezTo>
                    <a:pt x="20201" y="47099"/>
                    <a:pt x="20169" y="46699"/>
                    <a:pt x="20127" y="46183"/>
                  </a:cubicBezTo>
                  <a:cubicBezTo>
                    <a:pt x="20034" y="45109"/>
                    <a:pt x="19898" y="43554"/>
                    <a:pt x="19723" y="41560"/>
                  </a:cubicBezTo>
                  <a:cubicBezTo>
                    <a:pt x="19389" y="37543"/>
                    <a:pt x="18856" y="31731"/>
                    <a:pt x="18666" y="24532"/>
                  </a:cubicBezTo>
                  <a:cubicBezTo>
                    <a:pt x="18627" y="22731"/>
                    <a:pt x="18601" y="20846"/>
                    <a:pt x="18634" y="18881"/>
                  </a:cubicBezTo>
                  <a:cubicBezTo>
                    <a:pt x="18661" y="17483"/>
                    <a:pt x="18680" y="16042"/>
                    <a:pt x="18769" y="14571"/>
                  </a:cubicBezTo>
                  <a:lnTo>
                    <a:pt x="18769" y="14571"/>
                  </a:lnTo>
                  <a:cubicBezTo>
                    <a:pt x="20928" y="14534"/>
                    <a:pt x="23064" y="14354"/>
                    <a:pt x="25156" y="14017"/>
                  </a:cubicBezTo>
                  <a:cubicBezTo>
                    <a:pt x="26482" y="13792"/>
                    <a:pt x="27802" y="13479"/>
                    <a:pt x="29032" y="12936"/>
                  </a:cubicBezTo>
                  <a:cubicBezTo>
                    <a:pt x="30259" y="12404"/>
                    <a:pt x="31401" y="11628"/>
                    <a:pt x="32242" y="10590"/>
                  </a:cubicBezTo>
                  <a:cubicBezTo>
                    <a:pt x="33088" y="9570"/>
                    <a:pt x="33663" y="8303"/>
                    <a:pt x="33733" y="6976"/>
                  </a:cubicBezTo>
                  <a:cubicBezTo>
                    <a:pt x="33827" y="5646"/>
                    <a:pt x="33275" y="4332"/>
                    <a:pt x="32405" y="3388"/>
                  </a:cubicBezTo>
                  <a:cubicBezTo>
                    <a:pt x="31154" y="2055"/>
                    <a:pt x="29367" y="1341"/>
                    <a:pt x="27612" y="1341"/>
                  </a:cubicBezTo>
                  <a:cubicBezTo>
                    <a:pt x="26882" y="1341"/>
                    <a:pt x="26158" y="1465"/>
                    <a:pt x="25480" y="1719"/>
                  </a:cubicBezTo>
                  <a:cubicBezTo>
                    <a:pt x="23156" y="2546"/>
                    <a:pt x="21427" y="4387"/>
                    <a:pt x="20345" y="6385"/>
                  </a:cubicBezTo>
                  <a:cubicBezTo>
                    <a:pt x="19261" y="8415"/>
                    <a:pt x="18810" y="10627"/>
                    <a:pt x="18587" y="12738"/>
                  </a:cubicBezTo>
                  <a:cubicBezTo>
                    <a:pt x="18538" y="13221"/>
                    <a:pt x="18499" y="13699"/>
                    <a:pt x="18468" y="14174"/>
                  </a:cubicBezTo>
                  <a:lnTo>
                    <a:pt x="18468" y="14174"/>
                  </a:lnTo>
                  <a:cubicBezTo>
                    <a:pt x="18289" y="14176"/>
                    <a:pt x="18109" y="14177"/>
                    <a:pt x="17930" y="14177"/>
                  </a:cubicBezTo>
                  <a:cubicBezTo>
                    <a:pt x="17624" y="14177"/>
                    <a:pt x="17317" y="14174"/>
                    <a:pt x="17011" y="14168"/>
                  </a:cubicBezTo>
                  <a:cubicBezTo>
                    <a:pt x="15156" y="14121"/>
                    <a:pt x="13307" y="14021"/>
                    <a:pt x="11496" y="13797"/>
                  </a:cubicBezTo>
                  <a:lnTo>
                    <a:pt x="11496" y="13797"/>
                  </a:lnTo>
                  <a:cubicBezTo>
                    <a:pt x="11495" y="13491"/>
                    <a:pt x="11494" y="13183"/>
                    <a:pt x="11493" y="12873"/>
                  </a:cubicBezTo>
                  <a:cubicBezTo>
                    <a:pt x="11458" y="10761"/>
                    <a:pt x="11578" y="8549"/>
                    <a:pt x="11162" y="6290"/>
                  </a:cubicBezTo>
                  <a:cubicBezTo>
                    <a:pt x="10944" y="5171"/>
                    <a:pt x="10588" y="4041"/>
                    <a:pt x="9953" y="3026"/>
                  </a:cubicBezTo>
                  <a:cubicBezTo>
                    <a:pt x="9317" y="2023"/>
                    <a:pt x="8432" y="1145"/>
                    <a:pt x="7338" y="576"/>
                  </a:cubicBezTo>
                  <a:cubicBezTo>
                    <a:pt x="6653" y="214"/>
                    <a:pt x="5861" y="1"/>
                    <a:pt x="5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01;p47">
              <a:extLst>
                <a:ext uri="{FF2B5EF4-FFF2-40B4-BE49-F238E27FC236}">
                  <a16:creationId xmlns:a16="http://schemas.microsoft.com/office/drawing/2014/main" id="{5908081E-2244-474D-89F1-7E60FEEF6C79}"/>
                </a:ext>
              </a:extLst>
            </p:cNvPr>
            <p:cNvSpPr/>
            <p:nvPr/>
          </p:nvSpPr>
          <p:spPr>
            <a:xfrm>
              <a:off x="3430750" y="2798900"/>
              <a:ext cx="662350" cy="650025"/>
            </a:xfrm>
            <a:custGeom>
              <a:avLst/>
              <a:gdLst/>
              <a:ahLst/>
              <a:cxnLst/>
              <a:rect l="l" t="t" r="r" b="b"/>
              <a:pathLst>
                <a:path w="26494" h="26001" extrusionOk="0">
                  <a:moveTo>
                    <a:pt x="388" y="1"/>
                  </a:moveTo>
                  <a:cubicBezTo>
                    <a:pt x="388" y="1"/>
                    <a:pt x="375" y="96"/>
                    <a:pt x="366" y="280"/>
                  </a:cubicBezTo>
                  <a:cubicBezTo>
                    <a:pt x="358" y="481"/>
                    <a:pt x="348" y="753"/>
                    <a:pt x="335" y="1101"/>
                  </a:cubicBezTo>
                  <a:cubicBezTo>
                    <a:pt x="315" y="1835"/>
                    <a:pt x="286" y="2886"/>
                    <a:pt x="249" y="4220"/>
                  </a:cubicBezTo>
                  <a:cubicBezTo>
                    <a:pt x="189" y="6926"/>
                    <a:pt x="103" y="10780"/>
                    <a:pt x="1" y="15426"/>
                  </a:cubicBezTo>
                  <a:lnTo>
                    <a:pt x="1" y="15464"/>
                  </a:lnTo>
                  <a:lnTo>
                    <a:pt x="24" y="15493"/>
                  </a:lnTo>
                  <a:lnTo>
                    <a:pt x="8085" y="25953"/>
                  </a:lnTo>
                  <a:lnTo>
                    <a:pt x="8123" y="26000"/>
                  </a:lnTo>
                  <a:lnTo>
                    <a:pt x="8185" y="26000"/>
                  </a:lnTo>
                  <a:lnTo>
                    <a:pt x="13018" y="25982"/>
                  </a:lnTo>
                  <a:lnTo>
                    <a:pt x="18205" y="25959"/>
                  </a:lnTo>
                  <a:lnTo>
                    <a:pt x="18259" y="25959"/>
                  </a:lnTo>
                  <a:lnTo>
                    <a:pt x="18297" y="25918"/>
                  </a:lnTo>
                  <a:lnTo>
                    <a:pt x="26205" y="17159"/>
                  </a:lnTo>
                  <a:lnTo>
                    <a:pt x="26232" y="17128"/>
                  </a:lnTo>
                  <a:lnTo>
                    <a:pt x="26232" y="17088"/>
                  </a:lnTo>
                  <a:cubicBezTo>
                    <a:pt x="26322" y="12150"/>
                    <a:pt x="26395" y="8033"/>
                    <a:pt x="26448" y="5135"/>
                  </a:cubicBezTo>
                  <a:cubicBezTo>
                    <a:pt x="26467" y="3705"/>
                    <a:pt x="26481" y="2576"/>
                    <a:pt x="26491" y="1788"/>
                  </a:cubicBezTo>
                  <a:cubicBezTo>
                    <a:pt x="26492" y="1414"/>
                    <a:pt x="26494" y="1122"/>
                    <a:pt x="26494" y="907"/>
                  </a:cubicBezTo>
                  <a:cubicBezTo>
                    <a:pt x="26492" y="815"/>
                    <a:pt x="26491" y="741"/>
                    <a:pt x="26490" y="680"/>
                  </a:cubicBezTo>
                  <a:cubicBezTo>
                    <a:pt x="26489" y="630"/>
                    <a:pt x="26486" y="604"/>
                    <a:pt x="26483" y="604"/>
                  </a:cubicBezTo>
                  <a:cubicBezTo>
                    <a:pt x="26481" y="604"/>
                    <a:pt x="26477" y="630"/>
                    <a:pt x="26473" y="680"/>
                  </a:cubicBezTo>
                  <a:cubicBezTo>
                    <a:pt x="26469" y="742"/>
                    <a:pt x="26465" y="815"/>
                    <a:pt x="26460" y="907"/>
                  </a:cubicBezTo>
                  <a:cubicBezTo>
                    <a:pt x="26451" y="1120"/>
                    <a:pt x="26439" y="1413"/>
                    <a:pt x="26424" y="1788"/>
                  </a:cubicBezTo>
                  <a:cubicBezTo>
                    <a:pt x="26399" y="2575"/>
                    <a:pt x="26364" y="3704"/>
                    <a:pt x="26320" y="5133"/>
                  </a:cubicBezTo>
                  <a:cubicBezTo>
                    <a:pt x="26247" y="8022"/>
                    <a:pt x="26141" y="12123"/>
                    <a:pt x="26016" y="17042"/>
                  </a:cubicBezTo>
                  <a:lnTo>
                    <a:pt x="26016" y="17042"/>
                  </a:lnTo>
                  <a:lnTo>
                    <a:pt x="18148" y="25709"/>
                  </a:lnTo>
                  <a:lnTo>
                    <a:pt x="18148" y="25709"/>
                  </a:lnTo>
                  <a:lnTo>
                    <a:pt x="13016" y="25729"/>
                  </a:lnTo>
                  <a:lnTo>
                    <a:pt x="8244" y="25750"/>
                  </a:lnTo>
                  <a:lnTo>
                    <a:pt x="8244" y="25750"/>
                  </a:lnTo>
                  <a:lnTo>
                    <a:pt x="214" y="15393"/>
                  </a:lnTo>
                  <a:lnTo>
                    <a:pt x="214" y="15393"/>
                  </a:lnTo>
                  <a:cubicBezTo>
                    <a:pt x="279" y="10762"/>
                    <a:pt x="334" y="6923"/>
                    <a:pt x="372" y="4223"/>
                  </a:cubicBezTo>
                  <a:cubicBezTo>
                    <a:pt x="384" y="2888"/>
                    <a:pt x="393" y="1836"/>
                    <a:pt x="400" y="1102"/>
                  </a:cubicBezTo>
                  <a:cubicBezTo>
                    <a:pt x="398" y="754"/>
                    <a:pt x="398" y="481"/>
                    <a:pt x="398" y="282"/>
                  </a:cubicBezTo>
                  <a:cubicBezTo>
                    <a:pt x="397" y="96"/>
                    <a:pt x="388" y="1"/>
                    <a:pt x="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02;p47">
              <a:extLst>
                <a:ext uri="{FF2B5EF4-FFF2-40B4-BE49-F238E27FC236}">
                  <a16:creationId xmlns:a16="http://schemas.microsoft.com/office/drawing/2014/main" id="{27ABB003-02D0-46DD-822D-4FD30F999C10}"/>
                </a:ext>
              </a:extLst>
            </p:cNvPr>
            <p:cNvSpPr/>
            <p:nvPr/>
          </p:nvSpPr>
          <p:spPr>
            <a:xfrm>
              <a:off x="3443000" y="3096350"/>
              <a:ext cx="625050" cy="95425"/>
            </a:xfrm>
            <a:custGeom>
              <a:avLst/>
              <a:gdLst/>
              <a:ahLst/>
              <a:cxnLst/>
              <a:rect l="l" t="t" r="r" b="b"/>
              <a:pathLst>
                <a:path w="25002" h="3817" extrusionOk="0">
                  <a:moveTo>
                    <a:pt x="12135" y="1"/>
                  </a:moveTo>
                  <a:cubicBezTo>
                    <a:pt x="8653" y="1"/>
                    <a:pt x="5561" y="789"/>
                    <a:pt x="3440" y="1629"/>
                  </a:cubicBezTo>
                  <a:cubicBezTo>
                    <a:pt x="2331" y="2063"/>
                    <a:pt x="1467" y="2491"/>
                    <a:pt x="885" y="2815"/>
                  </a:cubicBezTo>
                  <a:cubicBezTo>
                    <a:pt x="304" y="3140"/>
                    <a:pt x="0" y="3346"/>
                    <a:pt x="12" y="3366"/>
                  </a:cubicBezTo>
                  <a:cubicBezTo>
                    <a:pt x="13" y="3368"/>
                    <a:pt x="16" y="3369"/>
                    <a:pt x="20" y="3369"/>
                  </a:cubicBezTo>
                  <a:cubicBezTo>
                    <a:pt x="78" y="3369"/>
                    <a:pt x="402" y="3214"/>
                    <a:pt x="955" y="2953"/>
                  </a:cubicBezTo>
                  <a:cubicBezTo>
                    <a:pt x="1553" y="2673"/>
                    <a:pt x="2430" y="2289"/>
                    <a:pt x="3539" y="1893"/>
                  </a:cubicBezTo>
                  <a:cubicBezTo>
                    <a:pt x="5658" y="1129"/>
                    <a:pt x="8702" y="400"/>
                    <a:pt x="12120" y="400"/>
                  </a:cubicBezTo>
                  <a:cubicBezTo>
                    <a:pt x="12266" y="400"/>
                    <a:pt x="12412" y="401"/>
                    <a:pt x="12559" y="404"/>
                  </a:cubicBezTo>
                  <a:cubicBezTo>
                    <a:pt x="16153" y="467"/>
                    <a:pt x="19338" y="1339"/>
                    <a:pt x="21516" y="2216"/>
                  </a:cubicBezTo>
                  <a:cubicBezTo>
                    <a:pt x="22611" y="2652"/>
                    <a:pt x="23472" y="3067"/>
                    <a:pt x="24061" y="3368"/>
                  </a:cubicBezTo>
                  <a:cubicBezTo>
                    <a:pt x="24608" y="3648"/>
                    <a:pt x="24927" y="3817"/>
                    <a:pt x="24981" y="3817"/>
                  </a:cubicBezTo>
                  <a:cubicBezTo>
                    <a:pt x="24985" y="3817"/>
                    <a:pt x="24988" y="3816"/>
                    <a:pt x="24989" y="3814"/>
                  </a:cubicBezTo>
                  <a:cubicBezTo>
                    <a:pt x="25002" y="3793"/>
                    <a:pt x="24703" y="3579"/>
                    <a:pt x="24136" y="3232"/>
                  </a:cubicBezTo>
                  <a:cubicBezTo>
                    <a:pt x="23568" y="2886"/>
                    <a:pt x="22718" y="2429"/>
                    <a:pt x="21625" y="1956"/>
                  </a:cubicBezTo>
                  <a:cubicBezTo>
                    <a:pt x="19449" y="1002"/>
                    <a:pt x="16220" y="68"/>
                    <a:pt x="12565" y="5"/>
                  </a:cubicBezTo>
                  <a:cubicBezTo>
                    <a:pt x="12421" y="2"/>
                    <a:pt x="12278" y="1"/>
                    <a:pt x="1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03;p47">
              <a:extLst>
                <a:ext uri="{FF2B5EF4-FFF2-40B4-BE49-F238E27FC236}">
                  <a16:creationId xmlns:a16="http://schemas.microsoft.com/office/drawing/2014/main" id="{33E1EA90-1367-4CCE-9971-D61306F6DEFB}"/>
                </a:ext>
              </a:extLst>
            </p:cNvPr>
            <p:cNvSpPr/>
            <p:nvPr/>
          </p:nvSpPr>
          <p:spPr>
            <a:xfrm>
              <a:off x="3447750" y="2996375"/>
              <a:ext cx="625075" cy="95450"/>
            </a:xfrm>
            <a:custGeom>
              <a:avLst/>
              <a:gdLst/>
              <a:ahLst/>
              <a:cxnLst/>
              <a:rect l="l" t="t" r="r" b="b"/>
              <a:pathLst>
                <a:path w="25003" h="3818" extrusionOk="0">
                  <a:moveTo>
                    <a:pt x="12142" y="1"/>
                  </a:moveTo>
                  <a:cubicBezTo>
                    <a:pt x="8658" y="1"/>
                    <a:pt x="5563" y="788"/>
                    <a:pt x="3441" y="1629"/>
                  </a:cubicBezTo>
                  <a:cubicBezTo>
                    <a:pt x="2331" y="2064"/>
                    <a:pt x="1467" y="2491"/>
                    <a:pt x="886" y="2815"/>
                  </a:cubicBezTo>
                  <a:cubicBezTo>
                    <a:pt x="305" y="3139"/>
                    <a:pt x="0" y="3345"/>
                    <a:pt x="12" y="3367"/>
                  </a:cubicBezTo>
                  <a:cubicBezTo>
                    <a:pt x="13" y="3369"/>
                    <a:pt x="16" y="3370"/>
                    <a:pt x="20" y="3370"/>
                  </a:cubicBezTo>
                  <a:cubicBezTo>
                    <a:pt x="76" y="3370"/>
                    <a:pt x="400" y="3214"/>
                    <a:pt x="956" y="2954"/>
                  </a:cubicBezTo>
                  <a:cubicBezTo>
                    <a:pt x="1554" y="2673"/>
                    <a:pt x="2430" y="2289"/>
                    <a:pt x="3539" y="1894"/>
                  </a:cubicBezTo>
                  <a:cubicBezTo>
                    <a:pt x="5655" y="1129"/>
                    <a:pt x="8698" y="400"/>
                    <a:pt x="12112" y="400"/>
                  </a:cubicBezTo>
                  <a:cubicBezTo>
                    <a:pt x="12261" y="400"/>
                    <a:pt x="12409" y="402"/>
                    <a:pt x="12559" y="405"/>
                  </a:cubicBezTo>
                  <a:cubicBezTo>
                    <a:pt x="16153" y="467"/>
                    <a:pt x="19338" y="1339"/>
                    <a:pt x="21517" y="2217"/>
                  </a:cubicBezTo>
                  <a:cubicBezTo>
                    <a:pt x="22612" y="2651"/>
                    <a:pt x="23472" y="3067"/>
                    <a:pt x="24061" y="3369"/>
                  </a:cubicBezTo>
                  <a:cubicBezTo>
                    <a:pt x="24610" y="3649"/>
                    <a:pt x="24929" y="3818"/>
                    <a:pt x="24982" y="3818"/>
                  </a:cubicBezTo>
                  <a:cubicBezTo>
                    <a:pt x="24986" y="3818"/>
                    <a:pt x="24988" y="3817"/>
                    <a:pt x="24989" y="3815"/>
                  </a:cubicBezTo>
                  <a:cubicBezTo>
                    <a:pt x="25002" y="3794"/>
                    <a:pt x="24703" y="3578"/>
                    <a:pt x="24136" y="3233"/>
                  </a:cubicBezTo>
                  <a:cubicBezTo>
                    <a:pt x="23568" y="2886"/>
                    <a:pt x="22718" y="2429"/>
                    <a:pt x="21625" y="1955"/>
                  </a:cubicBezTo>
                  <a:cubicBezTo>
                    <a:pt x="19450" y="1001"/>
                    <a:pt x="16220" y="68"/>
                    <a:pt x="12565" y="5"/>
                  </a:cubicBezTo>
                  <a:cubicBezTo>
                    <a:pt x="12424" y="2"/>
                    <a:pt x="12282" y="1"/>
                    <a:pt x="12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04;p47">
              <a:extLst>
                <a:ext uri="{FF2B5EF4-FFF2-40B4-BE49-F238E27FC236}">
                  <a16:creationId xmlns:a16="http://schemas.microsoft.com/office/drawing/2014/main" id="{5DDA07FF-CD5E-425A-AFC0-2D4E1438D550}"/>
                </a:ext>
              </a:extLst>
            </p:cNvPr>
            <p:cNvSpPr/>
            <p:nvPr/>
          </p:nvSpPr>
          <p:spPr>
            <a:xfrm>
              <a:off x="3446450" y="2901050"/>
              <a:ext cx="625075" cy="95450"/>
            </a:xfrm>
            <a:custGeom>
              <a:avLst/>
              <a:gdLst/>
              <a:ahLst/>
              <a:cxnLst/>
              <a:rect l="l" t="t" r="r" b="b"/>
              <a:pathLst>
                <a:path w="25003" h="3818" extrusionOk="0">
                  <a:moveTo>
                    <a:pt x="12142" y="1"/>
                  </a:moveTo>
                  <a:cubicBezTo>
                    <a:pt x="8658" y="1"/>
                    <a:pt x="5563" y="788"/>
                    <a:pt x="3441" y="1629"/>
                  </a:cubicBezTo>
                  <a:cubicBezTo>
                    <a:pt x="2332" y="2064"/>
                    <a:pt x="1467" y="2491"/>
                    <a:pt x="886" y="2815"/>
                  </a:cubicBezTo>
                  <a:cubicBezTo>
                    <a:pt x="305" y="3139"/>
                    <a:pt x="1" y="3345"/>
                    <a:pt x="12" y="3367"/>
                  </a:cubicBezTo>
                  <a:cubicBezTo>
                    <a:pt x="13" y="3369"/>
                    <a:pt x="16" y="3370"/>
                    <a:pt x="20" y="3370"/>
                  </a:cubicBezTo>
                  <a:cubicBezTo>
                    <a:pt x="76" y="3370"/>
                    <a:pt x="401" y="3214"/>
                    <a:pt x="956" y="2954"/>
                  </a:cubicBezTo>
                  <a:cubicBezTo>
                    <a:pt x="1554" y="2673"/>
                    <a:pt x="2430" y="2289"/>
                    <a:pt x="3539" y="1893"/>
                  </a:cubicBezTo>
                  <a:cubicBezTo>
                    <a:pt x="5657" y="1129"/>
                    <a:pt x="8698" y="400"/>
                    <a:pt x="12113" y="400"/>
                  </a:cubicBezTo>
                  <a:cubicBezTo>
                    <a:pt x="12261" y="400"/>
                    <a:pt x="12410" y="402"/>
                    <a:pt x="12559" y="405"/>
                  </a:cubicBezTo>
                  <a:cubicBezTo>
                    <a:pt x="16153" y="467"/>
                    <a:pt x="19339" y="1339"/>
                    <a:pt x="21517" y="2217"/>
                  </a:cubicBezTo>
                  <a:cubicBezTo>
                    <a:pt x="22612" y="2651"/>
                    <a:pt x="23473" y="3067"/>
                    <a:pt x="24062" y="3369"/>
                  </a:cubicBezTo>
                  <a:cubicBezTo>
                    <a:pt x="24611" y="3649"/>
                    <a:pt x="24930" y="3818"/>
                    <a:pt x="24982" y="3818"/>
                  </a:cubicBezTo>
                  <a:cubicBezTo>
                    <a:pt x="24986" y="3818"/>
                    <a:pt x="24989" y="3817"/>
                    <a:pt x="24990" y="3815"/>
                  </a:cubicBezTo>
                  <a:cubicBezTo>
                    <a:pt x="25002" y="3794"/>
                    <a:pt x="24705" y="3578"/>
                    <a:pt x="24137" y="3233"/>
                  </a:cubicBezTo>
                  <a:cubicBezTo>
                    <a:pt x="23568" y="2886"/>
                    <a:pt x="22719" y="2429"/>
                    <a:pt x="21626" y="1955"/>
                  </a:cubicBezTo>
                  <a:cubicBezTo>
                    <a:pt x="19450" y="1001"/>
                    <a:pt x="16222" y="68"/>
                    <a:pt x="12566" y="5"/>
                  </a:cubicBezTo>
                  <a:cubicBezTo>
                    <a:pt x="12424" y="2"/>
                    <a:pt x="12283" y="1"/>
                    <a:pt x="12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05;p47">
              <a:extLst>
                <a:ext uri="{FF2B5EF4-FFF2-40B4-BE49-F238E27FC236}">
                  <a16:creationId xmlns:a16="http://schemas.microsoft.com/office/drawing/2014/main" id="{205FBCCE-888C-46B9-A54D-BF54F75241B9}"/>
                </a:ext>
              </a:extLst>
            </p:cNvPr>
            <p:cNvSpPr/>
            <p:nvPr/>
          </p:nvSpPr>
          <p:spPr>
            <a:xfrm>
              <a:off x="3636725" y="3373500"/>
              <a:ext cx="258100" cy="79375"/>
            </a:xfrm>
            <a:custGeom>
              <a:avLst/>
              <a:gdLst/>
              <a:ahLst/>
              <a:cxnLst/>
              <a:rect l="l" t="t" r="r" b="b"/>
              <a:pathLst>
                <a:path w="10324" h="3175" extrusionOk="0">
                  <a:moveTo>
                    <a:pt x="5141" y="0"/>
                  </a:moveTo>
                  <a:cubicBezTo>
                    <a:pt x="3395" y="0"/>
                    <a:pt x="1937" y="804"/>
                    <a:pt x="1125" y="1562"/>
                  </a:cubicBezTo>
                  <a:cubicBezTo>
                    <a:pt x="704" y="1946"/>
                    <a:pt x="417" y="2311"/>
                    <a:pt x="245" y="2578"/>
                  </a:cubicBezTo>
                  <a:cubicBezTo>
                    <a:pt x="74" y="2844"/>
                    <a:pt x="0" y="3005"/>
                    <a:pt x="13" y="3011"/>
                  </a:cubicBezTo>
                  <a:cubicBezTo>
                    <a:pt x="14" y="3012"/>
                    <a:pt x="15" y="3012"/>
                    <a:pt x="17" y="3012"/>
                  </a:cubicBezTo>
                  <a:cubicBezTo>
                    <a:pt x="73" y="3012"/>
                    <a:pt x="411" y="2396"/>
                    <a:pt x="1243" y="1696"/>
                  </a:cubicBezTo>
                  <a:cubicBezTo>
                    <a:pt x="2060" y="995"/>
                    <a:pt x="3470" y="254"/>
                    <a:pt x="5134" y="254"/>
                  </a:cubicBezTo>
                  <a:cubicBezTo>
                    <a:pt x="5158" y="254"/>
                    <a:pt x="5183" y="254"/>
                    <a:pt x="5207" y="254"/>
                  </a:cubicBezTo>
                  <a:cubicBezTo>
                    <a:pt x="6901" y="285"/>
                    <a:pt x="8316" y="1083"/>
                    <a:pt x="9122" y="1821"/>
                  </a:cubicBezTo>
                  <a:cubicBezTo>
                    <a:pt x="9933" y="2547"/>
                    <a:pt x="10252" y="3174"/>
                    <a:pt x="10307" y="3174"/>
                  </a:cubicBezTo>
                  <a:cubicBezTo>
                    <a:pt x="10308" y="3174"/>
                    <a:pt x="10309" y="3174"/>
                    <a:pt x="10310" y="3173"/>
                  </a:cubicBezTo>
                  <a:cubicBezTo>
                    <a:pt x="10323" y="3165"/>
                    <a:pt x="10253" y="3005"/>
                    <a:pt x="10092" y="2732"/>
                  </a:cubicBezTo>
                  <a:cubicBezTo>
                    <a:pt x="9930" y="2460"/>
                    <a:pt x="9653" y="2087"/>
                    <a:pt x="9244" y="1689"/>
                  </a:cubicBezTo>
                  <a:cubicBezTo>
                    <a:pt x="8445" y="896"/>
                    <a:pt x="6985" y="34"/>
                    <a:pt x="5211" y="1"/>
                  </a:cubicBezTo>
                  <a:cubicBezTo>
                    <a:pt x="5187" y="0"/>
                    <a:pt x="5164" y="0"/>
                    <a:pt x="5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06;p47">
              <a:extLst>
                <a:ext uri="{FF2B5EF4-FFF2-40B4-BE49-F238E27FC236}">
                  <a16:creationId xmlns:a16="http://schemas.microsoft.com/office/drawing/2014/main" id="{98739A83-FE8C-468C-8211-9F43EBF71D8F}"/>
                </a:ext>
              </a:extLst>
            </p:cNvPr>
            <p:cNvSpPr/>
            <p:nvPr/>
          </p:nvSpPr>
          <p:spPr>
            <a:xfrm>
              <a:off x="2082375" y="478525"/>
              <a:ext cx="624425" cy="595900"/>
            </a:xfrm>
            <a:custGeom>
              <a:avLst/>
              <a:gdLst/>
              <a:ahLst/>
              <a:cxnLst/>
              <a:rect l="l" t="t" r="r" b="b"/>
              <a:pathLst>
                <a:path w="24977" h="23836" extrusionOk="0">
                  <a:moveTo>
                    <a:pt x="18726" y="1"/>
                  </a:moveTo>
                  <a:lnTo>
                    <a:pt x="0" y="16962"/>
                  </a:lnTo>
                  <a:lnTo>
                    <a:pt x="2384" y="17780"/>
                  </a:lnTo>
                  <a:lnTo>
                    <a:pt x="2516" y="20441"/>
                  </a:lnTo>
                  <a:cubicBezTo>
                    <a:pt x="2516" y="20441"/>
                    <a:pt x="5931" y="20752"/>
                    <a:pt x="5511" y="20784"/>
                  </a:cubicBezTo>
                  <a:cubicBezTo>
                    <a:pt x="5184" y="20809"/>
                    <a:pt x="5711" y="23835"/>
                    <a:pt x="5711" y="23835"/>
                  </a:cubicBezTo>
                  <a:lnTo>
                    <a:pt x="24976" y="5123"/>
                  </a:lnTo>
                  <a:lnTo>
                    <a:pt x="22060" y="4949"/>
                  </a:lnTo>
                  <a:lnTo>
                    <a:pt x="22063" y="2389"/>
                  </a:lnTo>
                  <a:lnTo>
                    <a:pt x="19021" y="2355"/>
                  </a:lnTo>
                  <a:lnTo>
                    <a:pt x="187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07;p47">
              <a:extLst>
                <a:ext uri="{FF2B5EF4-FFF2-40B4-BE49-F238E27FC236}">
                  <a16:creationId xmlns:a16="http://schemas.microsoft.com/office/drawing/2014/main" id="{820E502B-0B95-432E-80A4-724383DEF3A9}"/>
                </a:ext>
              </a:extLst>
            </p:cNvPr>
            <p:cNvSpPr/>
            <p:nvPr/>
          </p:nvSpPr>
          <p:spPr>
            <a:xfrm>
              <a:off x="2294950" y="646150"/>
              <a:ext cx="485200" cy="360450"/>
            </a:xfrm>
            <a:custGeom>
              <a:avLst/>
              <a:gdLst/>
              <a:ahLst/>
              <a:cxnLst/>
              <a:rect l="l" t="t" r="r" b="b"/>
              <a:pathLst>
                <a:path w="19408" h="14418" extrusionOk="0">
                  <a:moveTo>
                    <a:pt x="14844" y="0"/>
                  </a:moveTo>
                  <a:lnTo>
                    <a:pt x="1" y="14417"/>
                  </a:lnTo>
                  <a:lnTo>
                    <a:pt x="1940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08;p47">
              <a:extLst>
                <a:ext uri="{FF2B5EF4-FFF2-40B4-BE49-F238E27FC236}">
                  <a16:creationId xmlns:a16="http://schemas.microsoft.com/office/drawing/2014/main" id="{F4BEC2CC-893E-417C-AD61-61E14D3B2F17}"/>
                </a:ext>
              </a:extLst>
            </p:cNvPr>
            <p:cNvSpPr/>
            <p:nvPr/>
          </p:nvSpPr>
          <p:spPr>
            <a:xfrm>
              <a:off x="4702050" y="497200"/>
              <a:ext cx="592100" cy="658325"/>
            </a:xfrm>
            <a:custGeom>
              <a:avLst/>
              <a:gdLst/>
              <a:ahLst/>
              <a:cxnLst/>
              <a:rect l="l" t="t" r="r" b="b"/>
              <a:pathLst>
                <a:path w="23684" h="26333" extrusionOk="0">
                  <a:moveTo>
                    <a:pt x="6828" y="0"/>
                  </a:moveTo>
                  <a:lnTo>
                    <a:pt x="6016" y="2514"/>
                  </a:lnTo>
                  <a:lnTo>
                    <a:pt x="3372" y="2654"/>
                  </a:lnTo>
                  <a:cubicBezTo>
                    <a:pt x="3372" y="2654"/>
                    <a:pt x="3099" y="5849"/>
                    <a:pt x="3040" y="5849"/>
                  </a:cubicBezTo>
                  <a:cubicBezTo>
                    <a:pt x="3036" y="5849"/>
                    <a:pt x="3033" y="5837"/>
                    <a:pt x="3032" y="5812"/>
                  </a:cubicBezTo>
                  <a:cubicBezTo>
                    <a:pt x="3026" y="5730"/>
                    <a:pt x="2852" y="5698"/>
                    <a:pt x="2590" y="5698"/>
                  </a:cubicBezTo>
                  <a:cubicBezTo>
                    <a:pt x="1749" y="5698"/>
                    <a:pt x="0" y="6021"/>
                    <a:pt x="0" y="6021"/>
                  </a:cubicBezTo>
                  <a:lnTo>
                    <a:pt x="18593" y="26333"/>
                  </a:lnTo>
                  <a:lnTo>
                    <a:pt x="18766" y="23259"/>
                  </a:lnTo>
                  <a:lnTo>
                    <a:pt x="21310" y="23260"/>
                  </a:lnTo>
                  <a:lnTo>
                    <a:pt x="21343" y="20053"/>
                  </a:lnTo>
                  <a:lnTo>
                    <a:pt x="23683" y="19744"/>
                  </a:lnTo>
                  <a:lnTo>
                    <a:pt x="68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09;p47">
              <a:extLst>
                <a:ext uri="{FF2B5EF4-FFF2-40B4-BE49-F238E27FC236}">
                  <a16:creationId xmlns:a16="http://schemas.microsoft.com/office/drawing/2014/main" id="{5A7B8369-3F6A-423E-A663-5120E37B0A2A}"/>
                </a:ext>
              </a:extLst>
            </p:cNvPr>
            <p:cNvSpPr/>
            <p:nvPr/>
          </p:nvSpPr>
          <p:spPr>
            <a:xfrm>
              <a:off x="4996100" y="646150"/>
              <a:ext cx="188150" cy="216200"/>
            </a:xfrm>
            <a:custGeom>
              <a:avLst/>
              <a:gdLst/>
              <a:ahLst/>
              <a:cxnLst/>
              <a:rect l="l" t="t" r="r" b="b"/>
              <a:pathLst>
                <a:path w="7526" h="8648" extrusionOk="0">
                  <a:moveTo>
                    <a:pt x="1" y="0"/>
                  </a:moveTo>
                  <a:lnTo>
                    <a:pt x="7526" y="8647"/>
                  </a:lnTo>
                  <a:lnTo>
                    <a:pt x="7526" y="5212"/>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10;p47">
              <a:extLst>
                <a:ext uri="{FF2B5EF4-FFF2-40B4-BE49-F238E27FC236}">
                  <a16:creationId xmlns:a16="http://schemas.microsoft.com/office/drawing/2014/main" id="{FE809BE1-30D1-4FD9-B20D-3BE427BE7C6C}"/>
                </a:ext>
              </a:extLst>
            </p:cNvPr>
            <p:cNvSpPr/>
            <p:nvPr/>
          </p:nvSpPr>
          <p:spPr>
            <a:xfrm>
              <a:off x="6448825" y="5212725"/>
              <a:ext cx="235450" cy="262925"/>
            </a:xfrm>
            <a:custGeom>
              <a:avLst/>
              <a:gdLst/>
              <a:ahLst/>
              <a:cxnLst/>
              <a:rect l="l" t="t" r="r" b="b"/>
              <a:pathLst>
                <a:path w="9418" h="10517" extrusionOk="0">
                  <a:moveTo>
                    <a:pt x="1" y="1"/>
                  </a:moveTo>
                  <a:lnTo>
                    <a:pt x="828" y="3478"/>
                  </a:lnTo>
                  <a:cubicBezTo>
                    <a:pt x="828" y="3478"/>
                    <a:pt x="6247" y="10517"/>
                    <a:pt x="8136" y="10517"/>
                  </a:cubicBezTo>
                  <a:cubicBezTo>
                    <a:pt x="8183" y="10517"/>
                    <a:pt x="8227" y="10512"/>
                    <a:pt x="8268" y="10504"/>
                  </a:cubicBezTo>
                  <a:cubicBezTo>
                    <a:pt x="9418" y="10267"/>
                    <a:pt x="8006" y="8340"/>
                    <a:pt x="5842" y="2729"/>
                  </a:cubicBezTo>
                  <a:lnTo>
                    <a:pt x="5389" y="41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11;p47">
              <a:extLst>
                <a:ext uri="{FF2B5EF4-FFF2-40B4-BE49-F238E27FC236}">
                  <a16:creationId xmlns:a16="http://schemas.microsoft.com/office/drawing/2014/main" id="{CA9A94D9-DB9F-4788-A705-279C0D66998B}"/>
                </a:ext>
              </a:extLst>
            </p:cNvPr>
            <p:cNvSpPr/>
            <p:nvPr/>
          </p:nvSpPr>
          <p:spPr>
            <a:xfrm>
              <a:off x="6466750" y="5278800"/>
              <a:ext cx="194600" cy="180250"/>
            </a:xfrm>
            <a:custGeom>
              <a:avLst/>
              <a:gdLst/>
              <a:ahLst/>
              <a:cxnLst/>
              <a:rect l="l" t="t" r="r" b="b"/>
              <a:pathLst>
                <a:path w="7784" h="7210" extrusionOk="0">
                  <a:moveTo>
                    <a:pt x="5" y="1"/>
                  </a:moveTo>
                  <a:cubicBezTo>
                    <a:pt x="5" y="1"/>
                    <a:pt x="4" y="1"/>
                    <a:pt x="4" y="1"/>
                  </a:cubicBezTo>
                  <a:cubicBezTo>
                    <a:pt x="1" y="3"/>
                    <a:pt x="20" y="37"/>
                    <a:pt x="60" y="98"/>
                  </a:cubicBezTo>
                  <a:lnTo>
                    <a:pt x="241" y="366"/>
                  </a:lnTo>
                  <a:cubicBezTo>
                    <a:pt x="402" y="596"/>
                    <a:pt x="639" y="925"/>
                    <a:pt x="941" y="1323"/>
                  </a:cubicBezTo>
                  <a:cubicBezTo>
                    <a:pt x="1735" y="2361"/>
                    <a:pt x="2584" y="3355"/>
                    <a:pt x="3483" y="4302"/>
                  </a:cubicBezTo>
                  <a:cubicBezTo>
                    <a:pt x="4545" y="5404"/>
                    <a:pt x="5544" y="6361"/>
                    <a:pt x="6349" y="6973"/>
                  </a:cubicBezTo>
                  <a:cubicBezTo>
                    <a:pt x="6563" y="7111"/>
                    <a:pt x="6788" y="7198"/>
                    <a:pt x="6994" y="7209"/>
                  </a:cubicBezTo>
                  <a:cubicBezTo>
                    <a:pt x="7012" y="7209"/>
                    <a:pt x="7030" y="7210"/>
                    <a:pt x="7048" y="7210"/>
                  </a:cubicBezTo>
                  <a:cubicBezTo>
                    <a:pt x="7229" y="7210"/>
                    <a:pt x="7385" y="7163"/>
                    <a:pt x="7500" y="7099"/>
                  </a:cubicBezTo>
                  <a:cubicBezTo>
                    <a:pt x="7597" y="7045"/>
                    <a:pt x="7680" y="6969"/>
                    <a:pt x="7738" y="6875"/>
                  </a:cubicBezTo>
                  <a:cubicBezTo>
                    <a:pt x="7760" y="6844"/>
                    <a:pt x="7775" y="6807"/>
                    <a:pt x="7783" y="6771"/>
                  </a:cubicBezTo>
                  <a:cubicBezTo>
                    <a:pt x="7783" y="6771"/>
                    <a:pt x="7782" y="6770"/>
                    <a:pt x="7782" y="6770"/>
                  </a:cubicBezTo>
                  <a:cubicBezTo>
                    <a:pt x="7768" y="6770"/>
                    <a:pt x="7717" y="6937"/>
                    <a:pt x="7479" y="7060"/>
                  </a:cubicBezTo>
                  <a:cubicBezTo>
                    <a:pt x="7380" y="7115"/>
                    <a:pt x="7247" y="7150"/>
                    <a:pt x="7096" y="7150"/>
                  </a:cubicBezTo>
                  <a:cubicBezTo>
                    <a:pt x="6881" y="7150"/>
                    <a:pt x="6631" y="7081"/>
                    <a:pt x="6393" y="6907"/>
                  </a:cubicBezTo>
                  <a:cubicBezTo>
                    <a:pt x="5620" y="6293"/>
                    <a:pt x="4620" y="5321"/>
                    <a:pt x="3565" y="4225"/>
                  </a:cubicBezTo>
                  <a:cubicBezTo>
                    <a:pt x="2511" y="3120"/>
                    <a:pt x="1627" y="2059"/>
                    <a:pt x="1005" y="1276"/>
                  </a:cubicBezTo>
                  <a:lnTo>
                    <a:pt x="276" y="340"/>
                  </a:lnTo>
                  <a:cubicBezTo>
                    <a:pt x="206" y="250"/>
                    <a:pt x="142" y="166"/>
                    <a:pt x="79" y="86"/>
                  </a:cubicBezTo>
                  <a:cubicBezTo>
                    <a:pt x="34" y="29"/>
                    <a:pt x="8"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12;p47">
              <a:extLst>
                <a:ext uri="{FF2B5EF4-FFF2-40B4-BE49-F238E27FC236}">
                  <a16:creationId xmlns:a16="http://schemas.microsoft.com/office/drawing/2014/main" id="{B0AD928C-EE64-4F96-BEE1-DD943FFC3D81}"/>
                </a:ext>
              </a:extLst>
            </p:cNvPr>
            <p:cNvSpPr/>
            <p:nvPr/>
          </p:nvSpPr>
          <p:spPr>
            <a:xfrm>
              <a:off x="6579875" y="5387225"/>
              <a:ext cx="61425" cy="41450"/>
            </a:xfrm>
            <a:custGeom>
              <a:avLst/>
              <a:gdLst/>
              <a:ahLst/>
              <a:cxnLst/>
              <a:rect l="l" t="t" r="r" b="b"/>
              <a:pathLst>
                <a:path w="2457" h="1658" extrusionOk="0">
                  <a:moveTo>
                    <a:pt x="2105" y="0"/>
                  </a:moveTo>
                  <a:cubicBezTo>
                    <a:pt x="2067" y="0"/>
                    <a:pt x="2027" y="2"/>
                    <a:pt x="1985" y="5"/>
                  </a:cubicBezTo>
                  <a:cubicBezTo>
                    <a:pt x="1692" y="23"/>
                    <a:pt x="1292" y="141"/>
                    <a:pt x="912" y="376"/>
                  </a:cubicBezTo>
                  <a:cubicBezTo>
                    <a:pt x="526" y="605"/>
                    <a:pt x="250" y="931"/>
                    <a:pt x="131" y="1202"/>
                  </a:cubicBezTo>
                  <a:cubicBezTo>
                    <a:pt x="9" y="1471"/>
                    <a:pt x="0" y="1656"/>
                    <a:pt x="11" y="1658"/>
                  </a:cubicBezTo>
                  <a:cubicBezTo>
                    <a:pt x="11" y="1658"/>
                    <a:pt x="11" y="1658"/>
                    <a:pt x="11" y="1658"/>
                  </a:cubicBezTo>
                  <a:cubicBezTo>
                    <a:pt x="31" y="1658"/>
                    <a:pt x="69" y="1483"/>
                    <a:pt x="202" y="1237"/>
                  </a:cubicBezTo>
                  <a:cubicBezTo>
                    <a:pt x="333" y="988"/>
                    <a:pt x="597" y="693"/>
                    <a:pt x="970" y="471"/>
                  </a:cubicBezTo>
                  <a:cubicBezTo>
                    <a:pt x="1336" y="243"/>
                    <a:pt x="1714" y="119"/>
                    <a:pt x="1994" y="82"/>
                  </a:cubicBezTo>
                  <a:cubicBezTo>
                    <a:pt x="2110" y="66"/>
                    <a:pt x="2209" y="62"/>
                    <a:pt x="2285" y="62"/>
                  </a:cubicBezTo>
                  <a:cubicBezTo>
                    <a:pt x="2344" y="62"/>
                    <a:pt x="2389" y="64"/>
                    <a:pt x="2418" y="64"/>
                  </a:cubicBezTo>
                  <a:cubicBezTo>
                    <a:pt x="2440" y="64"/>
                    <a:pt x="2452" y="63"/>
                    <a:pt x="2453" y="58"/>
                  </a:cubicBezTo>
                  <a:cubicBezTo>
                    <a:pt x="2456" y="49"/>
                    <a:pt x="2328" y="0"/>
                    <a:pt x="2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13;p47">
              <a:extLst>
                <a:ext uri="{FF2B5EF4-FFF2-40B4-BE49-F238E27FC236}">
                  <a16:creationId xmlns:a16="http://schemas.microsoft.com/office/drawing/2014/main" id="{4684883D-6491-46DD-8688-F57324DB15C2}"/>
                </a:ext>
              </a:extLst>
            </p:cNvPr>
            <p:cNvSpPr/>
            <p:nvPr/>
          </p:nvSpPr>
          <p:spPr>
            <a:xfrm>
              <a:off x="6459375" y="5257775"/>
              <a:ext cx="53650" cy="87575"/>
            </a:xfrm>
            <a:custGeom>
              <a:avLst/>
              <a:gdLst/>
              <a:ahLst/>
              <a:cxnLst/>
              <a:rect l="l" t="t" r="r" b="b"/>
              <a:pathLst>
                <a:path w="2146" h="3503" extrusionOk="0">
                  <a:moveTo>
                    <a:pt x="33" y="0"/>
                  </a:moveTo>
                  <a:cubicBezTo>
                    <a:pt x="15" y="0"/>
                    <a:pt x="6" y="2"/>
                    <a:pt x="6" y="4"/>
                  </a:cubicBezTo>
                  <a:cubicBezTo>
                    <a:pt x="0" y="26"/>
                    <a:pt x="261" y="47"/>
                    <a:pt x="622" y="229"/>
                  </a:cubicBezTo>
                  <a:cubicBezTo>
                    <a:pt x="980" y="405"/>
                    <a:pt x="1431" y="777"/>
                    <a:pt x="1709" y="1327"/>
                  </a:cubicBezTo>
                  <a:cubicBezTo>
                    <a:pt x="1994" y="1876"/>
                    <a:pt x="2044" y="2449"/>
                    <a:pt x="1994" y="2850"/>
                  </a:cubicBezTo>
                  <a:cubicBezTo>
                    <a:pt x="1948" y="3253"/>
                    <a:pt x="1869" y="3498"/>
                    <a:pt x="1889" y="3503"/>
                  </a:cubicBezTo>
                  <a:cubicBezTo>
                    <a:pt x="1889" y="3503"/>
                    <a:pt x="1889" y="3503"/>
                    <a:pt x="1889" y="3503"/>
                  </a:cubicBezTo>
                  <a:cubicBezTo>
                    <a:pt x="1898" y="3503"/>
                    <a:pt x="1923" y="3445"/>
                    <a:pt x="1959" y="3337"/>
                  </a:cubicBezTo>
                  <a:cubicBezTo>
                    <a:pt x="2010" y="3180"/>
                    <a:pt x="2048" y="3021"/>
                    <a:pt x="2073" y="2859"/>
                  </a:cubicBezTo>
                  <a:cubicBezTo>
                    <a:pt x="2145" y="2453"/>
                    <a:pt x="2105" y="1846"/>
                    <a:pt x="1809" y="1275"/>
                  </a:cubicBezTo>
                  <a:cubicBezTo>
                    <a:pt x="1517" y="699"/>
                    <a:pt x="1036" y="323"/>
                    <a:pt x="655" y="158"/>
                  </a:cubicBezTo>
                  <a:cubicBezTo>
                    <a:pt x="507" y="90"/>
                    <a:pt x="349" y="40"/>
                    <a:pt x="186" y="15"/>
                  </a:cubicBezTo>
                  <a:cubicBezTo>
                    <a:pt x="114" y="4"/>
                    <a:pt x="6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14;p47">
              <a:extLst>
                <a:ext uri="{FF2B5EF4-FFF2-40B4-BE49-F238E27FC236}">
                  <a16:creationId xmlns:a16="http://schemas.microsoft.com/office/drawing/2014/main" id="{A68F6F04-26F1-4701-9EF1-49F6ECD42BC0}"/>
                </a:ext>
              </a:extLst>
            </p:cNvPr>
            <p:cNvSpPr/>
            <p:nvPr/>
          </p:nvSpPr>
          <p:spPr>
            <a:xfrm>
              <a:off x="6457175" y="5227475"/>
              <a:ext cx="13975" cy="55125"/>
            </a:xfrm>
            <a:custGeom>
              <a:avLst/>
              <a:gdLst/>
              <a:ahLst/>
              <a:cxnLst/>
              <a:rect l="l" t="t" r="r" b="b"/>
              <a:pathLst>
                <a:path w="559" h="2205" extrusionOk="0">
                  <a:moveTo>
                    <a:pt x="29" y="1"/>
                  </a:moveTo>
                  <a:cubicBezTo>
                    <a:pt x="28" y="1"/>
                    <a:pt x="28" y="1"/>
                    <a:pt x="28" y="1"/>
                  </a:cubicBezTo>
                  <a:cubicBezTo>
                    <a:pt x="0" y="11"/>
                    <a:pt x="130" y="495"/>
                    <a:pt x="233" y="1111"/>
                  </a:cubicBezTo>
                  <a:cubicBezTo>
                    <a:pt x="336" y="1719"/>
                    <a:pt x="496" y="2204"/>
                    <a:pt x="532" y="2204"/>
                  </a:cubicBezTo>
                  <a:cubicBezTo>
                    <a:pt x="533" y="2204"/>
                    <a:pt x="533" y="2204"/>
                    <a:pt x="534" y="2204"/>
                  </a:cubicBezTo>
                  <a:cubicBezTo>
                    <a:pt x="558" y="2195"/>
                    <a:pt x="447" y="1707"/>
                    <a:pt x="343" y="1091"/>
                  </a:cubicBezTo>
                  <a:cubicBezTo>
                    <a:pt x="239" y="481"/>
                    <a:pt x="63"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15;p47">
              <a:extLst>
                <a:ext uri="{FF2B5EF4-FFF2-40B4-BE49-F238E27FC236}">
                  <a16:creationId xmlns:a16="http://schemas.microsoft.com/office/drawing/2014/main" id="{38B73D31-0672-427B-9BE2-019EF9712A35}"/>
                </a:ext>
              </a:extLst>
            </p:cNvPr>
            <p:cNvSpPr/>
            <p:nvPr/>
          </p:nvSpPr>
          <p:spPr>
            <a:xfrm>
              <a:off x="6562300" y="5292075"/>
              <a:ext cx="35200" cy="9275"/>
            </a:xfrm>
            <a:custGeom>
              <a:avLst/>
              <a:gdLst/>
              <a:ahLst/>
              <a:cxnLst/>
              <a:rect l="l" t="t" r="r" b="b"/>
              <a:pathLst>
                <a:path w="1408" h="371" extrusionOk="0">
                  <a:moveTo>
                    <a:pt x="1105" y="0"/>
                  </a:moveTo>
                  <a:cubicBezTo>
                    <a:pt x="984" y="0"/>
                    <a:pt x="835" y="13"/>
                    <a:pt x="675" y="51"/>
                  </a:cubicBezTo>
                  <a:cubicBezTo>
                    <a:pt x="272" y="141"/>
                    <a:pt x="1" y="343"/>
                    <a:pt x="16" y="367"/>
                  </a:cubicBezTo>
                  <a:cubicBezTo>
                    <a:pt x="18" y="369"/>
                    <a:pt x="21" y="370"/>
                    <a:pt x="26" y="370"/>
                  </a:cubicBezTo>
                  <a:cubicBezTo>
                    <a:pt x="82" y="370"/>
                    <a:pt x="350" y="238"/>
                    <a:pt x="700" y="159"/>
                  </a:cubicBezTo>
                  <a:cubicBezTo>
                    <a:pt x="1080" y="69"/>
                    <a:pt x="1402" y="78"/>
                    <a:pt x="1405" y="46"/>
                  </a:cubicBezTo>
                  <a:cubicBezTo>
                    <a:pt x="1408" y="29"/>
                    <a:pt x="1288" y="0"/>
                    <a:pt x="1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16;p47">
              <a:extLst>
                <a:ext uri="{FF2B5EF4-FFF2-40B4-BE49-F238E27FC236}">
                  <a16:creationId xmlns:a16="http://schemas.microsoft.com/office/drawing/2014/main" id="{370B31E3-4980-481A-B88A-BE59158F9466}"/>
                </a:ext>
              </a:extLst>
            </p:cNvPr>
            <p:cNvSpPr/>
            <p:nvPr/>
          </p:nvSpPr>
          <p:spPr>
            <a:xfrm>
              <a:off x="6570975" y="5306525"/>
              <a:ext cx="29525" cy="8525"/>
            </a:xfrm>
            <a:custGeom>
              <a:avLst/>
              <a:gdLst/>
              <a:ahLst/>
              <a:cxnLst/>
              <a:rect l="l" t="t" r="r" b="b"/>
              <a:pathLst>
                <a:path w="1181" h="341" extrusionOk="0">
                  <a:moveTo>
                    <a:pt x="861" y="1"/>
                  </a:moveTo>
                  <a:cubicBezTo>
                    <a:pt x="771" y="1"/>
                    <a:pt x="668" y="11"/>
                    <a:pt x="558" y="37"/>
                  </a:cubicBezTo>
                  <a:cubicBezTo>
                    <a:pt x="215" y="117"/>
                    <a:pt x="0" y="317"/>
                    <a:pt x="21" y="337"/>
                  </a:cubicBezTo>
                  <a:cubicBezTo>
                    <a:pt x="23" y="340"/>
                    <a:pt x="26" y="341"/>
                    <a:pt x="30" y="341"/>
                  </a:cubicBezTo>
                  <a:cubicBezTo>
                    <a:pt x="78" y="341"/>
                    <a:pt x="294" y="212"/>
                    <a:pt x="584" y="146"/>
                  </a:cubicBezTo>
                  <a:cubicBezTo>
                    <a:pt x="900" y="68"/>
                    <a:pt x="1169" y="97"/>
                    <a:pt x="1174" y="64"/>
                  </a:cubicBezTo>
                  <a:cubicBezTo>
                    <a:pt x="1181" y="45"/>
                    <a:pt x="1052" y="1"/>
                    <a:pt x="8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17;p47">
              <a:extLst>
                <a:ext uri="{FF2B5EF4-FFF2-40B4-BE49-F238E27FC236}">
                  <a16:creationId xmlns:a16="http://schemas.microsoft.com/office/drawing/2014/main" id="{25CE4FFF-8E05-4497-8CCE-74E49DA0F655}"/>
                </a:ext>
              </a:extLst>
            </p:cNvPr>
            <p:cNvSpPr/>
            <p:nvPr/>
          </p:nvSpPr>
          <p:spPr>
            <a:xfrm>
              <a:off x="6581625" y="5323975"/>
              <a:ext cx="30400" cy="9550"/>
            </a:xfrm>
            <a:custGeom>
              <a:avLst/>
              <a:gdLst/>
              <a:ahLst/>
              <a:cxnLst/>
              <a:rect l="l" t="t" r="r" b="b"/>
              <a:pathLst>
                <a:path w="1216" h="382" extrusionOk="0">
                  <a:moveTo>
                    <a:pt x="794" y="0"/>
                  </a:moveTo>
                  <a:cubicBezTo>
                    <a:pt x="723" y="0"/>
                    <a:pt x="646" y="8"/>
                    <a:pt x="565" y="26"/>
                  </a:cubicBezTo>
                  <a:cubicBezTo>
                    <a:pt x="196" y="108"/>
                    <a:pt x="0" y="365"/>
                    <a:pt x="27" y="380"/>
                  </a:cubicBezTo>
                  <a:cubicBezTo>
                    <a:pt x="29" y="381"/>
                    <a:pt x="31" y="382"/>
                    <a:pt x="33" y="382"/>
                  </a:cubicBezTo>
                  <a:cubicBezTo>
                    <a:pt x="74" y="382"/>
                    <a:pt x="277" y="202"/>
                    <a:pt x="589" y="135"/>
                  </a:cubicBezTo>
                  <a:cubicBezTo>
                    <a:pt x="697" y="110"/>
                    <a:pt x="799" y="102"/>
                    <a:pt x="887" y="102"/>
                  </a:cubicBezTo>
                  <a:cubicBezTo>
                    <a:pt x="1024" y="102"/>
                    <a:pt x="1129" y="121"/>
                    <a:pt x="1176" y="121"/>
                  </a:cubicBezTo>
                  <a:cubicBezTo>
                    <a:pt x="1192" y="121"/>
                    <a:pt x="1201" y="119"/>
                    <a:pt x="1203" y="113"/>
                  </a:cubicBezTo>
                  <a:cubicBezTo>
                    <a:pt x="1216" y="94"/>
                    <a:pt x="1044" y="0"/>
                    <a:pt x="7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18;p47">
              <a:extLst>
                <a:ext uri="{FF2B5EF4-FFF2-40B4-BE49-F238E27FC236}">
                  <a16:creationId xmlns:a16="http://schemas.microsoft.com/office/drawing/2014/main" id="{FD79F988-479C-4A39-929D-307F035C92C3}"/>
                </a:ext>
              </a:extLst>
            </p:cNvPr>
            <p:cNvSpPr/>
            <p:nvPr/>
          </p:nvSpPr>
          <p:spPr>
            <a:xfrm>
              <a:off x="6535675" y="5251075"/>
              <a:ext cx="52050" cy="36000"/>
            </a:xfrm>
            <a:custGeom>
              <a:avLst/>
              <a:gdLst/>
              <a:ahLst/>
              <a:cxnLst/>
              <a:rect l="l" t="t" r="r" b="b"/>
              <a:pathLst>
                <a:path w="2082" h="1440" extrusionOk="0">
                  <a:moveTo>
                    <a:pt x="343" y="113"/>
                  </a:moveTo>
                  <a:cubicBezTo>
                    <a:pt x="366" y="113"/>
                    <a:pt x="388" y="115"/>
                    <a:pt x="409" y="121"/>
                  </a:cubicBezTo>
                  <a:cubicBezTo>
                    <a:pt x="544" y="152"/>
                    <a:pt x="655" y="255"/>
                    <a:pt x="759" y="352"/>
                  </a:cubicBezTo>
                  <a:cubicBezTo>
                    <a:pt x="970" y="551"/>
                    <a:pt x="1147" y="738"/>
                    <a:pt x="1293" y="900"/>
                  </a:cubicBezTo>
                  <a:cubicBezTo>
                    <a:pt x="1435" y="1058"/>
                    <a:pt x="1546" y="1191"/>
                    <a:pt x="1625" y="1284"/>
                  </a:cubicBezTo>
                  <a:lnTo>
                    <a:pt x="1625" y="1284"/>
                  </a:lnTo>
                  <a:cubicBezTo>
                    <a:pt x="1559" y="1261"/>
                    <a:pt x="1488" y="1235"/>
                    <a:pt x="1411" y="1205"/>
                  </a:cubicBezTo>
                  <a:cubicBezTo>
                    <a:pt x="1174" y="1112"/>
                    <a:pt x="945" y="1002"/>
                    <a:pt x="726" y="875"/>
                  </a:cubicBezTo>
                  <a:cubicBezTo>
                    <a:pt x="602" y="804"/>
                    <a:pt x="474" y="723"/>
                    <a:pt x="349" y="633"/>
                  </a:cubicBezTo>
                  <a:cubicBezTo>
                    <a:pt x="233" y="548"/>
                    <a:pt x="108" y="422"/>
                    <a:pt x="112" y="292"/>
                  </a:cubicBezTo>
                  <a:cubicBezTo>
                    <a:pt x="114" y="179"/>
                    <a:pt x="230" y="113"/>
                    <a:pt x="343" y="113"/>
                  </a:cubicBezTo>
                  <a:close/>
                  <a:moveTo>
                    <a:pt x="342" y="1"/>
                  </a:moveTo>
                  <a:cubicBezTo>
                    <a:pt x="189" y="1"/>
                    <a:pt x="12" y="95"/>
                    <a:pt x="0" y="285"/>
                  </a:cubicBezTo>
                  <a:cubicBezTo>
                    <a:pt x="3" y="501"/>
                    <a:pt x="161" y="624"/>
                    <a:pt x="285" y="721"/>
                  </a:cubicBezTo>
                  <a:cubicBezTo>
                    <a:pt x="624" y="957"/>
                    <a:pt x="993" y="1145"/>
                    <a:pt x="1384" y="1279"/>
                  </a:cubicBezTo>
                  <a:cubicBezTo>
                    <a:pt x="1488" y="1315"/>
                    <a:pt x="1594" y="1347"/>
                    <a:pt x="1701" y="1373"/>
                  </a:cubicBezTo>
                  <a:lnTo>
                    <a:pt x="1701" y="1373"/>
                  </a:lnTo>
                  <a:cubicBezTo>
                    <a:pt x="1733" y="1411"/>
                    <a:pt x="1753" y="1431"/>
                    <a:pt x="1759" y="1431"/>
                  </a:cubicBezTo>
                  <a:cubicBezTo>
                    <a:pt x="1760" y="1431"/>
                    <a:pt x="1760" y="1431"/>
                    <a:pt x="1761" y="1431"/>
                  </a:cubicBezTo>
                  <a:cubicBezTo>
                    <a:pt x="1763" y="1429"/>
                    <a:pt x="1756" y="1412"/>
                    <a:pt x="1739" y="1383"/>
                  </a:cubicBezTo>
                  <a:lnTo>
                    <a:pt x="1739" y="1383"/>
                  </a:lnTo>
                  <a:cubicBezTo>
                    <a:pt x="1788" y="1395"/>
                    <a:pt x="1838" y="1405"/>
                    <a:pt x="1887" y="1415"/>
                  </a:cubicBezTo>
                  <a:cubicBezTo>
                    <a:pt x="1975" y="1432"/>
                    <a:pt x="2034" y="1439"/>
                    <a:pt x="2061" y="1439"/>
                  </a:cubicBezTo>
                  <a:cubicBezTo>
                    <a:pt x="2072" y="1439"/>
                    <a:pt x="2077" y="1438"/>
                    <a:pt x="2078" y="1436"/>
                  </a:cubicBezTo>
                  <a:cubicBezTo>
                    <a:pt x="2082" y="1422"/>
                    <a:pt x="1935" y="1389"/>
                    <a:pt x="1693" y="1307"/>
                  </a:cubicBezTo>
                  <a:lnTo>
                    <a:pt x="1693" y="1307"/>
                  </a:lnTo>
                  <a:cubicBezTo>
                    <a:pt x="1684" y="1294"/>
                    <a:pt x="1675" y="1280"/>
                    <a:pt x="1665" y="1265"/>
                  </a:cubicBezTo>
                  <a:cubicBezTo>
                    <a:pt x="1596" y="1163"/>
                    <a:pt x="1493" y="1019"/>
                    <a:pt x="1353" y="848"/>
                  </a:cubicBezTo>
                  <a:cubicBezTo>
                    <a:pt x="1190" y="649"/>
                    <a:pt x="1015" y="459"/>
                    <a:pt x="830" y="279"/>
                  </a:cubicBezTo>
                  <a:cubicBezTo>
                    <a:pt x="728" y="180"/>
                    <a:pt x="611" y="59"/>
                    <a:pt x="434" y="13"/>
                  </a:cubicBezTo>
                  <a:cubicBezTo>
                    <a:pt x="406" y="5"/>
                    <a:pt x="374" y="1"/>
                    <a:pt x="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19;p47">
              <a:extLst>
                <a:ext uri="{FF2B5EF4-FFF2-40B4-BE49-F238E27FC236}">
                  <a16:creationId xmlns:a16="http://schemas.microsoft.com/office/drawing/2014/main" id="{CB941D09-774D-41AE-BB50-5C507E721E3A}"/>
                </a:ext>
              </a:extLst>
            </p:cNvPr>
            <p:cNvSpPr/>
            <p:nvPr/>
          </p:nvSpPr>
          <p:spPr>
            <a:xfrm>
              <a:off x="6579900" y="5238275"/>
              <a:ext cx="26825" cy="46950"/>
            </a:xfrm>
            <a:custGeom>
              <a:avLst/>
              <a:gdLst/>
              <a:ahLst/>
              <a:cxnLst/>
              <a:rect l="l" t="t" r="r" b="b"/>
              <a:pathLst>
                <a:path w="1073" h="1878" extrusionOk="0">
                  <a:moveTo>
                    <a:pt x="766" y="112"/>
                  </a:moveTo>
                  <a:cubicBezTo>
                    <a:pt x="792" y="112"/>
                    <a:pt x="818" y="118"/>
                    <a:pt x="842" y="132"/>
                  </a:cubicBezTo>
                  <a:cubicBezTo>
                    <a:pt x="944" y="188"/>
                    <a:pt x="961" y="345"/>
                    <a:pt x="946" y="475"/>
                  </a:cubicBezTo>
                  <a:cubicBezTo>
                    <a:pt x="925" y="606"/>
                    <a:pt x="887" y="734"/>
                    <a:pt x="836" y="855"/>
                  </a:cubicBezTo>
                  <a:cubicBezTo>
                    <a:pt x="735" y="1091"/>
                    <a:pt x="593" y="1279"/>
                    <a:pt x="465" y="1426"/>
                  </a:cubicBezTo>
                  <a:cubicBezTo>
                    <a:pt x="245" y="1672"/>
                    <a:pt x="64" y="1811"/>
                    <a:pt x="20" y="1859"/>
                  </a:cubicBezTo>
                  <a:lnTo>
                    <a:pt x="20" y="1859"/>
                  </a:lnTo>
                  <a:cubicBezTo>
                    <a:pt x="38" y="1796"/>
                    <a:pt x="64" y="1569"/>
                    <a:pt x="117" y="1241"/>
                  </a:cubicBezTo>
                  <a:cubicBezTo>
                    <a:pt x="152" y="1048"/>
                    <a:pt x="203" y="818"/>
                    <a:pt x="311" y="585"/>
                  </a:cubicBezTo>
                  <a:cubicBezTo>
                    <a:pt x="366" y="471"/>
                    <a:pt x="436" y="349"/>
                    <a:pt x="522" y="252"/>
                  </a:cubicBezTo>
                  <a:cubicBezTo>
                    <a:pt x="590" y="177"/>
                    <a:pt x="681" y="112"/>
                    <a:pt x="766" y="112"/>
                  </a:cubicBezTo>
                  <a:close/>
                  <a:moveTo>
                    <a:pt x="763" y="0"/>
                  </a:moveTo>
                  <a:cubicBezTo>
                    <a:pt x="628" y="0"/>
                    <a:pt x="510" y="99"/>
                    <a:pt x="442" y="179"/>
                  </a:cubicBezTo>
                  <a:cubicBezTo>
                    <a:pt x="341" y="295"/>
                    <a:pt x="274" y="419"/>
                    <a:pt x="218" y="543"/>
                  </a:cubicBezTo>
                  <a:cubicBezTo>
                    <a:pt x="109" y="792"/>
                    <a:pt x="64" y="1030"/>
                    <a:pt x="40" y="1229"/>
                  </a:cubicBezTo>
                  <a:cubicBezTo>
                    <a:pt x="15" y="1429"/>
                    <a:pt x="7" y="1591"/>
                    <a:pt x="3" y="1702"/>
                  </a:cubicBezTo>
                  <a:cubicBezTo>
                    <a:pt x="1" y="1813"/>
                    <a:pt x="3" y="1877"/>
                    <a:pt x="10" y="1877"/>
                  </a:cubicBezTo>
                  <a:cubicBezTo>
                    <a:pt x="10" y="1877"/>
                    <a:pt x="11" y="1877"/>
                    <a:pt x="12" y="1877"/>
                  </a:cubicBezTo>
                  <a:cubicBezTo>
                    <a:pt x="23" y="1877"/>
                    <a:pt x="77" y="1849"/>
                    <a:pt x="161" y="1790"/>
                  </a:cubicBezTo>
                  <a:cubicBezTo>
                    <a:pt x="291" y="1698"/>
                    <a:pt x="412" y="1594"/>
                    <a:pt x="524" y="1481"/>
                  </a:cubicBezTo>
                  <a:cubicBezTo>
                    <a:pt x="662" y="1334"/>
                    <a:pt x="817" y="1144"/>
                    <a:pt x="930" y="897"/>
                  </a:cubicBezTo>
                  <a:cubicBezTo>
                    <a:pt x="990" y="766"/>
                    <a:pt x="1031" y="629"/>
                    <a:pt x="1054" y="488"/>
                  </a:cubicBezTo>
                  <a:cubicBezTo>
                    <a:pt x="1068" y="347"/>
                    <a:pt x="1072" y="145"/>
                    <a:pt x="896" y="35"/>
                  </a:cubicBezTo>
                  <a:cubicBezTo>
                    <a:pt x="851" y="11"/>
                    <a:pt x="806" y="0"/>
                    <a:pt x="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20;p47">
              <a:extLst>
                <a:ext uri="{FF2B5EF4-FFF2-40B4-BE49-F238E27FC236}">
                  <a16:creationId xmlns:a16="http://schemas.microsoft.com/office/drawing/2014/main" id="{8D16BCE8-11E1-4ACE-B6AD-2072F618992E}"/>
                </a:ext>
              </a:extLst>
            </p:cNvPr>
            <p:cNvSpPr/>
            <p:nvPr/>
          </p:nvSpPr>
          <p:spPr>
            <a:xfrm>
              <a:off x="6459500" y="5257900"/>
              <a:ext cx="206900" cy="217600"/>
            </a:xfrm>
            <a:custGeom>
              <a:avLst/>
              <a:gdLst/>
              <a:ahLst/>
              <a:cxnLst/>
              <a:rect l="l" t="t" r="r" b="b"/>
              <a:pathLst>
                <a:path w="8276" h="8704" extrusionOk="0">
                  <a:moveTo>
                    <a:pt x="1" y="1"/>
                  </a:moveTo>
                  <a:lnTo>
                    <a:pt x="401" y="1671"/>
                  </a:lnTo>
                  <a:cubicBezTo>
                    <a:pt x="1178" y="2694"/>
                    <a:pt x="2950" y="4806"/>
                    <a:pt x="4555" y="6471"/>
                  </a:cubicBezTo>
                  <a:cubicBezTo>
                    <a:pt x="5847" y="7812"/>
                    <a:pt x="7157" y="8561"/>
                    <a:pt x="7268" y="8611"/>
                  </a:cubicBezTo>
                  <a:cubicBezTo>
                    <a:pt x="7366" y="8656"/>
                    <a:pt x="7534" y="8704"/>
                    <a:pt x="7703" y="8704"/>
                  </a:cubicBezTo>
                  <a:cubicBezTo>
                    <a:pt x="7960" y="8704"/>
                    <a:pt x="8220" y="8594"/>
                    <a:pt x="8241" y="8199"/>
                  </a:cubicBezTo>
                  <a:cubicBezTo>
                    <a:pt x="8275" y="7602"/>
                    <a:pt x="7193" y="5220"/>
                    <a:pt x="7193" y="5220"/>
                  </a:cubicBezTo>
                  <a:cubicBezTo>
                    <a:pt x="7045" y="5182"/>
                    <a:pt x="6905" y="5165"/>
                    <a:pt x="6771" y="5165"/>
                  </a:cubicBezTo>
                  <a:cubicBezTo>
                    <a:pt x="5662" y="5165"/>
                    <a:pt x="5056" y="6348"/>
                    <a:pt x="5056" y="6348"/>
                  </a:cubicBezTo>
                  <a:lnTo>
                    <a:pt x="2027" y="3086"/>
                  </a:lnTo>
                  <a:cubicBezTo>
                    <a:pt x="2027" y="3086"/>
                    <a:pt x="2117" y="2343"/>
                    <a:pt x="1756" y="1301"/>
                  </a:cubicBezTo>
                  <a:cubicBezTo>
                    <a:pt x="1395" y="258"/>
                    <a:pt x="1"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21;p47">
              <a:extLst>
                <a:ext uri="{FF2B5EF4-FFF2-40B4-BE49-F238E27FC236}">
                  <a16:creationId xmlns:a16="http://schemas.microsoft.com/office/drawing/2014/main" id="{13D3E595-C423-47DA-969E-EE01D38FAA7E}"/>
                </a:ext>
              </a:extLst>
            </p:cNvPr>
            <p:cNvSpPr/>
            <p:nvPr/>
          </p:nvSpPr>
          <p:spPr>
            <a:xfrm>
              <a:off x="5558050" y="5138125"/>
              <a:ext cx="403275" cy="180250"/>
            </a:xfrm>
            <a:custGeom>
              <a:avLst/>
              <a:gdLst/>
              <a:ahLst/>
              <a:cxnLst/>
              <a:rect l="l" t="t" r="r" b="b"/>
              <a:pathLst>
                <a:path w="16131" h="7210" extrusionOk="0">
                  <a:moveTo>
                    <a:pt x="16020" y="0"/>
                  </a:moveTo>
                  <a:lnTo>
                    <a:pt x="7334" y="105"/>
                  </a:lnTo>
                  <a:lnTo>
                    <a:pt x="7360" y="4742"/>
                  </a:lnTo>
                  <a:cubicBezTo>
                    <a:pt x="7360" y="4742"/>
                    <a:pt x="1" y="6494"/>
                    <a:pt x="1794" y="7014"/>
                  </a:cubicBezTo>
                  <a:cubicBezTo>
                    <a:pt x="2286" y="7157"/>
                    <a:pt x="3544" y="7210"/>
                    <a:pt x="5122" y="7210"/>
                  </a:cubicBezTo>
                  <a:cubicBezTo>
                    <a:pt x="8703" y="7210"/>
                    <a:pt x="13930" y="6937"/>
                    <a:pt x="15593" y="6825"/>
                  </a:cubicBezTo>
                  <a:lnTo>
                    <a:pt x="16130" y="6783"/>
                  </a:lnTo>
                  <a:lnTo>
                    <a:pt x="160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22;p47">
              <a:extLst>
                <a:ext uri="{FF2B5EF4-FFF2-40B4-BE49-F238E27FC236}">
                  <a16:creationId xmlns:a16="http://schemas.microsoft.com/office/drawing/2014/main" id="{9168C14A-D976-49E2-AED0-A7ABD432E4D4}"/>
                </a:ext>
              </a:extLst>
            </p:cNvPr>
            <p:cNvSpPr/>
            <p:nvPr/>
          </p:nvSpPr>
          <p:spPr>
            <a:xfrm>
              <a:off x="5882550" y="5243750"/>
              <a:ext cx="78525" cy="63225"/>
            </a:xfrm>
            <a:custGeom>
              <a:avLst/>
              <a:gdLst/>
              <a:ahLst/>
              <a:cxnLst/>
              <a:rect l="l" t="t" r="r" b="b"/>
              <a:pathLst>
                <a:path w="3141" h="2529" extrusionOk="0">
                  <a:moveTo>
                    <a:pt x="2921" y="1"/>
                  </a:moveTo>
                  <a:cubicBezTo>
                    <a:pt x="2254" y="1"/>
                    <a:pt x="1613" y="244"/>
                    <a:pt x="1086" y="664"/>
                  </a:cubicBezTo>
                  <a:cubicBezTo>
                    <a:pt x="506" y="1130"/>
                    <a:pt x="119" y="1795"/>
                    <a:pt x="0" y="2529"/>
                  </a:cubicBezTo>
                  <a:lnTo>
                    <a:pt x="3140" y="2435"/>
                  </a:lnTo>
                  <a:lnTo>
                    <a:pt x="3109" y="7"/>
                  </a:lnTo>
                  <a:cubicBezTo>
                    <a:pt x="3046" y="3"/>
                    <a:pt x="2983" y="1"/>
                    <a:pt x="29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23;p47">
              <a:extLst>
                <a:ext uri="{FF2B5EF4-FFF2-40B4-BE49-F238E27FC236}">
                  <a16:creationId xmlns:a16="http://schemas.microsoft.com/office/drawing/2014/main" id="{083C3652-D53A-4EC2-97EA-1C48097DFADD}"/>
                </a:ext>
              </a:extLst>
            </p:cNvPr>
            <p:cNvSpPr/>
            <p:nvPr/>
          </p:nvSpPr>
          <p:spPr>
            <a:xfrm>
              <a:off x="5587725" y="5281300"/>
              <a:ext cx="373600" cy="36475"/>
            </a:xfrm>
            <a:custGeom>
              <a:avLst/>
              <a:gdLst/>
              <a:ahLst/>
              <a:cxnLst/>
              <a:rect l="l" t="t" r="r" b="b"/>
              <a:pathLst>
                <a:path w="14944" h="1459" extrusionOk="0">
                  <a:moveTo>
                    <a:pt x="2579" y="0"/>
                  </a:moveTo>
                  <a:cubicBezTo>
                    <a:pt x="2579" y="0"/>
                    <a:pt x="1" y="777"/>
                    <a:pt x="330" y="1199"/>
                  </a:cubicBezTo>
                  <a:cubicBezTo>
                    <a:pt x="468" y="1378"/>
                    <a:pt x="2327" y="1459"/>
                    <a:pt x="4756" y="1459"/>
                  </a:cubicBezTo>
                  <a:cubicBezTo>
                    <a:pt x="8062" y="1459"/>
                    <a:pt x="12425" y="1309"/>
                    <a:pt x="14943" y="1056"/>
                  </a:cubicBezTo>
                  <a:lnTo>
                    <a:pt x="14928" y="862"/>
                  </a:lnTo>
                  <a:lnTo>
                    <a:pt x="3361" y="1108"/>
                  </a:lnTo>
                  <a:cubicBezTo>
                    <a:pt x="3361" y="1108"/>
                    <a:pt x="3085" y="15"/>
                    <a:pt x="2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24;p47">
              <a:extLst>
                <a:ext uri="{FF2B5EF4-FFF2-40B4-BE49-F238E27FC236}">
                  <a16:creationId xmlns:a16="http://schemas.microsoft.com/office/drawing/2014/main" id="{2F2B8E20-B0E1-4CEA-9EF5-1277A4A68C88}"/>
                </a:ext>
              </a:extLst>
            </p:cNvPr>
            <p:cNvSpPr/>
            <p:nvPr/>
          </p:nvSpPr>
          <p:spPr>
            <a:xfrm>
              <a:off x="5595825" y="5302600"/>
              <a:ext cx="368500" cy="7850"/>
            </a:xfrm>
            <a:custGeom>
              <a:avLst/>
              <a:gdLst/>
              <a:ahLst/>
              <a:cxnLst/>
              <a:rect l="l" t="t" r="r" b="b"/>
              <a:pathLst>
                <a:path w="14740" h="314" extrusionOk="0">
                  <a:moveTo>
                    <a:pt x="14679" y="0"/>
                  </a:moveTo>
                  <a:cubicBezTo>
                    <a:pt x="14655" y="0"/>
                    <a:pt x="14626" y="1"/>
                    <a:pt x="14590" y="1"/>
                  </a:cubicBezTo>
                  <a:lnTo>
                    <a:pt x="14160" y="13"/>
                  </a:lnTo>
                  <a:lnTo>
                    <a:pt x="12581" y="67"/>
                  </a:lnTo>
                  <a:cubicBezTo>
                    <a:pt x="11248" y="113"/>
                    <a:pt x="9406" y="167"/>
                    <a:pt x="7371" y="194"/>
                  </a:cubicBezTo>
                  <a:cubicBezTo>
                    <a:pt x="6226" y="209"/>
                    <a:pt x="5141" y="215"/>
                    <a:pt x="4174" y="215"/>
                  </a:cubicBezTo>
                  <a:cubicBezTo>
                    <a:pt x="3423" y="215"/>
                    <a:pt x="2742" y="212"/>
                    <a:pt x="2159" y="207"/>
                  </a:cubicBezTo>
                  <a:lnTo>
                    <a:pt x="580" y="195"/>
                  </a:lnTo>
                  <a:lnTo>
                    <a:pt x="150" y="195"/>
                  </a:lnTo>
                  <a:cubicBezTo>
                    <a:pt x="52" y="197"/>
                    <a:pt x="0" y="199"/>
                    <a:pt x="0" y="203"/>
                  </a:cubicBezTo>
                  <a:cubicBezTo>
                    <a:pt x="0" y="206"/>
                    <a:pt x="52" y="211"/>
                    <a:pt x="149" y="216"/>
                  </a:cubicBezTo>
                  <a:lnTo>
                    <a:pt x="579" y="237"/>
                  </a:lnTo>
                  <a:lnTo>
                    <a:pt x="2158" y="282"/>
                  </a:lnTo>
                  <a:cubicBezTo>
                    <a:pt x="3008" y="300"/>
                    <a:pt x="4064" y="314"/>
                    <a:pt x="5245" y="314"/>
                  </a:cubicBezTo>
                  <a:cubicBezTo>
                    <a:pt x="5919" y="314"/>
                    <a:pt x="6633" y="309"/>
                    <a:pt x="7373" y="299"/>
                  </a:cubicBezTo>
                  <a:cubicBezTo>
                    <a:pt x="9409" y="270"/>
                    <a:pt x="11252" y="206"/>
                    <a:pt x="12585" y="141"/>
                  </a:cubicBezTo>
                  <a:lnTo>
                    <a:pt x="14163" y="53"/>
                  </a:lnTo>
                  <a:lnTo>
                    <a:pt x="14591" y="22"/>
                  </a:lnTo>
                  <a:cubicBezTo>
                    <a:pt x="14688" y="14"/>
                    <a:pt x="14740" y="8"/>
                    <a:pt x="14740" y="4"/>
                  </a:cubicBezTo>
                  <a:cubicBezTo>
                    <a:pt x="14740" y="1"/>
                    <a:pt x="14719" y="0"/>
                    <a:pt x="146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25;p47">
              <a:extLst>
                <a:ext uri="{FF2B5EF4-FFF2-40B4-BE49-F238E27FC236}">
                  <a16:creationId xmlns:a16="http://schemas.microsoft.com/office/drawing/2014/main" id="{08F5DBBD-CC47-4CC5-AECE-05294D4EEF91}"/>
                </a:ext>
              </a:extLst>
            </p:cNvPr>
            <p:cNvSpPr/>
            <p:nvPr/>
          </p:nvSpPr>
          <p:spPr>
            <a:xfrm>
              <a:off x="5650125" y="5278625"/>
              <a:ext cx="22775" cy="33800"/>
            </a:xfrm>
            <a:custGeom>
              <a:avLst/>
              <a:gdLst/>
              <a:ahLst/>
              <a:cxnLst/>
              <a:rect l="l" t="t" r="r" b="b"/>
              <a:pathLst>
                <a:path w="911" h="1352" extrusionOk="0">
                  <a:moveTo>
                    <a:pt x="25" y="1"/>
                  </a:moveTo>
                  <a:cubicBezTo>
                    <a:pt x="21" y="1"/>
                    <a:pt x="19" y="2"/>
                    <a:pt x="18" y="4"/>
                  </a:cubicBezTo>
                  <a:cubicBezTo>
                    <a:pt x="0" y="31"/>
                    <a:pt x="328" y="219"/>
                    <a:pt x="564" y="600"/>
                  </a:cubicBezTo>
                  <a:cubicBezTo>
                    <a:pt x="807" y="976"/>
                    <a:pt x="836" y="1351"/>
                    <a:pt x="868" y="1351"/>
                  </a:cubicBezTo>
                  <a:cubicBezTo>
                    <a:pt x="868" y="1351"/>
                    <a:pt x="868" y="1351"/>
                    <a:pt x="869" y="1351"/>
                  </a:cubicBezTo>
                  <a:cubicBezTo>
                    <a:pt x="869" y="1351"/>
                    <a:pt x="869" y="1351"/>
                    <a:pt x="869" y="1351"/>
                  </a:cubicBezTo>
                  <a:cubicBezTo>
                    <a:pt x="895" y="1351"/>
                    <a:pt x="911" y="947"/>
                    <a:pt x="654" y="545"/>
                  </a:cubicBezTo>
                  <a:cubicBezTo>
                    <a:pt x="417" y="165"/>
                    <a:pt x="78"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26;p47">
              <a:extLst>
                <a:ext uri="{FF2B5EF4-FFF2-40B4-BE49-F238E27FC236}">
                  <a16:creationId xmlns:a16="http://schemas.microsoft.com/office/drawing/2014/main" id="{F726970A-6689-48CD-BE16-D61ED7B8B459}"/>
                </a:ext>
              </a:extLst>
            </p:cNvPr>
            <p:cNvSpPr/>
            <p:nvPr/>
          </p:nvSpPr>
          <p:spPr>
            <a:xfrm>
              <a:off x="5723175" y="5261100"/>
              <a:ext cx="12950" cy="18025"/>
            </a:xfrm>
            <a:custGeom>
              <a:avLst/>
              <a:gdLst/>
              <a:ahLst/>
              <a:cxnLst/>
              <a:rect l="l" t="t" r="r" b="b"/>
              <a:pathLst>
                <a:path w="518" h="721" extrusionOk="0">
                  <a:moveTo>
                    <a:pt x="30" y="1"/>
                  </a:moveTo>
                  <a:cubicBezTo>
                    <a:pt x="28" y="1"/>
                    <a:pt x="26" y="1"/>
                    <a:pt x="25" y="2"/>
                  </a:cubicBezTo>
                  <a:cubicBezTo>
                    <a:pt x="1" y="17"/>
                    <a:pt x="86" y="191"/>
                    <a:pt x="216" y="389"/>
                  </a:cubicBezTo>
                  <a:cubicBezTo>
                    <a:pt x="339" y="577"/>
                    <a:pt x="457" y="720"/>
                    <a:pt x="488" y="720"/>
                  </a:cubicBezTo>
                  <a:cubicBezTo>
                    <a:pt x="490" y="720"/>
                    <a:pt x="491" y="720"/>
                    <a:pt x="493" y="719"/>
                  </a:cubicBezTo>
                  <a:cubicBezTo>
                    <a:pt x="517" y="703"/>
                    <a:pt x="433" y="530"/>
                    <a:pt x="304" y="332"/>
                  </a:cubicBezTo>
                  <a:cubicBezTo>
                    <a:pt x="180" y="144"/>
                    <a:pt x="6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27;p47">
              <a:extLst>
                <a:ext uri="{FF2B5EF4-FFF2-40B4-BE49-F238E27FC236}">
                  <a16:creationId xmlns:a16="http://schemas.microsoft.com/office/drawing/2014/main" id="{6DD29A31-1FAA-4DE8-A8B2-384020C64C7C}"/>
                </a:ext>
              </a:extLst>
            </p:cNvPr>
            <p:cNvSpPr/>
            <p:nvPr/>
          </p:nvSpPr>
          <p:spPr>
            <a:xfrm>
              <a:off x="5738775" y="5257450"/>
              <a:ext cx="14675" cy="12200"/>
            </a:xfrm>
            <a:custGeom>
              <a:avLst/>
              <a:gdLst/>
              <a:ahLst/>
              <a:cxnLst/>
              <a:rect l="l" t="t" r="r" b="b"/>
              <a:pathLst>
                <a:path w="587" h="488" extrusionOk="0">
                  <a:moveTo>
                    <a:pt x="29" y="1"/>
                  </a:moveTo>
                  <a:cubicBezTo>
                    <a:pt x="25" y="1"/>
                    <a:pt x="22" y="2"/>
                    <a:pt x="20" y="4"/>
                  </a:cubicBezTo>
                  <a:cubicBezTo>
                    <a:pt x="1" y="26"/>
                    <a:pt x="108" y="151"/>
                    <a:pt x="259" y="284"/>
                  </a:cubicBezTo>
                  <a:cubicBezTo>
                    <a:pt x="396" y="403"/>
                    <a:pt x="521" y="487"/>
                    <a:pt x="559" y="487"/>
                  </a:cubicBezTo>
                  <a:cubicBezTo>
                    <a:pt x="563" y="487"/>
                    <a:pt x="566" y="486"/>
                    <a:pt x="567" y="484"/>
                  </a:cubicBezTo>
                  <a:cubicBezTo>
                    <a:pt x="587" y="462"/>
                    <a:pt x="479" y="337"/>
                    <a:pt x="328" y="204"/>
                  </a:cubicBezTo>
                  <a:cubicBezTo>
                    <a:pt x="192" y="85"/>
                    <a:pt x="68"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28;p47">
              <a:extLst>
                <a:ext uri="{FF2B5EF4-FFF2-40B4-BE49-F238E27FC236}">
                  <a16:creationId xmlns:a16="http://schemas.microsoft.com/office/drawing/2014/main" id="{B7917C0C-AF42-406E-811F-4F73E5D78BD3}"/>
                </a:ext>
              </a:extLst>
            </p:cNvPr>
            <p:cNvSpPr/>
            <p:nvPr/>
          </p:nvSpPr>
          <p:spPr>
            <a:xfrm>
              <a:off x="5741100" y="5247825"/>
              <a:ext cx="22750" cy="2700"/>
            </a:xfrm>
            <a:custGeom>
              <a:avLst/>
              <a:gdLst/>
              <a:ahLst/>
              <a:cxnLst/>
              <a:rect l="l" t="t" r="r" b="b"/>
              <a:pathLst>
                <a:path w="910" h="108" extrusionOk="0">
                  <a:moveTo>
                    <a:pt x="553" y="1"/>
                  </a:moveTo>
                  <a:cubicBezTo>
                    <a:pt x="521" y="1"/>
                    <a:pt x="488" y="1"/>
                    <a:pt x="454" y="2"/>
                  </a:cubicBezTo>
                  <a:cubicBezTo>
                    <a:pt x="203" y="7"/>
                    <a:pt x="1" y="36"/>
                    <a:pt x="1" y="66"/>
                  </a:cubicBezTo>
                  <a:cubicBezTo>
                    <a:pt x="2" y="91"/>
                    <a:pt x="161" y="108"/>
                    <a:pt x="372" y="108"/>
                  </a:cubicBezTo>
                  <a:cubicBezTo>
                    <a:pt x="399" y="108"/>
                    <a:pt x="427" y="108"/>
                    <a:pt x="456" y="107"/>
                  </a:cubicBezTo>
                  <a:cubicBezTo>
                    <a:pt x="707" y="101"/>
                    <a:pt x="909" y="72"/>
                    <a:pt x="909" y="44"/>
                  </a:cubicBezTo>
                  <a:cubicBezTo>
                    <a:pt x="908" y="18"/>
                    <a:pt x="75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29;p47">
              <a:extLst>
                <a:ext uri="{FF2B5EF4-FFF2-40B4-BE49-F238E27FC236}">
                  <a16:creationId xmlns:a16="http://schemas.microsoft.com/office/drawing/2014/main" id="{76A43F10-FF55-4792-B431-E2DD11E5334A}"/>
                </a:ext>
              </a:extLst>
            </p:cNvPr>
            <p:cNvSpPr/>
            <p:nvPr/>
          </p:nvSpPr>
          <p:spPr>
            <a:xfrm>
              <a:off x="5741650" y="5234200"/>
              <a:ext cx="26075" cy="4200"/>
            </a:xfrm>
            <a:custGeom>
              <a:avLst/>
              <a:gdLst/>
              <a:ahLst/>
              <a:cxnLst/>
              <a:rect l="l" t="t" r="r" b="b"/>
              <a:pathLst>
                <a:path w="1043" h="168" extrusionOk="0">
                  <a:moveTo>
                    <a:pt x="1000" y="0"/>
                  </a:moveTo>
                  <a:cubicBezTo>
                    <a:pt x="927" y="0"/>
                    <a:pt x="740" y="36"/>
                    <a:pt x="520" y="57"/>
                  </a:cubicBezTo>
                  <a:cubicBezTo>
                    <a:pt x="240" y="83"/>
                    <a:pt x="10" y="68"/>
                    <a:pt x="6" y="99"/>
                  </a:cubicBezTo>
                  <a:cubicBezTo>
                    <a:pt x="1" y="122"/>
                    <a:pt x="162" y="168"/>
                    <a:pt x="386" y="168"/>
                  </a:cubicBezTo>
                  <a:cubicBezTo>
                    <a:pt x="431" y="168"/>
                    <a:pt x="479" y="166"/>
                    <a:pt x="529" y="162"/>
                  </a:cubicBezTo>
                  <a:cubicBezTo>
                    <a:pt x="821" y="137"/>
                    <a:pt x="1043" y="35"/>
                    <a:pt x="1032" y="9"/>
                  </a:cubicBezTo>
                  <a:cubicBezTo>
                    <a:pt x="1030" y="3"/>
                    <a:pt x="1019" y="0"/>
                    <a:pt x="10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30;p47">
              <a:extLst>
                <a:ext uri="{FF2B5EF4-FFF2-40B4-BE49-F238E27FC236}">
                  <a16:creationId xmlns:a16="http://schemas.microsoft.com/office/drawing/2014/main" id="{89FCC2CC-8D59-4426-825A-5116D426B7BE}"/>
                </a:ext>
              </a:extLst>
            </p:cNvPr>
            <p:cNvSpPr/>
            <p:nvPr/>
          </p:nvSpPr>
          <p:spPr>
            <a:xfrm>
              <a:off x="5686400" y="5241025"/>
              <a:ext cx="41500" cy="23025"/>
            </a:xfrm>
            <a:custGeom>
              <a:avLst/>
              <a:gdLst/>
              <a:ahLst/>
              <a:cxnLst/>
              <a:rect l="l" t="t" r="r" b="b"/>
              <a:pathLst>
                <a:path w="1660" h="921" extrusionOk="0">
                  <a:moveTo>
                    <a:pt x="543" y="103"/>
                  </a:moveTo>
                  <a:cubicBezTo>
                    <a:pt x="647" y="103"/>
                    <a:pt x="750" y="119"/>
                    <a:pt x="837" y="144"/>
                  </a:cubicBezTo>
                  <a:cubicBezTo>
                    <a:pt x="1023" y="197"/>
                    <a:pt x="1190" y="301"/>
                    <a:pt x="1318" y="448"/>
                  </a:cubicBezTo>
                  <a:cubicBezTo>
                    <a:pt x="1414" y="558"/>
                    <a:pt x="1472" y="664"/>
                    <a:pt x="1508" y="747"/>
                  </a:cubicBezTo>
                  <a:lnTo>
                    <a:pt x="1508" y="747"/>
                  </a:lnTo>
                  <a:cubicBezTo>
                    <a:pt x="1413" y="738"/>
                    <a:pt x="1278" y="725"/>
                    <a:pt x="1112" y="698"/>
                  </a:cubicBezTo>
                  <a:cubicBezTo>
                    <a:pt x="916" y="664"/>
                    <a:pt x="724" y="617"/>
                    <a:pt x="535" y="555"/>
                  </a:cubicBezTo>
                  <a:cubicBezTo>
                    <a:pt x="431" y="518"/>
                    <a:pt x="312" y="484"/>
                    <a:pt x="220" y="426"/>
                  </a:cubicBezTo>
                  <a:cubicBezTo>
                    <a:pt x="120" y="367"/>
                    <a:pt x="84" y="264"/>
                    <a:pt x="172" y="198"/>
                  </a:cubicBezTo>
                  <a:cubicBezTo>
                    <a:pt x="277" y="129"/>
                    <a:pt x="411" y="103"/>
                    <a:pt x="543" y="103"/>
                  </a:cubicBezTo>
                  <a:close/>
                  <a:moveTo>
                    <a:pt x="558" y="1"/>
                  </a:moveTo>
                  <a:cubicBezTo>
                    <a:pt x="412" y="1"/>
                    <a:pt x="258" y="35"/>
                    <a:pt x="105" y="116"/>
                  </a:cubicBezTo>
                  <a:cubicBezTo>
                    <a:pt x="43" y="163"/>
                    <a:pt x="0" y="256"/>
                    <a:pt x="23" y="340"/>
                  </a:cubicBezTo>
                  <a:cubicBezTo>
                    <a:pt x="47" y="424"/>
                    <a:pt x="109" y="476"/>
                    <a:pt x="164" y="512"/>
                  </a:cubicBezTo>
                  <a:cubicBezTo>
                    <a:pt x="282" y="584"/>
                    <a:pt x="396" y="611"/>
                    <a:pt x="506" y="648"/>
                  </a:cubicBezTo>
                  <a:cubicBezTo>
                    <a:pt x="700" y="708"/>
                    <a:pt x="900" y="749"/>
                    <a:pt x="1102" y="771"/>
                  </a:cubicBezTo>
                  <a:cubicBezTo>
                    <a:pt x="1227" y="785"/>
                    <a:pt x="1334" y="790"/>
                    <a:pt x="1421" y="790"/>
                  </a:cubicBezTo>
                  <a:cubicBezTo>
                    <a:pt x="1460" y="790"/>
                    <a:pt x="1495" y="789"/>
                    <a:pt x="1525" y="787"/>
                  </a:cubicBezTo>
                  <a:lnTo>
                    <a:pt x="1525" y="787"/>
                  </a:lnTo>
                  <a:cubicBezTo>
                    <a:pt x="1557" y="869"/>
                    <a:pt x="1568" y="920"/>
                    <a:pt x="1577" y="920"/>
                  </a:cubicBezTo>
                  <a:cubicBezTo>
                    <a:pt x="1577" y="920"/>
                    <a:pt x="1577" y="920"/>
                    <a:pt x="1578" y="920"/>
                  </a:cubicBezTo>
                  <a:cubicBezTo>
                    <a:pt x="1584" y="919"/>
                    <a:pt x="1585" y="870"/>
                    <a:pt x="1566" y="784"/>
                  </a:cubicBezTo>
                  <a:lnTo>
                    <a:pt x="1566" y="784"/>
                  </a:lnTo>
                  <a:cubicBezTo>
                    <a:pt x="1627" y="779"/>
                    <a:pt x="1659" y="772"/>
                    <a:pt x="1659" y="767"/>
                  </a:cubicBezTo>
                  <a:cubicBezTo>
                    <a:pt x="1659" y="760"/>
                    <a:pt x="1623" y="757"/>
                    <a:pt x="1557" y="751"/>
                  </a:cubicBezTo>
                  <a:lnTo>
                    <a:pt x="1557" y="751"/>
                  </a:lnTo>
                  <a:cubicBezTo>
                    <a:pt x="1520" y="622"/>
                    <a:pt x="1459" y="503"/>
                    <a:pt x="1375" y="400"/>
                  </a:cubicBezTo>
                  <a:cubicBezTo>
                    <a:pt x="1231" y="206"/>
                    <a:pt x="918" y="1"/>
                    <a:pt x="5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31;p47">
              <a:extLst>
                <a:ext uri="{FF2B5EF4-FFF2-40B4-BE49-F238E27FC236}">
                  <a16:creationId xmlns:a16="http://schemas.microsoft.com/office/drawing/2014/main" id="{5E64F00C-B668-49D1-828E-8461E019575B}"/>
                </a:ext>
              </a:extLst>
            </p:cNvPr>
            <p:cNvSpPr/>
            <p:nvPr/>
          </p:nvSpPr>
          <p:spPr>
            <a:xfrm>
              <a:off x="5722000" y="5233750"/>
              <a:ext cx="20625" cy="27225"/>
            </a:xfrm>
            <a:custGeom>
              <a:avLst/>
              <a:gdLst/>
              <a:ahLst/>
              <a:cxnLst/>
              <a:rect l="l" t="t" r="r" b="b"/>
              <a:pathLst>
                <a:path w="825" h="1089" extrusionOk="0">
                  <a:moveTo>
                    <a:pt x="617" y="1"/>
                  </a:moveTo>
                  <a:cubicBezTo>
                    <a:pt x="386" y="1"/>
                    <a:pt x="265" y="169"/>
                    <a:pt x="169" y="292"/>
                  </a:cubicBezTo>
                  <a:cubicBezTo>
                    <a:pt x="88" y="414"/>
                    <a:pt x="37" y="555"/>
                    <a:pt x="22" y="701"/>
                  </a:cubicBezTo>
                  <a:cubicBezTo>
                    <a:pt x="0" y="948"/>
                    <a:pt x="80" y="1088"/>
                    <a:pt x="91" y="1088"/>
                  </a:cubicBezTo>
                  <a:cubicBezTo>
                    <a:pt x="91" y="1088"/>
                    <a:pt x="92" y="1088"/>
                    <a:pt x="92" y="1088"/>
                  </a:cubicBezTo>
                  <a:cubicBezTo>
                    <a:pt x="110" y="1084"/>
                    <a:pt x="57" y="939"/>
                    <a:pt x="96" y="712"/>
                  </a:cubicBezTo>
                  <a:cubicBezTo>
                    <a:pt x="120" y="580"/>
                    <a:pt x="172" y="455"/>
                    <a:pt x="250" y="347"/>
                  </a:cubicBezTo>
                  <a:cubicBezTo>
                    <a:pt x="329" y="238"/>
                    <a:pt x="463" y="104"/>
                    <a:pt x="597" y="104"/>
                  </a:cubicBezTo>
                  <a:cubicBezTo>
                    <a:pt x="602" y="104"/>
                    <a:pt x="608" y="104"/>
                    <a:pt x="613" y="105"/>
                  </a:cubicBezTo>
                  <a:cubicBezTo>
                    <a:pt x="754" y="128"/>
                    <a:pt x="705" y="340"/>
                    <a:pt x="630" y="459"/>
                  </a:cubicBezTo>
                  <a:cubicBezTo>
                    <a:pt x="565" y="580"/>
                    <a:pt x="489" y="693"/>
                    <a:pt x="401" y="797"/>
                  </a:cubicBezTo>
                  <a:cubicBezTo>
                    <a:pt x="248" y="976"/>
                    <a:pt x="129" y="1065"/>
                    <a:pt x="138" y="1078"/>
                  </a:cubicBezTo>
                  <a:cubicBezTo>
                    <a:pt x="139" y="1079"/>
                    <a:pt x="140" y="1079"/>
                    <a:pt x="141" y="1079"/>
                  </a:cubicBezTo>
                  <a:cubicBezTo>
                    <a:pt x="163" y="1079"/>
                    <a:pt x="293" y="1009"/>
                    <a:pt x="455" y="847"/>
                  </a:cubicBezTo>
                  <a:cubicBezTo>
                    <a:pt x="556" y="745"/>
                    <a:pt x="643" y="631"/>
                    <a:pt x="714" y="507"/>
                  </a:cubicBezTo>
                  <a:cubicBezTo>
                    <a:pt x="754" y="438"/>
                    <a:pt x="797" y="354"/>
                    <a:pt x="806" y="256"/>
                  </a:cubicBezTo>
                  <a:cubicBezTo>
                    <a:pt x="824" y="163"/>
                    <a:pt x="760" y="15"/>
                    <a:pt x="630" y="1"/>
                  </a:cubicBezTo>
                  <a:cubicBezTo>
                    <a:pt x="626" y="1"/>
                    <a:pt x="621" y="1"/>
                    <a:pt x="6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32;p47">
              <a:extLst>
                <a:ext uri="{FF2B5EF4-FFF2-40B4-BE49-F238E27FC236}">
                  <a16:creationId xmlns:a16="http://schemas.microsoft.com/office/drawing/2014/main" id="{59CB2D60-65F2-4DF8-8E83-3D7D697BFB4C}"/>
                </a:ext>
              </a:extLst>
            </p:cNvPr>
            <p:cNvSpPr/>
            <p:nvPr/>
          </p:nvSpPr>
          <p:spPr>
            <a:xfrm>
              <a:off x="5882600" y="5242025"/>
              <a:ext cx="76550" cy="63725"/>
            </a:xfrm>
            <a:custGeom>
              <a:avLst/>
              <a:gdLst/>
              <a:ahLst/>
              <a:cxnLst/>
              <a:rect l="l" t="t" r="r" b="b"/>
              <a:pathLst>
                <a:path w="3062" h="2549" extrusionOk="0">
                  <a:moveTo>
                    <a:pt x="2624" y="0"/>
                  </a:moveTo>
                  <a:cubicBezTo>
                    <a:pt x="2553" y="0"/>
                    <a:pt x="2482" y="4"/>
                    <a:pt x="2412" y="10"/>
                  </a:cubicBezTo>
                  <a:cubicBezTo>
                    <a:pt x="2011" y="40"/>
                    <a:pt x="1446" y="199"/>
                    <a:pt x="961" y="597"/>
                  </a:cubicBezTo>
                  <a:cubicBezTo>
                    <a:pt x="476" y="994"/>
                    <a:pt x="206" y="1517"/>
                    <a:pt x="98" y="1904"/>
                  </a:cubicBezTo>
                  <a:cubicBezTo>
                    <a:pt x="51" y="2057"/>
                    <a:pt x="21" y="2213"/>
                    <a:pt x="8" y="2372"/>
                  </a:cubicBezTo>
                  <a:cubicBezTo>
                    <a:pt x="1" y="2485"/>
                    <a:pt x="5" y="2548"/>
                    <a:pt x="11" y="2548"/>
                  </a:cubicBezTo>
                  <a:cubicBezTo>
                    <a:pt x="11" y="2548"/>
                    <a:pt x="11" y="2548"/>
                    <a:pt x="11" y="2548"/>
                  </a:cubicBezTo>
                  <a:cubicBezTo>
                    <a:pt x="30" y="2548"/>
                    <a:pt x="41" y="2299"/>
                    <a:pt x="168" y="1926"/>
                  </a:cubicBezTo>
                  <a:cubicBezTo>
                    <a:pt x="292" y="1554"/>
                    <a:pt x="561" y="1059"/>
                    <a:pt x="1027" y="678"/>
                  </a:cubicBezTo>
                  <a:cubicBezTo>
                    <a:pt x="1493" y="298"/>
                    <a:pt x="2031" y="132"/>
                    <a:pt x="2420" y="83"/>
                  </a:cubicBezTo>
                  <a:cubicBezTo>
                    <a:pt x="2591" y="61"/>
                    <a:pt x="2734" y="56"/>
                    <a:pt x="2842" y="56"/>
                  </a:cubicBezTo>
                  <a:cubicBezTo>
                    <a:pt x="2924" y="56"/>
                    <a:pt x="2986" y="59"/>
                    <a:pt x="3022" y="59"/>
                  </a:cubicBezTo>
                  <a:cubicBezTo>
                    <a:pt x="3048" y="59"/>
                    <a:pt x="3061" y="58"/>
                    <a:pt x="3062" y="53"/>
                  </a:cubicBezTo>
                  <a:cubicBezTo>
                    <a:pt x="3062" y="47"/>
                    <a:pt x="3002" y="30"/>
                    <a:pt x="2890" y="16"/>
                  </a:cubicBezTo>
                  <a:cubicBezTo>
                    <a:pt x="2802" y="5"/>
                    <a:pt x="2713" y="0"/>
                    <a:pt x="26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33;p47">
              <a:extLst>
                <a:ext uri="{FF2B5EF4-FFF2-40B4-BE49-F238E27FC236}">
                  <a16:creationId xmlns:a16="http://schemas.microsoft.com/office/drawing/2014/main" id="{A7A8D513-AB3D-45D5-8C79-0698408B54DE}"/>
                </a:ext>
              </a:extLst>
            </p:cNvPr>
            <p:cNvSpPr/>
            <p:nvPr/>
          </p:nvSpPr>
          <p:spPr>
            <a:xfrm>
              <a:off x="5934700" y="5153250"/>
              <a:ext cx="3850" cy="89250"/>
            </a:xfrm>
            <a:custGeom>
              <a:avLst/>
              <a:gdLst/>
              <a:ahLst/>
              <a:cxnLst/>
              <a:rect l="l" t="t" r="r" b="b"/>
              <a:pathLst>
                <a:path w="154" h="3570" extrusionOk="0">
                  <a:moveTo>
                    <a:pt x="32" y="1"/>
                  </a:moveTo>
                  <a:cubicBezTo>
                    <a:pt x="2" y="1"/>
                    <a:pt x="0" y="801"/>
                    <a:pt x="24" y="1786"/>
                  </a:cubicBezTo>
                  <a:cubicBezTo>
                    <a:pt x="48" y="2771"/>
                    <a:pt x="92" y="3569"/>
                    <a:pt x="121" y="3569"/>
                  </a:cubicBezTo>
                  <a:cubicBezTo>
                    <a:pt x="121" y="3569"/>
                    <a:pt x="121" y="3569"/>
                    <a:pt x="121" y="3569"/>
                  </a:cubicBezTo>
                  <a:cubicBezTo>
                    <a:pt x="151" y="3569"/>
                    <a:pt x="153" y="2769"/>
                    <a:pt x="129" y="1783"/>
                  </a:cubicBezTo>
                  <a:cubicBezTo>
                    <a:pt x="104" y="798"/>
                    <a:pt x="60"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34;p47">
              <a:extLst>
                <a:ext uri="{FF2B5EF4-FFF2-40B4-BE49-F238E27FC236}">
                  <a16:creationId xmlns:a16="http://schemas.microsoft.com/office/drawing/2014/main" id="{62F22D8A-54F6-4ED0-B212-7A530DBC6EB5}"/>
                </a:ext>
              </a:extLst>
            </p:cNvPr>
            <p:cNvSpPr/>
            <p:nvPr/>
          </p:nvSpPr>
          <p:spPr>
            <a:xfrm>
              <a:off x="5791425" y="5285900"/>
              <a:ext cx="63675" cy="3850"/>
            </a:xfrm>
            <a:custGeom>
              <a:avLst/>
              <a:gdLst/>
              <a:ahLst/>
              <a:cxnLst/>
              <a:rect l="l" t="t" r="r" b="b"/>
              <a:pathLst>
                <a:path w="2547" h="154" extrusionOk="0">
                  <a:moveTo>
                    <a:pt x="2457" y="1"/>
                  </a:moveTo>
                  <a:cubicBezTo>
                    <a:pt x="2274" y="1"/>
                    <a:pt x="1813" y="34"/>
                    <a:pt x="1273" y="47"/>
                  </a:cubicBezTo>
                  <a:cubicBezTo>
                    <a:pt x="1075" y="51"/>
                    <a:pt x="887" y="53"/>
                    <a:pt x="720" y="53"/>
                  </a:cubicBezTo>
                  <a:cubicBezTo>
                    <a:pt x="540" y="53"/>
                    <a:pt x="384" y="51"/>
                    <a:pt x="263" y="51"/>
                  </a:cubicBezTo>
                  <a:cubicBezTo>
                    <a:pt x="101" y="51"/>
                    <a:pt x="5" y="54"/>
                    <a:pt x="4" y="66"/>
                  </a:cubicBezTo>
                  <a:cubicBezTo>
                    <a:pt x="1" y="91"/>
                    <a:pt x="468" y="154"/>
                    <a:pt x="1081" y="154"/>
                  </a:cubicBezTo>
                  <a:cubicBezTo>
                    <a:pt x="1144" y="154"/>
                    <a:pt x="1209" y="153"/>
                    <a:pt x="1275" y="152"/>
                  </a:cubicBezTo>
                  <a:cubicBezTo>
                    <a:pt x="1981" y="137"/>
                    <a:pt x="2546" y="38"/>
                    <a:pt x="2541" y="10"/>
                  </a:cubicBezTo>
                  <a:cubicBezTo>
                    <a:pt x="2540" y="3"/>
                    <a:pt x="2510" y="1"/>
                    <a:pt x="2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35;p47">
              <a:extLst>
                <a:ext uri="{FF2B5EF4-FFF2-40B4-BE49-F238E27FC236}">
                  <a16:creationId xmlns:a16="http://schemas.microsoft.com/office/drawing/2014/main" id="{917D1CE6-A3A5-4205-A45C-8DC4DBDB5DA2}"/>
                </a:ext>
              </a:extLst>
            </p:cNvPr>
            <p:cNvSpPr/>
            <p:nvPr/>
          </p:nvSpPr>
          <p:spPr>
            <a:xfrm>
              <a:off x="5890925" y="5285450"/>
              <a:ext cx="7150" cy="12525"/>
            </a:xfrm>
            <a:custGeom>
              <a:avLst/>
              <a:gdLst/>
              <a:ahLst/>
              <a:cxnLst/>
              <a:rect l="l" t="t" r="r" b="b"/>
              <a:pathLst>
                <a:path w="286" h="501" extrusionOk="0">
                  <a:moveTo>
                    <a:pt x="255" y="1"/>
                  </a:moveTo>
                  <a:cubicBezTo>
                    <a:pt x="222" y="1"/>
                    <a:pt x="125" y="78"/>
                    <a:pt x="66" y="214"/>
                  </a:cubicBezTo>
                  <a:cubicBezTo>
                    <a:pt x="0" y="364"/>
                    <a:pt x="17" y="498"/>
                    <a:pt x="47" y="501"/>
                  </a:cubicBezTo>
                  <a:cubicBezTo>
                    <a:pt x="47" y="501"/>
                    <a:pt x="47" y="501"/>
                    <a:pt x="47" y="501"/>
                  </a:cubicBezTo>
                  <a:cubicBezTo>
                    <a:pt x="77" y="501"/>
                    <a:pt x="107" y="385"/>
                    <a:pt x="163" y="255"/>
                  </a:cubicBezTo>
                  <a:cubicBezTo>
                    <a:pt x="219" y="124"/>
                    <a:pt x="285" y="25"/>
                    <a:pt x="264" y="4"/>
                  </a:cubicBezTo>
                  <a:cubicBezTo>
                    <a:pt x="262" y="2"/>
                    <a:pt x="25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36;p47">
              <a:extLst>
                <a:ext uri="{FF2B5EF4-FFF2-40B4-BE49-F238E27FC236}">
                  <a16:creationId xmlns:a16="http://schemas.microsoft.com/office/drawing/2014/main" id="{CDCA7689-A31E-475E-ABD8-494147482215}"/>
                </a:ext>
              </a:extLst>
            </p:cNvPr>
            <p:cNvSpPr/>
            <p:nvPr/>
          </p:nvSpPr>
          <p:spPr>
            <a:xfrm>
              <a:off x="5904775" y="5265275"/>
              <a:ext cx="9075" cy="8575"/>
            </a:xfrm>
            <a:custGeom>
              <a:avLst/>
              <a:gdLst/>
              <a:ahLst/>
              <a:cxnLst/>
              <a:rect l="l" t="t" r="r" b="b"/>
              <a:pathLst>
                <a:path w="363" h="343" extrusionOk="0">
                  <a:moveTo>
                    <a:pt x="329" y="0"/>
                  </a:moveTo>
                  <a:cubicBezTo>
                    <a:pt x="296" y="0"/>
                    <a:pt x="220" y="55"/>
                    <a:pt x="143" y="134"/>
                  </a:cubicBezTo>
                  <a:cubicBezTo>
                    <a:pt x="55" y="227"/>
                    <a:pt x="0" y="318"/>
                    <a:pt x="20" y="338"/>
                  </a:cubicBezTo>
                  <a:cubicBezTo>
                    <a:pt x="22" y="341"/>
                    <a:pt x="26" y="342"/>
                    <a:pt x="31" y="342"/>
                  </a:cubicBezTo>
                  <a:cubicBezTo>
                    <a:pt x="64" y="342"/>
                    <a:pt x="141" y="288"/>
                    <a:pt x="219" y="208"/>
                  </a:cubicBezTo>
                  <a:cubicBezTo>
                    <a:pt x="307" y="116"/>
                    <a:pt x="363" y="24"/>
                    <a:pt x="342" y="5"/>
                  </a:cubicBezTo>
                  <a:cubicBezTo>
                    <a:pt x="339" y="2"/>
                    <a:pt x="335" y="0"/>
                    <a:pt x="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37;p47">
              <a:extLst>
                <a:ext uri="{FF2B5EF4-FFF2-40B4-BE49-F238E27FC236}">
                  <a16:creationId xmlns:a16="http://schemas.microsoft.com/office/drawing/2014/main" id="{1304EF51-484C-42FB-B83E-D1210015BC31}"/>
                </a:ext>
              </a:extLst>
            </p:cNvPr>
            <p:cNvSpPr/>
            <p:nvPr/>
          </p:nvSpPr>
          <p:spPr>
            <a:xfrm>
              <a:off x="5923300" y="5254750"/>
              <a:ext cx="13000" cy="5625"/>
            </a:xfrm>
            <a:custGeom>
              <a:avLst/>
              <a:gdLst/>
              <a:ahLst/>
              <a:cxnLst/>
              <a:rect l="l" t="t" r="r" b="b"/>
              <a:pathLst>
                <a:path w="520" h="225" extrusionOk="0">
                  <a:moveTo>
                    <a:pt x="373" y="1"/>
                  </a:moveTo>
                  <a:cubicBezTo>
                    <a:pt x="331" y="1"/>
                    <a:pt x="282" y="8"/>
                    <a:pt x="231" y="26"/>
                  </a:cubicBezTo>
                  <a:cubicBezTo>
                    <a:pt x="73" y="81"/>
                    <a:pt x="1" y="205"/>
                    <a:pt x="25" y="221"/>
                  </a:cubicBezTo>
                  <a:cubicBezTo>
                    <a:pt x="28" y="223"/>
                    <a:pt x="31" y="224"/>
                    <a:pt x="36" y="224"/>
                  </a:cubicBezTo>
                  <a:cubicBezTo>
                    <a:pt x="69" y="224"/>
                    <a:pt x="153" y="164"/>
                    <a:pt x="266" y="125"/>
                  </a:cubicBezTo>
                  <a:cubicBezTo>
                    <a:pt x="393" y="79"/>
                    <a:pt x="508" y="79"/>
                    <a:pt x="515" y="49"/>
                  </a:cubicBezTo>
                  <a:cubicBezTo>
                    <a:pt x="520" y="30"/>
                    <a:pt x="461" y="1"/>
                    <a:pt x="3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38;p47">
              <a:extLst>
                <a:ext uri="{FF2B5EF4-FFF2-40B4-BE49-F238E27FC236}">
                  <a16:creationId xmlns:a16="http://schemas.microsoft.com/office/drawing/2014/main" id="{ACF18AA3-8544-4081-9D9C-7837A5B9E4DD}"/>
                </a:ext>
              </a:extLst>
            </p:cNvPr>
            <p:cNvSpPr/>
            <p:nvPr/>
          </p:nvSpPr>
          <p:spPr>
            <a:xfrm>
              <a:off x="5945675" y="5250975"/>
              <a:ext cx="7050" cy="3575"/>
            </a:xfrm>
            <a:custGeom>
              <a:avLst/>
              <a:gdLst/>
              <a:ahLst/>
              <a:cxnLst/>
              <a:rect l="l" t="t" r="r" b="b"/>
              <a:pathLst>
                <a:path w="282" h="143" extrusionOk="0">
                  <a:moveTo>
                    <a:pt x="222" y="0"/>
                  </a:moveTo>
                  <a:cubicBezTo>
                    <a:pt x="194" y="0"/>
                    <a:pt x="158" y="8"/>
                    <a:pt x="121" y="23"/>
                  </a:cubicBezTo>
                  <a:cubicBezTo>
                    <a:pt x="49" y="51"/>
                    <a:pt x="0" y="96"/>
                    <a:pt x="11" y="124"/>
                  </a:cubicBezTo>
                  <a:cubicBezTo>
                    <a:pt x="16" y="136"/>
                    <a:pt x="33" y="143"/>
                    <a:pt x="59" y="143"/>
                  </a:cubicBezTo>
                  <a:cubicBezTo>
                    <a:pt x="86" y="143"/>
                    <a:pt x="122" y="135"/>
                    <a:pt x="159" y="120"/>
                  </a:cubicBezTo>
                  <a:cubicBezTo>
                    <a:pt x="232" y="91"/>
                    <a:pt x="281" y="46"/>
                    <a:pt x="271" y="19"/>
                  </a:cubicBezTo>
                  <a:cubicBezTo>
                    <a:pt x="265" y="6"/>
                    <a:pt x="247"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39;p47">
              <a:extLst>
                <a:ext uri="{FF2B5EF4-FFF2-40B4-BE49-F238E27FC236}">
                  <a16:creationId xmlns:a16="http://schemas.microsoft.com/office/drawing/2014/main" id="{EBB813D0-9DE9-4C4F-A0DE-EAA10101A21F}"/>
                </a:ext>
              </a:extLst>
            </p:cNvPr>
            <p:cNvSpPr/>
            <p:nvPr/>
          </p:nvSpPr>
          <p:spPr>
            <a:xfrm>
              <a:off x="5625100" y="2954225"/>
              <a:ext cx="1054450" cy="2274025"/>
            </a:xfrm>
            <a:custGeom>
              <a:avLst/>
              <a:gdLst/>
              <a:ahLst/>
              <a:cxnLst/>
              <a:rect l="l" t="t" r="r" b="b"/>
              <a:pathLst>
                <a:path w="42178" h="90961" extrusionOk="0">
                  <a:moveTo>
                    <a:pt x="25001" y="0"/>
                  </a:moveTo>
                  <a:lnTo>
                    <a:pt x="1" y="2936"/>
                  </a:lnTo>
                  <a:lnTo>
                    <a:pt x="2822" y="90100"/>
                  </a:lnTo>
                  <a:lnTo>
                    <a:pt x="16349" y="90385"/>
                  </a:lnTo>
                  <a:lnTo>
                    <a:pt x="14102" y="14953"/>
                  </a:lnTo>
                  <a:lnTo>
                    <a:pt x="29318" y="90961"/>
                  </a:lnTo>
                  <a:lnTo>
                    <a:pt x="42178" y="90961"/>
                  </a:lnTo>
                  <a:lnTo>
                    <a:pt x="25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40;p47">
              <a:extLst>
                <a:ext uri="{FF2B5EF4-FFF2-40B4-BE49-F238E27FC236}">
                  <a16:creationId xmlns:a16="http://schemas.microsoft.com/office/drawing/2014/main" id="{5D95C078-E1F0-41CF-A4D9-477DA4702B13}"/>
                </a:ext>
              </a:extLst>
            </p:cNvPr>
            <p:cNvSpPr/>
            <p:nvPr/>
          </p:nvSpPr>
          <p:spPr>
            <a:xfrm>
              <a:off x="6341275" y="5183275"/>
              <a:ext cx="338275" cy="52100"/>
            </a:xfrm>
            <a:custGeom>
              <a:avLst/>
              <a:gdLst/>
              <a:ahLst/>
              <a:cxnLst/>
              <a:rect l="l" t="t" r="r" b="b"/>
              <a:pathLst>
                <a:path w="13531" h="2084" extrusionOk="0">
                  <a:moveTo>
                    <a:pt x="13330" y="1"/>
                  </a:moveTo>
                  <a:lnTo>
                    <a:pt x="0" y="574"/>
                  </a:lnTo>
                  <a:lnTo>
                    <a:pt x="310" y="1906"/>
                  </a:lnTo>
                  <a:lnTo>
                    <a:pt x="13531" y="2083"/>
                  </a:lnTo>
                  <a:lnTo>
                    <a:pt x="13531" y="2083"/>
                  </a:lnTo>
                  <a:lnTo>
                    <a:pt x="133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41;p47">
              <a:extLst>
                <a:ext uri="{FF2B5EF4-FFF2-40B4-BE49-F238E27FC236}">
                  <a16:creationId xmlns:a16="http://schemas.microsoft.com/office/drawing/2014/main" id="{4E39D9A0-7C35-4F7D-A811-9A09ABAA600A}"/>
                </a:ext>
              </a:extLst>
            </p:cNvPr>
            <p:cNvSpPr/>
            <p:nvPr/>
          </p:nvSpPr>
          <p:spPr>
            <a:xfrm>
              <a:off x="5972175" y="5194150"/>
              <a:ext cx="7600" cy="20150"/>
            </a:xfrm>
            <a:custGeom>
              <a:avLst/>
              <a:gdLst/>
              <a:ahLst/>
              <a:cxnLst/>
              <a:rect l="l" t="t" r="r" b="b"/>
              <a:pathLst>
                <a:path w="304" h="806" extrusionOk="0">
                  <a:moveTo>
                    <a:pt x="133" y="1"/>
                  </a:moveTo>
                  <a:cubicBezTo>
                    <a:pt x="132" y="1"/>
                    <a:pt x="132" y="1"/>
                    <a:pt x="131" y="1"/>
                  </a:cubicBezTo>
                  <a:cubicBezTo>
                    <a:pt x="55" y="5"/>
                    <a:pt x="0" y="188"/>
                    <a:pt x="12" y="411"/>
                  </a:cubicBezTo>
                  <a:cubicBezTo>
                    <a:pt x="23" y="630"/>
                    <a:pt x="94" y="806"/>
                    <a:pt x="170" y="806"/>
                  </a:cubicBezTo>
                  <a:cubicBezTo>
                    <a:pt x="171" y="806"/>
                    <a:pt x="172" y="806"/>
                    <a:pt x="172" y="806"/>
                  </a:cubicBezTo>
                  <a:cubicBezTo>
                    <a:pt x="250" y="801"/>
                    <a:pt x="303" y="618"/>
                    <a:pt x="291" y="397"/>
                  </a:cubicBezTo>
                  <a:cubicBezTo>
                    <a:pt x="280" y="176"/>
                    <a:pt x="210" y="1"/>
                    <a:pt x="1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42;p47">
              <a:extLst>
                <a:ext uri="{FF2B5EF4-FFF2-40B4-BE49-F238E27FC236}">
                  <a16:creationId xmlns:a16="http://schemas.microsoft.com/office/drawing/2014/main" id="{7A370563-9E8D-43EC-9CC1-D98247A608AA}"/>
                </a:ext>
              </a:extLst>
            </p:cNvPr>
            <p:cNvSpPr/>
            <p:nvPr/>
          </p:nvSpPr>
          <p:spPr>
            <a:xfrm>
              <a:off x="5969000" y="5112625"/>
              <a:ext cx="7825" cy="40825"/>
            </a:xfrm>
            <a:custGeom>
              <a:avLst/>
              <a:gdLst/>
              <a:ahLst/>
              <a:cxnLst/>
              <a:rect l="l" t="t" r="r" b="b"/>
              <a:pathLst>
                <a:path w="313" h="1633" extrusionOk="0">
                  <a:moveTo>
                    <a:pt x="127" y="0"/>
                  </a:moveTo>
                  <a:cubicBezTo>
                    <a:pt x="127" y="0"/>
                    <a:pt x="126" y="0"/>
                    <a:pt x="126" y="0"/>
                  </a:cubicBezTo>
                  <a:cubicBezTo>
                    <a:pt x="48" y="3"/>
                    <a:pt x="0" y="370"/>
                    <a:pt x="16" y="822"/>
                  </a:cubicBezTo>
                  <a:cubicBezTo>
                    <a:pt x="33" y="1270"/>
                    <a:pt x="108" y="1632"/>
                    <a:pt x="186" y="1632"/>
                  </a:cubicBezTo>
                  <a:cubicBezTo>
                    <a:pt x="186" y="1632"/>
                    <a:pt x="186" y="1632"/>
                    <a:pt x="187" y="1632"/>
                  </a:cubicBezTo>
                  <a:cubicBezTo>
                    <a:pt x="263" y="1630"/>
                    <a:pt x="312" y="1262"/>
                    <a:pt x="296" y="812"/>
                  </a:cubicBezTo>
                  <a:cubicBezTo>
                    <a:pt x="279" y="363"/>
                    <a:pt x="204"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43;p47">
              <a:extLst>
                <a:ext uri="{FF2B5EF4-FFF2-40B4-BE49-F238E27FC236}">
                  <a16:creationId xmlns:a16="http://schemas.microsoft.com/office/drawing/2014/main" id="{44788D14-AA4F-42B4-8C1C-787E4F843D52}"/>
                </a:ext>
              </a:extLst>
            </p:cNvPr>
            <p:cNvSpPr/>
            <p:nvPr/>
          </p:nvSpPr>
          <p:spPr>
            <a:xfrm>
              <a:off x="5966475" y="5031000"/>
              <a:ext cx="7600" cy="40850"/>
            </a:xfrm>
            <a:custGeom>
              <a:avLst/>
              <a:gdLst/>
              <a:ahLst/>
              <a:cxnLst/>
              <a:rect l="l" t="t" r="r" b="b"/>
              <a:pathLst>
                <a:path w="304" h="1634" extrusionOk="0">
                  <a:moveTo>
                    <a:pt x="131" y="1"/>
                  </a:moveTo>
                  <a:cubicBezTo>
                    <a:pt x="130" y="1"/>
                    <a:pt x="130" y="1"/>
                    <a:pt x="130" y="1"/>
                  </a:cubicBezTo>
                  <a:cubicBezTo>
                    <a:pt x="52" y="2"/>
                    <a:pt x="0" y="370"/>
                    <a:pt x="13" y="822"/>
                  </a:cubicBezTo>
                  <a:cubicBezTo>
                    <a:pt x="25" y="1270"/>
                    <a:pt x="97" y="1633"/>
                    <a:pt x="174" y="1633"/>
                  </a:cubicBezTo>
                  <a:cubicBezTo>
                    <a:pt x="175" y="1633"/>
                    <a:pt x="175" y="1633"/>
                    <a:pt x="175" y="1633"/>
                  </a:cubicBezTo>
                  <a:cubicBezTo>
                    <a:pt x="252" y="1632"/>
                    <a:pt x="303" y="1264"/>
                    <a:pt x="292" y="812"/>
                  </a:cubicBezTo>
                  <a:cubicBezTo>
                    <a:pt x="280" y="364"/>
                    <a:pt x="208" y="1"/>
                    <a:pt x="1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44;p47">
              <a:extLst>
                <a:ext uri="{FF2B5EF4-FFF2-40B4-BE49-F238E27FC236}">
                  <a16:creationId xmlns:a16="http://schemas.microsoft.com/office/drawing/2014/main" id="{3420E0A5-8FBC-4341-A66A-F303DE551AED}"/>
                </a:ext>
              </a:extLst>
            </p:cNvPr>
            <p:cNvSpPr/>
            <p:nvPr/>
          </p:nvSpPr>
          <p:spPr>
            <a:xfrm>
              <a:off x="5964425" y="4949350"/>
              <a:ext cx="7550" cy="40850"/>
            </a:xfrm>
            <a:custGeom>
              <a:avLst/>
              <a:gdLst/>
              <a:ahLst/>
              <a:cxnLst/>
              <a:rect l="l" t="t" r="r" b="b"/>
              <a:pathLst>
                <a:path w="302" h="1634" extrusionOk="0">
                  <a:moveTo>
                    <a:pt x="132" y="0"/>
                  </a:moveTo>
                  <a:cubicBezTo>
                    <a:pt x="132" y="0"/>
                    <a:pt x="132" y="0"/>
                    <a:pt x="132" y="0"/>
                  </a:cubicBezTo>
                  <a:cubicBezTo>
                    <a:pt x="54" y="3"/>
                    <a:pt x="1" y="369"/>
                    <a:pt x="11" y="819"/>
                  </a:cubicBezTo>
                  <a:cubicBezTo>
                    <a:pt x="22" y="1270"/>
                    <a:pt x="93" y="1634"/>
                    <a:pt x="170" y="1634"/>
                  </a:cubicBezTo>
                  <a:cubicBezTo>
                    <a:pt x="170" y="1634"/>
                    <a:pt x="170" y="1634"/>
                    <a:pt x="170" y="1634"/>
                  </a:cubicBezTo>
                  <a:cubicBezTo>
                    <a:pt x="248" y="1631"/>
                    <a:pt x="301" y="1265"/>
                    <a:pt x="291" y="813"/>
                  </a:cubicBezTo>
                  <a:cubicBezTo>
                    <a:pt x="279" y="363"/>
                    <a:pt x="208"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45;p47">
              <a:extLst>
                <a:ext uri="{FF2B5EF4-FFF2-40B4-BE49-F238E27FC236}">
                  <a16:creationId xmlns:a16="http://schemas.microsoft.com/office/drawing/2014/main" id="{F77FF7C2-9C8B-49E6-AC16-083B2D95207F}"/>
                </a:ext>
              </a:extLst>
            </p:cNvPr>
            <p:cNvSpPr/>
            <p:nvPr/>
          </p:nvSpPr>
          <p:spPr>
            <a:xfrm>
              <a:off x="5962425" y="4867675"/>
              <a:ext cx="7575" cy="40850"/>
            </a:xfrm>
            <a:custGeom>
              <a:avLst/>
              <a:gdLst/>
              <a:ahLst/>
              <a:cxnLst/>
              <a:rect l="l" t="t" r="r" b="b"/>
              <a:pathLst>
                <a:path w="303" h="1634" extrusionOk="0">
                  <a:moveTo>
                    <a:pt x="132" y="0"/>
                  </a:moveTo>
                  <a:cubicBezTo>
                    <a:pt x="132" y="0"/>
                    <a:pt x="132" y="0"/>
                    <a:pt x="131" y="0"/>
                  </a:cubicBezTo>
                  <a:cubicBezTo>
                    <a:pt x="55" y="2"/>
                    <a:pt x="1" y="369"/>
                    <a:pt x="12" y="820"/>
                  </a:cubicBezTo>
                  <a:cubicBezTo>
                    <a:pt x="23" y="1270"/>
                    <a:pt x="93" y="1634"/>
                    <a:pt x="171" y="1634"/>
                  </a:cubicBezTo>
                  <a:cubicBezTo>
                    <a:pt x="171" y="1634"/>
                    <a:pt x="171" y="1634"/>
                    <a:pt x="172" y="1634"/>
                  </a:cubicBezTo>
                  <a:cubicBezTo>
                    <a:pt x="249" y="1632"/>
                    <a:pt x="302" y="1265"/>
                    <a:pt x="292" y="813"/>
                  </a:cubicBezTo>
                  <a:cubicBezTo>
                    <a:pt x="280" y="364"/>
                    <a:pt x="210"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46;p47">
              <a:extLst>
                <a:ext uri="{FF2B5EF4-FFF2-40B4-BE49-F238E27FC236}">
                  <a16:creationId xmlns:a16="http://schemas.microsoft.com/office/drawing/2014/main" id="{1DEC4CDE-C5C3-48A0-863B-6759A5DA875C}"/>
                </a:ext>
              </a:extLst>
            </p:cNvPr>
            <p:cNvSpPr/>
            <p:nvPr/>
          </p:nvSpPr>
          <p:spPr>
            <a:xfrm>
              <a:off x="5960200" y="4785925"/>
              <a:ext cx="7650" cy="40875"/>
            </a:xfrm>
            <a:custGeom>
              <a:avLst/>
              <a:gdLst/>
              <a:ahLst/>
              <a:cxnLst/>
              <a:rect l="l" t="t" r="r" b="b"/>
              <a:pathLst>
                <a:path w="306" h="1635" extrusionOk="0">
                  <a:moveTo>
                    <a:pt x="129" y="1"/>
                  </a:moveTo>
                  <a:cubicBezTo>
                    <a:pt x="129" y="1"/>
                    <a:pt x="129" y="1"/>
                    <a:pt x="129" y="1"/>
                  </a:cubicBezTo>
                  <a:cubicBezTo>
                    <a:pt x="52" y="4"/>
                    <a:pt x="0" y="371"/>
                    <a:pt x="13" y="822"/>
                  </a:cubicBezTo>
                  <a:cubicBezTo>
                    <a:pt x="28" y="1272"/>
                    <a:pt x="100" y="1634"/>
                    <a:pt x="177" y="1634"/>
                  </a:cubicBezTo>
                  <a:cubicBezTo>
                    <a:pt x="177" y="1634"/>
                    <a:pt x="177" y="1634"/>
                    <a:pt x="178" y="1634"/>
                  </a:cubicBezTo>
                  <a:cubicBezTo>
                    <a:pt x="255" y="1633"/>
                    <a:pt x="306" y="1264"/>
                    <a:pt x="293" y="814"/>
                  </a:cubicBezTo>
                  <a:cubicBezTo>
                    <a:pt x="280" y="364"/>
                    <a:pt x="207" y="1"/>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47;p47">
              <a:extLst>
                <a:ext uri="{FF2B5EF4-FFF2-40B4-BE49-F238E27FC236}">
                  <a16:creationId xmlns:a16="http://schemas.microsoft.com/office/drawing/2014/main" id="{F54CAD3F-046C-446F-B2AA-3E87040D0317}"/>
                </a:ext>
              </a:extLst>
            </p:cNvPr>
            <p:cNvSpPr/>
            <p:nvPr/>
          </p:nvSpPr>
          <p:spPr>
            <a:xfrm>
              <a:off x="5957150" y="4704325"/>
              <a:ext cx="7950" cy="40825"/>
            </a:xfrm>
            <a:custGeom>
              <a:avLst/>
              <a:gdLst/>
              <a:ahLst/>
              <a:cxnLst/>
              <a:rect l="l" t="t" r="r" b="b"/>
              <a:pathLst>
                <a:path w="318" h="1633" extrusionOk="0">
                  <a:moveTo>
                    <a:pt x="125" y="1"/>
                  </a:moveTo>
                  <a:cubicBezTo>
                    <a:pt x="125" y="1"/>
                    <a:pt x="124" y="1"/>
                    <a:pt x="124" y="1"/>
                  </a:cubicBezTo>
                  <a:cubicBezTo>
                    <a:pt x="47" y="3"/>
                    <a:pt x="1" y="372"/>
                    <a:pt x="20" y="823"/>
                  </a:cubicBezTo>
                  <a:cubicBezTo>
                    <a:pt x="38" y="1271"/>
                    <a:pt x="115" y="1633"/>
                    <a:pt x="193" y="1633"/>
                  </a:cubicBezTo>
                  <a:cubicBezTo>
                    <a:pt x="193" y="1633"/>
                    <a:pt x="193" y="1633"/>
                    <a:pt x="194" y="1633"/>
                  </a:cubicBezTo>
                  <a:cubicBezTo>
                    <a:pt x="270" y="1629"/>
                    <a:pt x="318" y="1261"/>
                    <a:pt x="300" y="811"/>
                  </a:cubicBezTo>
                  <a:cubicBezTo>
                    <a:pt x="280" y="362"/>
                    <a:pt x="202" y="1"/>
                    <a:pt x="1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48;p47">
              <a:extLst>
                <a:ext uri="{FF2B5EF4-FFF2-40B4-BE49-F238E27FC236}">
                  <a16:creationId xmlns:a16="http://schemas.microsoft.com/office/drawing/2014/main" id="{5C2210BF-ADD9-438A-8D1F-D470C42A404F}"/>
                </a:ext>
              </a:extLst>
            </p:cNvPr>
            <p:cNvSpPr/>
            <p:nvPr/>
          </p:nvSpPr>
          <p:spPr>
            <a:xfrm>
              <a:off x="5953800" y="4622725"/>
              <a:ext cx="7875" cy="40825"/>
            </a:xfrm>
            <a:custGeom>
              <a:avLst/>
              <a:gdLst/>
              <a:ahLst/>
              <a:cxnLst/>
              <a:rect l="l" t="t" r="r" b="b"/>
              <a:pathLst>
                <a:path w="315" h="1633" extrusionOk="0">
                  <a:moveTo>
                    <a:pt x="126" y="1"/>
                  </a:moveTo>
                  <a:cubicBezTo>
                    <a:pt x="126" y="1"/>
                    <a:pt x="126" y="1"/>
                    <a:pt x="126" y="1"/>
                  </a:cubicBezTo>
                  <a:cubicBezTo>
                    <a:pt x="48" y="3"/>
                    <a:pt x="0" y="371"/>
                    <a:pt x="18" y="822"/>
                  </a:cubicBezTo>
                  <a:cubicBezTo>
                    <a:pt x="36" y="1271"/>
                    <a:pt x="112" y="1633"/>
                    <a:pt x="190" y="1633"/>
                  </a:cubicBezTo>
                  <a:cubicBezTo>
                    <a:pt x="190" y="1633"/>
                    <a:pt x="190" y="1633"/>
                    <a:pt x="190" y="1633"/>
                  </a:cubicBezTo>
                  <a:cubicBezTo>
                    <a:pt x="267" y="1630"/>
                    <a:pt x="315" y="1261"/>
                    <a:pt x="298" y="811"/>
                  </a:cubicBezTo>
                  <a:cubicBezTo>
                    <a:pt x="280" y="362"/>
                    <a:pt x="204" y="1"/>
                    <a:pt x="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49;p47">
              <a:extLst>
                <a:ext uri="{FF2B5EF4-FFF2-40B4-BE49-F238E27FC236}">
                  <a16:creationId xmlns:a16="http://schemas.microsoft.com/office/drawing/2014/main" id="{AE9DEEBE-82D7-484E-9654-4B8EE6EE75FB}"/>
                </a:ext>
              </a:extLst>
            </p:cNvPr>
            <p:cNvSpPr/>
            <p:nvPr/>
          </p:nvSpPr>
          <p:spPr>
            <a:xfrm>
              <a:off x="5950775" y="4541100"/>
              <a:ext cx="7825" cy="40850"/>
            </a:xfrm>
            <a:custGeom>
              <a:avLst/>
              <a:gdLst/>
              <a:ahLst/>
              <a:cxnLst/>
              <a:rect l="l" t="t" r="r" b="b"/>
              <a:pathLst>
                <a:path w="313" h="1634" extrusionOk="0">
                  <a:moveTo>
                    <a:pt x="128" y="0"/>
                  </a:moveTo>
                  <a:cubicBezTo>
                    <a:pt x="128" y="0"/>
                    <a:pt x="128" y="0"/>
                    <a:pt x="128" y="0"/>
                  </a:cubicBezTo>
                  <a:cubicBezTo>
                    <a:pt x="51" y="3"/>
                    <a:pt x="1" y="370"/>
                    <a:pt x="18" y="822"/>
                  </a:cubicBezTo>
                  <a:cubicBezTo>
                    <a:pt x="33" y="1271"/>
                    <a:pt x="108" y="1633"/>
                    <a:pt x="185" y="1633"/>
                  </a:cubicBezTo>
                  <a:cubicBezTo>
                    <a:pt x="185" y="1633"/>
                    <a:pt x="186" y="1633"/>
                    <a:pt x="186" y="1633"/>
                  </a:cubicBezTo>
                  <a:cubicBezTo>
                    <a:pt x="262" y="1631"/>
                    <a:pt x="313" y="1262"/>
                    <a:pt x="297" y="812"/>
                  </a:cubicBezTo>
                  <a:cubicBezTo>
                    <a:pt x="280" y="363"/>
                    <a:pt x="206"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50;p47">
              <a:extLst>
                <a:ext uri="{FF2B5EF4-FFF2-40B4-BE49-F238E27FC236}">
                  <a16:creationId xmlns:a16="http://schemas.microsoft.com/office/drawing/2014/main" id="{CCEBDDA3-AF1A-453A-9BB4-DD1401ED6D0A}"/>
                </a:ext>
              </a:extLst>
            </p:cNvPr>
            <p:cNvSpPr/>
            <p:nvPr/>
          </p:nvSpPr>
          <p:spPr>
            <a:xfrm>
              <a:off x="5948150" y="4459450"/>
              <a:ext cx="7700" cy="40850"/>
            </a:xfrm>
            <a:custGeom>
              <a:avLst/>
              <a:gdLst/>
              <a:ahLst/>
              <a:cxnLst/>
              <a:rect l="l" t="t" r="r" b="b"/>
              <a:pathLst>
                <a:path w="308" h="1634" extrusionOk="0">
                  <a:moveTo>
                    <a:pt x="131" y="1"/>
                  </a:moveTo>
                  <a:cubicBezTo>
                    <a:pt x="131" y="1"/>
                    <a:pt x="131" y="1"/>
                    <a:pt x="130" y="1"/>
                  </a:cubicBezTo>
                  <a:cubicBezTo>
                    <a:pt x="53" y="3"/>
                    <a:pt x="1" y="371"/>
                    <a:pt x="15" y="821"/>
                  </a:cubicBezTo>
                  <a:cubicBezTo>
                    <a:pt x="28" y="1271"/>
                    <a:pt x="101" y="1634"/>
                    <a:pt x="179" y="1634"/>
                  </a:cubicBezTo>
                  <a:cubicBezTo>
                    <a:pt x="179" y="1634"/>
                    <a:pt x="179" y="1634"/>
                    <a:pt x="180" y="1634"/>
                  </a:cubicBezTo>
                  <a:cubicBezTo>
                    <a:pt x="257" y="1631"/>
                    <a:pt x="308" y="1264"/>
                    <a:pt x="295" y="813"/>
                  </a:cubicBezTo>
                  <a:cubicBezTo>
                    <a:pt x="281" y="363"/>
                    <a:pt x="207" y="1"/>
                    <a:pt x="1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51;p47">
              <a:extLst>
                <a:ext uri="{FF2B5EF4-FFF2-40B4-BE49-F238E27FC236}">
                  <a16:creationId xmlns:a16="http://schemas.microsoft.com/office/drawing/2014/main" id="{F1659BC2-D985-4F32-9CE6-375744C656B9}"/>
                </a:ext>
              </a:extLst>
            </p:cNvPr>
            <p:cNvSpPr/>
            <p:nvPr/>
          </p:nvSpPr>
          <p:spPr>
            <a:xfrm>
              <a:off x="5945925" y="4377850"/>
              <a:ext cx="7600" cy="40825"/>
            </a:xfrm>
            <a:custGeom>
              <a:avLst/>
              <a:gdLst/>
              <a:ahLst/>
              <a:cxnLst/>
              <a:rect l="l" t="t" r="r" b="b"/>
              <a:pathLst>
                <a:path w="304" h="1633" extrusionOk="0">
                  <a:moveTo>
                    <a:pt x="132" y="0"/>
                  </a:moveTo>
                  <a:cubicBezTo>
                    <a:pt x="132" y="0"/>
                    <a:pt x="132" y="0"/>
                    <a:pt x="131" y="0"/>
                  </a:cubicBezTo>
                  <a:cubicBezTo>
                    <a:pt x="54" y="3"/>
                    <a:pt x="1" y="369"/>
                    <a:pt x="12" y="820"/>
                  </a:cubicBezTo>
                  <a:cubicBezTo>
                    <a:pt x="24" y="1270"/>
                    <a:pt x="95" y="1632"/>
                    <a:pt x="172" y="1632"/>
                  </a:cubicBezTo>
                  <a:cubicBezTo>
                    <a:pt x="172" y="1632"/>
                    <a:pt x="172" y="1632"/>
                    <a:pt x="173" y="1632"/>
                  </a:cubicBezTo>
                  <a:cubicBezTo>
                    <a:pt x="250" y="1631"/>
                    <a:pt x="303" y="1264"/>
                    <a:pt x="292" y="813"/>
                  </a:cubicBezTo>
                  <a:cubicBezTo>
                    <a:pt x="280" y="363"/>
                    <a:pt x="209"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52;p47">
              <a:extLst>
                <a:ext uri="{FF2B5EF4-FFF2-40B4-BE49-F238E27FC236}">
                  <a16:creationId xmlns:a16="http://schemas.microsoft.com/office/drawing/2014/main" id="{168A82E7-595C-4688-A09F-A9BB3F6BB6B6}"/>
                </a:ext>
              </a:extLst>
            </p:cNvPr>
            <p:cNvSpPr/>
            <p:nvPr/>
          </p:nvSpPr>
          <p:spPr>
            <a:xfrm>
              <a:off x="5944075" y="4296200"/>
              <a:ext cx="7500" cy="40825"/>
            </a:xfrm>
            <a:custGeom>
              <a:avLst/>
              <a:gdLst/>
              <a:ahLst/>
              <a:cxnLst/>
              <a:rect l="l" t="t" r="r" b="b"/>
              <a:pathLst>
                <a:path w="300" h="1633" extrusionOk="0">
                  <a:moveTo>
                    <a:pt x="135" y="1"/>
                  </a:moveTo>
                  <a:cubicBezTo>
                    <a:pt x="135" y="1"/>
                    <a:pt x="134" y="1"/>
                    <a:pt x="134" y="1"/>
                  </a:cubicBezTo>
                  <a:cubicBezTo>
                    <a:pt x="56" y="2"/>
                    <a:pt x="1" y="368"/>
                    <a:pt x="11" y="820"/>
                  </a:cubicBezTo>
                  <a:cubicBezTo>
                    <a:pt x="20" y="1269"/>
                    <a:pt x="90" y="1633"/>
                    <a:pt x="167" y="1633"/>
                  </a:cubicBezTo>
                  <a:cubicBezTo>
                    <a:pt x="167" y="1633"/>
                    <a:pt x="168" y="1633"/>
                    <a:pt x="168" y="1633"/>
                  </a:cubicBezTo>
                  <a:cubicBezTo>
                    <a:pt x="244" y="1632"/>
                    <a:pt x="300" y="1265"/>
                    <a:pt x="291" y="814"/>
                  </a:cubicBezTo>
                  <a:cubicBezTo>
                    <a:pt x="282" y="365"/>
                    <a:pt x="211"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53;p47">
              <a:extLst>
                <a:ext uri="{FF2B5EF4-FFF2-40B4-BE49-F238E27FC236}">
                  <a16:creationId xmlns:a16="http://schemas.microsoft.com/office/drawing/2014/main" id="{784AD2AA-F90C-4AE7-B217-D13EFE3D09CA}"/>
                </a:ext>
              </a:extLst>
            </p:cNvPr>
            <p:cNvSpPr/>
            <p:nvPr/>
          </p:nvSpPr>
          <p:spPr>
            <a:xfrm>
              <a:off x="5942700" y="4214550"/>
              <a:ext cx="7325" cy="40850"/>
            </a:xfrm>
            <a:custGeom>
              <a:avLst/>
              <a:gdLst/>
              <a:ahLst/>
              <a:cxnLst/>
              <a:rect l="l" t="t" r="r" b="b"/>
              <a:pathLst>
                <a:path w="293" h="1634" extrusionOk="0">
                  <a:moveTo>
                    <a:pt x="134" y="0"/>
                  </a:moveTo>
                  <a:cubicBezTo>
                    <a:pt x="134" y="0"/>
                    <a:pt x="134" y="0"/>
                    <a:pt x="133" y="0"/>
                  </a:cubicBezTo>
                  <a:cubicBezTo>
                    <a:pt x="57" y="1"/>
                    <a:pt x="0" y="368"/>
                    <a:pt x="7" y="818"/>
                  </a:cubicBezTo>
                  <a:cubicBezTo>
                    <a:pt x="13" y="1269"/>
                    <a:pt x="81" y="1633"/>
                    <a:pt x="159" y="1633"/>
                  </a:cubicBezTo>
                  <a:cubicBezTo>
                    <a:pt x="159" y="1633"/>
                    <a:pt x="159" y="1633"/>
                    <a:pt x="159" y="1633"/>
                  </a:cubicBezTo>
                  <a:cubicBezTo>
                    <a:pt x="237" y="1632"/>
                    <a:pt x="293" y="1265"/>
                    <a:pt x="286" y="814"/>
                  </a:cubicBezTo>
                  <a:cubicBezTo>
                    <a:pt x="280" y="365"/>
                    <a:pt x="211"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54;p47">
              <a:extLst>
                <a:ext uri="{FF2B5EF4-FFF2-40B4-BE49-F238E27FC236}">
                  <a16:creationId xmlns:a16="http://schemas.microsoft.com/office/drawing/2014/main" id="{7A94C762-460F-4CE7-BDBA-CE76C3C8420F}"/>
                </a:ext>
              </a:extLst>
            </p:cNvPr>
            <p:cNvSpPr/>
            <p:nvPr/>
          </p:nvSpPr>
          <p:spPr>
            <a:xfrm>
              <a:off x="5941700" y="4132875"/>
              <a:ext cx="7225" cy="40850"/>
            </a:xfrm>
            <a:custGeom>
              <a:avLst/>
              <a:gdLst/>
              <a:ahLst/>
              <a:cxnLst/>
              <a:rect l="l" t="t" r="r" b="b"/>
              <a:pathLst>
                <a:path w="289" h="1634" extrusionOk="0">
                  <a:moveTo>
                    <a:pt x="136" y="0"/>
                  </a:moveTo>
                  <a:cubicBezTo>
                    <a:pt x="136" y="0"/>
                    <a:pt x="136" y="0"/>
                    <a:pt x="136" y="0"/>
                  </a:cubicBezTo>
                  <a:cubicBezTo>
                    <a:pt x="60" y="2"/>
                    <a:pt x="0" y="367"/>
                    <a:pt x="5" y="818"/>
                  </a:cubicBezTo>
                  <a:cubicBezTo>
                    <a:pt x="9" y="1269"/>
                    <a:pt x="75" y="1634"/>
                    <a:pt x="152" y="1634"/>
                  </a:cubicBezTo>
                  <a:cubicBezTo>
                    <a:pt x="152" y="1634"/>
                    <a:pt x="153" y="1634"/>
                    <a:pt x="153" y="1634"/>
                  </a:cubicBezTo>
                  <a:cubicBezTo>
                    <a:pt x="230" y="1632"/>
                    <a:pt x="289" y="1266"/>
                    <a:pt x="285" y="816"/>
                  </a:cubicBezTo>
                  <a:cubicBezTo>
                    <a:pt x="280" y="365"/>
                    <a:pt x="214" y="0"/>
                    <a:pt x="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55;p47">
              <a:extLst>
                <a:ext uri="{FF2B5EF4-FFF2-40B4-BE49-F238E27FC236}">
                  <a16:creationId xmlns:a16="http://schemas.microsoft.com/office/drawing/2014/main" id="{E70B51AE-16FE-4BD9-B1F2-7E5209E0949F}"/>
                </a:ext>
              </a:extLst>
            </p:cNvPr>
            <p:cNvSpPr/>
            <p:nvPr/>
          </p:nvSpPr>
          <p:spPr>
            <a:xfrm>
              <a:off x="5941150" y="4051200"/>
              <a:ext cx="7125" cy="40850"/>
            </a:xfrm>
            <a:custGeom>
              <a:avLst/>
              <a:gdLst/>
              <a:ahLst/>
              <a:cxnLst/>
              <a:rect l="l" t="t" r="r" b="b"/>
              <a:pathLst>
                <a:path w="285" h="1634" extrusionOk="0">
                  <a:moveTo>
                    <a:pt x="139" y="0"/>
                  </a:moveTo>
                  <a:cubicBezTo>
                    <a:pt x="61" y="0"/>
                    <a:pt x="0" y="367"/>
                    <a:pt x="3" y="818"/>
                  </a:cubicBezTo>
                  <a:cubicBezTo>
                    <a:pt x="5" y="1269"/>
                    <a:pt x="69" y="1634"/>
                    <a:pt x="146" y="1634"/>
                  </a:cubicBezTo>
                  <a:cubicBezTo>
                    <a:pt x="224" y="1634"/>
                    <a:pt x="285" y="1268"/>
                    <a:pt x="282" y="817"/>
                  </a:cubicBezTo>
                  <a:cubicBezTo>
                    <a:pt x="280" y="365"/>
                    <a:pt x="216"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56;p47">
              <a:extLst>
                <a:ext uri="{FF2B5EF4-FFF2-40B4-BE49-F238E27FC236}">
                  <a16:creationId xmlns:a16="http://schemas.microsoft.com/office/drawing/2014/main" id="{9351281E-F445-49EC-AC38-26C222449D4C}"/>
                </a:ext>
              </a:extLst>
            </p:cNvPr>
            <p:cNvSpPr/>
            <p:nvPr/>
          </p:nvSpPr>
          <p:spPr>
            <a:xfrm>
              <a:off x="5941000" y="3969525"/>
              <a:ext cx="7050" cy="40875"/>
            </a:xfrm>
            <a:custGeom>
              <a:avLst/>
              <a:gdLst/>
              <a:ahLst/>
              <a:cxnLst/>
              <a:rect l="l" t="t" r="r" b="b"/>
              <a:pathLst>
                <a:path w="282" h="1635" extrusionOk="0">
                  <a:moveTo>
                    <a:pt x="142" y="1"/>
                  </a:moveTo>
                  <a:cubicBezTo>
                    <a:pt x="66" y="1"/>
                    <a:pt x="2" y="367"/>
                    <a:pt x="2" y="817"/>
                  </a:cubicBezTo>
                  <a:cubicBezTo>
                    <a:pt x="1" y="1268"/>
                    <a:pt x="64" y="1634"/>
                    <a:pt x="141" y="1634"/>
                  </a:cubicBezTo>
                  <a:cubicBezTo>
                    <a:pt x="218" y="1634"/>
                    <a:pt x="282" y="1269"/>
                    <a:pt x="282" y="817"/>
                  </a:cubicBezTo>
                  <a:cubicBezTo>
                    <a:pt x="282" y="367"/>
                    <a:pt x="220" y="1"/>
                    <a:pt x="1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57;p47">
              <a:extLst>
                <a:ext uri="{FF2B5EF4-FFF2-40B4-BE49-F238E27FC236}">
                  <a16:creationId xmlns:a16="http://schemas.microsoft.com/office/drawing/2014/main" id="{F6286903-508C-4C52-B67C-A96A6506603F}"/>
                </a:ext>
              </a:extLst>
            </p:cNvPr>
            <p:cNvSpPr/>
            <p:nvPr/>
          </p:nvSpPr>
          <p:spPr>
            <a:xfrm>
              <a:off x="5941200" y="3887850"/>
              <a:ext cx="7175" cy="40875"/>
            </a:xfrm>
            <a:custGeom>
              <a:avLst/>
              <a:gdLst/>
              <a:ahLst/>
              <a:cxnLst/>
              <a:rect l="l" t="t" r="r" b="b"/>
              <a:pathLst>
                <a:path w="287" h="1635" extrusionOk="0">
                  <a:moveTo>
                    <a:pt x="149" y="1"/>
                  </a:moveTo>
                  <a:cubicBezTo>
                    <a:pt x="72" y="1"/>
                    <a:pt x="7" y="366"/>
                    <a:pt x="3" y="816"/>
                  </a:cubicBezTo>
                  <a:cubicBezTo>
                    <a:pt x="1" y="1268"/>
                    <a:pt x="60" y="1634"/>
                    <a:pt x="139" y="1634"/>
                  </a:cubicBezTo>
                  <a:cubicBezTo>
                    <a:pt x="139" y="1634"/>
                    <a:pt x="139" y="1634"/>
                    <a:pt x="140" y="1634"/>
                  </a:cubicBezTo>
                  <a:cubicBezTo>
                    <a:pt x="217" y="1634"/>
                    <a:pt x="281" y="1268"/>
                    <a:pt x="284" y="819"/>
                  </a:cubicBezTo>
                  <a:cubicBezTo>
                    <a:pt x="287" y="367"/>
                    <a:pt x="227"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58;p47">
              <a:extLst>
                <a:ext uri="{FF2B5EF4-FFF2-40B4-BE49-F238E27FC236}">
                  <a16:creationId xmlns:a16="http://schemas.microsoft.com/office/drawing/2014/main" id="{731E74B3-25C1-4B96-91BE-415008F94131}"/>
                </a:ext>
              </a:extLst>
            </p:cNvPr>
            <p:cNvSpPr/>
            <p:nvPr/>
          </p:nvSpPr>
          <p:spPr>
            <a:xfrm>
              <a:off x="5941875" y="3806200"/>
              <a:ext cx="7275" cy="40850"/>
            </a:xfrm>
            <a:custGeom>
              <a:avLst/>
              <a:gdLst/>
              <a:ahLst/>
              <a:cxnLst/>
              <a:rect l="l" t="t" r="r" b="b"/>
              <a:pathLst>
                <a:path w="291" h="1634" extrusionOk="0">
                  <a:moveTo>
                    <a:pt x="156" y="0"/>
                  </a:moveTo>
                  <a:cubicBezTo>
                    <a:pt x="78" y="0"/>
                    <a:pt x="11" y="365"/>
                    <a:pt x="6" y="815"/>
                  </a:cubicBezTo>
                  <a:cubicBezTo>
                    <a:pt x="1" y="1266"/>
                    <a:pt x="59" y="1632"/>
                    <a:pt x="137" y="1633"/>
                  </a:cubicBezTo>
                  <a:cubicBezTo>
                    <a:pt x="137" y="1633"/>
                    <a:pt x="137" y="1633"/>
                    <a:pt x="137" y="1633"/>
                  </a:cubicBezTo>
                  <a:cubicBezTo>
                    <a:pt x="215" y="1633"/>
                    <a:pt x="280" y="1269"/>
                    <a:pt x="286" y="818"/>
                  </a:cubicBezTo>
                  <a:cubicBezTo>
                    <a:pt x="291" y="368"/>
                    <a:pt x="232" y="0"/>
                    <a:pt x="156" y="0"/>
                  </a:cubicBezTo>
                  <a:cubicBezTo>
                    <a:pt x="156" y="0"/>
                    <a:pt x="156" y="0"/>
                    <a:pt x="1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59;p47">
              <a:extLst>
                <a:ext uri="{FF2B5EF4-FFF2-40B4-BE49-F238E27FC236}">
                  <a16:creationId xmlns:a16="http://schemas.microsoft.com/office/drawing/2014/main" id="{7375BD2A-212A-4EDC-A6F4-958171E28823}"/>
                </a:ext>
              </a:extLst>
            </p:cNvPr>
            <p:cNvSpPr/>
            <p:nvPr/>
          </p:nvSpPr>
          <p:spPr>
            <a:xfrm>
              <a:off x="5942975" y="3724550"/>
              <a:ext cx="7400" cy="40825"/>
            </a:xfrm>
            <a:custGeom>
              <a:avLst/>
              <a:gdLst/>
              <a:ahLst/>
              <a:cxnLst/>
              <a:rect l="l" t="t" r="r" b="b"/>
              <a:pathLst>
                <a:path w="296" h="1633" extrusionOk="0">
                  <a:moveTo>
                    <a:pt x="162" y="1"/>
                  </a:moveTo>
                  <a:cubicBezTo>
                    <a:pt x="85" y="1"/>
                    <a:pt x="16" y="364"/>
                    <a:pt x="9" y="815"/>
                  </a:cubicBezTo>
                  <a:cubicBezTo>
                    <a:pt x="1" y="1265"/>
                    <a:pt x="58" y="1631"/>
                    <a:pt x="135" y="1633"/>
                  </a:cubicBezTo>
                  <a:cubicBezTo>
                    <a:pt x="136" y="1633"/>
                    <a:pt x="136" y="1633"/>
                    <a:pt x="136" y="1633"/>
                  </a:cubicBezTo>
                  <a:cubicBezTo>
                    <a:pt x="212" y="1633"/>
                    <a:pt x="280" y="1269"/>
                    <a:pt x="288" y="819"/>
                  </a:cubicBezTo>
                  <a:cubicBezTo>
                    <a:pt x="296" y="368"/>
                    <a:pt x="240" y="2"/>
                    <a:pt x="163" y="1"/>
                  </a:cubicBezTo>
                  <a:cubicBezTo>
                    <a:pt x="162" y="1"/>
                    <a:pt x="162" y="1"/>
                    <a:pt x="1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60;p47">
              <a:extLst>
                <a:ext uri="{FF2B5EF4-FFF2-40B4-BE49-F238E27FC236}">
                  <a16:creationId xmlns:a16="http://schemas.microsoft.com/office/drawing/2014/main" id="{FB9A640C-BEE3-410B-855A-57429E5BBC9D}"/>
                </a:ext>
              </a:extLst>
            </p:cNvPr>
            <p:cNvSpPr/>
            <p:nvPr/>
          </p:nvSpPr>
          <p:spPr>
            <a:xfrm>
              <a:off x="5944525" y="3642850"/>
              <a:ext cx="7500" cy="40900"/>
            </a:xfrm>
            <a:custGeom>
              <a:avLst/>
              <a:gdLst/>
              <a:ahLst/>
              <a:cxnLst/>
              <a:rect l="l" t="t" r="r" b="b"/>
              <a:pathLst>
                <a:path w="300" h="1636" extrusionOk="0">
                  <a:moveTo>
                    <a:pt x="167" y="0"/>
                  </a:moveTo>
                  <a:cubicBezTo>
                    <a:pt x="90" y="0"/>
                    <a:pt x="20" y="364"/>
                    <a:pt x="10" y="815"/>
                  </a:cubicBezTo>
                  <a:cubicBezTo>
                    <a:pt x="1" y="1266"/>
                    <a:pt x="55" y="1634"/>
                    <a:pt x="132" y="1635"/>
                  </a:cubicBezTo>
                  <a:cubicBezTo>
                    <a:pt x="132" y="1635"/>
                    <a:pt x="132" y="1635"/>
                    <a:pt x="132" y="1635"/>
                  </a:cubicBezTo>
                  <a:cubicBezTo>
                    <a:pt x="210" y="1635"/>
                    <a:pt x="281" y="1272"/>
                    <a:pt x="290" y="821"/>
                  </a:cubicBezTo>
                  <a:cubicBezTo>
                    <a:pt x="300" y="369"/>
                    <a:pt x="244" y="3"/>
                    <a:pt x="168" y="0"/>
                  </a:cubicBezTo>
                  <a:cubicBezTo>
                    <a:pt x="168" y="0"/>
                    <a:pt x="168"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61;p47">
              <a:extLst>
                <a:ext uri="{FF2B5EF4-FFF2-40B4-BE49-F238E27FC236}">
                  <a16:creationId xmlns:a16="http://schemas.microsoft.com/office/drawing/2014/main" id="{787F82B7-7EE1-4981-BF81-91B5F5DA9DF9}"/>
                </a:ext>
              </a:extLst>
            </p:cNvPr>
            <p:cNvSpPr/>
            <p:nvPr/>
          </p:nvSpPr>
          <p:spPr>
            <a:xfrm>
              <a:off x="5946600" y="3561150"/>
              <a:ext cx="7800" cy="40850"/>
            </a:xfrm>
            <a:custGeom>
              <a:avLst/>
              <a:gdLst/>
              <a:ahLst/>
              <a:cxnLst/>
              <a:rect l="l" t="t" r="r" b="b"/>
              <a:pathLst>
                <a:path w="312" h="1634" extrusionOk="0">
                  <a:moveTo>
                    <a:pt x="183" y="0"/>
                  </a:moveTo>
                  <a:cubicBezTo>
                    <a:pt x="107" y="0"/>
                    <a:pt x="32" y="363"/>
                    <a:pt x="16" y="812"/>
                  </a:cubicBezTo>
                  <a:cubicBezTo>
                    <a:pt x="1" y="1264"/>
                    <a:pt x="51" y="1632"/>
                    <a:pt x="128" y="1634"/>
                  </a:cubicBezTo>
                  <a:cubicBezTo>
                    <a:pt x="128" y="1634"/>
                    <a:pt x="128" y="1634"/>
                    <a:pt x="128" y="1634"/>
                  </a:cubicBezTo>
                  <a:cubicBezTo>
                    <a:pt x="206" y="1634"/>
                    <a:pt x="280" y="1270"/>
                    <a:pt x="296" y="822"/>
                  </a:cubicBezTo>
                  <a:cubicBezTo>
                    <a:pt x="311" y="372"/>
                    <a:pt x="262" y="3"/>
                    <a:pt x="185" y="0"/>
                  </a:cubicBezTo>
                  <a:cubicBezTo>
                    <a:pt x="184" y="0"/>
                    <a:pt x="1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62;p47">
              <a:extLst>
                <a:ext uri="{FF2B5EF4-FFF2-40B4-BE49-F238E27FC236}">
                  <a16:creationId xmlns:a16="http://schemas.microsoft.com/office/drawing/2014/main" id="{94CFA0DE-00DA-4C62-9EA0-0DB836572782}"/>
                </a:ext>
              </a:extLst>
            </p:cNvPr>
            <p:cNvSpPr/>
            <p:nvPr/>
          </p:nvSpPr>
          <p:spPr>
            <a:xfrm>
              <a:off x="5950175" y="3479550"/>
              <a:ext cx="8325" cy="40775"/>
            </a:xfrm>
            <a:custGeom>
              <a:avLst/>
              <a:gdLst/>
              <a:ahLst/>
              <a:cxnLst/>
              <a:rect l="l" t="t" r="r" b="b"/>
              <a:pathLst>
                <a:path w="333" h="1631" extrusionOk="0">
                  <a:moveTo>
                    <a:pt x="215" y="0"/>
                  </a:moveTo>
                  <a:cubicBezTo>
                    <a:pt x="137" y="0"/>
                    <a:pt x="54" y="358"/>
                    <a:pt x="27" y="806"/>
                  </a:cubicBezTo>
                  <a:cubicBezTo>
                    <a:pt x="0" y="1260"/>
                    <a:pt x="40" y="1627"/>
                    <a:pt x="118" y="1631"/>
                  </a:cubicBezTo>
                  <a:cubicBezTo>
                    <a:pt x="118" y="1631"/>
                    <a:pt x="119" y="1631"/>
                    <a:pt x="119" y="1631"/>
                  </a:cubicBezTo>
                  <a:cubicBezTo>
                    <a:pt x="195" y="1631"/>
                    <a:pt x="279" y="1271"/>
                    <a:pt x="306" y="823"/>
                  </a:cubicBezTo>
                  <a:cubicBezTo>
                    <a:pt x="333" y="374"/>
                    <a:pt x="293" y="5"/>
                    <a:pt x="216" y="0"/>
                  </a:cubicBezTo>
                  <a:cubicBezTo>
                    <a:pt x="216" y="0"/>
                    <a:pt x="215" y="0"/>
                    <a:pt x="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63;p47">
              <a:extLst>
                <a:ext uri="{FF2B5EF4-FFF2-40B4-BE49-F238E27FC236}">
                  <a16:creationId xmlns:a16="http://schemas.microsoft.com/office/drawing/2014/main" id="{98EE0F1B-C841-4B34-80AA-D60ECD480B41}"/>
                </a:ext>
              </a:extLst>
            </p:cNvPr>
            <p:cNvSpPr/>
            <p:nvPr/>
          </p:nvSpPr>
          <p:spPr>
            <a:xfrm>
              <a:off x="5956125" y="3398150"/>
              <a:ext cx="9175" cy="40675"/>
            </a:xfrm>
            <a:custGeom>
              <a:avLst/>
              <a:gdLst/>
              <a:ahLst/>
              <a:cxnLst/>
              <a:rect l="l" t="t" r="r" b="b"/>
              <a:pathLst>
                <a:path w="367" h="1627" extrusionOk="0">
                  <a:moveTo>
                    <a:pt x="261" y="1"/>
                  </a:moveTo>
                  <a:cubicBezTo>
                    <a:pt x="185" y="1"/>
                    <a:pt x="88" y="355"/>
                    <a:pt x="44" y="801"/>
                  </a:cubicBezTo>
                  <a:cubicBezTo>
                    <a:pt x="0" y="1250"/>
                    <a:pt x="26" y="1620"/>
                    <a:pt x="104" y="1627"/>
                  </a:cubicBezTo>
                  <a:cubicBezTo>
                    <a:pt x="105" y="1627"/>
                    <a:pt x="105" y="1627"/>
                    <a:pt x="106" y="1627"/>
                  </a:cubicBezTo>
                  <a:cubicBezTo>
                    <a:pt x="182" y="1627"/>
                    <a:pt x="279" y="1272"/>
                    <a:pt x="323" y="828"/>
                  </a:cubicBezTo>
                  <a:cubicBezTo>
                    <a:pt x="367" y="380"/>
                    <a:pt x="341" y="10"/>
                    <a:pt x="263" y="1"/>
                  </a:cubicBezTo>
                  <a:cubicBezTo>
                    <a:pt x="262" y="1"/>
                    <a:pt x="261" y="1"/>
                    <a:pt x="2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64;p47">
              <a:extLst>
                <a:ext uri="{FF2B5EF4-FFF2-40B4-BE49-F238E27FC236}">
                  <a16:creationId xmlns:a16="http://schemas.microsoft.com/office/drawing/2014/main" id="{9D573368-BB57-490E-BCEE-1462C3102ECB}"/>
                </a:ext>
              </a:extLst>
            </p:cNvPr>
            <p:cNvSpPr/>
            <p:nvPr/>
          </p:nvSpPr>
          <p:spPr>
            <a:xfrm>
              <a:off x="5964825" y="3337725"/>
              <a:ext cx="8500" cy="20000"/>
            </a:xfrm>
            <a:custGeom>
              <a:avLst/>
              <a:gdLst/>
              <a:ahLst/>
              <a:cxnLst/>
              <a:rect l="l" t="t" r="r" b="b"/>
              <a:pathLst>
                <a:path w="340" h="800" extrusionOk="0">
                  <a:moveTo>
                    <a:pt x="218" y="1"/>
                  </a:moveTo>
                  <a:cubicBezTo>
                    <a:pt x="144" y="1"/>
                    <a:pt x="62" y="167"/>
                    <a:pt x="32" y="381"/>
                  </a:cubicBezTo>
                  <a:cubicBezTo>
                    <a:pt x="0" y="601"/>
                    <a:pt x="37" y="788"/>
                    <a:pt x="113" y="799"/>
                  </a:cubicBezTo>
                  <a:cubicBezTo>
                    <a:pt x="115" y="799"/>
                    <a:pt x="118" y="799"/>
                    <a:pt x="120" y="799"/>
                  </a:cubicBezTo>
                  <a:cubicBezTo>
                    <a:pt x="194" y="799"/>
                    <a:pt x="277" y="633"/>
                    <a:pt x="309" y="420"/>
                  </a:cubicBezTo>
                  <a:cubicBezTo>
                    <a:pt x="340" y="200"/>
                    <a:pt x="302" y="13"/>
                    <a:pt x="226" y="2"/>
                  </a:cubicBezTo>
                  <a:cubicBezTo>
                    <a:pt x="223" y="1"/>
                    <a:pt x="221" y="1"/>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65;p47">
              <a:extLst>
                <a:ext uri="{FF2B5EF4-FFF2-40B4-BE49-F238E27FC236}">
                  <a16:creationId xmlns:a16="http://schemas.microsoft.com/office/drawing/2014/main" id="{B15F178F-2344-4479-95DE-1A3C64EB8BD8}"/>
                </a:ext>
              </a:extLst>
            </p:cNvPr>
            <p:cNvSpPr/>
            <p:nvPr/>
          </p:nvSpPr>
          <p:spPr>
            <a:xfrm>
              <a:off x="5686800" y="5163900"/>
              <a:ext cx="357650" cy="59625"/>
            </a:xfrm>
            <a:custGeom>
              <a:avLst/>
              <a:gdLst/>
              <a:ahLst/>
              <a:cxnLst/>
              <a:rect l="l" t="t" r="r" b="b"/>
              <a:pathLst>
                <a:path w="14306" h="2385" extrusionOk="0">
                  <a:moveTo>
                    <a:pt x="14193" y="1"/>
                  </a:moveTo>
                  <a:lnTo>
                    <a:pt x="1" y="76"/>
                  </a:lnTo>
                  <a:lnTo>
                    <a:pt x="1" y="2150"/>
                  </a:lnTo>
                  <a:lnTo>
                    <a:pt x="14305" y="2385"/>
                  </a:lnTo>
                  <a:lnTo>
                    <a:pt x="14305" y="2385"/>
                  </a:lnTo>
                  <a:lnTo>
                    <a:pt x="141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66;p47">
              <a:extLst>
                <a:ext uri="{FF2B5EF4-FFF2-40B4-BE49-F238E27FC236}">
                  <a16:creationId xmlns:a16="http://schemas.microsoft.com/office/drawing/2014/main" id="{BB24B18C-E101-47F4-9A1A-ACCA21D9FE29}"/>
                </a:ext>
              </a:extLst>
            </p:cNvPr>
            <p:cNvSpPr/>
            <p:nvPr/>
          </p:nvSpPr>
          <p:spPr>
            <a:xfrm>
              <a:off x="6609425" y="5164925"/>
              <a:ext cx="8675" cy="19950"/>
            </a:xfrm>
            <a:custGeom>
              <a:avLst/>
              <a:gdLst/>
              <a:ahLst/>
              <a:cxnLst/>
              <a:rect l="l" t="t" r="r" b="b"/>
              <a:pathLst>
                <a:path w="347" h="798" extrusionOk="0">
                  <a:moveTo>
                    <a:pt x="116" y="0"/>
                  </a:moveTo>
                  <a:cubicBezTo>
                    <a:pt x="114" y="0"/>
                    <a:pt x="111" y="1"/>
                    <a:pt x="109" y="1"/>
                  </a:cubicBezTo>
                  <a:cubicBezTo>
                    <a:pt x="32" y="14"/>
                    <a:pt x="0" y="202"/>
                    <a:pt x="35" y="422"/>
                  </a:cubicBezTo>
                  <a:cubicBezTo>
                    <a:pt x="70" y="634"/>
                    <a:pt x="155" y="798"/>
                    <a:pt x="230" y="798"/>
                  </a:cubicBezTo>
                  <a:cubicBezTo>
                    <a:pt x="233" y="798"/>
                    <a:pt x="235" y="797"/>
                    <a:pt x="238" y="797"/>
                  </a:cubicBezTo>
                  <a:cubicBezTo>
                    <a:pt x="315" y="784"/>
                    <a:pt x="347" y="596"/>
                    <a:pt x="312" y="376"/>
                  </a:cubicBezTo>
                  <a:cubicBezTo>
                    <a:pt x="277" y="164"/>
                    <a:pt x="191" y="0"/>
                    <a:pt x="1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67;p47">
              <a:extLst>
                <a:ext uri="{FF2B5EF4-FFF2-40B4-BE49-F238E27FC236}">
                  <a16:creationId xmlns:a16="http://schemas.microsoft.com/office/drawing/2014/main" id="{D8C99C56-2D27-4378-9CAB-D8A4A7C21863}"/>
                </a:ext>
              </a:extLst>
            </p:cNvPr>
            <p:cNvSpPr/>
            <p:nvPr/>
          </p:nvSpPr>
          <p:spPr>
            <a:xfrm>
              <a:off x="6597325" y="5086650"/>
              <a:ext cx="10475" cy="39175"/>
            </a:xfrm>
            <a:custGeom>
              <a:avLst/>
              <a:gdLst/>
              <a:ahLst/>
              <a:cxnLst/>
              <a:rect l="l" t="t" r="r" b="b"/>
              <a:pathLst>
                <a:path w="419" h="1567" extrusionOk="0">
                  <a:moveTo>
                    <a:pt x="86" y="1"/>
                  </a:moveTo>
                  <a:cubicBezTo>
                    <a:pt x="84" y="1"/>
                    <a:pt x="83" y="1"/>
                    <a:pt x="82" y="1"/>
                  </a:cubicBezTo>
                  <a:cubicBezTo>
                    <a:pt x="5" y="13"/>
                    <a:pt x="0" y="374"/>
                    <a:pt x="71" y="806"/>
                  </a:cubicBezTo>
                  <a:cubicBezTo>
                    <a:pt x="141" y="1230"/>
                    <a:pt x="257" y="1566"/>
                    <a:pt x="334" y="1566"/>
                  </a:cubicBezTo>
                  <a:cubicBezTo>
                    <a:pt x="335" y="1566"/>
                    <a:pt x="336" y="1566"/>
                    <a:pt x="338" y="1566"/>
                  </a:cubicBezTo>
                  <a:cubicBezTo>
                    <a:pt x="414" y="1554"/>
                    <a:pt x="418" y="1193"/>
                    <a:pt x="347" y="761"/>
                  </a:cubicBezTo>
                  <a:cubicBezTo>
                    <a:pt x="278" y="337"/>
                    <a:pt x="161" y="1"/>
                    <a:pt x="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68;p47">
              <a:extLst>
                <a:ext uri="{FF2B5EF4-FFF2-40B4-BE49-F238E27FC236}">
                  <a16:creationId xmlns:a16="http://schemas.microsoft.com/office/drawing/2014/main" id="{823196F6-4267-452C-B326-D3DF9CCA4970}"/>
                </a:ext>
              </a:extLst>
            </p:cNvPr>
            <p:cNvSpPr/>
            <p:nvPr/>
          </p:nvSpPr>
          <p:spPr>
            <a:xfrm>
              <a:off x="6584425" y="5008375"/>
              <a:ext cx="10475" cy="39200"/>
            </a:xfrm>
            <a:custGeom>
              <a:avLst/>
              <a:gdLst/>
              <a:ahLst/>
              <a:cxnLst/>
              <a:rect l="l" t="t" r="r" b="b"/>
              <a:pathLst>
                <a:path w="419" h="1568" extrusionOk="0">
                  <a:moveTo>
                    <a:pt x="84" y="1"/>
                  </a:moveTo>
                  <a:cubicBezTo>
                    <a:pt x="83" y="1"/>
                    <a:pt x="81" y="1"/>
                    <a:pt x="80" y="1"/>
                  </a:cubicBezTo>
                  <a:cubicBezTo>
                    <a:pt x="3" y="13"/>
                    <a:pt x="1" y="374"/>
                    <a:pt x="72" y="806"/>
                  </a:cubicBezTo>
                  <a:cubicBezTo>
                    <a:pt x="142" y="1232"/>
                    <a:pt x="258" y="1568"/>
                    <a:pt x="334" y="1568"/>
                  </a:cubicBezTo>
                  <a:cubicBezTo>
                    <a:pt x="336" y="1568"/>
                    <a:pt x="337" y="1568"/>
                    <a:pt x="339" y="1567"/>
                  </a:cubicBezTo>
                  <a:cubicBezTo>
                    <a:pt x="415" y="1554"/>
                    <a:pt x="419" y="1195"/>
                    <a:pt x="348" y="762"/>
                  </a:cubicBezTo>
                  <a:cubicBezTo>
                    <a:pt x="278" y="337"/>
                    <a:pt x="16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69;p47">
              <a:extLst>
                <a:ext uri="{FF2B5EF4-FFF2-40B4-BE49-F238E27FC236}">
                  <a16:creationId xmlns:a16="http://schemas.microsoft.com/office/drawing/2014/main" id="{E75BF57D-6F15-43DB-BEE5-438EA33D3E1E}"/>
                </a:ext>
              </a:extLst>
            </p:cNvPr>
            <p:cNvSpPr/>
            <p:nvPr/>
          </p:nvSpPr>
          <p:spPr>
            <a:xfrm>
              <a:off x="6571400" y="4930100"/>
              <a:ext cx="10525" cy="39175"/>
            </a:xfrm>
            <a:custGeom>
              <a:avLst/>
              <a:gdLst/>
              <a:ahLst/>
              <a:cxnLst/>
              <a:rect l="l" t="t" r="r" b="b"/>
              <a:pathLst>
                <a:path w="421" h="1567" extrusionOk="0">
                  <a:moveTo>
                    <a:pt x="84" y="1"/>
                  </a:moveTo>
                  <a:cubicBezTo>
                    <a:pt x="82" y="1"/>
                    <a:pt x="81" y="1"/>
                    <a:pt x="79" y="1"/>
                  </a:cubicBezTo>
                  <a:cubicBezTo>
                    <a:pt x="3" y="14"/>
                    <a:pt x="0" y="374"/>
                    <a:pt x="73" y="806"/>
                  </a:cubicBezTo>
                  <a:cubicBezTo>
                    <a:pt x="143" y="1231"/>
                    <a:pt x="260" y="1566"/>
                    <a:pt x="336" y="1566"/>
                  </a:cubicBezTo>
                  <a:cubicBezTo>
                    <a:pt x="338" y="1566"/>
                    <a:pt x="339" y="1566"/>
                    <a:pt x="341" y="1566"/>
                  </a:cubicBezTo>
                  <a:cubicBezTo>
                    <a:pt x="417" y="1553"/>
                    <a:pt x="421" y="1193"/>
                    <a:pt x="348" y="761"/>
                  </a:cubicBezTo>
                  <a:cubicBezTo>
                    <a:pt x="277" y="337"/>
                    <a:pt x="160"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70;p47">
              <a:extLst>
                <a:ext uri="{FF2B5EF4-FFF2-40B4-BE49-F238E27FC236}">
                  <a16:creationId xmlns:a16="http://schemas.microsoft.com/office/drawing/2014/main" id="{56237C63-81FA-4DB1-B78D-2A4477F6AF34}"/>
                </a:ext>
              </a:extLst>
            </p:cNvPr>
            <p:cNvSpPr/>
            <p:nvPr/>
          </p:nvSpPr>
          <p:spPr>
            <a:xfrm>
              <a:off x="6558225" y="4851875"/>
              <a:ext cx="10575" cy="39150"/>
            </a:xfrm>
            <a:custGeom>
              <a:avLst/>
              <a:gdLst/>
              <a:ahLst/>
              <a:cxnLst/>
              <a:rect l="l" t="t" r="r" b="b"/>
              <a:pathLst>
                <a:path w="423" h="1566" extrusionOk="0">
                  <a:moveTo>
                    <a:pt x="84" y="0"/>
                  </a:moveTo>
                  <a:cubicBezTo>
                    <a:pt x="82" y="0"/>
                    <a:pt x="81" y="0"/>
                    <a:pt x="79" y="1"/>
                  </a:cubicBezTo>
                  <a:cubicBezTo>
                    <a:pt x="3" y="14"/>
                    <a:pt x="1" y="375"/>
                    <a:pt x="74" y="807"/>
                  </a:cubicBezTo>
                  <a:cubicBezTo>
                    <a:pt x="145" y="1231"/>
                    <a:pt x="263" y="1566"/>
                    <a:pt x="339" y="1566"/>
                  </a:cubicBezTo>
                  <a:cubicBezTo>
                    <a:pt x="341" y="1566"/>
                    <a:pt x="342" y="1566"/>
                    <a:pt x="344" y="1566"/>
                  </a:cubicBezTo>
                  <a:cubicBezTo>
                    <a:pt x="420" y="1553"/>
                    <a:pt x="422" y="1193"/>
                    <a:pt x="350" y="760"/>
                  </a:cubicBezTo>
                  <a:cubicBezTo>
                    <a:pt x="278" y="336"/>
                    <a:pt x="160"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71;p47">
              <a:extLst>
                <a:ext uri="{FF2B5EF4-FFF2-40B4-BE49-F238E27FC236}">
                  <a16:creationId xmlns:a16="http://schemas.microsoft.com/office/drawing/2014/main" id="{50A6F2F4-5304-4F74-B201-6BC2E1A9A17C}"/>
                </a:ext>
              </a:extLst>
            </p:cNvPr>
            <p:cNvSpPr/>
            <p:nvPr/>
          </p:nvSpPr>
          <p:spPr>
            <a:xfrm>
              <a:off x="6544950" y="4773675"/>
              <a:ext cx="10625" cy="39150"/>
            </a:xfrm>
            <a:custGeom>
              <a:avLst/>
              <a:gdLst/>
              <a:ahLst/>
              <a:cxnLst/>
              <a:rect l="l" t="t" r="r" b="b"/>
              <a:pathLst>
                <a:path w="425" h="1566" extrusionOk="0">
                  <a:moveTo>
                    <a:pt x="84" y="0"/>
                  </a:moveTo>
                  <a:cubicBezTo>
                    <a:pt x="83" y="0"/>
                    <a:pt x="81" y="0"/>
                    <a:pt x="80" y="0"/>
                  </a:cubicBezTo>
                  <a:cubicBezTo>
                    <a:pt x="3" y="13"/>
                    <a:pt x="1" y="374"/>
                    <a:pt x="75" y="807"/>
                  </a:cubicBezTo>
                  <a:cubicBezTo>
                    <a:pt x="147" y="1230"/>
                    <a:pt x="264" y="1566"/>
                    <a:pt x="341" y="1566"/>
                  </a:cubicBezTo>
                  <a:cubicBezTo>
                    <a:pt x="342" y="1566"/>
                    <a:pt x="344" y="1565"/>
                    <a:pt x="345" y="1565"/>
                  </a:cubicBezTo>
                  <a:cubicBezTo>
                    <a:pt x="422" y="1552"/>
                    <a:pt x="424" y="1191"/>
                    <a:pt x="350" y="759"/>
                  </a:cubicBezTo>
                  <a:cubicBezTo>
                    <a:pt x="278" y="336"/>
                    <a:pt x="161"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72;p47">
              <a:extLst>
                <a:ext uri="{FF2B5EF4-FFF2-40B4-BE49-F238E27FC236}">
                  <a16:creationId xmlns:a16="http://schemas.microsoft.com/office/drawing/2014/main" id="{9D7514F0-AAEC-4AFD-8DB0-70A1A8E153EB}"/>
                </a:ext>
              </a:extLst>
            </p:cNvPr>
            <p:cNvSpPr/>
            <p:nvPr/>
          </p:nvSpPr>
          <p:spPr>
            <a:xfrm>
              <a:off x="6531575" y="4695500"/>
              <a:ext cx="10625" cy="39125"/>
            </a:xfrm>
            <a:custGeom>
              <a:avLst/>
              <a:gdLst/>
              <a:ahLst/>
              <a:cxnLst/>
              <a:rect l="l" t="t" r="r" b="b"/>
              <a:pathLst>
                <a:path w="425" h="1565" extrusionOk="0">
                  <a:moveTo>
                    <a:pt x="82" y="0"/>
                  </a:moveTo>
                  <a:cubicBezTo>
                    <a:pt x="81" y="0"/>
                    <a:pt x="79" y="0"/>
                    <a:pt x="78" y="0"/>
                  </a:cubicBezTo>
                  <a:cubicBezTo>
                    <a:pt x="1" y="13"/>
                    <a:pt x="0" y="373"/>
                    <a:pt x="75" y="805"/>
                  </a:cubicBezTo>
                  <a:cubicBezTo>
                    <a:pt x="147" y="1230"/>
                    <a:pt x="266" y="1564"/>
                    <a:pt x="343" y="1564"/>
                  </a:cubicBezTo>
                  <a:cubicBezTo>
                    <a:pt x="344" y="1564"/>
                    <a:pt x="345" y="1564"/>
                    <a:pt x="347" y="1564"/>
                  </a:cubicBezTo>
                  <a:cubicBezTo>
                    <a:pt x="423" y="1551"/>
                    <a:pt x="425" y="1190"/>
                    <a:pt x="351" y="759"/>
                  </a:cubicBezTo>
                  <a:cubicBezTo>
                    <a:pt x="277" y="335"/>
                    <a:pt x="159" y="0"/>
                    <a:pt x="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73;p47">
              <a:extLst>
                <a:ext uri="{FF2B5EF4-FFF2-40B4-BE49-F238E27FC236}">
                  <a16:creationId xmlns:a16="http://schemas.microsoft.com/office/drawing/2014/main" id="{2FF3B7EC-06EB-49DA-8482-890167F25C99}"/>
                </a:ext>
              </a:extLst>
            </p:cNvPr>
            <p:cNvSpPr/>
            <p:nvPr/>
          </p:nvSpPr>
          <p:spPr>
            <a:xfrm>
              <a:off x="6518075" y="4617325"/>
              <a:ext cx="10625" cy="39125"/>
            </a:xfrm>
            <a:custGeom>
              <a:avLst/>
              <a:gdLst/>
              <a:ahLst/>
              <a:cxnLst/>
              <a:rect l="l" t="t" r="r" b="b"/>
              <a:pathLst>
                <a:path w="425" h="1565" extrusionOk="0">
                  <a:moveTo>
                    <a:pt x="81" y="0"/>
                  </a:moveTo>
                  <a:cubicBezTo>
                    <a:pt x="79" y="0"/>
                    <a:pt x="78" y="0"/>
                    <a:pt x="77" y="0"/>
                  </a:cubicBezTo>
                  <a:cubicBezTo>
                    <a:pt x="0" y="13"/>
                    <a:pt x="0" y="374"/>
                    <a:pt x="74" y="805"/>
                  </a:cubicBezTo>
                  <a:cubicBezTo>
                    <a:pt x="148" y="1230"/>
                    <a:pt x="268" y="1564"/>
                    <a:pt x="344" y="1564"/>
                  </a:cubicBezTo>
                  <a:cubicBezTo>
                    <a:pt x="346" y="1564"/>
                    <a:pt x="347" y="1564"/>
                    <a:pt x="348" y="1564"/>
                  </a:cubicBezTo>
                  <a:cubicBezTo>
                    <a:pt x="424" y="1551"/>
                    <a:pt x="425" y="1190"/>
                    <a:pt x="350" y="758"/>
                  </a:cubicBezTo>
                  <a:cubicBezTo>
                    <a:pt x="276" y="335"/>
                    <a:pt x="158" y="0"/>
                    <a:pt x="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74;p47">
              <a:extLst>
                <a:ext uri="{FF2B5EF4-FFF2-40B4-BE49-F238E27FC236}">
                  <a16:creationId xmlns:a16="http://schemas.microsoft.com/office/drawing/2014/main" id="{8D926E7C-6E50-432A-9F61-E8CF54763268}"/>
                </a:ext>
              </a:extLst>
            </p:cNvPr>
            <p:cNvSpPr/>
            <p:nvPr/>
          </p:nvSpPr>
          <p:spPr>
            <a:xfrm>
              <a:off x="6504425" y="4539175"/>
              <a:ext cx="10700" cy="39100"/>
            </a:xfrm>
            <a:custGeom>
              <a:avLst/>
              <a:gdLst/>
              <a:ahLst/>
              <a:cxnLst/>
              <a:rect l="l" t="t" r="r" b="b"/>
              <a:pathLst>
                <a:path w="428" h="1564" extrusionOk="0">
                  <a:moveTo>
                    <a:pt x="81" y="0"/>
                  </a:moveTo>
                  <a:cubicBezTo>
                    <a:pt x="80" y="0"/>
                    <a:pt x="78" y="0"/>
                    <a:pt x="76" y="1"/>
                  </a:cubicBezTo>
                  <a:cubicBezTo>
                    <a:pt x="0" y="14"/>
                    <a:pt x="0" y="375"/>
                    <a:pt x="75" y="806"/>
                  </a:cubicBezTo>
                  <a:cubicBezTo>
                    <a:pt x="150" y="1230"/>
                    <a:pt x="270" y="1563"/>
                    <a:pt x="347" y="1563"/>
                  </a:cubicBezTo>
                  <a:cubicBezTo>
                    <a:pt x="348" y="1563"/>
                    <a:pt x="349" y="1563"/>
                    <a:pt x="351" y="1563"/>
                  </a:cubicBezTo>
                  <a:cubicBezTo>
                    <a:pt x="427" y="1550"/>
                    <a:pt x="427" y="1189"/>
                    <a:pt x="352" y="758"/>
                  </a:cubicBezTo>
                  <a:cubicBezTo>
                    <a:pt x="277" y="334"/>
                    <a:pt x="158" y="0"/>
                    <a:pt x="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375;p47">
              <a:extLst>
                <a:ext uri="{FF2B5EF4-FFF2-40B4-BE49-F238E27FC236}">
                  <a16:creationId xmlns:a16="http://schemas.microsoft.com/office/drawing/2014/main" id="{457E79AC-A619-4080-BA9A-3BDBCCCD4108}"/>
                </a:ext>
              </a:extLst>
            </p:cNvPr>
            <p:cNvSpPr/>
            <p:nvPr/>
          </p:nvSpPr>
          <p:spPr>
            <a:xfrm>
              <a:off x="6490675" y="4461025"/>
              <a:ext cx="10700" cy="39100"/>
            </a:xfrm>
            <a:custGeom>
              <a:avLst/>
              <a:gdLst/>
              <a:ahLst/>
              <a:cxnLst/>
              <a:rect l="l" t="t" r="r" b="b"/>
              <a:pathLst>
                <a:path w="428" h="1564" extrusionOk="0">
                  <a:moveTo>
                    <a:pt x="79" y="1"/>
                  </a:moveTo>
                  <a:cubicBezTo>
                    <a:pt x="78" y="1"/>
                    <a:pt x="77" y="1"/>
                    <a:pt x="75" y="1"/>
                  </a:cubicBezTo>
                  <a:cubicBezTo>
                    <a:pt x="0" y="15"/>
                    <a:pt x="0" y="375"/>
                    <a:pt x="75" y="807"/>
                  </a:cubicBezTo>
                  <a:cubicBezTo>
                    <a:pt x="150" y="1230"/>
                    <a:pt x="270" y="1564"/>
                    <a:pt x="346" y="1564"/>
                  </a:cubicBezTo>
                  <a:cubicBezTo>
                    <a:pt x="348" y="1564"/>
                    <a:pt x="349" y="1563"/>
                    <a:pt x="351" y="1563"/>
                  </a:cubicBezTo>
                  <a:cubicBezTo>
                    <a:pt x="427" y="1550"/>
                    <a:pt x="426" y="1189"/>
                    <a:pt x="351" y="758"/>
                  </a:cubicBezTo>
                  <a:cubicBezTo>
                    <a:pt x="277" y="335"/>
                    <a:pt x="156"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376;p47">
              <a:extLst>
                <a:ext uri="{FF2B5EF4-FFF2-40B4-BE49-F238E27FC236}">
                  <a16:creationId xmlns:a16="http://schemas.microsoft.com/office/drawing/2014/main" id="{0D29B564-5840-4774-9E65-B2FCCC7F7C1A}"/>
                </a:ext>
              </a:extLst>
            </p:cNvPr>
            <p:cNvSpPr/>
            <p:nvPr/>
          </p:nvSpPr>
          <p:spPr>
            <a:xfrm>
              <a:off x="6476750" y="4382925"/>
              <a:ext cx="10800" cy="39100"/>
            </a:xfrm>
            <a:custGeom>
              <a:avLst/>
              <a:gdLst/>
              <a:ahLst/>
              <a:cxnLst/>
              <a:rect l="l" t="t" r="r" b="b"/>
              <a:pathLst>
                <a:path w="432" h="1564" extrusionOk="0">
                  <a:moveTo>
                    <a:pt x="81" y="0"/>
                  </a:moveTo>
                  <a:cubicBezTo>
                    <a:pt x="80" y="0"/>
                    <a:pt x="78" y="0"/>
                    <a:pt x="77" y="1"/>
                  </a:cubicBezTo>
                  <a:cubicBezTo>
                    <a:pt x="0" y="15"/>
                    <a:pt x="2" y="375"/>
                    <a:pt x="78" y="807"/>
                  </a:cubicBezTo>
                  <a:cubicBezTo>
                    <a:pt x="154" y="1230"/>
                    <a:pt x="274" y="1563"/>
                    <a:pt x="351" y="1563"/>
                  </a:cubicBezTo>
                  <a:cubicBezTo>
                    <a:pt x="352" y="1563"/>
                    <a:pt x="354" y="1563"/>
                    <a:pt x="355" y="1563"/>
                  </a:cubicBezTo>
                  <a:cubicBezTo>
                    <a:pt x="431" y="1550"/>
                    <a:pt x="430" y="1189"/>
                    <a:pt x="354" y="758"/>
                  </a:cubicBezTo>
                  <a:cubicBezTo>
                    <a:pt x="278" y="333"/>
                    <a:pt x="158" y="0"/>
                    <a:pt x="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377;p47">
              <a:extLst>
                <a:ext uri="{FF2B5EF4-FFF2-40B4-BE49-F238E27FC236}">
                  <a16:creationId xmlns:a16="http://schemas.microsoft.com/office/drawing/2014/main" id="{BA2413B0-F835-4F17-99C9-F7C26CEAC08D}"/>
                </a:ext>
              </a:extLst>
            </p:cNvPr>
            <p:cNvSpPr/>
            <p:nvPr/>
          </p:nvSpPr>
          <p:spPr>
            <a:xfrm>
              <a:off x="6462775" y="4304850"/>
              <a:ext cx="10825" cy="39075"/>
            </a:xfrm>
            <a:custGeom>
              <a:avLst/>
              <a:gdLst/>
              <a:ahLst/>
              <a:cxnLst/>
              <a:rect l="l" t="t" r="r" b="b"/>
              <a:pathLst>
                <a:path w="433" h="1563" extrusionOk="0">
                  <a:moveTo>
                    <a:pt x="80" y="0"/>
                  </a:moveTo>
                  <a:cubicBezTo>
                    <a:pt x="78" y="0"/>
                    <a:pt x="77" y="0"/>
                    <a:pt x="75" y="0"/>
                  </a:cubicBezTo>
                  <a:cubicBezTo>
                    <a:pt x="0" y="15"/>
                    <a:pt x="0" y="374"/>
                    <a:pt x="78" y="807"/>
                  </a:cubicBezTo>
                  <a:cubicBezTo>
                    <a:pt x="154" y="1230"/>
                    <a:pt x="275" y="1563"/>
                    <a:pt x="352" y="1563"/>
                  </a:cubicBezTo>
                  <a:cubicBezTo>
                    <a:pt x="353" y="1563"/>
                    <a:pt x="355" y="1563"/>
                    <a:pt x="356" y="1563"/>
                  </a:cubicBezTo>
                  <a:cubicBezTo>
                    <a:pt x="433" y="1550"/>
                    <a:pt x="431" y="1187"/>
                    <a:pt x="354" y="756"/>
                  </a:cubicBezTo>
                  <a:cubicBezTo>
                    <a:pt x="277" y="333"/>
                    <a:pt x="15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378;p47">
              <a:extLst>
                <a:ext uri="{FF2B5EF4-FFF2-40B4-BE49-F238E27FC236}">
                  <a16:creationId xmlns:a16="http://schemas.microsoft.com/office/drawing/2014/main" id="{90AA4D77-65AF-4014-BFD6-9A9379E7CA96}"/>
                </a:ext>
              </a:extLst>
            </p:cNvPr>
            <p:cNvSpPr/>
            <p:nvPr/>
          </p:nvSpPr>
          <p:spPr>
            <a:xfrm>
              <a:off x="6448600" y="4226800"/>
              <a:ext cx="10900" cy="39050"/>
            </a:xfrm>
            <a:custGeom>
              <a:avLst/>
              <a:gdLst/>
              <a:ahLst/>
              <a:cxnLst/>
              <a:rect l="l" t="t" r="r" b="b"/>
              <a:pathLst>
                <a:path w="436" h="1562" extrusionOk="0">
                  <a:moveTo>
                    <a:pt x="81" y="0"/>
                  </a:moveTo>
                  <a:cubicBezTo>
                    <a:pt x="80" y="0"/>
                    <a:pt x="78" y="0"/>
                    <a:pt x="77" y="1"/>
                  </a:cubicBezTo>
                  <a:cubicBezTo>
                    <a:pt x="0" y="14"/>
                    <a:pt x="2" y="373"/>
                    <a:pt x="81" y="806"/>
                  </a:cubicBezTo>
                  <a:cubicBezTo>
                    <a:pt x="157" y="1230"/>
                    <a:pt x="279" y="1562"/>
                    <a:pt x="356" y="1562"/>
                  </a:cubicBezTo>
                  <a:cubicBezTo>
                    <a:pt x="357" y="1562"/>
                    <a:pt x="359" y="1562"/>
                    <a:pt x="360" y="1561"/>
                  </a:cubicBezTo>
                  <a:cubicBezTo>
                    <a:pt x="435" y="1547"/>
                    <a:pt x="434" y="1186"/>
                    <a:pt x="355" y="755"/>
                  </a:cubicBezTo>
                  <a:cubicBezTo>
                    <a:pt x="279" y="333"/>
                    <a:pt x="157" y="0"/>
                    <a:pt x="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379;p47">
              <a:extLst>
                <a:ext uri="{FF2B5EF4-FFF2-40B4-BE49-F238E27FC236}">
                  <a16:creationId xmlns:a16="http://schemas.microsoft.com/office/drawing/2014/main" id="{4361D561-A459-4337-BDDE-3A18A21DA89B}"/>
                </a:ext>
              </a:extLst>
            </p:cNvPr>
            <p:cNvSpPr/>
            <p:nvPr/>
          </p:nvSpPr>
          <p:spPr>
            <a:xfrm>
              <a:off x="6434325" y="4148750"/>
              <a:ext cx="10975" cy="39050"/>
            </a:xfrm>
            <a:custGeom>
              <a:avLst/>
              <a:gdLst/>
              <a:ahLst/>
              <a:cxnLst/>
              <a:rect l="l" t="t" r="r" b="b"/>
              <a:pathLst>
                <a:path w="439" h="1562" extrusionOk="0">
                  <a:moveTo>
                    <a:pt x="82" y="0"/>
                  </a:moveTo>
                  <a:cubicBezTo>
                    <a:pt x="80" y="0"/>
                    <a:pt x="79" y="0"/>
                    <a:pt x="77" y="1"/>
                  </a:cubicBezTo>
                  <a:cubicBezTo>
                    <a:pt x="1" y="15"/>
                    <a:pt x="3" y="375"/>
                    <a:pt x="82" y="806"/>
                  </a:cubicBezTo>
                  <a:cubicBezTo>
                    <a:pt x="160" y="1230"/>
                    <a:pt x="282" y="1562"/>
                    <a:pt x="359" y="1562"/>
                  </a:cubicBezTo>
                  <a:cubicBezTo>
                    <a:pt x="360" y="1562"/>
                    <a:pt x="362" y="1562"/>
                    <a:pt x="363" y="1562"/>
                  </a:cubicBezTo>
                  <a:cubicBezTo>
                    <a:pt x="438" y="1547"/>
                    <a:pt x="437" y="1186"/>
                    <a:pt x="358" y="755"/>
                  </a:cubicBezTo>
                  <a:cubicBezTo>
                    <a:pt x="281" y="333"/>
                    <a:pt x="158" y="0"/>
                    <a:pt x="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380;p47">
              <a:extLst>
                <a:ext uri="{FF2B5EF4-FFF2-40B4-BE49-F238E27FC236}">
                  <a16:creationId xmlns:a16="http://schemas.microsoft.com/office/drawing/2014/main" id="{F8BC1731-F1FE-4D64-AAA8-8EC4C9B9BE13}"/>
                </a:ext>
              </a:extLst>
            </p:cNvPr>
            <p:cNvSpPr/>
            <p:nvPr/>
          </p:nvSpPr>
          <p:spPr>
            <a:xfrm>
              <a:off x="6419950" y="4070725"/>
              <a:ext cx="11050" cy="39050"/>
            </a:xfrm>
            <a:custGeom>
              <a:avLst/>
              <a:gdLst/>
              <a:ahLst/>
              <a:cxnLst/>
              <a:rect l="l" t="t" r="r" b="b"/>
              <a:pathLst>
                <a:path w="442" h="1562" extrusionOk="0">
                  <a:moveTo>
                    <a:pt x="81" y="1"/>
                  </a:moveTo>
                  <a:cubicBezTo>
                    <a:pt x="79" y="1"/>
                    <a:pt x="78" y="1"/>
                    <a:pt x="76" y="1"/>
                  </a:cubicBezTo>
                  <a:cubicBezTo>
                    <a:pt x="1" y="15"/>
                    <a:pt x="4" y="375"/>
                    <a:pt x="83" y="806"/>
                  </a:cubicBezTo>
                  <a:cubicBezTo>
                    <a:pt x="161" y="1228"/>
                    <a:pt x="283" y="1561"/>
                    <a:pt x="360" y="1561"/>
                  </a:cubicBezTo>
                  <a:cubicBezTo>
                    <a:pt x="362" y="1561"/>
                    <a:pt x="363" y="1561"/>
                    <a:pt x="365" y="1561"/>
                  </a:cubicBezTo>
                  <a:cubicBezTo>
                    <a:pt x="441" y="1547"/>
                    <a:pt x="437" y="1187"/>
                    <a:pt x="358" y="756"/>
                  </a:cubicBezTo>
                  <a:cubicBezTo>
                    <a:pt x="280" y="334"/>
                    <a:pt x="158" y="1"/>
                    <a:pt x="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81;p47">
              <a:extLst>
                <a:ext uri="{FF2B5EF4-FFF2-40B4-BE49-F238E27FC236}">
                  <a16:creationId xmlns:a16="http://schemas.microsoft.com/office/drawing/2014/main" id="{E4997F21-5B6C-49A3-8C21-5FE3D87FC799}"/>
                </a:ext>
              </a:extLst>
            </p:cNvPr>
            <p:cNvSpPr/>
            <p:nvPr/>
          </p:nvSpPr>
          <p:spPr>
            <a:xfrm>
              <a:off x="6405425" y="3992725"/>
              <a:ext cx="11100" cy="39025"/>
            </a:xfrm>
            <a:custGeom>
              <a:avLst/>
              <a:gdLst/>
              <a:ahLst/>
              <a:cxnLst/>
              <a:rect l="l" t="t" r="r" b="b"/>
              <a:pathLst>
                <a:path w="444" h="1561" extrusionOk="0">
                  <a:moveTo>
                    <a:pt x="82" y="0"/>
                  </a:moveTo>
                  <a:cubicBezTo>
                    <a:pt x="80" y="0"/>
                    <a:pt x="79" y="0"/>
                    <a:pt x="77" y="1"/>
                  </a:cubicBezTo>
                  <a:cubicBezTo>
                    <a:pt x="1" y="15"/>
                    <a:pt x="5" y="376"/>
                    <a:pt x="85" y="807"/>
                  </a:cubicBezTo>
                  <a:cubicBezTo>
                    <a:pt x="164" y="1228"/>
                    <a:pt x="287" y="1561"/>
                    <a:pt x="364" y="1561"/>
                  </a:cubicBezTo>
                  <a:cubicBezTo>
                    <a:pt x="365" y="1561"/>
                    <a:pt x="367" y="1561"/>
                    <a:pt x="368" y="1560"/>
                  </a:cubicBezTo>
                  <a:cubicBezTo>
                    <a:pt x="444" y="1547"/>
                    <a:pt x="441" y="1186"/>
                    <a:pt x="361" y="755"/>
                  </a:cubicBezTo>
                  <a:cubicBezTo>
                    <a:pt x="282" y="333"/>
                    <a:pt x="159" y="0"/>
                    <a:pt x="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82;p47">
              <a:extLst>
                <a:ext uri="{FF2B5EF4-FFF2-40B4-BE49-F238E27FC236}">
                  <a16:creationId xmlns:a16="http://schemas.microsoft.com/office/drawing/2014/main" id="{6FEAD13E-4AEC-4FF0-AACD-6BEED0D6098E}"/>
                </a:ext>
              </a:extLst>
            </p:cNvPr>
            <p:cNvSpPr/>
            <p:nvPr/>
          </p:nvSpPr>
          <p:spPr>
            <a:xfrm>
              <a:off x="6390800" y="3914775"/>
              <a:ext cx="11175" cy="39000"/>
            </a:xfrm>
            <a:custGeom>
              <a:avLst/>
              <a:gdLst/>
              <a:ahLst/>
              <a:cxnLst/>
              <a:rect l="l" t="t" r="r" b="b"/>
              <a:pathLst>
                <a:path w="447" h="1560" extrusionOk="0">
                  <a:moveTo>
                    <a:pt x="82" y="0"/>
                  </a:moveTo>
                  <a:cubicBezTo>
                    <a:pt x="80" y="0"/>
                    <a:pt x="79" y="0"/>
                    <a:pt x="77" y="1"/>
                  </a:cubicBezTo>
                  <a:cubicBezTo>
                    <a:pt x="1" y="15"/>
                    <a:pt x="5" y="376"/>
                    <a:pt x="86" y="806"/>
                  </a:cubicBezTo>
                  <a:cubicBezTo>
                    <a:pt x="166" y="1227"/>
                    <a:pt x="289" y="1559"/>
                    <a:pt x="365" y="1559"/>
                  </a:cubicBezTo>
                  <a:cubicBezTo>
                    <a:pt x="367" y="1559"/>
                    <a:pt x="368" y="1559"/>
                    <a:pt x="370" y="1559"/>
                  </a:cubicBezTo>
                  <a:cubicBezTo>
                    <a:pt x="446" y="1545"/>
                    <a:pt x="442" y="1184"/>
                    <a:pt x="361" y="754"/>
                  </a:cubicBezTo>
                  <a:cubicBezTo>
                    <a:pt x="282" y="333"/>
                    <a:pt x="159" y="0"/>
                    <a:pt x="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83;p47">
              <a:extLst>
                <a:ext uri="{FF2B5EF4-FFF2-40B4-BE49-F238E27FC236}">
                  <a16:creationId xmlns:a16="http://schemas.microsoft.com/office/drawing/2014/main" id="{F4469922-D291-4A3B-9A03-A0120885C411}"/>
                </a:ext>
              </a:extLst>
            </p:cNvPr>
            <p:cNvSpPr/>
            <p:nvPr/>
          </p:nvSpPr>
          <p:spPr>
            <a:xfrm>
              <a:off x="6376050" y="3836825"/>
              <a:ext cx="11225" cy="39000"/>
            </a:xfrm>
            <a:custGeom>
              <a:avLst/>
              <a:gdLst/>
              <a:ahLst/>
              <a:cxnLst/>
              <a:rect l="l" t="t" r="r" b="b"/>
              <a:pathLst>
                <a:path w="449" h="1560" extrusionOk="0">
                  <a:moveTo>
                    <a:pt x="82" y="0"/>
                  </a:moveTo>
                  <a:cubicBezTo>
                    <a:pt x="80" y="0"/>
                    <a:pt x="79" y="0"/>
                    <a:pt x="77" y="1"/>
                  </a:cubicBezTo>
                  <a:cubicBezTo>
                    <a:pt x="1" y="15"/>
                    <a:pt x="6" y="376"/>
                    <a:pt x="87" y="806"/>
                  </a:cubicBezTo>
                  <a:cubicBezTo>
                    <a:pt x="167" y="1227"/>
                    <a:pt x="292" y="1560"/>
                    <a:pt x="367" y="1560"/>
                  </a:cubicBezTo>
                  <a:cubicBezTo>
                    <a:pt x="369" y="1560"/>
                    <a:pt x="371" y="1559"/>
                    <a:pt x="372" y="1559"/>
                  </a:cubicBezTo>
                  <a:cubicBezTo>
                    <a:pt x="448" y="1545"/>
                    <a:pt x="445" y="1184"/>
                    <a:pt x="362" y="754"/>
                  </a:cubicBezTo>
                  <a:cubicBezTo>
                    <a:pt x="282" y="334"/>
                    <a:pt x="159" y="0"/>
                    <a:pt x="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84;p47">
              <a:extLst>
                <a:ext uri="{FF2B5EF4-FFF2-40B4-BE49-F238E27FC236}">
                  <a16:creationId xmlns:a16="http://schemas.microsoft.com/office/drawing/2014/main" id="{5B6635DB-B9DB-46F9-A0DA-698CEFD3A3FD}"/>
                </a:ext>
              </a:extLst>
            </p:cNvPr>
            <p:cNvSpPr/>
            <p:nvPr/>
          </p:nvSpPr>
          <p:spPr>
            <a:xfrm>
              <a:off x="6361200" y="3758875"/>
              <a:ext cx="11250" cy="39000"/>
            </a:xfrm>
            <a:custGeom>
              <a:avLst/>
              <a:gdLst/>
              <a:ahLst/>
              <a:cxnLst/>
              <a:rect l="l" t="t" r="r" b="b"/>
              <a:pathLst>
                <a:path w="450" h="1560" extrusionOk="0">
                  <a:moveTo>
                    <a:pt x="80" y="0"/>
                  </a:moveTo>
                  <a:cubicBezTo>
                    <a:pt x="79" y="0"/>
                    <a:pt x="77" y="0"/>
                    <a:pt x="76" y="1"/>
                  </a:cubicBezTo>
                  <a:cubicBezTo>
                    <a:pt x="1" y="15"/>
                    <a:pt x="6" y="376"/>
                    <a:pt x="87" y="807"/>
                  </a:cubicBezTo>
                  <a:cubicBezTo>
                    <a:pt x="168" y="1227"/>
                    <a:pt x="293" y="1560"/>
                    <a:pt x="369" y="1560"/>
                  </a:cubicBezTo>
                  <a:cubicBezTo>
                    <a:pt x="371" y="1560"/>
                    <a:pt x="373" y="1559"/>
                    <a:pt x="375" y="1559"/>
                  </a:cubicBezTo>
                  <a:cubicBezTo>
                    <a:pt x="450" y="1545"/>
                    <a:pt x="445" y="1184"/>
                    <a:pt x="363" y="754"/>
                  </a:cubicBezTo>
                  <a:cubicBezTo>
                    <a:pt x="282" y="333"/>
                    <a:pt x="157"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85;p47">
              <a:extLst>
                <a:ext uri="{FF2B5EF4-FFF2-40B4-BE49-F238E27FC236}">
                  <a16:creationId xmlns:a16="http://schemas.microsoft.com/office/drawing/2014/main" id="{0BAC1392-CEA3-4A99-A6FC-224C57706D97}"/>
                </a:ext>
              </a:extLst>
            </p:cNvPr>
            <p:cNvSpPr/>
            <p:nvPr/>
          </p:nvSpPr>
          <p:spPr>
            <a:xfrm>
              <a:off x="6346200" y="3680975"/>
              <a:ext cx="11325" cy="38975"/>
            </a:xfrm>
            <a:custGeom>
              <a:avLst/>
              <a:gdLst/>
              <a:ahLst/>
              <a:cxnLst/>
              <a:rect l="l" t="t" r="r" b="b"/>
              <a:pathLst>
                <a:path w="453" h="1559" extrusionOk="0">
                  <a:moveTo>
                    <a:pt x="82" y="1"/>
                  </a:moveTo>
                  <a:cubicBezTo>
                    <a:pt x="80" y="1"/>
                    <a:pt x="78" y="1"/>
                    <a:pt x="76" y="1"/>
                  </a:cubicBezTo>
                  <a:cubicBezTo>
                    <a:pt x="0" y="16"/>
                    <a:pt x="6" y="375"/>
                    <a:pt x="89" y="806"/>
                  </a:cubicBezTo>
                  <a:cubicBezTo>
                    <a:pt x="170" y="1227"/>
                    <a:pt x="296" y="1559"/>
                    <a:pt x="372" y="1559"/>
                  </a:cubicBezTo>
                  <a:cubicBezTo>
                    <a:pt x="373" y="1559"/>
                    <a:pt x="375" y="1559"/>
                    <a:pt x="377" y="1558"/>
                  </a:cubicBezTo>
                  <a:cubicBezTo>
                    <a:pt x="453" y="1544"/>
                    <a:pt x="447" y="1183"/>
                    <a:pt x="364" y="753"/>
                  </a:cubicBezTo>
                  <a:cubicBezTo>
                    <a:pt x="283" y="333"/>
                    <a:pt x="158" y="1"/>
                    <a:pt x="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86;p47">
              <a:extLst>
                <a:ext uri="{FF2B5EF4-FFF2-40B4-BE49-F238E27FC236}">
                  <a16:creationId xmlns:a16="http://schemas.microsoft.com/office/drawing/2014/main" id="{FF2C288C-59E5-474F-9A8D-C9EC7A8D846E}"/>
                </a:ext>
              </a:extLst>
            </p:cNvPr>
            <p:cNvSpPr/>
            <p:nvPr/>
          </p:nvSpPr>
          <p:spPr>
            <a:xfrm>
              <a:off x="6331075" y="3603100"/>
              <a:ext cx="11425" cy="38975"/>
            </a:xfrm>
            <a:custGeom>
              <a:avLst/>
              <a:gdLst/>
              <a:ahLst/>
              <a:cxnLst/>
              <a:rect l="l" t="t" r="r" b="b"/>
              <a:pathLst>
                <a:path w="457" h="1559" extrusionOk="0">
                  <a:moveTo>
                    <a:pt x="82" y="1"/>
                  </a:moveTo>
                  <a:cubicBezTo>
                    <a:pt x="80" y="1"/>
                    <a:pt x="79" y="1"/>
                    <a:pt x="77" y="1"/>
                  </a:cubicBezTo>
                  <a:cubicBezTo>
                    <a:pt x="1" y="15"/>
                    <a:pt x="7" y="376"/>
                    <a:pt x="91" y="806"/>
                  </a:cubicBezTo>
                  <a:cubicBezTo>
                    <a:pt x="173" y="1226"/>
                    <a:pt x="298" y="1559"/>
                    <a:pt x="375" y="1559"/>
                  </a:cubicBezTo>
                  <a:cubicBezTo>
                    <a:pt x="376" y="1559"/>
                    <a:pt x="378" y="1558"/>
                    <a:pt x="380" y="1558"/>
                  </a:cubicBezTo>
                  <a:cubicBezTo>
                    <a:pt x="456" y="1544"/>
                    <a:pt x="450" y="1183"/>
                    <a:pt x="366" y="753"/>
                  </a:cubicBezTo>
                  <a:cubicBezTo>
                    <a:pt x="283" y="333"/>
                    <a:pt x="159" y="1"/>
                    <a:pt x="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87;p47">
              <a:extLst>
                <a:ext uri="{FF2B5EF4-FFF2-40B4-BE49-F238E27FC236}">
                  <a16:creationId xmlns:a16="http://schemas.microsoft.com/office/drawing/2014/main" id="{8088BC14-C7A0-406C-9A10-98ED029A4FA9}"/>
                </a:ext>
              </a:extLst>
            </p:cNvPr>
            <p:cNvSpPr/>
            <p:nvPr/>
          </p:nvSpPr>
          <p:spPr>
            <a:xfrm>
              <a:off x="6315875" y="3525250"/>
              <a:ext cx="11450" cy="38975"/>
            </a:xfrm>
            <a:custGeom>
              <a:avLst/>
              <a:gdLst/>
              <a:ahLst/>
              <a:cxnLst/>
              <a:rect l="l" t="t" r="r" b="b"/>
              <a:pathLst>
                <a:path w="458" h="1559" extrusionOk="0">
                  <a:moveTo>
                    <a:pt x="80" y="0"/>
                  </a:moveTo>
                  <a:cubicBezTo>
                    <a:pt x="79" y="0"/>
                    <a:pt x="77" y="1"/>
                    <a:pt x="75" y="1"/>
                  </a:cubicBezTo>
                  <a:cubicBezTo>
                    <a:pt x="0" y="15"/>
                    <a:pt x="8" y="376"/>
                    <a:pt x="92" y="806"/>
                  </a:cubicBezTo>
                  <a:cubicBezTo>
                    <a:pt x="175" y="1227"/>
                    <a:pt x="302" y="1558"/>
                    <a:pt x="377" y="1558"/>
                  </a:cubicBezTo>
                  <a:cubicBezTo>
                    <a:pt x="379" y="1558"/>
                    <a:pt x="381" y="1558"/>
                    <a:pt x="382" y="1558"/>
                  </a:cubicBezTo>
                  <a:cubicBezTo>
                    <a:pt x="457" y="1542"/>
                    <a:pt x="449" y="1181"/>
                    <a:pt x="365" y="752"/>
                  </a:cubicBezTo>
                  <a:cubicBezTo>
                    <a:pt x="283" y="332"/>
                    <a:pt x="157"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88;p47">
              <a:extLst>
                <a:ext uri="{FF2B5EF4-FFF2-40B4-BE49-F238E27FC236}">
                  <a16:creationId xmlns:a16="http://schemas.microsoft.com/office/drawing/2014/main" id="{51E67989-70E1-4859-9663-D8E6559C9E19}"/>
                </a:ext>
              </a:extLst>
            </p:cNvPr>
            <p:cNvSpPr/>
            <p:nvPr/>
          </p:nvSpPr>
          <p:spPr>
            <a:xfrm>
              <a:off x="6300500" y="3447400"/>
              <a:ext cx="11500" cy="38975"/>
            </a:xfrm>
            <a:custGeom>
              <a:avLst/>
              <a:gdLst/>
              <a:ahLst/>
              <a:cxnLst/>
              <a:rect l="l" t="t" r="r" b="b"/>
              <a:pathLst>
                <a:path w="460" h="1559" extrusionOk="0">
                  <a:moveTo>
                    <a:pt x="80" y="0"/>
                  </a:moveTo>
                  <a:cubicBezTo>
                    <a:pt x="79" y="0"/>
                    <a:pt x="77" y="1"/>
                    <a:pt x="76" y="1"/>
                  </a:cubicBezTo>
                  <a:cubicBezTo>
                    <a:pt x="0" y="16"/>
                    <a:pt x="7" y="376"/>
                    <a:pt x="92" y="807"/>
                  </a:cubicBezTo>
                  <a:cubicBezTo>
                    <a:pt x="176" y="1227"/>
                    <a:pt x="301" y="1558"/>
                    <a:pt x="378" y="1558"/>
                  </a:cubicBezTo>
                  <a:cubicBezTo>
                    <a:pt x="380" y="1558"/>
                    <a:pt x="382" y="1558"/>
                    <a:pt x="384" y="1558"/>
                  </a:cubicBezTo>
                  <a:cubicBezTo>
                    <a:pt x="460" y="1542"/>
                    <a:pt x="452" y="1183"/>
                    <a:pt x="367" y="753"/>
                  </a:cubicBezTo>
                  <a:cubicBezTo>
                    <a:pt x="284" y="332"/>
                    <a:pt x="157"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89;p47">
              <a:extLst>
                <a:ext uri="{FF2B5EF4-FFF2-40B4-BE49-F238E27FC236}">
                  <a16:creationId xmlns:a16="http://schemas.microsoft.com/office/drawing/2014/main" id="{D32B04CE-2ABA-463B-B0F3-39B1E22663D8}"/>
                </a:ext>
              </a:extLst>
            </p:cNvPr>
            <p:cNvSpPr/>
            <p:nvPr/>
          </p:nvSpPr>
          <p:spPr>
            <a:xfrm>
              <a:off x="6285025" y="3369600"/>
              <a:ext cx="11550" cy="38950"/>
            </a:xfrm>
            <a:custGeom>
              <a:avLst/>
              <a:gdLst/>
              <a:ahLst/>
              <a:cxnLst/>
              <a:rect l="l" t="t" r="r" b="b"/>
              <a:pathLst>
                <a:path w="462" h="1558" extrusionOk="0">
                  <a:moveTo>
                    <a:pt x="81" y="1"/>
                  </a:moveTo>
                  <a:cubicBezTo>
                    <a:pt x="79" y="1"/>
                    <a:pt x="78" y="1"/>
                    <a:pt x="76" y="1"/>
                  </a:cubicBezTo>
                  <a:cubicBezTo>
                    <a:pt x="1" y="17"/>
                    <a:pt x="9" y="377"/>
                    <a:pt x="94" y="806"/>
                  </a:cubicBezTo>
                  <a:cubicBezTo>
                    <a:pt x="178" y="1227"/>
                    <a:pt x="304" y="1558"/>
                    <a:pt x="381" y="1558"/>
                  </a:cubicBezTo>
                  <a:cubicBezTo>
                    <a:pt x="383" y="1558"/>
                    <a:pt x="385" y="1558"/>
                    <a:pt x="386" y="1557"/>
                  </a:cubicBezTo>
                  <a:cubicBezTo>
                    <a:pt x="462" y="1542"/>
                    <a:pt x="454" y="1182"/>
                    <a:pt x="368" y="752"/>
                  </a:cubicBezTo>
                  <a:cubicBezTo>
                    <a:pt x="285" y="332"/>
                    <a:pt x="158" y="1"/>
                    <a:pt x="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90;p47">
              <a:extLst>
                <a:ext uri="{FF2B5EF4-FFF2-40B4-BE49-F238E27FC236}">
                  <a16:creationId xmlns:a16="http://schemas.microsoft.com/office/drawing/2014/main" id="{B59982F4-53E6-4F06-9482-9348C5463F51}"/>
                </a:ext>
              </a:extLst>
            </p:cNvPr>
            <p:cNvSpPr/>
            <p:nvPr/>
          </p:nvSpPr>
          <p:spPr>
            <a:xfrm>
              <a:off x="6269425" y="3291825"/>
              <a:ext cx="11625" cy="38950"/>
            </a:xfrm>
            <a:custGeom>
              <a:avLst/>
              <a:gdLst/>
              <a:ahLst/>
              <a:cxnLst/>
              <a:rect l="l" t="t" r="r" b="b"/>
              <a:pathLst>
                <a:path w="465" h="1558" extrusionOk="0">
                  <a:moveTo>
                    <a:pt x="81" y="0"/>
                  </a:moveTo>
                  <a:cubicBezTo>
                    <a:pt x="79" y="0"/>
                    <a:pt x="78" y="1"/>
                    <a:pt x="76" y="1"/>
                  </a:cubicBezTo>
                  <a:cubicBezTo>
                    <a:pt x="1" y="16"/>
                    <a:pt x="9" y="376"/>
                    <a:pt x="95" y="806"/>
                  </a:cubicBezTo>
                  <a:cubicBezTo>
                    <a:pt x="180" y="1226"/>
                    <a:pt x="307" y="1557"/>
                    <a:pt x="383" y="1557"/>
                  </a:cubicBezTo>
                  <a:cubicBezTo>
                    <a:pt x="385" y="1557"/>
                    <a:pt x="386" y="1557"/>
                    <a:pt x="388" y="1557"/>
                  </a:cubicBezTo>
                  <a:cubicBezTo>
                    <a:pt x="464" y="1541"/>
                    <a:pt x="455" y="1181"/>
                    <a:pt x="370" y="752"/>
                  </a:cubicBezTo>
                  <a:cubicBezTo>
                    <a:pt x="285" y="331"/>
                    <a:pt x="157" y="0"/>
                    <a:pt x="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91;p47">
              <a:extLst>
                <a:ext uri="{FF2B5EF4-FFF2-40B4-BE49-F238E27FC236}">
                  <a16:creationId xmlns:a16="http://schemas.microsoft.com/office/drawing/2014/main" id="{AD997B65-4998-4C7B-BB40-10ABC0E6824D}"/>
                </a:ext>
              </a:extLst>
            </p:cNvPr>
            <p:cNvSpPr/>
            <p:nvPr/>
          </p:nvSpPr>
          <p:spPr>
            <a:xfrm>
              <a:off x="6253700" y="3214075"/>
              <a:ext cx="11675" cy="38900"/>
            </a:xfrm>
            <a:custGeom>
              <a:avLst/>
              <a:gdLst/>
              <a:ahLst/>
              <a:cxnLst/>
              <a:rect l="l" t="t" r="r" b="b"/>
              <a:pathLst>
                <a:path w="467" h="1556" extrusionOk="0">
                  <a:moveTo>
                    <a:pt x="81" y="0"/>
                  </a:moveTo>
                  <a:cubicBezTo>
                    <a:pt x="79" y="0"/>
                    <a:pt x="78" y="0"/>
                    <a:pt x="76" y="1"/>
                  </a:cubicBezTo>
                  <a:cubicBezTo>
                    <a:pt x="1" y="16"/>
                    <a:pt x="10" y="376"/>
                    <a:pt x="97" y="806"/>
                  </a:cubicBezTo>
                  <a:cubicBezTo>
                    <a:pt x="181" y="1226"/>
                    <a:pt x="310" y="1556"/>
                    <a:pt x="385" y="1556"/>
                  </a:cubicBezTo>
                  <a:cubicBezTo>
                    <a:pt x="387" y="1556"/>
                    <a:pt x="389" y="1556"/>
                    <a:pt x="390" y="1555"/>
                  </a:cubicBezTo>
                  <a:cubicBezTo>
                    <a:pt x="467" y="1540"/>
                    <a:pt x="458" y="1180"/>
                    <a:pt x="371" y="750"/>
                  </a:cubicBezTo>
                  <a:cubicBezTo>
                    <a:pt x="285" y="330"/>
                    <a:pt x="158" y="0"/>
                    <a:pt x="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92;p47">
              <a:extLst>
                <a:ext uri="{FF2B5EF4-FFF2-40B4-BE49-F238E27FC236}">
                  <a16:creationId xmlns:a16="http://schemas.microsoft.com/office/drawing/2014/main" id="{8C33BBCE-C2F9-4D40-9F87-D70CB70835CF}"/>
                </a:ext>
              </a:extLst>
            </p:cNvPr>
            <p:cNvSpPr/>
            <p:nvPr/>
          </p:nvSpPr>
          <p:spPr>
            <a:xfrm>
              <a:off x="6241125" y="3155425"/>
              <a:ext cx="9125" cy="19825"/>
            </a:xfrm>
            <a:custGeom>
              <a:avLst/>
              <a:gdLst/>
              <a:ahLst/>
              <a:cxnLst/>
              <a:rect l="l" t="t" r="r" b="b"/>
              <a:pathLst>
                <a:path w="365" h="793" extrusionOk="0">
                  <a:moveTo>
                    <a:pt x="112" y="0"/>
                  </a:moveTo>
                  <a:cubicBezTo>
                    <a:pt x="108" y="0"/>
                    <a:pt x="105" y="1"/>
                    <a:pt x="101" y="2"/>
                  </a:cubicBezTo>
                  <a:cubicBezTo>
                    <a:pt x="26" y="17"/>
                    <a:pt x="0" y="206"/>
                    <a:pt x="46" y="425"/>
                  </a:cubicBezTo>
                  <a:cubicBezTo>
                    <a:pt x="88" y="633"/>
                    <a:pt x="178" y="792"/>
                    <a:pt x="253" y="792"/>
                  </a:cubicBezTo>
                  <a:cubicBezTo>
                    <a:pt x="256" y="792"/>
                    <a:pt x="260" y="792"/>
                    <a:pt x="263" y="791"/>
                  </a:cubicBezTo>
                  <a:cubicBezTo>
                    <a:pt x="338" y="775"/>
                    <a:pt x="364" y="587"/>
                    <a:pt x="319" y="369"/>
                  </a:cubicBezTo>
                  <a:cubicBezTo>
                    <a:pt x="277" y="160"/>
                    <a:pt x="186" y="0"/>
                    <a:pt x="1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93;p47">
              <a:extLst>
                <a:ext uri="{FF2B5EF4-FFF2-40B4-BE49-F238E27FC236}">
                  <a16:creationId xmlns:a16="http://schemas.microsoft.com/office/drawing/2014/main" id="{46B0DA58-CCA7-48E9-A263-6D67C489BB0E}"/>
                </a:ext>
              </a:extLst>
            </p:cNvPr>
            <p:cNvSpPr/>
            <p:nvPr/>
          </p:nvSpPr>
          <p:spPr>
            <a:xfrm>
              <a:off x="4934825" y="2400875"/>
              <a:ext cx="681275" cy="435150"/>
            </a:xfrm>
            <a:custGeom>
              <a:avLst/>
              <a:gdLst/>
              <a:ahLst/>
              <a:cxnLst/>
              <a:rect l="l" t="t" r="r" b="b"/>
              <a:pathLst>
                <a:path w="27251" h="17406" extrusionOk="0">
                  <a:moveTo>
                    <a:pt x="20938" y="1"/>
                  </a:moveTo>
                  <a:lnTo>
                    <a:pt x="12564" y="9344"/>
                  </a:lnTo>
                  <a:lnTo>
                    <a:pt x="1864" y="4164"/>
                  </a:lnTo>
                  <a:lnTo>
                    <a:pt x="1" y="8690"/>
                  </a:lnTo>
                  <a:cubicBezTo>
                    <a:pt x="1" y="8690"/>
                    <a:pt x="6632" y="17406"/>
                    <a:pt x="11619" y="17406"/>
                  </a:cubicBezTo>
                  <a:cubicBezTo>
                    <a:pt x="12180" y="17406"/>
                    <a:pt x="12721" y="17295"/>
                    <a:pt x="13229" y="17049"/>
                  </a:cubicBezTo>
                  <a:cubicBezTo>
                    <a:pt x="18249" y="14617"/>
                    <a:pt x="27251" y="6345"/>
                    <a:pt x="27251" y="6345"/>
                  </a:cubicBezTo>
                  <a:lnTo>
                    <a:pt x="209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394;p47">
              <a:extLst>
                <a:ext uri="{FF2B5EF4-FFF2-40B4-BE49-F238E27FC236}">
                  <a16:creationId xmlns:a16="http://schemas.microsoft.com/office/drawing/2014/main" id="{9969A487-4BE3-42EF-8D71-F1375CE2918C}"/>
                </a:ext>
              </a:extLst>
            </p:cNvPr>
            <p:cNvSpPr/>
            <p:nvPr/>
          </p:nvSpPr>
          <p:spPr>
            <a:xfrm>
              <a:off x="5773700" y="1562750"/>
              <a:ext cx="331225" cy="546550"/>
            </a:xfrm>
            <a:custGeom>
              <a:avLst/>
              <a:gdLst/>
              <a:ahLst/>
              <a:cxnLst/>
              <a:rect l="l" t="t" r="r" b="b"/>
              <a:pathLst>
                <a:path w="13249" h="21862" extrusionOk="0">
                  <a:moveTo>
                    <a:pt x="5368" y="0"/>
                  </a:moveTo>
                  <a:cubicBezTo>
                    <a:pt x="3755" y="0"/>
                    <a:pt x="2134" y="323"/>
                    <a:pt x="602" y="982"/>
                  </a:cubicBezTo>
                  <a:cubicBezTo>
                    <a:pt x="602" y="982"/>
                    <a:pt x="0" y="8959"/>
                    <a:pt x="43" y="12432"/>
                  </a:cubicBezTo>
                  <a:cubicBezTo>
                    <a:pt x="85" y="15906"/>
                    <a:pt x="3559" y="16447"/>
                    <a:pt x="3559" y="16447"/>
                  </a:cubicBezTo>
                  <a:cubicBezTo>
                    <a:pt x="3559" y="16447"/>
                    <a:pt x="3491" y="20219"/>
                    <a:pt x="3543" y="21195"/>
                  </a:cubicBezTo>
                  <a:lnTo>
                    <a:pt x="11893" y="21861"/>
                  </a:lnTo>
                  <a:lnTo>
                    <a:pt x="13248" y="2903"/>
                  </a:lnTo>
                  <a:lnTo>
                    <a:pt x="12733" y="2507"/>
                  </a:lnTo>
                  <a:cubicBezTo>
                    <a:pt x="10586" y="854"/>
                    <a:pt x="7989" y="0"/>
                    <a:pt x="5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395;p47">
              <a:extLst>
                <a:ext uri="{FF2B5EF4-FFF2-40B4-BE49-F238E27FC236}">
                  <a16:creationId xmlns:a16="http://schemas.microsoft.com/office/drawing/2014/main" id="{F01142E8-D1F6-4EF0-879B-60CD81CD81AA}"/>
                </a:ext>
              </a:extLst>
            </p:cNvPr>
            <p:cNvSpPr/>
            <p:nvPr/>
          </p:nvSpPr>
          <p:spPr>
            <a:xfrm>
              <a:off x="5786700" y="1714550"/>
              <a:ext cx="27200" cy="25275"/>
            </a:xfrm>
            <a:custGeom>
              <a:avLst/>
              <a:gdLst/>
              <a:ahLst/>
              <a:cxnLst/>
              <a:rect l="l" t="t" r="r" b="b"/>
              <a:pathLst>
                <a:path w="1088" h="1011" extrusionOk="0">
                  <a:moveTo>
                    <a:pt x="542" y="1"/>
                  </a:moveTo>
                  <a:cubicBezTo>
                    <a:pt x="348" y="1"/>
                    <a:pt x="170" y="113"/>
                    <a:pt x="87" y="290"/>
                  </a:cubicBezTo>
                  <a:cubicBezTo>
                    <a:pt x="0" y="475"/>
                    <a:pt x="33" y="694"/>
                    <a:pt x="170" y="845"/>
                  </a:cubicBezTo>
                  <a:cubicBezTo>
                    <a:pt x="269" y="955"/>
                    <a:pt x="406" y="1010"/>
                    <a:pt x="543" y="1010"/>
                  </a:cubicBezTo>
                  <a:cubicBezTo>
                    <a:pt x="664" y="1010"/>
                    <a:pt x="785" y="967"/>
                    <a:pt x="882" y="879"/>
                  </a:cubicBezTo>
                  <a:cubicBezTo>
                    <a:pt x="1033" y="743"/>
                    <a:pt x="1088" y="528"/>
                    <a:pt x="1018" y="336"/>
                  </a:cubicBezTo>
                  <a:cubicBezTo>
                    <a:pt x="949" y="144"/>
                    <a:pt x="772" y="12"/>
                    <a:pt x="567" y="2"/>
                  </a:cubicBezTo>
                  <a:cubicBezTo>
                    <a:pt x="559" y="1"/>
                    <a:pt x="550" y="1"/>
                    <a:pt x="5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396;p47">
              <a:extLst>
                <a:ext uri="{FF2B5EF4-FFF2-40B4-BE49-F238E27FC236}">
                  <a16:creationId xmlns:a16="http://schemas.microsoft.com/office/drawing/2014/main" id="{5DAA8357-A726-4DD8-96F2-7BEF86D84A6F}"/>
                </a:ext>
              </a:extLst>
            </p:cNvPr>
            <p:cNvSpPr/>
            <p:nvPr/>
          </p:nvSpPr>
          <p:spPr>
            <a:xfrm>
              <a:off x="5787000" y="1704350"/>
              <a:ext cx="45150" cy="12600"/>
            </a:xfrm>
            <a:custGeom>
              <a:avLst/>
              <a:gdLst/>
              <a:ahLst/>
              <a:cxnLst/>
              <a:rect l="l" t="t" r="r" b="b"/>
              <a:pathLst>
                <a:path w="1806" h="504" extrusionOk="0">
                  <a:moveTo>
                    <a:pt x="907" y="1"/>
                  </a:moveTo>
                  <a:cubicBezTo>
                    <a:pt x="904" y="1"/>
                    <a:pt x="900" y="1"/>
                    <a:pt x="897" y="1"/>
                  </a:cubicBezTo>
                  <a:cubicBezTo>
                    <a:pt x="599" y="5"/>
                    <a:pt x="347" y="121"/>
                    <a:pt x="201" y="240"/>
                  </a:cubicBezTo>
                  <a:cubicBezTo>
                    <a:pt x="52" y="358"/>
                    <a:pt x="0" y="468"/>
                    <a:pt x="27" y="495"/>
                  </a:cubicBezTo>
                  <a:cubicBezTo>
                    <a:pt x="33" y="501"/>
                    <a:pt x="41" y="504"/>
                    <a:pt x="53" y="504"/>
                  </a:cubicBezTo>
                  <a:cubicBezTo>
                    <a:pt x="152" y="504"/>
                    <a:pt x="471" y="292"/>
                    <a:pt x="901" y="291"/>
                  </a:cubicBezTo>
                  <a:cubicBezTo>
                    <a:pt x="910" y="290"/>
                    <a:pt x="920" y="290"/>
                    <a:pt x="929" y="290"/>
                  </a:cubicBezTo>
                  <a:cubicBezTo>
                    <a:pt x="1341" y="290"/>
                    <a:pt x="1651" y="483"/>
                    <a:pt x="1752" y="483"/>
                  </a:cubicBezTo>
                  <a:cubicBezTo>
                    <a:pt x="1764" y="483"/>
                    <a:pt x="1774" y="480"/>
                    <a:pt x="1780" y="473"/>
                  </a:cubicBezTo>
                  <a:cubicBezTo>
                    <a:pt x="1806" y="446"/>
                    <a:pt x="1751" y="338"/>
                    <a:pt x="1600" y="222"/>
                  </a:cubicBezTo>
                  <a:cubicBezTo>
                    <a:pt x="1453" y="109"/>
                    <a:pt x="1201" y="1"/>
                    <a:pt x="9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397;p47">
              <a:extLst>
                <a:ext uri="{FF2B5EF4-FFF2-40B4-BE49-F238E27FC236}">
                  <a16:creationId xmlns:a16="http://schemas.microsoft.com/office/drawing/2014/main" id="{6E16AB77-0B81-4C7D-9116-C27836846D0B}"/>
                </a:ext>
              </a:extLst>
            </p:cNvPr>
            <p:cNvSpPr/>
            <p:nvPr/>
          </p:nvSpPr>
          <p:spPr>
            <a:xfrm>
              <a:off x="5918800" y="1725250"/>
              <a:ext cx="26725" cy="25275"/>
            </a:xfrm>
            <a:custGeom>
              <a:avLst/>
              <a:gdLst/>
              <a:ahLst/>
              <a:cxnLst/>
              <a:rect l="l" t="t" r="r" b="b"/>
              <a:pathLst>
                <a:path w="1069" h="1011" extrusionOk="0">
                  <a:moveTo>
                    <a:pt x="531" y="1"/>
                  </a:moveTo>
                  <a:cubicBezTo>
                    <a:pt x="441" y="1"/>
                    <a:pt x="350" y="25"/>
                    <a:pt x="268" y="76"/>
                  </a:cubicBezTo>
                  <a:cubicBezTo>
                    <a:pt x="94" y="183"/>
                    <a:pt x="1" y="384"/>
                    <a:pt x="33" y="586"/>
                  </a:cubicBezTo>
                  <a:cubicBezTo>
                    <a:pt x="66" y="786"/>
                    <a:pt x="216" y="949"/>
                    <a:pt x="415" y="996"/>
                  </a:cubicBezTo>
                  <a:cubicBezTo>
                    <a:pt x="454" y="1005"/>
                    <a:pt x="493" y="1010"/>
                    <a:pt x="532" y="1010"/>
                  </a:cubicBezTo>
                  <a:cubicBezTo>
                    <a:pt x="691" y="1010"/>
                    <a:pt x="844" y="934"/>
                    <a:pt x="941" y="802"/>
                  </a:cubicBezTo>
                  <a:cubicBezTo>
                    <a:pt x="1060" y="636"/>
                    <a:pt x="1069" y="415"/>
                    <a:pt x="961" y="241"/>
                  </a:cubicBezTo>
                  <a:cubicBezTo>
                    <a:pt x="866" y="86"/>
                    <a:pt x="701"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398;p47">
              <a:extLst>
                <a:ext uri="{FF2B5EF4-FFF2-40B4-BE49-F238E27FC236}">
                  <a16:creationId xmlns:a16="http://schemas.microsoft.com/office/drawing/2014/main" id="{C4EE4160-7962-47C1-B49C-CFE026D600EE}"/>
                </a:ext>
              </a:extLst>
            </p:cNvPr>
            <p:cNvSpPr/>
            <p:nvPr/>
          </p:nvSpPr>
          <p:spPr>
            <a:xfrm>
              <a:off x="5916925" y="1714900"/>
              <a:ext cx="45150" cy="12575"/>
            </a:xfrm>
            <a:custGeom>
              <a:avLst/>
              <a:gdLst/>
              <a:ahLst/>
              <a:cxnLst/>
              <a:rect l="l" t="t" r="r" b="b"/>
              <a:pathLst>
                <a:path w="1806" h="503" extrusionOk="0">
                  <a:moveTo>
                    <a:pt x="912" y="0"/>
                  </a:moveTo>
                  <a:cubicBezTo>
                    <a:pt x="907" y="0"/>
                    <a:pt x="902" y="0"/>
                    <a:pt x="897" y="1"/>
                  </a:cubicBezTo>
                  <a:cubicBezTo>
                    <a:pt x="599" y="4"/>
                    <a:pt x="346" y="121"/>
                    <a:pt x="200" y="239"/>
                  </a:cubicBezTo>
                  <a:cubicBezTo>
                    <a:pt x="53" y="358"/>
                    <a:pt x="1" y="468"/>
                    <a:pt x="27" y="494"/>
                  </a:cubicBezTo>
                  <a:cubicBezTo>
                    <a:pt x="32" y="500"/>
                    <a:pt x="41" y="503"/>
                    <a:pt x="53" y="503"/>
                  </a:cubicBezTo>
                  <a:cubicBezTo>
                    <a:pt x="153" y="503"/>
                    <a:pt x="472" y="292"/>
                    <a:pt x="900" y="289"/>
                  </a:cubicBezTo>
                  <a:cubicBezTo>
                    <a:pt x="909" y="289"/>
                    <a:pt x="917" y="289"/>
                    <a:pt x="925" y="289"/>
                  </a:cubicBezTo>
                  <a:cubicBezTo>
                    <a:pt x="1340" y="289"/>
                    <a:pt x="1651" y="483"/>
                    <a:pt x="1752" y="483"/>
                  </a:cubicBezTo>
                  <a:cubicBezTo>
                    <a:pt x="1764" y="483"/>
                    <a:pt x="1773" y="480"/>
                    <a:pt x="1779" y="473"/>
                  </a:cubicBezTo>
                  <a:cubicBezTo>
                    <a:pt x="1805" y="446"/>
                    <a:pt x="1751" y="337"/>
                    <a:pt x="1599" y="222"/>
                  </a:cubicBezTo>
                  <a:cubicBezTo>
                    <a:pt x="1453" y="110"/>
                    <a:pt x="1203" y="0"/>
                    <a:pt x="9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399;p47">
              <a:extLst>
                <a:ext uri="{FF2B5EF4-FFF2-40B4-BE49-F238E27FC236}">
                  <a16:creationId xmlns:a16="http://schemas.microsoft.com/office/drawing/2014/main" id="{01C9F7DD-50F8-4EE4-8944-7FC1D2CAF0F4}"/>
                </a:ext>
              </a:extLst>
            </p:cNvPr>
            <p:cNvSpPr/>
            <p:nvPr/>
          </p:nvSpPr>
          <p:spPr>
            <a:xfrm>
              <a:off x="5837525" y="1721900"/>
              <a:ext cx="40900" cy="104950"/>
            </a:xfrm>
            <a:custGeom>
              <a:avLst/>
              <a:gdLst/>
              <a:ahLst/>
              <a:cxnLst/>
              <a:rect l="l" t="t" r="r" b="b"/>
              <a:pathLst>
                <a:path w="1636" h="4198" extrusionOk="0">
                  <a:moveTo>
                    <a:pt x="1563" y="1"/>
                  </a:moveTo>
                  <a:cubicBezTo>
                    <a:pt x="1483" y="1"/>
                    <a:pt x="1009" y="1092"/>
                    <a:pt x="491" y="2461"/>
                  </a:cubicBezTo>
                  <a:cubicBezTo>
                    <a:pt x="368" y="2798"/>
                    <a:pt x="249" y="3122"/>
                    <a:pt x="133" y="3440"/>
                  </a:cubicBezTo>
                  <a:cubicBezTo>
                    <a:pt x="87" y="3587"/>
                    <a:pt x="1" y="3755"/>
                    <a:pt x="65" y="3961"/>
                  </a:cubicBezTo>
                  <a:cubicBezTo>
                    <a:pt x="99" y="4064"/>
                    <a:pt x="197" y="4138"/>
                    <a:pt x="280" y="4160"/>
                  </a:cubicBezTo>
                  <a:cubicBezTo>
                    <a:pt x="363" y="4186"/>
                    <a:pt x="434" y="4186"/>
                    <a:pt x="494" y="4188"/>
                  </a:cubicBezTo>
                  <a:cubicBezTo>
                    <a:pt x="659" y="4195"/>
                    <a:pt x="804" y="4198"/>
                    <a:pt x="922" y="4198"/>
                  </a:cubicBezTo>
                  <a:cubicBezTo>
                    <a:pt x="1150" y="4198"/>
                    <a:pt x="1282" y="4186"/>
                    <a:pt x="1285" y="4161"/>
                  </a:cubicBezTo>
                  <a:cubicBezTo>
                    <a:pt x="1287" y="4124"/>
                    <a:pt x="992" y="4064"/>
                    <a:pt x="511" y="3998"/>
                  </a:cubicBezTo>
                  <a:cubicBezTo>
                    <a:pt x="385" y="3984"/>
                    <a:pt x="287" y="3955"/>
                    <a:pt x="278" y="3888"/>
                  </a:cubicBezTo>
                  <a:cubicBezTo>
                    <a:pt x="256" y="3813"/>
                    <a:pt x="304" y="3679"/>
                    <a:pt x="368" y="3530"/>
                  </a:cubicBezTo>
                  <a:cubicBezTo>
                    <a:pt x="491" y="3214"/>
                    <a:pt x="616" y="2893"/>
                    <a:pt x="746" y="2558"/>
                  </a:cubicBezTo>
                  <a:cubicBezTo>
                    <a:pt x="1269" y="1173"/>
                    <a:pt x="1635" y="29"/>
                    <a:pt x="1566" y="1"/>
                  </a:cubicBezTo>
                  <a:cubicBezTo>
                    <a:pt x="1565" y="1"/>
                    <a:pt x="1564" y="1"/>
                    <a:pt x="1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400;p47">
              <a:extLst>
                <a:ext uri="{FF2B5EF4-FFF2-40B4-BE49-F238E27FC236}">
                  <a16:creationId xmlns:a16="http://schemas.microsoft.com/office/drawing/2014/main" id="{CFE3445E-B0F4-4AD7-83AD-012DCCB85019}"/>
                </a:ext>
              </a:extLst>
            </p:cNvPr>
            <p:cNvSpPr/>
            <p:nvPr/>
          </p:nvSpPr>
          <p:spPr>
            <a:xfrm>
              <a:off x="5849825" y="1839150"/>
              <a:ext cx="65025" cy="32425"/>
            </a:xfrm>
            <a:custGeom>
              <a:avLst/>
              <a:gdLst/>
              <a:ahLst/>
              <a:cxnLst/>
              <a:rect l="l" t="t" r="r" b="b"/>
              <a:pathLst>
                <a:path w="2601" h="1297" extrusionOk="0">
                  <a:moveTo>
                    <a:pt x="2347" y="1"/>
                  </a:moveTo>
                  <a:lnTo>
                    <a:pt x="2347" y="1"/>
                  </a:lnTo>
                  <a:cubicBezTo>
                    <a:pt x="1721" y="249"/>
                    <a:pt x="971" y="562"/>
                    <a:pt x="1" y="681"/>
                  </a:cubicBezTo>
                  <a:cubicBezTo>
                    <a:pt x="1" y="681"/>
                    <a:pt x="386" y="1296"/>
                    <a:pt x="1089" y="1296"/>
                  </a:cubicBezTo>
                  <a:cubicBezTo>
                    <a:pt x="1233" y="1296"/>
                    <a:pt x="1391" y="1271"/>
                    <a:pt x="1561" y="1208"/>
                  </a:cubicBezTo>
                  <a:cubicBezTo>
                    <a:pt x="2601" y="828"/>
                    <a:pt x="2347" y="1"/>
                    <a:pt x="2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401;p47">
              <a:extLst>
                <a:ext uri="{FF2B5EF4-FFF2-40B4-BE49-F238E27FC236}">
                  <a16:creationId xmlns:a16="http://schemas.microsoft.com/office/drawing/2014/main" id="{C3119CEA-6961-4DCA-A7FA-0423C2377B0B}"/>
                </a:ext>
              </a:extLst>
            </p:cNvPr>
            <p:cNvSpPr/>
            <p:nvPr/>
          </p:nvSpPr>
          <p:spPr>
            <a:xfrm>
              <a:off x="5862325" y="1940475"/>
              <a:ext cx="113450" cy="55375"/>
            </a:xfrm>
            <a:custGeom>
              <a:avLst/>
              <a:gdLst/>
              <a:ahLst/>
              <a:cxnLst/>
              <a:rect l="l" t="t" r="r" b="b"/>
              <a:pathLst>
                <a:path w="4538" h="2215" extrusionOk="0">
                  <a:moveTo>
                    <a:pt x="4538" y="0"/>
                  </a:moveTo>
                  <a:cubicBezTo>
                    <a:pt x="2659" y="1180"/>
                    <a:pt x="870" y="1295"/>
                    <a:pt x="244" y="1295"/>
                  </a:cubicBezTo>
                  <a:cubicBezTo>
                    <a:pt x="93" y="1295"/>
                    <a:pt x="9" y="1288"/>
                    <a:pt x="9" y="1288"/>
                  </a:cubicBezTo>
                  <a:lnTo>
                    <a:pt x="0" y="2187"/>
                  </a:lnTo>
                  <a:cubicBezTo>
                    <a:pt x="205" y="2206"/>
                    <a:pt x="401" y="2215"/>
                    <a:pt x="589" y="2215"/>
                  </a:cubicBezTo>
                  <a:cubicBezTo>
                    <a:pt x="3590" y="2215"/>
                    <a:pt x="4538" y="0"/>
                    <a:pt x="45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402;p47">
              <a:extLst>
                <a:ext uri="{FF2B5EF4-FFF2-40B4-BE49-F238E27FC236}">
                  <a16:creationId xmlns:a16="http://schemas.microsoft.com/office/drawing/2014/main" id="{C55A9A19-DC8C-4144-B37C-B0924201965B}"/>
                </a:ext>
              </a:extLst>
            </p:cNvPr>
            <p:cNvSpPr/>
            <p:nvPr/>
          </p:nvSpPr>
          <p:spPr>
            <a:xfrm>
              <a:off x="5786925" y="1541575"/>
              <a:ext cx="347700" cy="212500"/>
            </a:xfrm>
            <a:custGeom>
              <a:avLst/>
              <a:gdLst/>
              <a:ahLst/>
              <a:cxnLst/>
              <a:rect l="l" t="t" r="r" b="b"/>
              <a:pathLst>
                <a:path w="13908" h="8500" extrusionOk="0">
                  <a:moveTo>
                    <a:pt x="6390" y="0"/>
                  </a:moveTo>
                  <a:lnTo>
                    <a:pt x="2803" y="237"/>
                  </a:lnTo>
                  <a:lnTo>
                    <a:pt x="0" y="786"/>
                  </a:lnTo>
                  <a:lnTo>
                    <a:pt x="2" y="2703"/>
                  </a:lnTo>
                  <a:cubicBezTo>
                    <a:pt x="2" y="2703"/>
                    <a:pt x="910" y="3228"/>
                    <a:pt x="2363" y="3228"/>
                  </a:cubicBezTo>
                  <a:cubicBezTo>
                    <a:pt x="3082" y="3228"/>
                    <a:pt x="3936" y="3099"/>
                    <a:pt x="4879" y="2713"/>
                  </a:cubicBezTo>
                  <a:cubicBezTo>
                    <a:pt x="6176" y="2180"/>
                    <a:pt x="7602" y="1881"/>
                    <a:pt x="8496" y="1881"/>
                  </a:cubicBezTo>
                  <a:cubicBezTo>
                    <a:pt x="8889" y="1881"/>
                    <a:pt x="9179" y="1938"/>
                    <a:pt x="9312" y="2059"/>
                  </a:cubicBezTo>
                  <a:cubicBezTo>
                    <a:pt x="9746" y="2455"/>
                    <a:pt x="9708" y="4318"/>
                    <a:pt x="11451" y="4992"/>
                  </a:cubicBezTo>
                  <a:cubicBezTo>
                    <a:pt x="11451" y="4992"/>
                    <a:pt x="11069" y="8500"/>
                    <a:pt x="12475" y="8500"/>
                  </a:cubicBezTo>
                  <a:cubicBezTo>
                    <a:pt x="12479" y="8500"/>
                    <a:pt x="12483" y="8500"/>
                    <a:pt x="12488" y="8500"/>
                  </a:cubicBezTo>
                  <a:cubicBezTo>
                    <a:pt x="13908" y="8479"/>
                    <a:pt x="13431" y="2932"/>
                    <a:pt x="13431" y="2932"/>
                  </a:cubicBezTo>
                  <a:lnTo>
                    <a:pt x="10104" y="990"/>
                  </a:lnTo>
                  <a:lnTo>
                    <a:pt x="63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403;p47">
              <a:extLst>
                <a:ext uri="{FF2B5EF4-FFF2-40B4-BE49-F238E27FC236}">
                  <a16:creationId xmlns:a16="http://schemas.microsoft.com/office/drawing/2014/main" id="{710916C8-121C-4294-B231-1FF4DDED8FD5}"/>
                </a:ext>
              </a:extLst>
            </p:cNvPr>
            <p:cNvSpPr/>
            <p:nvPr/>
          </p:nvSpPr>
          <p:spPr>
            <a:xfrm>
              <a:off x="6090750" y="1722525"/>
              <a:ext cx="62450" cy="90700"/>
            </a:xfrm>
            <a:custGeom>
              <a:avLst/>
              <a:gdLst/>
              <a:ahLst/>
              <a:cxnLst/>
              <a:rect l="l" t="t" r="r" b="b"/>
              <a:pathLst>
                <a:path w="2498" h="3628" extrusionOk="0">
                  <a:moveTo>
                    <a:pt x="904" y="1"/>
                  </a:moveTo>
                  <a:cubicBezTo>
                    <a:pt x="495" y="1"/>
                    <a:pt x="160" y="101"/>
                    <a:pt x="138" y="110"/>
                  </a:cubicBezTo>
                  <a:cubicBezTo>
                    <a:pt x="138" y="110"/>
                    <a:pt x="1" y="3452"/>
                    <a:pt x="3" y="3520"/>
                  </a:cubicBezTo>
                  <a:cubicBezTo>
                    <a:pt x="4" y="3544"/>
                    <a:pt x="289" y="3628"/>
                    <a:pt x="664" y="3628"/>
                  </a:cubicBezTo>
                  <a:cubicBezTo>
                    <a:pt x="1372" y="3628"/>
                    <a:pt x="2400" y="3331"/>
                    <a:pt x="2450" y="1779"/>
                  </a:cubicBezTo>
                  <a:cubicBezTo>
                    <a:pt x="2498" y="286"/>
                    <a:pt x="1595" y="1"/>
                    <a:pt x="9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404;p47">
              <a:extLst>
                <a:ext uri="{FF2B5EF4-FFF2-40B4-BE49-F238E27FC236}">
                  <a16:creationId xmlns:a16="http://schemas.microsoft.com/office/drawing/2014/main" id="{F1C5CC07-775F-4AC2-B1BC-B66AC989B2CD}"/>
                </a:ext>
              </a:extLst>
            </p:cNvPr>
            <p:cNvSpPr/>
            <p:nvPr/>
          </p:nvSpPr>
          <p:spPr>
            <a:xfrm>
              <a:off x="6109450" y="1741950"/>
              <a:ext cx="27775" cy="51825"/>
            </a:xfrm>
            <a:custGeom>
              <a:avLst/>
              <a:gdLst/>
              <a:ahLst/>
              <a:cxnLst/>
              <a:rect l="l" t="t" r="r" b="b"/>
              <a:pathLst>
                <a:path w="1111" h="2073" extrusionOk="0">
                  <a:moveTo>
                    <a:pt x="504" y="1"/>
                  </a:moveTo>
                  <a:cubicBezTo>
                    <a:pt x="439" y="1"/>
                    <a:pt x="376" y="20"/>
                    <a:pt x="323" y="58"/>
                  </a:cubicBezTo>
                  <a:cubicBezTo>
                    <a:pt x="274" y="94"/>
                    <a:pt x="239" y="146"/>
                    <a:pt x="225" y="204"/>
                  </a:cubicBezTo>
                  <a:cubicBezTo>
                    <a:pt x="203" y="295"/>
                    <a:pt x="241" y="343"/>
                    <a:pt x="251" y="343"/>
                  </a:cubicBezTo>
                  <a:cubicBezTo>
                    <a:pt x="251" y="343"/>
                    <a:pt x="252" y="343"/>
                    <a:pt x="252" y="342"/>
                  </a:cubicBezTo>
                  <a:cubicBezTo>
                    <a:pt x="264" y="338"/>
                    <a:pt x="251" y="291"/>
                    <a:pt x="284" y="226"/>
                  </a:cubicBezTo>
                  <a:cubicBezTo>
                    <a:pt x="320" y="154"/>
                    <a:pt x="394" y="111"/>
                    <a:pt x="472" y="111"/>
                  </a:cubicBezTo>
                  <a:cubicBezTo>
                    <a:pt x="492" y="111"/>
                    <a:pt x="512" y="114"/>
                    <a:pt x="532" y="120"/>
                  </a:cubicBezTo>
                  <a:cubicBezTo>
                    <a:pt x="657" y="147"/>
                    <a:pt x="766" y="271"/>
                    <a:pt x="833" y="447"/>
                  </a:cubicBezTo>
                  <a:cubicBezTo>
                    <a:pt x="910" y="636"/>
                    <a:pt x="943" y="841"/>
                    <a:pt x="930" y="1044"/>
                  </a:cubicBezTo>
                  <a:cubicBezTo>
                    <a:pt x="906" y="1471"/>
                    <a:pt x="680" y="1863"/>
                    <a:pt x="427" y="1947"/>
                  </a:cubicBezTo>
                  <a:cubicBezTo>
                    <a:pt x="383" y="1962"/>
                    <a:pt x="338" y="1970"/>
                    <a:pt x="293" y="1970"/>
                  </a:cubicBezTo>
                  <a:cubicBezTo>
                    <a:pt x="233" y="1970"/>
                    <a:pt x="173" y="1957"/>
                    <a:pt x="119" y="1932"/>
                  </a:cubicBezTo>
                  <a:cubicBezTo>
                    <a:pt x="55" y="1900"/>
                    <a:pt x="25" y="1866"/>
                    <a:pt x="12" y="1866"/>
                  </a:cubicBezTo>
                  <a:cubicBezTo>
                    <a:pt x="11" y="1866"/>
                    <a:pt x="10" y="1866"/>
                    <a:pt x="9" y="1867"/>
                  </a:cubicBezTo>
                  <a:cubicBezTo>
                    <a:pt x="1" y="1871"/>
                    <a:pt x="11" y="1925"/>
                    <a:pt x="84" y="1985"/>
                  </a:cubicBezTo>
                  <a:cubicBezTo>
                    <a:pt x="137" y="2030"/>
                    <a:pt x="230" y="2073"/>
                    <a:pt x="347" y="2073"/>
                  </a:cubicBezTo>
                  <a:cubicBezTo>
                    <a:pt x="383" y="2073"/>
                    <a:pt x="421" y="2069"/>
                    <a:pt x="460" y="2060"/>
                  </a:cubicBezTo>
                  <a:cubicBezTo>
                    <a:pt x="806" y="1972"/>
                    <a:pt x="1066" y="1532"/>
                    <a:pt x="1096" y="1054"/>
                  </a:cubicBezTo>
                  <a:cubicBezTo>
                    <a:pt x="1110" y="825"/>
                    <a:pt x="1069" y="596"/>
                    <a:pt x="974" y="388"/>
                  </a:cubicBezTo>
                  <a:cubicBezTo>
                    <a:pt x="895" y="197"/>
                    <a:pt x="736" y="24"/>
                    <a:pt x="554" y="4"/>
                  </a:cubicBezTo>
                  <a:cubicBezTo>
                    <a:pt x="537" y="2"/>
                    <a:pt x="520" y="1"/>
                    <a:pt x="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405;p47">
              <a:extLst>
                <a:ext uri="{FF2B5EF4-FFF2-40B4-BE49-F238E27FC236}">
                  <a16:creationId xmlns:a16="http://schemas.microsoft.com/office/drawing/2014/main" id="{D2EF30E9-8C4B-4EFA-B44B-DD67D40AEA71}"/>
                </a:ext>
              </a:extLst>
            </p:cNvPr>
            <p:cNvSpPr/>
            <p:nvPr/>
          </p:nvSpPr>
          <p:spPr>
            <a:xfrm>
              <a:off x="5790425" y="1683375"/>
              <a:ext cx="57475" cy="15550"/>
            </a:xfrm>
            <a:custGeom>
              <a:avLst/>
              <a:gdLst/>
              <a:ahLst/>
              <a:cxnLst/>
              <a:rect l="l" t="t" r="r" b="b"/>
              <a:pathLst>
                <a:path w="2299" h="622" extrusionOk="0">
                  <a:moveTo>
                    <a:pt x="1076" y="0"/>
                  </a:moveTo>
                  <a:cubicBezTo>
                    <a:pt x="433" y="0"/>
                    <a:pt x="1" y="330"/>
                    <a:pt x="69" y="458"/>
                  </a:cubicBezTo>
                  <a:cubicBezTo>
                    <a:pt x="107" y="544"/>
                    <a:pt x="285" y="553"/>
                    <a:pt x="537" y="553"/>
                  </a:cubicBezTo>
                  <a:cubicBezTo>
                    <a:pt x="609" y="553"/>
                    <a:pt x="688" y="552"/>
                    <a:pt x="771" y="552"/>
                  </a:cubicBezTo>
                  <a:cubicBezTo>
                    <a:pt x="887" y="552"/>
                    <a:pt x="1012" y="554"/>
                    <a:pt x="1140" y="561"/>
                  </a:cubicBezTo>
                  <a:cubicBezTo>
                    <a:pt x="1483" y="573"/>
                    <a:pt x="1790" y="622"/>
                    <a:pt x="1990" y="622"/>
                  </a:cubicBezTo>
                  <a:cubicBezTo>
                    <a:pt x="2107" y="622"/>
                    <a:pt x="2187" y="605"/>
                    <a:pt x="2216" y="554"/>
                  </a:cubicBezTo>
                  <a:cubicBezTo>
                    <a:pt x="2299" y="427"/>
                    <a:pt x="1856" y="32"/>
                    <a:pt x="1165" y="2"/>
                  </a:cubicBezTo>
                  <a:cubicBezTo>
                    <a:pt x="1135" y="1"/>
                    <a:pt x="1106"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406;p47">
              <a:extLst>
                <a:ext uri="{FF2B5EF4-FFF2-40B4-BE49-F238E27FC236}">
                  <a16:creationId xmlns:a16="http://schemas.microsoft.com/office/drawing/2014/main" id="{F1BD0E00-1FCF-495F-9450-5F57D61F122F}"/>
                </a:ext>
              </a:extLst>
            </p:cNvPr>
            <p:cNvSpPr/>
            <p:nvPr/>
          </p:nvSpPr>
          <p:spPr>
            <a:xfrm>
              <a:off x="5923675" y="1683375"/>
              <a:ext cx="57475" cy="15550"/>
            </a:xfrm>
            <a:custGeom>
              <a:avLst/>
              <a:gdLst/>
              <a:ahLst/>
              <a:cxnLst/>
              <a:rect l="l" t="t" r="r" b="b"/>
              <a:pathLst>
                <a:path w="2299" h="622" extrusionOk="0">
                  <a:moveTo>
                    <a:pt x="1076" y="0"/>
                  </a:moveTo>
                  <a:cubicBezTo>
                    <a:pt x="432" y="0"/>
                    <a:pt x="1" y="330"/>
                    <a:pt x="69" y="458"/>
                  </a:cubicBezTo>
                  <a:cubicBezTo>
                    <a:pt x="107" y="544"/>
                    <a:pt x="285" y="553"/>
                    <a:pt x="536" y="553"/>
                  </a:cubicBezTo>
                  <a:cubicBezTo>
                    <a:pt x="609" y="553"/>
                    <a:pt x="687" y="552"/>
                    <a:pt x="771" y="552"/>
                  </a:cubicBezTo>
                  <a:cubicBezTo>
                    <a:pt x="887" y="552"/>
                    <a:pt x="1011" y="554"/>
                    <a:pt x="1140" y="561"/>
                  </a:cubicBezTo>
                  <a:cubicBezTo>
                    <a:pt x="1483" y="573"/>
                    <a:pt x="1790" y="622"/>
                    <a:pt x="1990" y="622"/>
                  </a:cubicBezTo>
                  <a:cubicBezTo>
                    <a:pt x="2107" y="622"/>
                    <a:pt x="2187" y="605"/>
                    <a:pt x="2216" y="554"/>
                  </a:cubicBezTo>
                  <a:cubicBezTo>
                    <a:pt x="2299" y="427"/>
                    <a:pt x="1856" y="32"/>
                    <a:pt x="1165" y="2"/>
                  </a:cubicBezTo>
                  <a:cubicBezTo>
                    <a:pt x="1135" y="1"/>
                    <a:pt x="1105"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407;p47">
              <a:extLst>
                <a:ext uri="{FF2B5EF4-FFF2-40B4-BE49-F238E27FC236}">
                  <a16:creationId xmlns:a16="http://schemas.microsoft.com/office/drawing/2014/main" id="{837A2330-EF9F-4160-AF74-DD106E38A406}"/>
                </a:ext>
              </a:extLst>
            </p:cNvPr>
            <p:cNvSpPr/>
            <p:nvPr/>
          </p:nvSpPr>
          <p:spPr>
            <a:xfrm>
              <a:off x="5747575" y="1456650"/>
              <a:ext cx="417425" cy="206175"/>
            </a:xfrm>
            <a:custGeom>
              <a:avLst/>
              <a:gdLst/>
              <a:ahLst/>
              <a:cxnLst/>
              <a:rect l="l" t="t" r="r" b="b"/>
              <a:pathLst>
                <a:path w="16697" h="8247" extrusionOk="0">
                  <a:moveTo>
                    <a:pt x="5373" y="1"/>
                  </a:moveTo>
                  <a:cubicBezTo>
                    <a:pt x="4788" y="1"/>
                    <a:pt x="4197" y="96"/>
                    <a:pt x="3632" y="251"/>
                  </a:cubicBezTo>
                  <a:cubicBezTo>
                    <a:pt x="2694" y="509"/>
                    <a:pt x="1780" y="942"/>
                    <a:pt x="1099" y="1639"/>
                  </a:cubicBezTo>
                  <a:cubicBezTo>
                    <a:pt x="420" y="2337"/>
                    <a:pt x="1" y="3327"/>
                    <a:pt x="138" y="4293"/>
                  </a:cubicBezTo>
                  <a:cubicBezTo>
                    <a:pt x="275" y="5257"/>
                    <a:pt x="1041" y="6142"/>
                    <a:pt x="2007" y="6272"/>
                  </a:cubicBezTo>
                  <a:cubicBezTo>
                    <a:pt x="2007" y="6272"/>
                    <a:pt x="2501" y="6387"/>
                    <a:pt x="3229" y="6387"/>
                  </a:cubicBezTo>
                  <a:cubicBezTo>
                    <a:pt x="4017" y="6387"/>
                    <a:pt x="5080" y="6252"/>
                    <a:pt x="6088" y="5689"/>
                  </a:cubicBezTo>
                  <a:cubicBezTo>
                    <a:pt x="6963" y="5200"/>
                    <a:pt x="8198" y="5066"/>
                    <a:pt x="9290" y="5066"/>
                  </a:cubicBezTo>
                  <a:cubicBezTo>
                    <a:pt x="10615" y="5066"/>
                    <a:pt x="11728" y="5263"/>
                    <a:pt x="11728" y="5263"/>
                  </a:cubicBezTo>
                  <a:lnTo>
                    <a:pt x="11758" y="5953"/>
                  </a:lnTo>
                  <a:cubicBezTo>
                    <a:pt x="12171" y="6525"/>
                    <a:pt x="12590" y="7105"/>
                    <a:pt x="13138" y="7553"/>
                  </a:cubicBezTo>
                  <a:cubicBezTo>
                    <a:pt x="13633" y="7957"/>
                    <a:pt x="14253" y="8246"/>
                    <a:pt x="14887" y="8246"/>
                  </a:cubicBezTo>
                  <a:cubicBezTo>
                    <a:pt x="14953" y="8246"/>
                    <a:pt x="15019" y="8243"/>
                    <a:pt x="15086" y="8236"/>
                  </a:cubicBezTo>
                  <a:cubicBezTo>
                    <a:pt x="15788" y="8168"/>
                    <a:pt x="16469" y="7655"/>
                    <a:pt x="16588" y="6959"/>
                  </a:cubicBezTo>
                  <a:cubicBezTo>
                    <a:pt x="16696" y="6318"/>
                    <a:pt x="16203" y="5617"/>
                    <a:pt x="15577" y="5552"/>
                  </a:cubicBezTo>
                  <a:lnTo>
                    <a:pt x="15577" y="5552"/>
                  </a:lnTo>
                  <a:cubicBezTo>
                    <a:pt x="15975" y="5502"/>
                    <a:pt x="16316" y="5087"/>
                    <a:pt x="16239" y="4684"/>
                  </a:cubicBezTo>
                  <a:cubicBezTo>
                    <a:pt x="16173" y="4339"/>
                    <a:pt x="15819" y="4099"/>
                    <a:pt x="15476" y="4099"/>
                  </a:cubicBezTo>
                  <a:cubicBezTo>
                    <a:pt x="15453" y="4099"/>
                    <a:pt x="15431" y="4100"/>
                    <a:pt x="15409" y="4102"/>
                  </a:cubicBezTo>
                  <a:lnTo>
                    <a:pt x="15409" y="4102"/>
                  </a:lnTo>
                  <a:cubicBezTo>
                    <a:pt x="15800" y="3858"/>
                    <a:pt x="15875" y="3143"/>
                    <a:pt x="15519" y="2777"/>
                  </a:cubicBezTo>
                  <a:cubicBezTo>
                    <a:pt x="15250" y="2499"/>
                    <a:pt x="14868" y="2395"/>
                    <a:pt x="14474" y="2395"/>
                  </a:cubicBezTo>
                  <a:cubicBezTo>
                    <a:pt x="14247" y="2395"/>
                    <a:pt x="14016" y="2430"/>
                    <a:pt x="13800" y="2486"/>
                  </a:cubicBezTo>
                  <a:cubicBezTo>
                    <a:pt x="13210" y="2640"/>
                    <a:pt x="12650" y="2926"/>
                    <a:pt x="12043" y="2976"/>
                  </a:cubicBezTo>
                  <a:cubicBezTo>
                    <a:pt x="11977" y="2982"/>
                    <a:pt x="11911" y="2985"/>
                    <a:pt x="11845" y="2985"/>
                  </a:cubicBezTo>
                  <a:cubicBezTo>
                    <a:pt x="10966" y="2985"/>
                    <a:pt x="10136" y="2506"/>
                    <a:pt x="9431" y="1964"/>
                  </a:cubicBezTo>
                  <a:cubicBezTo>
                    <a:pt x="8672" y="1381"/>
                    <a:pt x="7968" y="697"/>
                    <a:pt x="7087" y="326"/>
                  </a:cubicBezTo>
                  <a:cubicBezTo>
                    <a:pt x="6545" y="97"/>
                    <a:pt x="5962" y="1"/>
                    <a:pt x="5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408;p47">
              <a:extLst>
                <a:ext uri="{FF2B5EF4-FFF2-40B4-BE49-F238E27FC236}">
                  <a16:creationId xmlns:a16="http://schemas.microsoft.com/office/drawing/2014/main" id="{B914CE8B-AF66-4A39-9A4C-DF201A294DDE}"/>
                </a:ext>
              </a:extLst>
            </p:cNvPr>
            <p:cNvSpPr/>
            <p:nvPr/>
          </p:nvSpPr>
          <p:spPr>
            <a:xfrm>
              <a:off x="5775800" y="1515475"/>
              <a:ext cx="356400" cy="94175"/>
            </a:xfrm>
            <a:custGeom>
              <a:avLst/>
              <a:gdLst/>
              <a:ahLst/>
              <a:cxnLst/>
              <a:rect l="l" t="t" r="r" b="b"/>
              <a:pathLst>
                <a:path w="14256" h="3767" extrusionOk="0">
                  <a:moveTo>
                    <a:pt x="3332" y="0"/>
                  </a:moveTo>
                  <a:cubicBezTo>
                    <a:pt x="3156" y="0"/>
                    <a:pt x="2981" y="10"/>
                    <a:pt x="2809" y="32"/>
                  </a:cubicBezTo>
                  <a:cubicBezTo>
                    <a:pt x="1768" y="148"/>
                    <a:pt x="884" y="679"/>
                    <a:pt x="449" y="1359"/>
                  </a:cubicBezTo>
                  <a:cubicBezTo>
                    <a:pt x="13" y="2039"/>
                    <a:pt x="0" y="2736"/>
                    <a:pt x="104" y="3156"/>
                  </a:cubicBezTo>
                  <a:cubicBezTo>
                    <a:pt x="150" y="3372"/>
                    <a:pt x="233" y="3526"/>
                    <a:pt x="286" y="3627"/>
                  </a:cubicBezTo>
                  <a:cubicBezTo>
                    <a:pt x="347" y="3719"/>
                    <a:pt x="382" y="3766"/>
                    <a:pt x="392" y="3766"/>
                  </a:cubicBezTo>
                  <a:cubicBezTo>
                    <a:pt x="393" y="3766"/>
                    <a:pt x="393" y="3766"/>
                    <a:pt x="394" y="3766"/>
                  </a:cubicBezTo>
                  <a:cubicBezTo>
                    <a:pt x="417" y="3754"/>
                    <a:pt x="269" y="3555"/>
                    <a:pt x="200" y="3138"/>
                  </a:cubicBezTo>
                  <a:cubicBezTo>
                    <a:pt x="130" y="2732"/>
                    <a:pt x="174" y="2078"/>
                    <a:pt x="597" y="1458"/>
                  </a:cubicBezTo>
                  <a:cubicBezTo>
                    <a:pt x="1015" y="845"/>
                    <a:pt x="1847" y="362"/>
                    <a:pt x="2836" y="265"/>
                  </a:cubicBezTo>
                  <a:cubicBezTo>
                    <a:pt x="2984" y="248"/>
                    <a:pt x="3135" y="240"/>
                    <a:pt x="3288" y="240"/>
                  </a:cubicBezTo>
                  <a:cubicBezTo>
                    <a:pt x="4154" y="240"/>
                    <a:pt x="5082" y="497"/>
                    <a:pt x="6004" y="855"/>
                  </a:cubicBezTo>
                  <a:cubicBezTo>
                    <a:pt x="7090" y="1274"/>
                    <a:pt x="8126" y="1746"/>
                    <a:pt x="9144" y="1946"/>
                  </a:cubicBezTo>
                  <a:cubicBezTo>
                    <a:pt x="9685" y="2056"/>
                    <a:pt x="10235" y="2112"/>
                    <a:pt x="10785" y="2112"/>
                  </a:cubicBezTo>
                  <a:cubicBezTo>
                    <a:pt x="11147" y="2112"/>
                    <a:pt x="11509" y="2088"/>
                    <a:pt x="11869" y="2039"/>
                  </a:cubicBezTo>
                  <a:cubicBezTo>
                    <a:pt x="12640" y="1933"/>
                    <a:pt x="13245" y="1746"/>
                    <a:pt x="13647" y="1586"/>
                  </a:cubicBezTo>
                  <a:cubicBezTo>
                    <a:pt x="13848" y="1505"/>
                    <a:pt x="14002" y="1437"/>
                    <a:pt x="14103" y="1383"/>
                  </a:cubicBezTo>
                  <a:cubicBezTo>
                    <a:pt x="14202" y="1331"/>
                    <a:pt x="14256" y="1300"/>
                    <a:pt x="14252" y="1293"/>
                  </a:cubicBezTo>
                  <a:cubicBezTo>
                    <a:pt x="14251" y="1290"/>
                    <a:pt x="14247" y="1288"/>
                    <a:pt x="14241" y="1288"/>
                  </a:cubicBezTo>
                  <a:cubicBezTo>
                    <a:pt x="14139" y="1288"/>
                    <a:pt x="13286" y="1704"/>
                    <a:pt x="11847" y="1862"/>
                  </a:cubicBezTo>
                  <a:cubicBezTo>
                    <a:pt x="11555" y="1892"/>
                    <a:pt x="11263" y="1907"/>
                    <a:pt x="10971" y="1907"/>
                  </a:cubicBezTo>
                  <a:cubicBezTo>
                    <a:pt x="10374" y="1907"/>
                    <a:pt x="9778" y="1844"/>
                    <a:pt x="9192" y="1718"/>
                  </a:cubicBezTo>
                  <a:cubicBezTo>
                    <a:pt x="8209" y="1513"/>
                    <a:pt x="7194" y="1044"/>
                    <a:pt x="6094" y="618"/>
                  </a:cubicBezTo>
                  <a:cubicBezTo>
                    <a:pt x="5178" y="262"/>
                    <a:pt x="4231" y="0"/>
                    <a:pt x="33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409;p47">
              <a:extLst>
                <a:ext uri="{FF2B5EF4-FFF2-40B4-BE49-F238E27FC236}">
                  <a16:creationId xmlns:a16="http://schemas.microsoft.com/office/drawing/2014/main" id="{9A0FBEE0-D292-42FC-9931-34767B6422AC}"/>
                </a:ext>
              </a:extLst>
            </p:cNvPr>
            <p:cNvSpPr/>
            <p:nvPr/>
          </p:nvSpPr>
          <p:spPr>
            <a:xfrm>
              <a:off x="6054575" y="1641750"/>
              <a:ext cx="92700" cy="27250"/>
            </a:xfrm>
            <a:custGeom>
              <a:avLst/>
              <a:gdLst/>
              <a:ahLst/>
              <a:cxnLst/>
              <a:rect l="l" t="t" r="r" b="b"/>
              <a:pathLst>
                <a:path w="3708" h="1090" extrusionOk="0">
                  <a:moveTo>
                    <a:pt x="3676" y="1"/>
                  </a:moveTo>
                  <a:cubicBezTo>
                    <a:pt x="3633" y="1"/>
                    <a:pt x="3480" y="164"/>
                    <a:pt x="3200" y="356"/>
                  </a:cubicBezTo>
                  <a:cubicBezTo>
                    <a:pt x="2907" y="561"/>
                    <a:pt x="2450" y="783"/>
                    <a:pt x="1909" y="829"/>
                  </a:cubicBezTo>
                  <a:cubicBezTo>
                    <a:pt x="1840" y="834"/>
                    <a:pt x="1772" y="837"/>
                    <a:pt x="1705" y="837"/>
                  </a:cubicBezTo>
                  <a:cubicBezTo>
                    <a:pt x="1247" y="837"/>
                    <a:pt x="838" y="711"/>
                    <a:pt x="556" y="579"/>
                  </a:cubicBezTo>
                  <a:cubicBezTo>
                    <a:pt x="259" y="441"/>
                    <a:pt x="82" y="307"/>
                    <a:pt x="33" y="307"/>
                  </a:cubicBezTo>
                  <a:cubicBezTo>
                    <a:pt x="29" y="307"/>
                    <a:pt x="25" y="308"/>
                    <a:pt x="23" y="311"/>
                  </a:cubicBezTo>
                  <a:cubicBezTo>
                    <a:pt x="1" y="332"/>
                    <a:pt x="142" y="531"/>
                    <a:pt x="472" y="737"/>
                  </a:cubicBezTo>
                  <a:cubicBezTo>
                    <a:pt x="760" y="918"/>
                    <a:pt x="1213" y="1089"/>
                    <a:pt x="1734" y="1089"/>
                  </a:cubicBezTo>
                  <a:cubicBezTo>
                    <a:pt x="1798" y="1089"/>
                    <a:pt x="1864" y="1086"/>
                    <a:pt x="1931" y="1081"/>
                  </a:cubicBezTo>
                  <a:cubicBezTo>
                    <a:pt x="2532" y="1029"/>
                    <a:pt x="3026" y="753"/>
                    <a:pt x="3312" y="497"/>
                  </a:cubicBezTo>
                  <a:cubicBezTo>
                    <a:pt x="3603" y="240"/>
                    <a:pt x="3708" y="20"/>
                    <a:pt x="3683" y="3"/>
                  </a:cubicBezTo>
                  <a:cubicBezTo>
                    <a:pt x="3681" y="1"/>
                    <a:pt x="3679" y="1"/>
                    <a:pt x="36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410;p47">
              <a:extLst>
                <a:ext uri="{FF2B5EF4-FFF2-40B4-BE49-F238E27FC236}">
                  <a16:creationId xmlns:a16="http://schemas.microsoft.com/office/drawing/2014/main" id="{9BF05488-2C60-4E6D-BDB3-FCC763DECD5B}"/>
                </a:ext>
              </a:extLst>
            </p:cNvPr>
            <p:cNvSpPr/>
            <p:nvPr/>
          </p:nvSpPr>
          <p:spPr>
            <a:xfrm>
              <a:off x="6091300" y="1610350"/>
              <a:ext cx="42250" cy="22400"/>
            </a:xfrm>
            <a:custGeom>
              <a:avLst/>
              <a:gdLst/>
              <a:ahLst/>
              <a:cxnLst/>
              <a:rect l="l" t="t" r="r" b="b"/>
              <a:pathLst>
                <a:path w="1690" h="896" extrusionOk="0">
                  <a:moveTo>
                    <a:pt x="1617" y="1"/>
                  </a:moveTo>
                  <a:cubicBezTo>
                    <a:pt x="1533" y="1"/>
                    <a:pt x="1252" y="265"/>
                    <a:pt x="843" y="473"/>
                  </a:cubicBezTo>
                  <a:cubicBezTo>
                    <a:pt x="407" y="701"/>
                    <a:pt x="1" y="772"/>
                    <a:pt x="5" y="845"/>
                  </a:cubicBezTo>
                  <a:cubicBezTo>
                    <a:pt x="4" y="872"/>
                    <a:pt x="82" y="896"/>
                    <a:pt x="208" y="896"/>
                  </a:cubicBezTo>
                  <a:cubicBezTo>
                    <a:pt x="389" y="896"/>
                    <a:pt x="670" y="848"/>
                    <a:pt x="960" y="697"/>
                  </a:cubicBezTo>
                  <a:cubicBezTo>
                    <a:pt x="1454" y="445"/>
                    <a:pt x="1690" y="41"/>
                    <a:pt x="1633" y="6"/>
                  </a:cubicBezTo>
                  <a:cubicBezTo>
                    <a:pt x="1629" y="3"/>
                    <a:pt x="1623" y="1"/>
                    <a:pt x="16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411;p47">
              <a:extLst>
                <a:ext uri="{FF2B5EF4-FFF2-40B4-BE49-F238E27FC236}">
                  <a16:creationId xmlns:a16="http://schemas.microsoft.com/office/drawing/2014/main" id="{D264706E-254D-42DE-B860-66AEEA054FCB}"/>
                </a:ext>
              </a:extLst>
            </p:cNvPr>
            <p:cNvSpPr/>
            <p:nvPr/>
          </p:nvSpPr>
          <p:spPr>
            <a:xfrm>
              <a:off x="5750975" y="1605950"/>
              <a:ext cx="34350" cy="38575"/>
            </a:xfrm>
            <a:custGeom>
              <a:avLst/>
              <a:gdLst/>
              <a:ahLst/>
              <a:cxnLst/>
              <a:rect l="l" t="t" r="r" b="b"/>
              <a:pathLst>
                <a:path w="1374" h="1543" extrusionOk="0">
                  <a:moveTo>
                    <a:pt x="1211" y="0"/>
                  </a:moveTo>
                  <a:cubicBezTo>
                    <a:pt x="1160" y="0"/>
                    <a:pt x="1096" y="6"/>
                    <a:pt x="1023" y="21"/>
                  </a:cubicBezTo>
                  <a:cubicBezTo>
                    <a:pt x="817" y="63"/>
                    <a:pt x="536" y="196"/>
                    <a:pt x="320" y="448"/>
                  </a:cubicBezTo>
                  <a:cubicBezTo>
                    <a:pt x="104" y="701"/>
                    <a:pt x="19" y="999"/>
                    <a:pt x="11" y="1208"/>
                  </a:cubicBezTo>
                  <a:cubicBezTo>
                    <a:pt x="1" y="1418"/>
                    <a:pt x="51" y="1542"/>
                    <a:pt x="84" y="1542"/>
                  </a:cubicBezTo>
                  <a:cubicBezTo>
                    <a:pt x="84" y="1542"/>
                    <a:pt x="84" y="1542"/>
                    <a:pt x="85" y="1542"/>
                  </a:cubicBezTo>
                  <a:cubicBezTo>
                    <a:pt x="156" y="1542"/>
                    <a:pt x="147" y="1037"/>
                    <a:pt x="512" y="613"/>
                  </a:cubicBezTo>
                  <a:cubicBezTo>
                    <a:pt x="874" y="183"/>
                    <a:pt x="1374" y="112"/>
                    <a:pt x="1362" y="41"/>
                  </a:cubicBezTo>
                  <a:cubicBezTo>
                    <a:pt x="1362" y="21"/>
                    <a:pt x="1307" y="0"/>
                    <a:pt x="1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12;p47">
              <a:extLst>
                <a:ext uri="{FF2B5EF4-FFF2-40B4-BE49-F238E27FC236}">
                  <a16:creationId xmlns:a16="http://schemas.microsoft.com/office/drawing/2014/main" id="{3AD4EFF1-3846-4F0D-8A54-4EBF3A938E04}"/>
                </a:ext>
              </a:extLst>
            </p:cNvPr>
            <p:cNvSpPr/>
            <p:nvPr/>
          </p:nvSpPr>
          <p:spPr>
            <a:xfrm>
              <a:off x="5731950" y="1556425"/>
              <a:ext cx="50850" cy="53900"/>
            </a:xfrm>
            <a:custGeom>
              <a:avLst/>
              <a:gdLst/>
              <a:ahLst/>
              <a:cxnLst/>
              <a:rect l="l" t="t" r="r" b="b"/>
              <a:pathLst>
                <a:path w="2034" h="2156" extrusionOk="0">
                  <a:moveTo>
                    <a:pt x="68" y="1"/>
                  </a:moveTo>
                  <a:cubicBezTo>
                    <a:pt x="67" y="1"/>
                    <a:pt x="66" y="1"/>
                    <a:pt x="65" y="1"/>
                  </a:cubicBezTo>
                  <a:cubicBezTo>
                    <a:pt x="0" y="1"/>
                    <a:pt x="79" y="747"/>
                    <a:pt x="676" y="1398"/>
                  </a:cubicBezTo>
                  <a:cubicBezTo>
                    <a:pt x="1185" y="1965"/>
                    <a:pt x="1799" y="2155"/>
                    <a:pt x="1964" y="2155"/>
                  </a:cubicBezTo>
                  <a:cubicBezTo>
                    <a:pt x="1991" y="2155"/>
                    <a:pt x="2006" y="2150"/>
                    <a:pt x="2007" y="2141"/>
                  </a:cubicBezTo>
                  <a:cubicBezTo>
                    <a:pt x="2034" y="2070"/>
                    <a:pt x="1400" y="1830"/>
                    <a:pt x="864" y="1228"/>
                  </a:cubicBezTo>
                  <a:cubicBezTo>
                    <a:pt x="325" y="645"/>
                    <a:pt x="144" y="1"/>
                    <a:pt x="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3;p47">
              <a:extLst>
                <a:ext uri="{FF2B5EF4-FFF2-40B4-BE49-F238E27FC236}">
                  <a16:creationId xmlns:a16="http://schemas.microsoft.com/office/drawing/2014/main" id="{9350D8B4-6E44-47E4-AA3A-928A4CC268F9}"/>
                </a:ext>
              </a:extLst>
            </p:cNvPr>
            <p:cNvSpPr/>
            <p:nvPr/>
          </p:nvSpPr>
          <p:spPr>
            <a:xfrm>
              <a:off x="5418075" y="2058900"/>
              <a:ext cx="1096925" cy="1112525"/>
            </a:xfrm>
            <a:custGeom>
              <a:avLst/>
              <a:gdLst/>
              <a:ahLst/>
              <a:cxnLst/>
              <a:rect l="l" t="t" r="r" b="b"/>
              <a:pathLst>
                <a:path w="43877" h="44501" extrusionOk="0">
                  <a:moveTo>
                    <a:pt x="26450" y="0"/>
                  </a:moveTo>
                  <a:cubicBezTo>
                    <a:pt x="24962" y="460"/>
                    <a:pt x="23475" y="690"/>
                    <a:pt x="21987" y="690"/>
                  </a:cubicBezTo>
                  <a:cubicBezTo>
                    <a:pt x="20506" y="690"/>
                    <a:pt x="19026" y="462"/>
                    <a:pt x="17545" y="7"/>
                  </a:cubicBezTo>
                  <a:cubicBezTo>
                    <a:pt x="17043" y="69"/>
                    <a:pt x="16269" y="136"/>
                    <a:pt x="15250" y="275"/>
                  </a:cubicBezTo>
                  <a:cubicBezTo>
                    <a:pt x="11779" y="747"/>
                    <a:pt x="8645" y="2600"/>
                    <a:pt x="6560" y="5414"/>
                  </a:cubicBezTo>
                  <a:lnTo>
                    <a:pt x="1" y="14280"/>
                  </a:lnTo>
                  <a:lnTo>
                    <a:pt x="7508" y="20976"/>
                  </a:lnTo>
                  <a:lnTo>
                    <a:pt x="8952" y="18267"/>
                  </a:lnTo>
                  <a:lnTo>
                    <a:pt x="8952" y="18267"/>
                  </a:lnTo>
                  <a:cubicBezTo>
                    <a:pt x="8952" y="18268"/>
                    <a:pt x="7578" y="40100"/>
                    <a:pt x="7646" y="42980"/>
                  </a:cubicBezTo>
                  <a:lnTo>
                    <a:pt x="35573" y="44501"/>
                  </a:lnTo>
                  <a:lnTo>
                    <a:pt x="32974" y="19554"/>
                  </a:lnTo>
                  <a:lnTo>
                    <a:pt x="34349" y="23708"/>
                  </a:lnTo>
                  <a:lnTo>
                    <a:pt x="43876" y="17715"/>
                  </a:lnTo>
                  <a:lnTo>
                    <a:pt x="36020" y="4513"/>
                  </a:lnTo>
                  <a:lnTo>
                    <a:pt x="36020" y="4516"/>
                  </a:lnTo>
                  <a:cubicBezTo>
                    <a:pt x="34372" y="2806"/>
                    <a:pt x="32444" y="1542"/>
                    <a:pt x="30137" y="707"/>
                  </a:cubicBezTo>
                  <a:cubicBezTo>
                    <a:pt x="29016" y="302"/>
                    <a:pt x="27826" y="60"/>
                    <a:pt x="26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14;p47">
              <a:extLst>
                <a:ext uri="{FF2B5EF4-FFF2-40B4-BE49-F238E27FC236}">
                  <a16:creationId xmlns:a16="http://schemas.microsoft.com/office/drawing/2014/main" id="{11F87BA9-A968-4327-B8AC-2000A912C52A}"/>
                </a:ext>
              </a:extLst>
            </p:cNvPr>
            <p:cNvSpPr/>
            <p:nvPr/>
          </p:nvSpPr>
          <p:spPr>
            <a:xfrm>
              <a:off x="6198025" y="2123150"/>
              <a:ext cx="35800" cy="407275"/>
            </a:xfrm>
            <a:custGeom>
              <a:avLst/>
              <a:gdLst/>
              <a:ahLst/>
              <a:cxnLst/>
              <a:rect l="l" t="t" r="r" b="b"/>
              <a:pathLst>
                <a:path w="1432" h="16291" extrusionOk="0">
                  <a:moveTo>
                    <a:pt x="1221" y="0"/>
                  </a:moveTo>
                  <a:cubicBezTo>
                    <a:pt x="1200" y="0"/>
                    <a:pt x="1144" y="10"/>
                    <a:pt x="1060" y="45"/>
                  </a:cubicBezTo>
                  <a:cubicBezTo>
                    <a:pt x="905" y="109"/>
                    <a:pt x="764" y="203"/>
                    <a:pt x="644" y="320"/>
                  </a:cubicBezTo>
                  <a:cubicBezTo>
                    <a:pt x="314" y="612"/>
                    <a:pt x="15" y="1230"/>
                    <a:pt x="0" y="2009"/>
                  </a:cubicBezTo>
                  <a:cubicBezTo>
                    <a:pt x="12" y="3546"/>
                    <a:pt x="157" y="5635"/>
                    <a:pt x="350" y="7952"/>
                  </a:cubicBezTo>
                  <a:cubicBezTo>
                    <a:pt x="549" y="10266"/>
                    <a:pt x="798" y="12355"/>
                    <a:pt x="1006" y="13863"/>
                  </a:cubicBezTo>
                  <a:cubicBezTo>
                    <a:pt x="1111" y="14616"/>
                    <a:pt x="1204" y="15225"/>
                    <a:pt x="1277" y="15643"/>
                  </a:cubicBezTo>
                  <a:cubicBezTo>
                    <a:pt x="1349" y="16061"/>
                    <a:pt x="1396" y="16291"/>
                    <a:pt x="1414" y="16291"/>
                  </a:cubicBezTo>
                  <a:cubicBezTo>
                    <a:pt x="1414" y="16291"/>
                    <a:pt x="1414" y="16291"/>
                    <a:pt x="1414" y="16291"/>
                  </a:cubicBezTo>
                  <a:cubicBezTo>
                    <a:pt x="1432" y="16289"/>
                    <a:pt x="1416" y="16054"/>
                    <a:pt x="1374" y="15631"/>
                  </a:cubicBezTo>
                  <a:cubicBezTo>
                    <a:pt x="1324" y="15158"/>
                    <a:pt x="1260" y="14558"/>
                    <a:pt x="1185" y="13839"/>
                  </a:cubicBezTo>
                  <a:cubicBezTo>
                    <a:pt x="1022" y="12328"/>
                    <a:pt x="802" y="10240"/>
                    <a:pt x="602" y="7928"/>
                  </a:cubicBezTo>
                  <a:cubicBezTo>
                    <a:pt x="409" y="5622"/>
                    <a:pt x="236" y="3519"/>
                    <a:pt x="179" y="2013"/>
                  </a:cubicBezTo>
                  <a:cubicBezTo>
                    <a:pt x="173" y="1263"/>
                    <a:pt x="424" y="687"/>
                    <a:pt x="714" y="389"/>
                  </a:cubicBezTo>
                  <a:cubicBezTo>
                    <a:pt x="997" y="83"/>
                    <a:pt x="1242" y="27"/>
                    <a:pt x="1230" y="2"/>
                  </a:cubicBezTo>
                  <a:cubicBezTo>
                    <a:pt x="1229" y="1"/>
                    <a:pt x="1226" y="0"/>
                    <a:pt x="1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15;p47">
              <a:extLst>
                <a:ext uri="{FF2B5EF4-FFF2-40B4-BE49-F238E27FC236}">
                  <a16:creationId xmlns:a16="http://schemas.microsoft.com/office/drawing/2014/main" id="{4C181A76-70A9-4108-BD00-03DAF6D75933}"/>
                </a:ext>
              </a:extLst>
            </p:cNvPr>
            <p:cNvSpPr/>
            <p:nvPr/>
          </p:nvSpPr>
          <p:spPr>
            <a:xfrm>
              <a:off x="5635625" y="2261675"/>
              <a:ext cx="9475" cy="269325"/>
            </a:xfrm>
            <a:custGeom>
              <a:avLst/>
              <a:gdLst/>
              <a:ahLst/>
              <a:cxnLst/>
              <a:rect l="l" t="t" r="r" b="b"/>
              <a:pathLst>
                <a:path w="379" h="10773" extrusionOk="0">
                  <a:moveTo>
                    <a:pt x="328" y="1"/>
                  </a:moveTo>
                  <a:cubicBezTo>
                    <a:pt x="293" y="1"/>
                    <a:pt x="246" y="602"/>
                    <a:pt x="198" y="1574"/>
                  </a:cubicBezTo>
                  <a:cubicBezTo>
                    <a:pt x="150" y="2548"/>
                    <a:pt x="101" y="3894"/>
                    <a:pt x="64" y="5382"/>
                  </a:cubicBezTo>
                  <a:cubicBezTo>
                    <a:pt x="25" y="6871"/>
                    <a:pt x="4" y="8219"/>
                    <a:pt x="3" y="9194"/>
                  </a:cubicBezTo>
                  <a:cubicBezTo>
                    <a:pt x="0" y="10170"/>
                    <a:pt x="16" y="10772"/>
                    <a:pt x="51" y="10773"/>
                  </a:cubicBezTo>
                  <a:cubicBezTo>
                    <a:pt x="86" y="10773"/>
                    <a:pt x="132" y="10170"/>
                    <a:pt x="180" y="9196"/>
                  </a:cubicBezTo>
                  <a:cubicBezTo>
                    <a:pt x="228" y="8222"/>
                    <a:pt x="277" y="6876"/>
                    <a:pt x="315" y="5389"/>
                  </a:cubicBezTo>
                  <a:cubicBezTo>
                    <a:pt x="354" y="3903"/>
                    <a:pt x="374" y="2557"/>
                    <a:pt x="377" y="1581"/>
                  </a:cubicBezTo>
                  <a:cubicBezTo>
                    <a:pt x="378" y="606"/>
                    <a:pt x="363" y="2"/>
                    <a:pt x="328" y="1"/>
                  </a:cubicBezTo>
                  <a:cubicBezTo>
                    <a:pt x="328" y="1"/>
                    <a:pt x="328" y="1"/>
                    <a:pt x="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16;p47">
              <a:extLst>
                <a:ext uri="{FF2B5EF4-FFF2-40B4-BE49-F238E27FC236}">
                  <a16:creationId xmlns:a16="http://schemas.microsoft.com/office/drawing/2014/main" id="{5DDCFBB3-C5A2-4A76-9A80-1D117216F901}"/>
                </a:ext>
              </a:extLst>
            </p:cNvPr>
            <p:cNvSpPr/>
            <p:nvPr/>
          </p:nvSpPr>
          <p:spPr>
            <a:xfrm>
              <a:off x="5794825" y="2318700"/>
              <a:ext cx="289900" cy="269125"/>
            </a:xfrm>
            <a:custGeom>
              <a:avLst/>
              <a:gdLst/>
              <a:ahLst/>
              <a:cxnLst/>
              <a:rect l="l" t="t" r="r" b="b"/>
              <a:pathLst>
                <a:path w="11596" h="10765" extrusionOk="0">
                  <a:moveTo>
                    <a:pt x="11583" y="0"/>
                  </a:moveTo>
                  <a:cubicBezTo>
                    <a:pt x="11557" y="0"/>
                    <a:pt x="11376" y="124"/>
                    <a:pt x="11069" y="351"/>
                  </a:cubicBezTo>
                  <a:cubicBezTo>
                    <a:pt x="10745" y="588"/>
                    <a:pt x="10287" y="942"/>
                    <a:pt x="9728" y="1391"/>
                  </a:cubicBezTo>
                  <a:cubicBezTo>
                    <a:pt x="8611" y="2287"/>
                    <a:pt x="7099" y="3567"/>
                    <a:pt x="5498" y="5057"/>
                  </a:cubicBezTo>
                  <a:cubicBezTo>
                    <a:pt x="3896" y="6548"/>
                    <a:pt x="2509" y="7961"/>
                    <a:pt x="1534" y="9012"/>
                  </a:cubicBezTo>
                  <a:cubicBezTo>
                    <a:pt x="1047" y="9538"/>
                    <a:pt x="660" y="9969"/>
                    <a:pt x="400" y="10274"/>
                  </a:cubicBezTo>
                  <a:cubicBezTo>
                    <a:pt x="139" y="10578"/>
                    <a:pt x="0" y="10752"/>
                    <a:pt x="13" y="10763"/>
                  </a:cubicBezTo>
                  <a:cubicBezTo>
                    <a:pt x="14" y="10764"/>
                    <a:pt x="14" y="10764"/>
                    <a:pt x="15" y="10764"/>
                  </a:cubicBezTo>
                  <a:cubicBezTo>
                    <a:pt x="38" y="10764"/>
                    <a:pt x="199" y="10613"/>
                    <a:pt x="471" y="10340"/>
                  </a:cubicBezTo>
                  <a:lnTo>
                    <a:pt x="1663" y="9136"/>
                  </a:lnTo>
                  <a:cubicBezTo>
                    <a:pt x="2669" y="8119"/>
                    <a:pt x="4072" y="6728"/>
                    <a:pt x="5671" y="5243"/>
                  </a:cubicBezTo>
                  <a:cubicBezTo>
                    <a:pt x="7268" y="3759"/>
                    <a:pt x="8756" y="2459"/>
                    <a:pt x="9842" y="1530"/>
                  </a:cubicBezTo>
                  <a:lnTo>
                    <a:pt x="11130" y="428"/>
                  </a:lnTo>
                  <a:cubicBezTo>
                    <a:pt x="11433" y="167"/>
                    <a:pt x="11596" y="16"/>
                    <a:pt x="11585" y="1"/>
                  </a:cubicBezTo>
                  <a:cubicBezTo>
                    <a:pt x="11585" y="1"/>
                    <a:pt x="11584" y="0"/>
                    <a:pt x="1158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17;p47">
              <a:extLst>
                <a:ext uri="{FF2B5EF4-FFF2-40B4-BE49-F238E27FC236}">
                  <a16:creationId xmlns:a16="http://schemas.microsoft.com/office/drawing/2014/main" id="{65DF1D76-E2F5-4ADD-BC5E-A86719DFE929}"/>
                </a:ext>
              </a:extLst>
            </p:cNvPr>
            <p:cNvSpPr/>
            <p:nvPr/>
          </p:nvSpPr>
          <p:spPr>
            <a:xfrm>
              <a:off x="5782200" y="2354150"/>
              <a:ext cx="330525" cy="198250"/>
            </a:xfrm>
            <a:custGeom>
              <a:avLst/>
              <a:gdLst/>
              <a:ahLst/>
              <a:cxnLst/>
              <a:rect l="l" t="t" r="r" b="b"/>
              <a:pathLst>
                <a:path w="13221" h="7930" extrusionOk="0">
                  <a:moveTo>
                    <a:pt x="14" y="1"/>
                  </a:moveTo>
                  <a:cubicBezTo>
                    <a:pt x="13" y="1"/>
                    <a:pt x="11" y="1"/>
                    <a:pt x="11" y="2"/>
                  </a:cubicBezTo>
                  <a:cubicBezTo>
                    <a:pt x="0" y="16"/>
                    <a:pt x="166" y="156"/>
                    <a:pt x="472" y="399"/>
                  </a:cubicBezTo>
                  <a:cubicBezTo>
                    <a:pt x="777" y="641"/>
                    <a:pt x="1230" y="982"/>
                    <a:pt x="1796" y="1391"/>
                  </a:cubicBezTo>
                  <a:cubicBezTo>
                    <a:pt x="2928" y="2209"/>
                    <a:pt x="4529" y="3291"/>
                    <a:pt x="6358" y="4388"/>
                  </a:cubicBezTo>
                  <a:cubicBezTo>
                    <a:pt x="8187" y="5485"/>
                    <a:pt x="9894" y="6389"/>
                    <a:pt x="11148" y="7004"/>
                  </a:cubicBezTo>
                  <a:cubicBezTo>
                    <a:pt x="11775" y="7312"/>
                    <a:pt x="12288" y="7550"/>
                    <a:pt x="12646" y="7707"/>
                  </a:cubicBezTo>
                  <a:cubicBezTo>
                    <a:pt x="12972" y="7850"/>
                    <a:pt x="13168" y="7929"/>
                    <a:pt x="13206" y="7929"/>
                  </a:cubicBezTo>
                  <a:cubicBezTo>
                    <a:pt x="13210" y="7929"/>
                    <a:pt x="13212" y="7928"/>
                    <a:pt x="13213" y="7927"/>
                  </a:cubicBezTo>
                  <a:cubicBezTo>
                    <a:pt x="13220" y="7911"/>
                    <a:pt x="13033" y="7803"/>
                    <a:pt x="12687" y="7619"/>
                  </a:cubicBezTo>
                  <a:lnTo>
                    <a:pt x="11227" y="6846"/>
                  </a:lnTo>
                  <a:cubicBezTo>
                    <a:pt x="9998" y="6191"/>
                    <a:pt x="8310" y="5267"/>
                    <a:pt x="6487" y="4172"/>
                  </a:cubicBezTo>
                  <a:cubicBezTo>
                    <a:pt x="4664" y="3076"/>
                    <a:pt x="3054" y="2022"/>
                    <a:pt x="1898" y="1243"/>
                  </a:cubicBezTo>
                  <a:lnTo>
                    <a:pt x="529" y="319"/>
                  </a:lnTo>
                  <a:cubicBezTo>
                    <a:pt x="223" y="114"/>
                    <a:pt x="42" y="1"/>
                    <a:pt x="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18;p47">
              <a:extLst>
                <a:ext uri="{FF2B5EF4-FFF2-40B4-BE49-F238E27FC236}">
                  <a16:creationId xmlns:a16="http://schemas.microsoft.com/office/drawing/2014/main" id="{31B39B05-33F7-4C73-A9C6-B63753B43639}"/>
                </a:ext>
              </a:extLst>
            </p:cNvPr>
            <p:cNvSpPr/>
            <p:nvPr/>
          </p:nvSpPr>
          <p:spPr>
            <a:xfrm>
              <a:off x="4288450" y="1776050"/>
              <a:ext cx="476750" cy="434850"/>
            </a:xfrm>
            <a:custGeom>
              <a:avLst/>
              <a:gdLst/>
              <a:ahLst/>
              <a:cxnLst/>
              <a:rect l="l" t="t" r="r" b="b"/>
              <a:pathLst>
                <a:path w="19070" h="17394" extrusionOk="0">
                  <a:moveTo>
                    <a:pt x="1784" y="1"/>
                  </a:moveTo>
                  <a:lnTo>
                    <a:pt x="1784" y="1"/>
                  </a:lnTo>
                  <a:cubicBezTo>
                    <a:pt x="1413" y="1713"/>
                    <a:pt x="1666" y="3555"/>
                    <a:pt x="2488" y="5103"/>
                  </a:cubicBezTo>
                  <a:cubicBezTo>
                    <a:pt x="1600" y="4918"/>
                    <a:pt x="755" y="4566"/>
                    <a:pt x="1" y="4064"/>
                  </a:cubicBezTo>
                  <a:lnTo>
                    <a:pt x="1" y="4064"/>
                  </a:lnTo>
                  <a:cubicBezTo>
                    <a:pt x="7" y="7215"/>
                    <a:pt x="792" y="10428"/>
                    <a:pt x="2635" y="12984"/>
                  </a:cubicBezTo>
                  <a:cubicBezTo>
                    <a:pt x="4478" y="15540"/>
                    <a:pt x="7458" y="17359"/>
                    <a:pt x="10610" y="17393"/>
                  </a:cubicBezTo>
                  <a:cubicBezTo>
                    <a:pt x="10638" y="17394"/>
                    <a:pt x="10666" y="17394"/>
                    <a:pt x="10693" y="17394"/>
                  </a:cubicBezTo>
                  <a:cubicBezTo>
                    <a:pt x="13818" y="17394"/>
                    <a:pt x="16961" y="15449"/>
                    <a:pt x="17986" y="12498"/>
                  </a:cubicBezTo>
                  <a:lnTo>
                    <a:pt x="17986" y="12498"/>
                  </a:lnTo>
                  <a:lnTo>
                    <a:pt x="17818" y="14128"/>
                  </a:lnTo>
                  <a:cubicBezTo>
                    <a:pt x="19070" y="11880"/>
                    <a:pt x="18513" y="8913"/>
                    <a:pt x="16889" y="6919"/>
                  </a:cubicBezTo>
                  <a:cubicBezTo>
                    <a:pt x="15264" y="4924"/>
                    <a:pt x="12755" y="3809"/>
                    <a:pt x="10219" y="3375"/>
                  </a:cubicBezTo>
                  <a:cubicBezTo>
                    <a:pt x="8660" y="3108"/>
                    <a:pt x="7060" y="3072"/>
                    <a:pt x="5531" y="2670"/>
                  </a:cubicBezTo>
                  <a:cubicBezTo>
                    <a:pt x="4001" y="2267"/>
                    <a:pt x="2487" y="1417"/>
                    <a:pt x="1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19;p47">
              <a:extLst>
                <a:ext uri="{FF2B5EF4-FFF2-40B4-BE49-F238E27FC236}">
                  <a16:creationId xmlns:a16="http://schemas.microsoft.com/office/drawing/2014/main" id="{37FA9020-1740-484C-82A8-FE4C34C2DE20}"/>
                </a:ext>
              </a:extLst>
            </p:cNvPr>
            <p:cNvSpPr/>
            <p:nvPr/>
          </p:nvSpPr>
          <p:spPr>
            <a:xfrm>
              <a:off x="4285375" y="1751850"/>
              <a:ext cx="310200" cy="293025"/>
            </a:xfrm>
            <a:custGeom>
              <a:avLst/>
              <a:gdLst/>
              <a:ahLst/>
              <a:cxnLst/>
              <a:rect l="l" t="t" r="r" b="b"/>
              <a:pathLst>
                <a:path w="12408" h="11721" extrusionOk="0">
                  <a:moveTo>
                    <a:pt x="1876" y="1"/>
                  </a:moveTo>
                  <a:lnTo>
                    <a:pt x="1876" y="1"/>
                  </a:lnTo>
                  <a:cubicBezTo>
                    <a:pt x="1876" y="1"/>
                    <a:pt x="880" y="3603"/>
                    <a:pt x="2611" y="6070"/>
                  </a:cubicBezTo>
                  <a:lnTo>
                    <a:pt x="124" y="3794"/>
                  </a:lnTo>
                  <a:lnTo>
                    <a:pt x="124" y="3794"/>
                  </a:lnTo>
                  <a:cubicBezTo>
                    <a:pt x="1" y="5318"/>
                    <a:pt x="191" y="8275"/>
                    <a:pt x="775" y="9688"/>
                  </a:cubicBezTo>
                  <a:cubicBezTo>
                    <a:pt x="999" y="10233"/>
                    <a:pt x="1281" y="10768"/>
                    <a:pt x="1713" y="11165"/>
                  </a:cubicBezTo>
                  <a:cubicBezTo>
                    <a:pt x="2072" y="11496"/>
                    <a:pt x="2550" y="11720"/>
                    <a:pt x="3031" y="11720"/>
                  </a:cubicBezTo>
                  <a:cubicBezTo>
                    <a:pt x="3131" y="11720"/>
                    <a:pt x="3230" y="11711"/>
                    <a:pt x="3328" y="11691"/>
                  </a:cubicBezTo>
                  <a:cubicBezTo>
                    <a:pt x="4233" y="11507"/>
                    <a:pt x="4827" y="10517"/>
                    <a:pt x="5742" y="10394"/>
                  </a:cubicBezTo>
                  <a:cubicBezTo>
                    <a:pt x="5808" y="10385"/>
                    <a:pt x="5873" y="10381"/>
                    <a:pt x="5937" y="10381"/>
                  </a:cubicBezTo>
                  <a:cubicBezTo>
                    <a:pt x="6947" y="10381"/>
                    <a:pt x="7799" y="11404"/>
                    <a:pt x="8838" y="11433"/>
                  </a:cubicBezTo>
                  <a:cubicBezTo>
                    <a:pt x="8852" y="11434"/>
                    <a:pt x="8867" y="11434"/>
                    <a:pt x="8881" y="11434"/>
                  </a:cubicBezTo>
                  <a:cubicBezTo>
                    <a:pt x="9764" y="11434"/>
                    <a:pt x="10507" y="10687"/>
                    <a:pt x="10835" y="9862"/>
                  </a:cubicBezTo>
                  <a:cubicBezTo>
                    <a:pt x="11168" y="9024"/>
                    <a:pt x="11185" y="8099"/>
                    <a:pt x="11310" y="7206"/>
                  </a:cubicBezTo>
                  <a:cubicBezTo>
                    <a:pt x="11436" y="6313"/>
                    <a:pt x="11712" y="5375"/>
                    <a:pt x="12408" y="4801"/>
                  </a:cubicBezTo>
                  <a:cubicBezTo>
                    <a:pt x="12408" y="4801"/>
                    <a:pt x="9878" y="3802"/>
                    <a:pt x="6543" y="3402"/>
                  </a:cubicBezTo>
                  <a:cubicBezTo>
                    <a:pt x="3209" y="3002"/>
                    <a:pt x="1876"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20;p47">
              <a:extLst>
                <a:ext uri="{FF2B5EF4-FFF2-40B4-BE49-F238E27FC236}">
                  <a16:creationId xmlns:a16="http://schemas.microsoft.com/office/drawing/2014/main" id="{CC7F473D-C41A-4D50-8272-62401E42DD77}"/>
                </a:ext>
              </a:extLst>
            </p:cNvPr>
            <p:cNvSpPr/>
            <p:nvPr/>
          </p:nvSpPr>
          <p:spPr>
            <a:xfrm>
              <a:off x="4710975" y="2109875"/>
              <a:ext cx="2102400" cy="1599900"/>
            </a:xfrm>
            <a:custGeom>
              <a:avLst/>
              <a:gdLst/>
              <a:ahLst/>
              <a:cxnLst/>
              <a:rect l="l" t="t" r="r" b="b"/>
              <a:pathLst>
                <a:path w="84096" h="63996" extrusionOk="0">
                  <a:moveTo>
                    <a:pt x="5411" y="1"/>
                  </a:moveTo>
                  <a:lnTo>
                    <a:pt x="1" y="7672"/>
                  </a:lnTo>
                  <a:lnTo>
                    <a:pt x="75749" y="63062"/>
                  </a:lnTo>
                  <a:cubicBezTo>
                    <a:pt x="76610" y="63691"/>
                    <a:pt x="77610" y="63995"/>
                    <a:pt x="78602" y="63995"/>
                  </a:cubicBezTo>
                  <a:cubicBezTo>
                    <a:pt x="80076" y="63995"/>
                    <a:pt x="81531" y="63324"/>
                    <a:pt x="82479" y="62053"/>
                  </a:cubicBezTo>
                  <a:cubicBezTo>
                    <a:pt x="84096" y="59893"/>
                    <a:pt x="83631" y="56828"/>
                    <a:pt x="81449" y="55243"/>
                  </a:cubicBezTo>
                  <a:lnTo>
                    <a:pt x="5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21;p47">
              <a:extLst>
                <a:ext uri="{FF2B5EF4-FFF2-40B4-BE49-F238E27FC236}">
                  <a16:creationId xmlns:a16="http://schemas.microsoft.com/office/drawing/2014/main" id="{67BB90E3-CCFF-4090-8B76-C85C3E43B6AA}"/>
                </a:ext>
              </a:extLst>
            </p:cNvPr>
            <p:cNvSpPr/>
            <p:nvPr/>
          </p:nvSpPr>
          <p:spPr>
            <a:xfrm>
              <a:off x="5671050" y="2518775"/>
              <a:ext cx="925350" cy="587925"/>
            </a:xfrm>
            <a:custGeom>
              <a:avLst/>
              <a:gdLst/>
              <a:ahLst/>
              <a:cxnLst/>
              <a:rect l="l" t="t" r="r" b="b"/>
              <a:pathLst>
                <a:path w="37014" h="23517" extrusionOk="0">
                  <a:moveTo>
                    <a:pt x="32676" y="1"/>
                  </a:moveTo>
                  <a:lnTo>
                    <a:pt x="24904" y="4890"/>
                  </a:lnTo>
                  <a:lnTo>
                    <a:pt x="26163" y="8193"/>
                  </a:lnTo>
                  <a:lnTo>
                    <a:pt x="8769" y="15350"/>
                  </a:lnTo>
                  <a:lnTo>
                    <a:pt x="4008" y="15569"/>
                  </a:lnTo>
                  <a:lnTo>
                    <a:pt x="496" y="14915"/>
                  </a:lnTo>
                  <a:lnTo>
                    <a:pt x="496" y="14915"/>
                  </a:lnTo>
                  <a:cubicBezTo>
                    <a:pt x="496" y="14915"/>
                    <a:pt x="187" y="15323"/>
                    <a:pt x="777" y="15953"/>
                  </a:cubicBezTo>
                  <a:cubicBezTo>
                    <a:pt x="1106" y="16303"/>
                    <a:pt x="1943" y="16613"/>
                    <a:pt x="2625" y="16820"/>
                  </a:cubicBezTo>
                  <a:lnTo>
                    <a:pt x="1" y="19197"/>
                  </a:lnTo>
                  <a:lnTo>
                    <a:pt x="3410" y="23517"/>
                  </a:lnTo>
                  <a:lnTo>
                    <a:pt x="15073" y="20697"/>
                  </a:lnTo>
                  <a:cubicBezTo>
                    <a:pt x="21527" y="19600"/>
                    <a:pt x="36903" y="16519"/>
                    <a:pt x="36962" y="12029"/>
                  </a:cubicBezTo>
                  <a:cubicBezTo>
                    <a:pt x="37013" y="7979"/>
                    <a:pt x="32676" y="1"/>
                    <a:pt x="326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422;p47">
              <a:extLst>
                <a:ext uri="{FF2B5EF4-FFF2-40B4-BE49-F238E27FC236}">
                  <a16:creationId xmlns:a16="http://schemas.microsoft.com/office/drawing/2014/main" id="{22CF5E34-E749-472A-91CF-BEC6B9B9C6C9}"/>
                </a:ext>
              </a:extLst>
            </p:cNvPr>
            <p:cNvSpPr/>
            <p:nvPr/>
          </p:nvSpPr>
          <p:spPr>
            <a:xfrm>
              <a:off x="4884100" y="2301650"/>
              <a:ext cx="122225" cy="332800"/>
            </a:xfrm>
            <a:custGeom>
              <a:avLst/>
              <a:gdLst/>
              <a:ahLst/>
              <a:cxnLst/>
              <a:rect l="l" t="t" r="r" b="b"/>
              <a:pathLst>
                <a:path w="4889" h="13312" extrusionOk="0">
                  <a:moveTo>
                    <a:pt x="2553" y="1"/>
                  </a:moveTo>
                  <a:cubicBezTo>
                    <a:pt x="2201" y="1"/>
                    <a:pt x="1901" y="323"/>
                    <a:pt x="1760" y="740"/>
                  </a:cubicBezTo>
                  <a:lnTo>
                    <a:pt x="365" y="4659"/>
                  </a:lnTo>
                  <a:cubicBezTo>
                    <a:pt x="228" y="5085"/>
                    <a:pt x="0" y="5886"/>
                    <a:pt x="255" y="7135"/>
                  </a:cubicBezTo>
                  <a:cubicBezTo>
                    <a:pt x="551" y="8584"/>
                    <a:pt x="1498" y="12402"/>
                    <a:pt x="2520" y="13312"/>
                  </a:cubicBezTo>
                  <a:lnTo>
                    <a:pt x="4496" y="11443"/>
                  </a:lnTo>
                  <a:lnTo>
                    <a:pt x="4191" y="11093"/>
                  </a:lnTo>
                  <a:cubicBezTo>
                    <a:pt x="4194" y="11035"/>
                    <a:pt x="4097" y="10866"/>
                    <a:pt x="4129" y="10813"/>
                  </a:cubicBezTo>
                  <a:cubicBezTo>
                    <a:pt x="4773" y="9778"/>
                    <a:pt x="4102" y="7940"/>
                    <a:pt x="3908" y="7358"/>
                  </a:cubicBezTo>
                  <a:lnTo>
                    <a:pt x="4814" y="4320"/>
                  </a:lnTo>
                  <a:cubicBezTo>
                    <a:pt x="4889" y="4089"/>
                    <a:pt x="4876" y="3651"/>
                    <a:pt x="4581" y="3524"/>
                  </a:cubicBezTo>
                  <a:cubicBezTo>
                    <a:pt x="4517" y="3497"/>
                    <a:pt x="4455" y="3483"/>
                    <a:pt x="4394" y="3483"/>
                  </a:cubicBezTo>
                  <a:cubicBezTo>
                    <a:pt x="4172" y="3483"/>
                    <a:pt x="3972" y="3678"/>
                    <a:pt x="3796" y="4140"/>
                  </a:cubicBezTo>
                  <a:lnTo>
                    <a:pt x="2726" y="6713"/>
                  </a:lnTo>
                  <a:lnTo>
                    <a:pt x="4041" y="2599"/>
                  </a:lnTo>
                  <a:cubicBezTo>
                    <a:pt x="4115" y="2367"/>
                    <a:pt x="4108" y="1953"/>
                    <a:pt x="3924" y="1794"/>
                  </a:cubicBezTo>
                  <a:cubicBezTo>
                    <a:pt x="3839" y="1720"/>
                    <a:pt x="3743" y="1686"/>
                    <a:pt x="3645" y="1686"/>
                  </a:cubicBezTo>
                  <a:cubicBezTo>
                    <a:pt x="3364" y="1686"/>
                    <a:pt x="3065" y="1963"/>
                    <a:pt x="2932" y="2357"/>
                  </a:cubicBezTo>
                  <a:lnTo>
                    <a:pt x="1490" y="5861"/>
                  </a:lnTo>
                  <a:lnTo>
                    <a:pt x="1487" y="5857"/>
                  </a:lnTo>
                  <a:lnTo>
                    <a:pt x="3011" y="900"/>
                  </a:lnTo>
                  <a:cubicBezTo>
                    <a:pt x="3084" y="669"/>
                    <a:pt x="3079" y="329"/>
                    <a:pt x="2854" y="79"/>
                  </a:cubicBezTo>
                  <a:cubicBezTo>
                    <a:pt x="2751" y="25"/>
                    <a:pt x="2650" y="1"/>
                    <a:pt x="2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423;p47">
              <a:extLst>
                <a:ext uri="{FF2B5EF4-FFF2-40B4-BE49-F238E27FC236}">
                  <a16:creationId xmlns:a16="http://schemas.microsoft.com/office/drawing/2014/main" id="{432BA8AB-3EAA-42D0-AC73-E25BCFBF5106}"/>
                </a:ext>
              </a:extLst>
            </p:cNvPr>
            <p:cNvSpPr/>
            <p:nvPr/>
          </p:nvSpPr>
          <p:spPr>
            <a:xfrm>
              <a:off x="4611450" y="2029325"/>
              <a:ext cx="234800" cy="272375"/>
            </a:xfrm>
            <a:custGeom>
              <a:avLst/>
              <a:gdLst/>
              <a:ahLst/>
              <a:cxnLst/>
              <a:rect l="l" t="t" r="r" b="b"/>
              <a:pathLst>
                <a:path w="9392" h="10895" extrusionOk="0">
                  <a:moveTo>
                    <a:pt x="5322" y="0"/>
                  </a:moveTo>
                  <a:lnTo>
                    <a:pt x="0" y="7774"/>
                  </a:lnTo>
                  <a:lnTo>
                    <a:pt x="3982" y="10894"/>
                  </a:lnTo>
                  <a:lnTo>
                    <a:pt x="9392" y="3223"/>
                  </a:lnTo>
                  <a:lnTo>
                    <a:pt x="53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424;p47">
              <a:extLst>
                <a:ext uri="{FF2B5EF4-FFF2-40B4-BE49-F238E27FC236}">
                  <a16:creationId xmlns:a16="http://schemas.microsoft.com/office/drawing/2014/main" id="{256412EB-91F6-425A-904F-5893132CDE2F}"/>
                </a:ext>
              </a:extLst>
            </p:cNvPr>
            <p:cNvSpPr/>
            <p:nvPr/>
          </p:nvSpPr>
          <p:spPr>
            <a:xfrm>
              <a:off x="3078900" y="1517900"/>
              <a:ext cx="170400" cy="376925"/>
            </a:xfrm>
            <a:custGeom>
              <a:avLst/>
              <a:gdLst/>
              <a:ahLst/>
              <a:cxnLst/>
              <a:rect l="l" t="t" r="r" b="b"/>
              <a:pathLst>
                <a:path w="6816" h="15077" extrusionOk="0">
                  <a:moveTo>
                    <a:pt x="197" y="1"/>
                  </a:moveTo>
                  <a:lnTo>
                    <a:pt x="1" y="3272"/>
                  </a:lnTo>
                  <a:lnTo>
                    <a:pt x="1968" y="9049"/>
                  </a:lnTo>
                  <a:lnTo>
                    <a:pt x="3985" y="14204"/>
                  </a:lnTo>
                  <a:cubicBezTo>
                    <a:pt x="4194" y="14742"/>
                    <a:pt x="4709" y="15076"/>
                    <a:pt x="5260" y="15076"/>
                  </a:cubicBezTo>
                  <a:cubicBezTo>
                    <a:pt x="5393" y="15076"/>
                    <a:pt x="5529" y="15057"/>
                    <a:pt x="5662" y="15016"/>
                  </a:cubicBezTo>
                  <a:cubicBezTo>
                    <a:pt x="6410" y="14787"/>
                    <a:pt x="6815" y="13982"/>
                    <a:pt x="6554" y="13245"/>
                  </a:cubicBezTo>
                  <a:lnTo>
                    <a:pt x="2736" y="2492"/>
                  </a:lnTo>
                  <a:lnTo>
                    <a:pt x="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425;p47">
              <a:extLst>
                <a:ext uri="{FF2B5EF4-FFF2-40B4-BE49-F238E27FC236}">
                  <a16:creationId xmlns:a16="http://schemas.microsoft.com/office/drawing/2014/main" id="{60D6F25A-858B-4447-9D79-BBC4CD67262A}"/>
                </a:ext>
              </a:extLst>
            </p:cNvPr>
            <p:cNvSpPr/>
            <p:nvPr/>
          </p:nvSpPr>
          <p:spPr>
            <a:xfrm>
              <a:off x="3111025" y="1589750"/>
              <a:ext cx="102475" cy="268225"/>
            </a:xfrm>
            <a:custGeom>
              <a:avLst/>
              <a:gdLst/>
              <a:ahLst/>
              <a:cxnLst/>
              <a:rect l="l" t="t" r="r" b="b"/>
              <a:pathLst>
                <a:path w="4099" h="10729" extrusionOk="0">
                  <a:moveTo>
                    <a:pt x="21" y="1"/>
                  </a:moveTo>
                  <a:cubicBezTo>
                    <a:pt x="20" y="1"/>
                    <a:pt x="19" y="1"/>
                    <a:pt x="18" y="2"/>
                  </a:cubicBezTo>
                  <a:cubicBezTo>
                    <a:pt x="1" y="16"/>
                    <a:pt x="76" y="154"/>
                    <a:pt x="180" y="423"/>
                  </a:cubicBezTo>
                  <a:cubicBezTo>
                    <a:pt x="305" y="748"/>
                    <a:pt x="450" y="1129"/>
                    <a:pt x="618" y="1568"/>
                  </a:cubicBezTo>
                  <a:cubicBezTo>
                    <a:pt x="1000" y="2608"/>
                    <a:pt x="1482" y="3921"/>
                    <a:pt x="2015" y="5373"/>
                  </a:cubicBezTo>
                  <a:cubicBezTo>
                    <a:pt x="2552" y="6824"/>
                    <a:pt x="3037" y="8135"/>
                    <a:pt x="3422" y="9174"/>
                  </a:cubicBezTo>
                  <a:cubicBezTo>
                    <a:pt x="3787" y="10136"/>
                    <a:pt x="4028" y="10729"/>
                    <a:pt x="4064" y="10729"/>
                  </a:cubicBezTo>
                  <a:cubicBezTo>
                    <a:pt x="4064" y="10729"/>
                    <a:pt x="4065" y="10729"/>
                    <a:pt x="4065" y="10729"/>
                  </a:cubicBezTo>
                  <a:cubicBezTo>
                    <a:pt x="4099" y="10717"/>
                    <a:pt x="3915" y="10101"/>
                    <a:pt x="3590" y="9115"/>
                  </a:cubicBezTo>
                  <a:cubicBezTo>
                    <a:pt x="3264" y="8128"/>
                    <a:pt x="2795" y="6773"/>
                    <a:pt x="2252" y="5285"/>
                  </a:cubicBezTo>
                  <a:cubicBezTo>
                    <a:pt x="1708" y="3798"/>
                    <a:pt x="1190" y="2458"/>
                    <a:pt x="784" y="1502"/>
                  </a:cubicBezTo>
                  <a:cubicBezTo>
                    <a:pt x="398" y="562"/>
                    <a:pt x="69"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426;p47">
              <a:extLst>
                <a:ext uri="{FF2B5EF4-FFF2-40B4-BE49-F238E27FC236}">
                  <a16:creationId xmlns:a16="http://schemas.microsoft.com/office/drawing/2014/main" id="{F7FA6383-0557-43EB-9B0A-F118606B3411}"/>
                </a:ext>
              </a:extLst>
            </p:cNvPr>
            <p:cNvSpPr/>
            <p:nvPr/>
          </p:nvSpPr>
          <p:spPr>
            <a:xfrm>
              <a:off x="3080675" y="1517900"/>
              <a:ext cx="40250" cy="52250"/>
            </a:xfrm>
            <a:custGeom>
              <a:avLst/>
              <a:gdLst/>
              <a:ahLst/>
              <a:cxnLst/>
              <a:rect l="l" t="t" r="r" b="b"/>
              <a:pathLst>
                <a:path w="1610" h="2090" extrusionOk="0">
                  <a:moveTo>
                    <a:pt x="126" y="1"/>
                  </a:moveTo>
                  <a:lnTo>
                    <a:pt x="1" y="2090"/>
                  </a:lnTo>
                  <a:lnTo>
                    <a:pt x="1610" y="1458"/>
                  </a:lnTo>
                  <a:lnTo>
                    <a:pt x="1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427;p47">
              <a:extLst>
                <a:ext uri="{FF2B5EF4-FFF2-40B4-BE49-F238E27FC236}">
                  <a16:creationId xmlns:a16="http://schemas.microsoft.com/office/drawing/2014/main" id="{F3656E27-4D72-4585-8880-B8AD8E594119}"/>
                </a:ext>
              </a:extLst>
            </p:cNvPr>
            <p:cNvSpPr/>
            <p:nvPr/>
          </p:nvSpPr>
          <p:spPr>
            <a:xfrm>
              <a:off x="3078250" y="1579150"/>
              <a:ext cx="66500" cy="21250"/>
            </a:xfrm>
            <a:custGeom>
              <a:avLst/>
              <a:gdLst/>
              <a:ahLst/>
              <a:cxnLst/>
              <a:rect l="l" t="t" r="r" b="b"/>
              <a:pathLst>
                <a:path w="2660" h="850" extrusionOk="0">
                  <a:moveTo>
                    <a:pt x="2575" y="0"/>
                  </a:moveTo>
                  <a:cubicBezTo>
                    <a:pt x="2400" y="0"/>
                    <a:pt x="1886" y="120"/>
                    <a:pt x="1293" y="305"/>
                  </a:cubicBezTo>
                  <a:cubicBezTo>
                    <a:pt x="570" y="529"/>
                    <a:pt x="1" y="766"/>
                    <a:pt x="22" y="832"/>
                  </a:cubicBezTo>
                  <a:cubicBezTo>
                    <a:pt x="25" y="844"/>
                    <a:pt x="48" y="850"/>
                    <a:pt x="87" y="850"/>
                  </a:cubicBezTo>
                  <a:cubicBezTo>
                    <a:pt x="264" y="850"/>
                    <a:pt x="776" y="730"/>
                    <a:pt x="1368" y="546"/>
                  </a:cubicBezTo>
                  <a:cubicBezTo>
                    <a:pt x="2090" y="322"/>
                    <a:pt x="2659" y="85"/>
                    <a:pt x="2639" y="18"/>
                  </a:cubicBezTo>
                  <a:cubicBezTo>
                    <a:pt x="2635" y="6"/>
                    <a:pt x="2613"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428;p47">
              <a:extLst>
                <a:ext uri="{FF2B5EF4-FFF2-40B4-BE49-F238E27FC236}">
                  <a16:creationId xmlns:a16="http://schemas.microsoft.com/office/drawing/2014/main" id="{6795C536-3EE9-47C1-90FD-B0A6F4ADFC67}"/>
                </a:ext>
              </a:extLst>
            </p:cNvPr>
            <p:cNvSpPr/>
            <p:nvPr/>
          </p:nvSpPr>
          <p:spPr>
            <a:xfrm>
              <a:off x="3177175" y="1681825"/>
              <a:ext cx="70025" cy="78075"/>
            </a:xfrm>
            <a:custGeom>
              <a:avLst/>
              <a:gdLst/>
              <a:ahLst/>
              <a:cxnLst/>
              <a:rect l="l" t="t" r="r" b="b"/>
              <a:pathLst>
                <a:path w="2801" h="3123" extrusionOk="0">
                  <a:moveTo>
                    <a:pt x="306" y="1"/>
                  </a:moveTo>
                  <a:cubicBezTo>
                    <a:pt x="306" y="1"/>
                    <a:pt x="1" y="411"/>
                    <a:pt x="186" y="750"/>
                  </a:cubicBezTo>
                  <a:cubicBezTo>
                    <a:pt x="369" y="1091"/>
                    <a:pt x="1622" y="1405"/>
                    <a:pt x="1622" y="1405"/>
                  </a:cubicBezTo>
                  <a:lnTo>
                    <a:pt x="1470" y="3123"/>
                  </a:lnTo>
                  <a:lnTo>
                    <a:pt x="2193" y="3011"/>
                  </a:lnTo>
                  <a:lnTo>
                    <a:pt x="2685" y="1307"/>
                  </a:lnTo>
                  <a:cubicBezTo>
                    <a:pt x="2800" y="906"/>
                    <a:pt x="2553" y="490"/>
                    <a:pt x="2145" y="401"/>
                  </a:cubicBezTo>
                  <a:lnTo>
                    <a:pt x="306"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429;p47">
              <a:extLst>
                <a:ext uri="{FF2B5EF4-FFF2-40B4-BE49-F238E27FC236}">
                  <a16:creationId xmlns:a16="http://schemas.microsoft.com/office/drawing/2014/main" id="{AF5B3929-A039-4C4C-AC4F-40D2C6D37931}"/>
                </a:ext>
              </a:extLst>
            </p:cNvPr>
            <p:cNvSpPr/>
            <p:nvPr/>
          </p:nvSpPr>
          <p:spPr>
            <a:xfrm>
              <a:off x="2083725" y="1727175"/>
              <a:ext cx="330975" cy="650700"/>
            </a:xfrm>
            <a:custGeom>
              <a:avLst/>
              <a:gdLst/>
              <a:ahLst/>
              <a:cxnLst/>
              <a:rect l="l" t="t" r="r" b="b"/>
              <a:pathLst>
                <a:path w="13239" h="26028" extrusionOk="0">
                  <a:moveTo>
                    <a:pt x="7525" y="1"/>
                  </a:moveTo>
                  <a:cubicBezTo>
                    <a:pt x="5081" y="1"/>
                    <a:pt x="2649" y="720"/>
                    <a:pt x="554" y="2138"/>
                  </a:cubicBezTo>
                  <a:lnTo>
                    <a:pt x="0" y="2514"/>
                  </a:lnTo>
                  <a:lnTo>
                    <a:pt x="201" y="21704"/>
                  </a:lnTo>
                  <a:cubicBezTo>
                    <a:pt x="226" y="23969"/>
                    <a:pt x="1977" y="25841"/>
                    <a:pt x="4237" y="26014"/>
                  </a:cubicBezTo>
                  <a:cubicBezTo>
                    <a:pt x="4351" y="26023"/>
                    <a:pt x="4465" y="26027"/>
                    <a:pt x="4577" y="26027"/>
                  </a:cubicBezTo>
                  <a:cubicBezTo>
                    <a:pt x="6902" y="26027"/>
                    <a:pt x="8847" y="24187"/>
                    <a:pt x="8938" y="21824"/>
                  </a:cubicBezTo>
                  <a:cubicBezTo>
                    <a:pt x="9029" y="19446"/>
                    <a:pt x="9110" y="17041"/>
                    <a:pt x="9110" y="17041"/>
                  </a:cubicBezTo>
                  <a:cubicBezTo>
                    <a:pt x="9110" y="17041"/>
                    <a:pt x="12714" y="16703"/>
                    <a:pt x="12976" y="13135"/>
                  </a:cubicBezTo>
                  <a:cubicBezTo>
                    <a:pt x="13238" y="9568"/>
                    <a:pt x="13118" y="1331"/>
                    <a:pt x="13118" y="1331"/>
                  </a:cubicBezTo>
                  <a:cubicBezTo>
                    <a:pt x="11352" y="441"/>
                    <a:pt x="9435" y="1"/>
                    <a:pt x="75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430;p47">
              <a:extLst>
                <a:ext uri="{FF2B5EF4-FFF2-40B4-BE49-F238E27FC236}">
                  <a16:creationId xmlns:a16="http://schemas.microsoft.com/office/drawing/2014/main" id="{79143291-041C-4DDB-94A0-3C77AAC85AFE}"/>
                </a:ext>
              </a:extLst>
            </p:cNvPr>
            <p:cNvSpPr/>
            <p:nvPr/>
          </p:nvSpPr>
          <p:spPr>
            <a:xfrm>
              <a:off x="2348225" y="4003725"/>
              <a:ext cx="468325" cy="1231150"/>
            </a:xfrm>
            <a:custGeom>
              <a:avLst/>
              <a:gdLst/>
              <a:ahLst/>
              <a:cxnLst/>
              <a:rect l="l" t="t" r="r" b="b"/>
              <a:pathLst>
                <a:path w="18733" h="49246" extrusionOk="0">
                  <a:moveTo>
                    <a:pt x="0" y="1"/>
                  </a:moveTo>
                  <a:lnTo>
                    <a:pt x="10677" y="49246"/>
                  </a:lnTo>
                  <a:lnTo>
                    <a:pt x="18732" y="49058"/>
                  </a:lnTo>
                  <a:lnTo>
                    <a:pt x="11719" y="1967"/>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31;p47">
              <a:extLst>
                <a:ext uri="{FF2B5EF4-FFF2-40B4-BE49-F238E27FC236}">
                  <a16:creationId xmlns:a16="http://schemas.microsoft.com/office/drawing/2014/main" id="{D077A027-0C0C-40F1-9D21-F7BB76E0D02E}"/>
                </a:ext>
              </a:extLst>
            </p:cNvPr>
            <p:cNvSpPr/>
            <p:nvPr/>
          </p:nvSpPr>
          <p:spPr>
            <a:xfrm>
              <a:off x="1790475" y="3962075"/>
              <a:ext cx="346850" cy="1250150"/>
            </a:xfrm>
            <a:custGeom>
              <a:avLst/>
              <a:gdLst/>
              <a:ahLst/>
              <a:cxnLst/>
              <a:rect l="l" t="t" r="r" b="b"/>
              <a:pathLst>
                <a:path w="13874" h="50006" extrusionOk="0">
                  <a:moveTo>
                    <a:pt x="2595" y="1"/>
                  </a:moveTo>
                  <a:lnTo>
                    <a:pt x="0" y="48090"/>
                  </a:lnTo>
                  <a:lnTo>
                    <a:pt x="7929" y="50006"/>
                  </a:lnTo>
                  <a:lnTo>
                    <a:pt x="13874" y="1014"/>
                  </a:lnTo>
                  <a:lnTo>
                    <a:pt x="2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32;p47">
              <a:extLst>
                <a:ext uri="{FF2B5EF4-FFF2-40B4-BE49-F238E27FC236}">
                  <a16:creationId xmlns:a16="http://schemas.microsoft.com/office/drawing/2014/main" id="{FBC274D2-4056-4245-A08A-98880E23ED71}"/>
                </a:ext>
              </a:extLst>
            </p:cNvPr>
            <p:cNvSpPr/>
            <p:nvPr/>
          </p:nvSpPr>
          <p:spPr>
            <a:xfrm>
              <a:off x="1844000" y="3118275"/>
              <a:ext cx="825825" cy="937275"/>
            </a:xfrm>
            <a:custGeom>
              <a:avLst/>
              <a:gdLst/>
              <a:ahLst/>
              <a:cxnLst/>
              <a:rect l="l" t="t" r="r" b="b"/>
              <a:pathLst>
                <a:path w="33033" h="37491" extrusionOk="0">
                  <a:moveTo>
                    <a:pt x="3004" y="0"/>
                  </a:moveTo>
                  <a:lnTo>
                    <a:pt x="0" y="34443"/>
                  </a:lnTo>
                  <a:lnTo>
                    <a:pt x="33033" y="37491"/>
                  </a:lnTo>
                  <a:lnTo>
                    <a:pt x="33033" y="37491"/>
                  </a:lnTo>
                  <a:lnTo>
                    <a:pt x="28676" y="473"/>
                  </a:lnTo>
                  <a:lnTo>
                    <a:pt x="3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33;p47">
              <a:extLst>
                <a:ext uri="{FF2B5EF4-FFF2-40B4-BE49-F238E27FC236}">
                  <a16:creationId xmlns:a16="http://schemas.microsoft.com/office/drawing/2014/main" id="{3B096844-A991-4B75-BB0F-30807764D3DE}"/>
                </a:ext>
              </a:extLst>
            </p:cNvPr>
            <p:cNvSpPr/>
            <p:nvPr/>
          </p:nvSpPr>
          <p:spPr>
            <a:xfrm>
              <a:off x="2001075" y="3361900"/>
              <a:ext cx="464425" cy="55400"/>
            </a:xfrm>
            <a:custGeom>
              <a:avLst/>
              <a:gdLst/>
              <a:ahLst/>
              <a:cxnLst/>
              <a:rect l="l" t="t" r="r" b="b"/>
              <a:pathLst>
                <a:path w="18577" h="2216" extrusionOk="0">
                  <a:moveTo>
                    <a:pt x="18508" y="1"/>
                  </a:moveTo>
                  <a:cubicBezTo>
                    <a:pt x="17976" y="1"/>
                    <a:pt x="14043" y="418"/>
                    <a:pt x="9274" y="982"/>
                  </a:cubicBezTo>
                  <a:cubicBezTo>
                    <a:pt x="4149" y="1591"/>
                    <a:pt x="1" y="2138"/>
                    <a:pt x="10" y="2208"/>
                  </a:cubicBezTo>
                  <a:cubicBezTo>
                    <a:pt x="10" y="2213"/>
                    <a:pt x="32" y="2216"/>
                    <a:pt x="73" y="2216"/>
                  </a:cubicBezTo>
                  <a:cubicBezTo>
                    <a:pt x="611" y="2216"/>
                    <a:pt x="4542" y="1799"/>
                    <a:pt x="9304" y="1234"/>
                  </a:cubicBezTo>
                  <a:cubicBezTo>
                    <a:pt x="14428" y="627"/>
                    <a:pt x="18577" y="78"/>
                    <a:pt x="18569" y="8"/>
                  </a:cubicBezTo>
                  <a:cubicBezTo>
                    <a:pt x="18568" y="3"/>
                    <a:pt x="18547" y="1"/>
                    <a:pt x="18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434;p47">
              <a:extLst>
                <a:ext uri="{FF2B5EF4-FFF2-40B4-BE49-F238E27FC236}">
                  <a16:creationId xmlns:a16="http://schemas.microsoft.com/office/drawing/2014/main" id="{645B58C1-C227-45D9-9F01-6528814F172E}"/>
                </a:ext>
              </a:extLst>
            </p:cNvPr>
            <p:cNvSpPr/>
            <p:nvPr/>
          </p:nvSpPr>
          <p:spPr>
            <a:xfrm>
              <a:off x="2615125" y="5228300"/>
              <a:ext cx="423075" cy="82500"/>
            </a:xfrm>
            <a:custGeom>
              <a:avLst/>
              <a:gdLst/>
              <a:ahLst/>
              <a:cxnLst/>
              <a:rect l="l" t="t" r="r" b="b"/>
              <a:pathLst>
                <a:path w="16923" h="3300" extrusionOk="0">
                  <a:moveTo>
                    <a:pt x="9123" y="0"/>
                  </a:moveTo>
                  <a:lnTo>
                    <a:pt x="1" y="263"/>
                  </a:lnTo>
                  <a:lnTo>
                    <a:pt x="80" y="3233"/>
                  </a:lnTo>
                  <a:lnTo>
                    <a:pt x="644" y="3252"/>
                  </a:lnTo>
                  <a:cubicBezTo>
                    <a:pt x="1544" y="3274"/>
                    <a:pt x="3442" y="3300"/>
                    <a:pt x="5581" y="3300"/>
                  </a:cubicBezTo>
                  <a:cubicBezTo>
                    <a:pt x="9406" y="3300"/>
                    <a:pt x="14005" y="3217"/>
                    <a:pt x="15070" y="2885"/>
                  </a:cubicBezTo>
                  <a:cubicBezTo>
                    <a:pt x="16922" y="2308"/>
                    <a:pt x="9156" y="900"/>
                    <a:pt x="9156" y="900"/>
                  </a:cubicBezTo>
                  <a:lnTo>
                    <a:pt x="91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435;p47">
              <a:extLst>
                <a:ext uri="{FF2B5EF4-FFF2-40B4-BE49-F238E27FC236}">
                  <a16:creationId xmlns:a16="http://schemas.microsoft.com/office/drawing/2014/main" id="{51A6F480-AF5C-40C5-B376-5A83613B2A15}"/>
                </a:ext>
              </a:extLst>
            </p:cNvPr>
            <p:cNvSpPr/>
            <p:nvPr/>
          </p:nvSpPr>
          <p:spPr>
            <a:xfrm>
              <a:off x="2615450" y="5246700"/>
              <a:ext cx="83925" cy="59400"/>
            </a:xfrm>
            <a:custGeom>
              <a:avLst/>
              <a:gdLst/>
              <a:ahLst/>
              <a:cxnLst/>
              <a:rect l="l" t="t" r="r" b="b"/>
              <a:pathLst>
                <a:path w="3357" h="2376" extrusionOk="0">
                  <a:moveTo>
                    <a:pt x="313" y="0"/>
                  </a:moveTo>
                  <a:cubicBezTo>
                    <a:pt x="209" y="0"/>
                    <a:pt x="105" y="6"/>
                    <a:pt x="1" y="16"/>
                  </a:cubicBezTo>
                  <a:lnTo>
                    <a:pt x="72" y="2376"/>
                  </a:lnTo>
                  <a:lnTo>
                    <a:pt x="3357" y="2342"/>
                  </a:lnTo>
                  <a:cubicBezTo>
                    <a:pt x="3205" y="1641"/>
                    <a:pt x="2763" y="996"/>
                    <a:pt x="2143" y="573"/>
                  </a:cubicBezTo>
                  <a:cubicBezTo>
                    <a:pt x="1606" y="208"/>
                    <a:pt x="969"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436;p47">
              <a:extLst>
                <a:ext uri="{FF2B5EF4-FFF2-40B4-BE49-F238E27FC236}">
                  <a16:creationId xmlns:a16="http://schemas.microsoft.com/office/drawing/2014/main" id="{6D829D6C-EE8F-4D03-A2C5-B12C431EF74E}"/>
                </a:ext>
              </a:extLst>
            </p:cNvPr>
            <p:cNvSpPr/>
            <p:nvPr/>
          </p:nvSpPr>
          <p:spPr>
            <a:xfrm>
              <a:off x="2617100" y="5271125"/>
              <a:ext cx="390050" cy="40425"/>
            </a:xfrm>
            <a:custGeom>
              <a:avLst/>
              <a:gdLst/>
              <a:ahLst/>
              <a:cxnLst/>
              <a:rect l="l" t="t" r="r" b="b"/>
              <a:pathLst>
                <a:path w="15602" h="1617" extrusionOk="0">
                  <a:moveTo>
                    <a:pt x="12876" y="1"/>
                  </a:moveTo>
                  <a:cubicBezTo>
                    <a:pt x="12348" y="35"/>
                    <a:pt x="12106" y="1109"/>
                    <a:pt x="12106" y="1109"/>
                  </a:cubicBezTo>
                  <a:lnTo>
                    <a:pt x="8" y="1331"/>
                  </a:lnTo>
                  <a:lnTo>
                    <a:pt x="1" y="1520"/>
                  </a:lnTo>
                  <a:cubicBezTo>
                    <a:pt x="1216" y="1587"/>
                    <a:pt x="2837" y="1617"/>
                    <a:pt x="4570" y="1617"/>
                  </a:cubicBezTo>
                  <a:cubicBezTo>
                    <a:pt x="9376" y="1617"/>
                    <a:pt x="15040" y="1388"/>
                    <a:pt x="15278" y="1076"/>
                  </a:cubicBezTo>
                  <a:cubicBezTo>
                    <a:pt x="15602" y="653"/>
                    <a:pt x="12876" y="1"/>
                    <a:pt x="128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37;p47">
              <a:extLst>
                <a:ext uri="{FF2B5EF4-FFF2-40B4-BE49-F238E27FC236}">
                  <a16:creationId xmlns:a16="http://schemas.microsoft.com/office/drawing/2014/main" id="{F9262204-6A58-46C9-9C84-38D81A9306BE}"/>
                </a:ext>
              </a:extLst>
            </p:cNvPr>
            <p:cNvSpPr/>
            <p:nvPr/>
          </p:nvSpPr>
          <p:spPr>
            <a:xfrm>
              <a:off x="2613725" y="5294425"/>
              <a:ext cx="385325" cy="11225"/>
            </a:xfrm>
            <a:custGeom>
              <a:avLst/>
              <a:gdLst/>
              <a:ahLst/>
              <a:cxnLst/>
              <a:rect l="l" t="t" r="r" b="b"/>
              <a:pathLst>
                <a:path w="15413" h="449" extrusionOk="0">
                  <a:moveTo>
                    <a:pt x="15363" y="0"/>
                  </a:moveTo>
                  <a:cubicBezTo>
                    <a:pt x="15337" y="0"/>
                    <a:pt x="15301" y="1"/>
                    <a:pt x="15254" y="2"/>
                  </a:cubicBezTo>
                  <a:lnTo>
                    <a:pt x="14805" y="19"/>
                  </a:lnTo>
                  <a:lnTo>
                    <a:pt x="13155" y="94"/>
                  </a:lnTo>
                  <a:cubicBezTo>
                    <a:pt x="11762" y="157"/>
                    <a:pt x="9836" y="234"/>
                    <a:pt x="7708" y="288"/>
                  </a:cubicBezTo>
                  <a:cubicBezTo>
                    <a:pt x="5581" y="342"/>
                    <a:pt x="3655" y="363"/>
                    <a:pt x="2260" y="372"/>
                  </a:cubicBezTo>
                  <a:lnTo>
                    <a:pt x="607" y="383"/>
                  </a:lnTo>
                  <a:lnTo>
                    <a:pt x="158" y="388"/>
                  </a:lnTo>
                  <a:cubicBezTo>
                    <a:pt x="55" y="392"/>
                    <a:pt x="1" y="394"/>
                    <a:pt x="1" y="398"/>
                  </a:cubicBezTo>
                  <a:cubicBezTo>
                    <a:pt x="1" y="401"/>
                    <a:pt x="55" y="405"/>
                    <a:pt x="158" y="408"/>
                  </a:cubicBezTo>
                  <a:lnTo>
                    <a:pt x="607" y="423"/>
                  </a:lnTo>
                  <a:cubicBezTo>
                    <a:pt x="1056" y="429"/>
                    <a:pt x="1608" y="437"/>
                    <a:pt x="2260" y="445"/>
                  </a:cubicBezTo>
                  <a:cubicBezTo>
                    <a:pt x="2570" y="447"/>
                    <a:pt x="2906" y="448"/>
                    <a:pt x="3265" y="448"/>
                  </a:cubicBezTo>
                  <a:cubicBezTo>
                    <a:pt x="4522" y="448"/>
                    <a:pt x="6056" y="433"/>
                    <a:pt x="7711" y="390"/>
                  </a:cubicBezTo>
                  <a:cubicBezTo>
                    <a:pt x="9840" y="336"/>
                    <a:pt x="11767" y="248"/>
                    <a:pt x="13160" y="166"/>
                  </a:cubicBezTo>
                  <a:lnTo>
                    <a:pt x="14808" y="59"/>
                  </a:lnTo>
                  <a:lnTo>
                    <a:pt x="15256" y="23"/>
                  </a:lnTo>
                  <a:cubicBezTo>
                    <a:pt x="15358" y="14"/>
                    <a:pt x="15412" y="7"/>
                    <a:pt x="15412" y="3"/>
                  </a:cubicBezTo>
                  <a:cubicBezTo>
                    <a:pt x="15411" y="1"/>
                    <a:pt x="15395" y="0"/>
                    <a:pt x="153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438;p47">
              <a:extLst>
                <a:ext uri="{FF2B5EF4-FFF2-40B4-BE49-F238E27FC236}">
                  <a16:creationId xmlns:a16="http://schemas.microsoft.com/office/drawing/2014/main" id="{1AD0C973-F075-4E92-B49D-F467EF046E44}"/>
                </a:ext>
              </a:extLst>
            </p:cNvPr>
            <p:cNvSpPr/>
            <p:nvPr/>
          </p:nvSpPr>
          <p:spPr>
            <a:xfrm>
              <a:off x="2918250" y="5268475"/>
              <a:ext cx="22800" cy="33650"/>
            </a:xfrm>
            <a:custGeom>
              <a:avLst/>
              <a:gdLst/>
              <a:ahLst/>
              <a:cxnLst/>
              <a:rect l="l" t="t" r="r" b="b"/>
              <a:pathLst>
                <a:path w="912" h="1346" extrusionOk="0">
                  <a:moveTo>
                    <a:pt x="886" y="1"/>
                  </a:moveTo>
                  <a:cubicBezTo>
                    <a:pt x="835" y="1"/>
                    <a:pt x="484" y="174"/>
                    <a:pt x="252" y="555"/>
                  </a:cubicBezTo>
                  <a:cubicBezTo>
                    <a:pt x="0" y="955"/>
                    <a:pt x="34" y="1346"/>
                    <a:pt x="61" y="1346"/>
                  </a:cubicBezTo>
                  <a:cubicBezTo>
                    <a:pt x="61" y="1346"/>
                    <a:pt x="61" y="1346"/>
                    <a:pt x="61" y="1346"/>
                  </a:cubicBezTo>
                  <a:cubicBezTo>
                    <a:pt x="62" y="1346"/>
                    <a:pt x="62" y="1346"/>
                    <a:pt x="62" y="1346"/>
                  </a:cubicBezTo>
                  <a:cubicBezTo>
                    <a:pt x="95" y="1346"/>
                    <a:pt x="112" y="980"/>
                    <a:pt x="347" y="605"/>
                  </a:cubicBezTo>
                  <a:cubicBezTo>
                    <a:pt x="578" y="225"/>
                    <a:pt x="912" y="29"/>
                    <a:pt x="892" y="3"/>
                  </a:cubicBezTo>
                  <a:cubicBezTo>
                    <a:pt x="892" y="2"/>
                    <a:pt x="890" y="1"/>
                    <a:pt x="8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439;p47">
              <a:extLst>
                <a:ext uri="{FF2B5EF4-FFF2-40B4-BE49-F238E27FC236}">
                  <a16:creationId xmlns:a16="http://schemas.microsoft.com/office/drawing/2014/main" id="{12E00606-A97C-4A75-8EC3-692A66A2EBCC}"/>
                </a:ext>
              </a:extLst>
            </p:cNvPr>
            <p:cNvSpPr/>
            <p:nvPr/>
          </p:nvSpPr>
          <p:spPr>
            <a:xfrm>
              <a:off x="2851175" y="5254375"/>
              <a:ext cx="12800" cy="17950"/>
            </a:xfrm>
            <a:custGeom>
              <a:avLst/>
              <a:gdLst/>
              <a:ahLst/>
              <a:cxnLst/>
              <a:rect l="l" t="t" r="r" b="b"/>
              <a:pathLst>
                <a:path w="512" h="718" extrusionOk="0">
                  <a:moveTo>
                    <a:pt x="481" y="1"/>
                  </a:moveTo>
                  <a:cubicBezTo>
                    <a:pt x="448" y="1"/>
                    <a:pt x="330" y="144"/>
                    <a:pt x="209" y="333"/>
                  </a:cubicBezTo>
                  <a:cubicBezTo>
                    <a:pt x="82" y="530"/>
                    <a:pt x="1" y="702"/>
                    <a:pt x="26" y="716"/>
                  </a:cubicBezTo>
                  <a:cubicBezTo>
                    <a:pt x="28" y="717"/>
                    <a:pt x="29" y="717"/>
                    <a:pt x="31" y="717"/>
                  </a:cubicBezTo>
                  <a:cubicBezTo>
                    <a:pt x="64" y="717"/>
                    <a:pt x="183" y="573"/>
                    <a:pt x="303" y="385"/>
                  </a:cubicBezTo>
                  <a:cubicBezTo>
                    <a:pt x="430" y="188"/>
                    <a:pt x="512" y="16"/>
                    <a:pt x="485" y="2"/>
                  </a:cubicBezTo>
                  <a:cubicBezTo>
                    <a:pt x="483" y="1"/>
                    <a:pt x="482"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440;p47">
              <a:extLst>
                <a:ext uri="{FF2B5EF4-FFF2-40B4-BE49-F238E27FC236}">
                  <a16:creationId xmlns:a16="http://schemas.microsoft.com/office/drawing/2014/main" id="{959F1E94-9D6B-460E-902D-480FC6A27B88}"/>
                </a:ext>
              </a:extLst>
            </p:cNvPr>
            <p:cNvSpPr/>
            <p:nvPr/>
          </p:nvSpPr>
          <p:spPr>
            <a:xfrm>
              <a:off x="2832675" y="5251450"/>
              <a:ext cx="14825" cy="12375"/>
            </a:xfrm>
            <a:custGeom>
              <a:avLst/>
              <a:gdLst/>
              <a:ahLst/>
              <a:cxnLst/>
              <a:rect l="l" t="t" r="r" b="b"/>
              <a:pathLst>
                <a:path w="593" h="495" extrusionOk="0">
                  <a:moveTo>
                    <a:pt x="563" y="1"/>
                  </a:moveTo>
                  <a:cubicBezTo>
                    <a:pt x="525" y="1"/>
                    <a:pt x="396" y="89"/>
                    <a:pt x="259" y="211"/>
                  </a:cubicBezTo>
                  <a:cubicBezTo>
                    <a:pt x="106" y="345"/>
                    <a:pt x="0" y="471"/>
                    <a:pt x="21" y="491"/>
                  </a:cubicBezTo>
                  <a:cubicBezTo>
                    <a:pt x="23" y="493"/>
                    <a:pt x="26" y="494"/>
                    <a:pt x="30" y="494"/>
                  </a:cubicBezTo>
                  <a:cubicBezTo>
                    <a:pt x="68" y="494"/>
                    <a:pt x="197" y="406"/>
                    <a:pt x="334" y="284"/>
                  </a:cubicBezTo>
                  <a:cubicBezTo>
                    <a:pt x="487" y="150"/>
                    <a:pt x="593" y="24"/>
                    <a:pt x="572" y="4"/>
                  </a:cubicBezTo>
                  <a:cubicBezTo>
                    <a:pt x="570" y="2"/>
                    <a:pt x="567" y="1"/>
                    <a:pt x="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41;p47">
              <a:extLst>
                <a:ext uri="{FF2B5EF4-FFF2-40B4-BE49-F238E27FC236}">
                  <a16:creationId xmlns:a16="http://schemas.microsoft.com/office/drawing/2014/main" id="{8E1E8BFB-43EF-4CC4-B6F4-0B334E58BDFD}"/>
                </a:ext>
              </a:extLst>
            </p:cNvPr>
            <p:cNvSpPr/>
            <p:nvPr/>
          </p:nvSpPr>
          <p:spPr>
            <a:xfrm>
              <a:off x="2820950" y="5242625"/>
              <a:ext cx="23750" cy="2625"/>
            </a:xfrm>
            <a:custGeom>
              <a:avLst/>
              <a:gdLst/>
              <a:ahLst/>
              <a:cxnLst/>
              <a:rect l="l" t="t" r="r" b="b"/>
              <a:pathLst>
                <a:path w="950" h="105" extrusionOk="0">
                  <a:moveTo>
                    <a:pt x="539" y="0"/>
                  </a:moveTo>
                  <a:cubicBezTo>
                    <a:pt x="518" y="0"/>
                    <a:pt x="496" y="0"/>
                    <a:pt x="473" y="1"/>
                  </a:cubicBezTo>
                  <a:cubicBezTo>
                    <a:pt x="212" y="6"/>
                    <a:pt x="1" y="32"/>
                    <a:pt x="1" y="60"/>
                  </a:cubicBezTo>
                  <a:cubicBezTo>
                    <a:pt x="1" y="86"/>
                    <a:pt x="178" y="105"/>
                    <a:pt x="409" y="105"/>
                  </a:cubicBezTo>
                  <a:cubicBezTo>
                    <a:pt x="431" y="105"/>
                    <a:pt x="453" y="104"/>
                    <a:pt x="476" y="104"/>
                  </a:cubicBezTo>
                  <a:cubicBezTo>
                    <a:pt x="737" y="99"/>
                    <a:pt x="949" y="73"/>
                    <a:pt x="949" y="45"/>
                  </a:cubicBezTo>
                  <a:cubicBezTo>
                    <a:pt x="949" y="19"/>
                    <a:pt x="771" y="0"/>
                    <a:pt x="5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42;p47">
              <a:extLst>
                <a:ext uri="{FF2B5EF4-FFF2-40B4-BE49-F238E27FC236}">
                  <a16:creationId xmlns:a16="http://schemas.microsoft.com/office/drawing/2014/main" id="{28AE92D0-A735-4BD0-9536-B06BC870A61D}"/>
                </a:ext>
              </a:extLst>
            </p:cNvPr>
            <p:cNvSpPr/>
            <p:nvPr/>
          </p:nvSpPr>
          <p:spPr>
            <a:xfrm>
              <a:off x="2816300" y="5229925"/>
              <a:ext cx="27325" cy="3550"/>
            </a:xfrm>
            <a:custGeom>
              <a:avLst/>
              <a:gdLst/>
              <a:ahLst/>
              <a:cxnLst/>
              <a:rect l="l" t="t" r="r" b="b"/>
              <a:pathLst>
                <a:path w="1093" h="142" extrusionOk="0">
                  <a:moveTo>
                    <a:pt x="55" y="1"/>
                  </a:moveTo>
                  <a:cubicBezTo>
                    <a:pt x="28" y="1"/>
                    <a:pt x="12" y="3"/>
                    <a:pt x="9" y="10"/>
                  </a:cubicBezTo>
                  <a:cubicBezTo>
                    <a:pt x="0" y="36"/>
                    <a:pt x="235" y="127"/>
                    <a:pt x="543" y="140"/>
                  </a:cubicBezTo>
                  <a:cubicBezTo>
                    <a:pt x="569" y="141"/>
                    <a:pt x="594" y="141"/>
                    <a:pt x="619" y="141"/>
                  </a:cubicBezTo>
                  <a:cubicBezTo>
                    <a:pt x="890" y="141"/>
                    <a:pt x="1092" y="82"/>
                    <a:pt x="1086" y="57"/>
                  </a:cubicBezTo>
                  <a:cubicBezTo>
                    <a:pt x="1084" y="44"/>
                    <a:pt x="1034" y="42"/>
                    <a:pt x="954" y="42"/>
                  </a:cubicBezTo>
                  <a:cubicBezTo>
                    <a:pt x="907" y="42"/>
                    <a:pt x="849" y="43"/>
                    <a:pt x="784" y="43"/>
                  </a:cubicBezTo>
                  <a:cubicBezTo>
                    <a:pt x="713" y="43"/>
                    <a:pt x="632" y="42"/>
                    <a:pt x="548" y="37"/>
                  </a:cubicBezTo>
                  <a:cubicBezTo>
                    <a:pt x="327" y="27"/>
                    <a:pt x="138"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43;p47">
              <a:extLst>
                <a:ext uri="{FF2B5EF4-FFF2-40B4-BE49-F238E27FC236}">
                  <a16:creationId xmlns:a16="http://schemas.microsoft.com/office/drawing/2014/main" id="{DECD87EB-CC7E-4ADC-A058-FA14A6BB7D40}"/>
                </a:ext>
              </a:extLst>
            </p:cNvPr>
            <p:cNvSpPr/>
            <p:nvPr/>
          </p:nvSpPr>
          <p:spPr>
            <a:xfrm>
              <a:off x="2858975" y="5233925"/>
              <a:ext cx="42800" cy="23400"/>
            </a:xfrm>
            <a:custGeom>
              <a:avLst/>
              <a:gdLst/>
              <a:ahLst/>
              <a:cxnLst/>
              <a:rect l="l" t="t" r="r" b="b"/>
              <a:pathLst>
                <a:path w="1712" h="936" extrusionOk="0">
                  <a:moveTo>
                    <a:pt x="1180" y="100"/>
                  </a:moveTo>
                  <a:cubicBezTo>
                    <a:pt x="1305" y="100"/>
                    <a:pt x="1429" y="122"/>
                    <a:pt x="1530" y="178"/>
                  </a:cubicBezTo>
                  <a:cubicBezTo>
                    <a:pt x="1625" y="239"/>
                    <a:pt x="1591" y="341"/>
                    <a:pt x="1490" y="400"/>
                  </a:cubicBezTo>
                  <a:cubicBezTo>
                    <a:pt x="1396" y="461"/>
                    <a:pt x="1273" y="499"/>
                    <a:pt x="1167" y="540"/>
                  </a:cubicBezTo>
                  <a:cubicBezTo>
                    <a:pt x="971" y="607"/>
                    <a:pt x="772" y="662"/>
                    <a:pt x="570" y="702"/>
                  </a:cubicBezTo>
                  <a:cubicBezTo>
                    <a:pt x="397" y="735"/>
                    <a:pt x="256" y="752"/>
                    <a:pt x="157" y="764"/>
                  </a:cubicBezTo>
                  <a:lnTo>
                    <a:pt x="157" y="764"/>
                  </a:lnTo>
                  <a:cubicBezTo>
                    <a:pt x="192" y="682"/>
                    <a:pt x="248" y="577"/>
                    <a:pt x="343" y="466"/>
                  </a:cubicBezTo>
                  <a:cubicBezTo>
                    <a:pt x="474" y="318"/>
                    <a:pt x="644" y="209"/>
                    <a:pt x="833" y="152"/>
                  </a:cubicBezTo>
                  <a:cubicBezTo>
                    <a:pt x="934" y="121"/>
                    <a:pt x="1057" y="100"/>
                    <a:pt x="1180" y="100"/>
                  </a:cubicBezTo>
                  <a:close/>
                  <a:moveTo>
                    <a:pt x="1159" y="0"/>
                  </a:moveTo>
                  <a:cubicBezTo>
                    <a:pt x="766" y="0"/>
                    <a:pt x="428" y="220"/>
                    <a:pt x="281" y="421"/>
                  </a:cubicBezTo>
                  <a:cubicBezTo>
                    <a:pt x="200" y="524"/>
                    <a:pt x="141" y="642"/>
                    <a:pt x="107" y="770"/>
                  </a:cubicBezTo>
                  <a:lnTo>
                    <a:pt x="107" y="770"/>
                  </a:lnTo>
                  <a:cubicBezTo>
                    <a:pt x="38" y="778"/>
                    <a:pt x="0" y="783"/>
                    <a:pt x="0" y="790"/>
                  </a:cubicBezTo>
                  <a:cubicBezTo>
                    <a:pt x="0" y="795"/>
                    <a:pt x="35" y="800"/>
                    <a:pt x="100" y="803"/>
                  </a:cubicBezTo>
                  <a:lnTo>
                    <a:pt x="100" y="803"/>
                  </a:lnTo>
                  <a:cubicBezTo>
                    <a:pt x="82" y="887"/>
                    <a:pt x="86" y="934"/>
                    <a:pt x="92" y="935"/>
                  </a:cubicBezTo>
                  <a:cubicBezTo>
                    <a:pt x="93" y="935"/>
                    <a:pt x="93" y="935"/>
                    <a:pt x="93" y="935"/>
                  </a:cubicBezTo>
                  <a:cubicBezTo>
                    <a:pt x="103" y="935"/>
                    <a:pt x="111" y="884"/>
                    <a:pt x="142" y="804"/>
                  </a:cubicBezTo>
                  <a:lnTo>
                    <a:pt x="142" y="804"/>
                  </a:lnTo>
                  <a:cubicBezTo>
                    <a:pt x="148" y="804"/>
                    <a:pt x="154" y="804"/>
                    <a:pt x="160" y="804"/>
                  </a:cubicBezTo>
                  <a:cubicBezTo>
                    <a:pt x="261" y="804"/>
                    <a:pt x="405" y="796"/>
                    <a:pt x="583" y="772"/>
                  </a:cubicBezTo>
                  <a:cubicBezTo>
                    <a:pt x="793" y="742"/>
                    <a:pt x="1000" y="693"/>
                    <a:pt x="1200" y="628"/>
                  </a:cubicBezTo>
                  <a:cubicBezTo>
                    <a:pt x="1314" y="587"/>
                    <a:pt x="1432" y="556"/>
                    <a:pt x="1552" y="482"/>
                  </a:cubicBezTo>
                  <a:cubicBezTo>
                    <a:pt x="1609" y="444"/>
                    <a:pt x="1671" y="393"/>
                    <a:pt x="1691" y="310"/>
                  </a:cubicBezTo>
                  <a:cubicBezTo>
                    <a:pt x="1711" y="227"/>
                    <a:pt x="1664" y="138"/>
                    <a:pt x="1596" y="95"/>
                  </a:cubicBezTo>
                  <a:cubicBezTo>
                    <a:pt x="1448" y="28"/>
                    <a:pt x="1300" y="0"/>
                    <a:pt x="1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444;p47">
              <a:extLst>
                <a:ext uri="{FF2B5EF4-FFF2-40B4-BE49-F238E27FC236}">
                  <a16:creationId xmlns:a16="http://schemas.microsoft.com/office/drawing/2014/main" id="{5FDC16BA-A17E-4692-B527-BE1C85598742}"/>
                </a:ext>
              </a:extLst>
            </p:cNvPr>
            <p:cNvSpPr/>
            <p:nvPr/>
          </p:nvSpPr>
          <p:spPr>
            <a:xfrm>
              <a:off x="2842600" y="5228350"/>
              <a:ext cx="22425" cy="25925"/>
            </a:xfrm>
            <a:custGeom>
              <a:avLst/>
              <a:gdLst/>
              <a:ahLst/>
              <a:cxnLst/>
              <a:rect l="l" t="t" r="r" b="b"/>
              <a:pathLst>
                <a:path w="897" h="1037" extrusionOk="0">
                  <a:moveTo>
                    <a:pt x="233" y="1"/>
                  </a:moveTo>
                  <a:cubicBezTo>
                    <a:pt x="221" y="1"/>
                    <a:pt x="209" y="1"/>
                    <a:pt x="197" y="2"/>
                  </a:cubicBezTo>
                  <a:cubicBezTo>
                    <a:pt x="63" y="22"/>
                    <a:pt x="1" y="167"/>
                    <a:pt x="25" y="257"/>
                  </a:cubicBezTo>
                  <a:cubicBezTo>
                    <a:pt x="39" y="352"/>
                    <a:pt x="87" y="432"/>
                    <a:pt x="131" y="497"/>
                  </a:cubicBezTo>
                  <a:cubicBezTo>
                    <a:pt x="213" y="616"/>
                    <a:pt x="309" y="723"/>
                    <a:pt x="417" y="818"/>
                  </a:cubicBezTo>
                  <a:cubicBezTo>
                    <a:pt x="591" y="968"/>
                    <a:pt x="730" y="1030"/>
                    <a:pt x="754" y="1030"/>
                  </a:cubicBezTo>
                  <a:cubicBezTo>
                    <a:pt x="756" y="1030"/>
                    <a:pt x="757" y="1029"/>
                    <a:pt x="758" y="1029"/>
                  </a:cubicBezTo>
                  <a:cubicBezTo>
                    <a:pt x="768" y="1014"/>
                    <a:pt x="639" y="934"/>
                    <a:pt x="473" y="766"/>
                  </a:cubicBezTo>
                  <a:cubicBezTo>
                    <a:pt x="377" y="669"/>
                    <a:pt x="292" y="563"/>
                    <a:pt x="218" y="447"/>
                  </a:cubicBezTo>
                  <a:cubicBezTo>
                    <a:pt x="135" y="333"/>
                    <a:pt x="74" y="130"/>
                    <a:pt x="219" y="102"/>
                  </a:cubicBezTo>
                  <a:cubicBezTo>
                    <a:pt x="228" y="101"/>
                    <a:pt x="237" y="100"/>
                    <a:pt x="245" y="100"/>
                  </a:cubicBezTo>
                  <a:cubicBezTo>
                    <a:pt x="383" y="100"/>
                    <a:pt x="524" y="222"/>
                    <a:pt x="610" y="322"/>
                  </a:cubicBezTo>
                  <a:cubicBezTo>
                    <a:pt x="696" y="423"/>
                    <a:pt x="755" y="542"/>
                    <a:pt x="786" y="670"/>
                  </a:cubicBezTo>
                  <a:cubicBezTo>
                    <a:pt x="838" y="890"/>
                    <a:pt x="787" y="1032"/>
                    <a:pt x="807" y="1036"/>
                  </a:cubicBezTo>
                  <a:cubicBezTo>
                    <a:pt x="807" y="1036"/>
                    <a:pt x="807" y="1036"/>
                    <a:pt x="807" y="1036"/>
                  </a:cubicBezTo>
                  <a:cubicBezTo>
                    <a:pt x="819" y="1036"/>
                    <a:pt x="897" y="896"/>
                    <a:pt x="863" y="657"/>
                  </a:cubicBezTo>
                  <a:cubicBezTo>
                    <a:pt x="841" y="515"/>
                    <a:pt x="781" y="380"/>
                    <a:pt x="692" y="265"/>
                  </a:cubicBezTo>
                  <a:cubicBezTo>
                    <a:pt x="589" y="153"/>
                    <a:pt x="460"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445;p47">
              <a:extLst>
                <a:ext uri="{FF2B5EF4-FFF2-40B4-BE49-F238E27FC236}">
                  <a16:creationId xmlns:a16="http://schemas.microsoft.com/office/drawing/2014/main" id="{5C74F5A9-3BBB-4074-98DD-A9148941FFCF}"/>
                </a:ext>
              </a:extLst>
            </p:cNvPr>
            <p:cNvSpPr/>
            <p:nvPr/>
          </p:nvSpPr>
          <p:spPr>
            <a:xfrm>
              <a:off x="2616575" y="5244700"/>
              <a:ext cx="82650" cy="59375"/>
            </a:xfrm>
            <a:custGeom>
              <a:avLst/>
              <a:gdLst/>
              <a:ahLst/>
              <a:cxnLst/>
              <a:rect l="l" t="t" r="r" b="b"/>
              <a:pathLst>
                <a:path w="3306" h="2375" extrusionOk="0">
                  <a:moveTo>
                    <a:pt x="551" y="1"/>
                  </a:moveTo>
                  <a:cubicBezTo>
                    <a:pt x="427" y="1"/>
                    <a:pt x="302" y="11"/>
                    <a:pt x="179" y="29"/>
                  </a:cubicBezTo>
                  <a:cubicBezTo>
                    <a:pt x="63" y="47"/>
                    <a:pt x="1" y="65"/>
                    <a:pt x="2" y="72"/>
                  </a:cubicBezTo>
                  <a:cubicBezTo>
                    <a:pt x="3" y="75"/>
                    <a:pt x="11" y="76"/>
                    <a:pt x="26" y="76"/>
                  </a:cubicBezTo>
                  <a:cubicBezTo>
                    <a:pt x="76" y="76"/>
                    <a:pt x="198" y="63"/>
                    <a:pt x="376" y="63"/>
                  </a:cubicBezTo>
                  <a:cubicBezTo>
                    <a:pt x="463" y="63"/>
                    <a:pt x="563" y="66"/>
                    <a:pt x="674" y="76"/>
                  </a:cubicBezTo>
                  <a:cubicBezTo>
                    <a:pt x="1082" y="108"/>
                    <a:pt x="1651" y="248"/>
                    <a:pt x="2155" y="598"/>
                  </a:cubicBezTo>
                  <a:cubicBezTo>
                    <a:pt x="2657" y="949"/>
                    <a:pt x="2960" y="1420"/>
                    <a:pt x="3106" y="1776"/>
                  </a:cubicBezTo>
                  <a:cubicBezTo>
                    <a:pt x="3254" y="2133"/>
                    <a:pt x="3277" y="2374"/>
                    <a:pt x="3296" y="2374"/>
                  </a:cubicBezTo>
                  <a:cubicBezTo>
                    <a:pt x="3296" y="2374"/>
                    <a:pt x="3296" y="2374"/>
                    <a:pt x="3296" y="2374"/>
                  </a:cubicBezTo>
                  <a:cubicBezTo>
                    <a:pt x="3303" y="2374"/>
                    <a:pt x="3305" y="2313"/>
                    <a:pt x="3291" y="2205"/>
                  </a:cubicBezTo>
                  <a:cubicBezTo>
                    <a:pt x="3270" y="2049"/>
                    <a:pt x="3233" y="1898"/>
                    <a:pt x="3178" y="1752"/>
                  </a:cubicBezTo>
                  <a:cubicBezTo>
                    <a:pt x="3048" y="1379"/>
                    <a:pt x="2743" y="883"/>
                    <a:pt x="2221" y="517"/>
                  </a:cubicBezTo>
                  <a:cubicBezTo>
                    <a:pt x="1696" y="149"/>
                    <a:pt x="1098" y="17"/>
                    <a:pt x="678" y="4"/>
                  </a:cubicBezTo>
                  <a:cubicBezTo>
                    <a:pt x="636" y="2"/>
                    <a:pt x="593"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446;p47">
              <a:extLst>
                <a:ext uri="{FF2B5EF4-FFF2-40B4-BE49-F238E27FC236}">
                  <a16:creationId xmlns:a16="http://schemas.microsoft.com/office/drawing/2014/main" id="{A61B6481-E6B4-4EFB-B142-80E40944B3F7}"/>
                </a:ext>
              </a:extLst>
            </p:cNvPr>
            <p:cNvSpPr/>
            <p:nvPr/>
          </p:nvSpPr>
          <p:spPr>
            <a:xfrm>
              <a:off x="2727225" y="5282525"/>
              <a:ext cx="66575" cy="3650"/>
            </a:xfrm>
            <a:custGeom>
              <a:avLst/>
              <a:gdLst/>
              <a:ahLst/>
              <a:cxnLst/>
              <a:rect l="l" t="t" r="r" b="b"/>
              <a:pathLst>
                <a:path w="2663" h="146" extrusionOk="0">
                  <a:moveTo>
                    <a:pt x="2571" y="0"/>
                  </a:moveTo>
                  <a:cubicBezTo>
                    <a:pt x="2380" y="0"/>
                    <a:pt x="1897" y="32"/>
                    <a:pt x="1332" y="42"/>
                  </a:cubicBezTo>
                  <a:cubicBezTo>
                    <a:pt x="1179" y="45"/>
                    <a:pt x="1033" y="45"/>
                    <a:pt x="896" y="45"/>
                  </a:cubicBezTo>
                  <a:cubicBezTo>
                    <a:pt x="625" y="45"/>
                    <a:pt x="394" y="42"/>
                    <a:pt x="235" y="42"/>
                  </a:cubicBezTo>
                  <a:cubicBezTo>
                    <a:pt x="90" y="42"/>
                    <a:pt x="5" y="45"/>
                    <a:pt x="4" y="56"/>
                  </a:cubicBezTo>
                  <a:cubicBezTo>
                    <a:pt x="0" y="81"/>
                    <a:pt x="505" y="146"/>
                    <a:pt x="1160" y="146"/>
                  </a:cubicBezTo>
                  <a:cubicBezTo>
                    <a:pt x="1217" y="146"/>
                    <a:pt x="1275" y="145"/>
                    <a:pt x="1333" y="144"/>
                  </a:cubicBezTo>
                  <a:cubicBezTo>
                    <a:pt x="2071" y="130"/>
                    <a:pt x="2662" y="37"/>
                    <a:pt x="2659" y="10"/>
                  </a:cubicBezTo>
                  <a:cubicBezTo>
                    <a:pt x="2658" y="3"/>
                    <a:pt x="2627" y="0"/>
                    <a:pt x="2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447;p47">
              <a:extLst>
                <a:ext uri="{FF2B5EF4-FFF2-40B4-BE49-F238E27FC236}">
                  <a16:creationId xmlns:a16="http://schemas.microsoft.com/office/drawing/2014/main" id="{2F1EF3EE-E9CA-4C5D-B5EE-826FF577E676}"/>
                </a:ext>
              </a:extLst>
            </p:cNvPr>
            <p:cNvSpPr/>
            <p:nvPr/>
          </p:nvSpPr>
          <p:spPr>
            <a:xfrm>
              <a:off x="2682275" y="5284925"/>
              <a:ext cx="7850" cy="11950"/>
            </a:xfrm>
            <a:custGeom>
              <a:avLst/>
              <a:gdLst/>
              <a:ahLst/>
              <a:cxnLst/>
              <a:rect l="l" t="t" r="r" b="b"/>
              <a:pathLst>
                <a:path w="314" h="478" extrusionOk="0">
                  <a:moveTo>
                    <a:pt x="31" y="1"/>
                  </a:moveTo>
                  <a:cubicBezTo>
                    <a:pt x="27" y="1"/>
                    <a:pt x="23" y="2"/>
                    <a:pt x="21" y="4"/>
                  </a:cubicBezTo>
                  <a:cubicBezTo>
                    <a:pt x="0" y="26"/>
                    <a:pt x="74" y="121"/>
                    <a:pt x="137" y="245"/>
                  </a:cubicBezTo>
                  <a:cubicBezTo>
                    <a:pt x="201" y="368"/>
                    <a:pt x="237" y="478"/>
                    <a:pt x="269" y="478"/>
                  </a:cubicBezTo>
                  <a:cubicBezTo>
                    <a:pt x="270" y="478"/>
                    <a:pt x="270" y="478"/>
                    <a:pt x="271" y="478"/>
                  </a:cubicBezTo>
                  <a:cubicBezTo>
                    <a:pt x="302" y="475"/>
                    <a:pt x="314" y="343"/>
                    <a:pt x="237" y="200"/>
                  </a:cubicBezTo>
                  <a:cubicBezTo>
                    <a:pt x="169" y="72"/>
                    <a:pt x="67"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448;p47">
              <a:extLst>
                <a:ext uri="{FF2B5EF4-FFF2-40B4-BE49-F238E27FC236}">
                  <a16:creationId xmlns:a16="http://schemas.microsoft.com/office/drawing/2014/main" id="{C05AE290-7C22-49FE-8248-793D3934CFFC}"/>
                </a:ext>
              </a:extLst>
            </p:cNvPr>
            <p:cNvSpPr/>
            <p:nvPr/>
          </p:nvSpPr>
          <p:spPr>
            <a:xfrm>
              <a:off x="2664925" y="5265950"/>
              <a:ext cx="9825" cy="8050"/>
            </a:xfrm>
            <a:custGeom>
              <a:avLst/>
              <a:gdLst/>
              <a:ahLst/>
              <a:cxnLst/>
              <a:rect l="l" t="t" r="r" b="b"/>
              <a:pathLst>
                <a:path w="393" h="322" extrusionOk="0">
                  <a:moveTo>
                    <a:pt x="35" y="0"/>
                  </a:moveTo>
                  <a:cubicBezTo>
                    <a:pt x="29" y="0"/>
                    <a:pt x="24" y="2"/>
                    <a:pt x="21" y="5"/>
                  </a:cubicBezTo>
                  <a:cubicBezTo>
                    <a:pt x="1" y="25"/>
                    <a:pt x="61" y="112"/>
                    <a:pt x="158" y="198"/>
                  </a:cubicBezTo>
                  <a:cubicBezTo>
                    <a:pt x="240" y="272"/>
                    <a:pt x="322" y="321"/>
                    <a:pt x="357" y="321"/>
                  </a:cubicBezTo>
                  <a:cubicBezTo>
                    <a:pt x="363" y="321"/>
                    <a:pt x="368" y="320"/>
                    <a:pt x="371" y="317"/>
                  </a:cubicBezTo>
                  <a:cubicBezTo>
                    <a:pt x="393" y="296"/>
                    <a:pt x="331" y="210"/>
                    <a:pt x="235" y="124"/>
                  </a:cubicBezTo>
                  <a:cubicBezTo>
                    <a:pt x="152" y="50"/>
                    <a:pt x="70"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449;p47">
              <a:extLst>
                <a:ext uri="{FF2B5EF4-FFF2-40B4-BE49-F238E27FC236}">
                  <a16:creationId xmlns:a16="http://schemas.microsoft.com/office/drawing/2014/main" id="{FF176A1D-7FCA-4BCB-9E6C-67CEA4E0DB9B}"/>
                </a:ext>
              </a:extLst>
            </p:cNvPr>
            <p:cNvSpPr/>
            <p:nvPr/>
          </p:nvSpPr>
          <p:spPr>
            <a:xfrm>
              <a:off x="2641025" y="5256550"/>
              <a:ext cx="13725" cy="5125"/>
            </a:xfrm>
            <a:custGeom>
              <a:avLst/>
              <a:gdLst/>
              <a:ahLst/>
              <a:cxnLst/>
              <a:rect l="l" t="t" r="r" b="b"/>
              <a:pathLst>
                <a:path w="549" h="205" extrusionOk="0">
                  <a:moveTo>
                    <a:pt x="170" y="0"/>
                  </a:moveTo>
                  <a:cubicBezTo>
                    <a:pt x="68" y="0"/>
                    <a:pt x="0" y="33"/>
                    <a:pt x="7" y="52"/>
                  </a:cubicBezTo>
                  <a:cubicBezTo>
                    <a:pt x="14" y="80"/>
                    <a:pt x="135" y="77"/>
                    <a:pt x="269" y="117"/>
                  </a:cubicBezTo>
                  <a:cubicBezTo>
                    <a:pt x="388" y="150"/>
                    <a:pt x="478" y="204"/>
                    <a:pt x="514" y="204"/>
                  </a:cubicBezTo>
                  <a:cubicBezTo>
                    <a:pt x="519" y="204"/>
                    <a:pt x="523" y="203"/>
                    <a:pt x="526" y="201"/>
                  </a:cubicBezTo>
                  <a:cubicBezTo>
                    <a:pt x="549" y="184"/>
                    <a:pt x="469" y="66"/>
                    <a:pt x="302" y="18"/>
                  </a:cubicBezTo>
                  <a:cubicBezTo>
                    <a:pt x="254" y="5"/>
                    <a:pt x="209"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450;p47">
              <a:extLst>
                <a:ext uri="{FF2B5EF4-FFF2-40B4-BE49-F238E27FC236}">
                  <a16:creationId xmlns:a16="http://schemas.microsoft.com/office/drawing/2014/main" id="{A0EE6705-B04F-43F9-8BC3-1321BBEFFA62}"/>
                </a:ext>
              </a:extLst>
            </p:cNvPr>
            <p:cNvSpPr/>
            <p:nvPr/>
          </p:nvSpPr>
          <p:spPr>
            <a:xfrm>
              <a:off x="2623700" y="5253575"/>
              <a:ext cx="7475" cy="3325"/>
            </a:xfrm>
            <a:custGeom>
              <a:avLst/>
              <a:gdLst/>
              <a:ahLst/>
              <a:cxnLst/>
              <a:rect l="l" t="t" r="r" b="b"/>
              <a:pathLst>
                <a:path w="299" h="133" extrusionOk="0">
                  <a:moveTo>
                    <a:pt x="68" y="1"/>
                  </a:moveTo>
                  <a:cubicBezTo>
                    <a:pt x="38" y="1"/>
                    <a:pt x="16" y="7"/>
                    <a:pt x="11" y="21"/>
                  </a:cubicBezTo>
                  <a:cubicBezTo>
                    <a:pt x="1" y="48"/>
                    <a:pt x="54" y="89"/>
                    <a:pt x="130" y="115"/>
                  </a:cubicBezTo>
                  <a:cubicBezTo>
                    <a:pt x="167" y="127"/>
                    <a:pt x="202" y="133"/>
                    <a:pt x="230" y="133"/>
                  </a:cubicBezTo>
                  <a:cubicBezTo>
                    <a:pt x="260" y="133"/>
                    <a:pt x="281" y="126"/>
                    <a:pt x="287" y="113"/>
                  </a:cubicBezTo>
                  <a:cubicBezTo>
                    <a:pt x="298" y="86"/>
                    <a:pt x="244" y="44"/>
                    <a:pt x="168" y="18"/>
                  </a:cubicBezTo>
                  <a:cubicBezTo>
                    <a:pt x="131" y="6"/>
                    <a:pt x="96"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451;p47">
              <a:extLst>
                <a:ext uri="{FF2B5EF4-FFF2-40B4-BE49-F238E27FC236}">
                  <a16:creationId xmlns:a16="http://schemas.microsoft.com/office/drawing/2014/main" id="{CD07F644-A40F-4516-A81D-897270AC4807}"/>
                </a:ext>
              </a:extLst>
            </p:cNvPr>
            <p:cNvSpPr/>
            <p:nvPr/>
          </p:nvSpPr>
          <p:spPr>
            <a:xfrm>
              <a:off x="1750825" y="5154025"/>
              <a:ext cx="237900" cy="148525"/>
            </a:xfrm>
            <a:custGeom>
              <a:avLst/>
              <a:gdLst/>
              <a:ahLst/>
              <a:cxnLst/>
              <a:rect l="l" t="t" r="r" b="b"/>
              <a:pathLst>
                <a:path w="9516" h="5941" extrusionOk="0">
                  <a:moveTo>
                    <a:pt x="1351" y="1"/>
                  </a:moveTo>
                  <a:lnTo>
                    <a:pt x="1" y="5940"/>
                  </a:lnTo>
                  <a:lnTo>
                    <a:pt x="9126" y="5940"/>
                  </a:lnTo>
                  <a:lnTo>
                    <a:pt x="9515" y="2074"/>
                  </a:lnTo>
                  <a:lnTo>
                    <a:pt x="1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452;p47">
              <a:extLst>
                <a:ext uri="{FF2B5EF4-FFF2-40B4-BE49-F238E27FC236}">
                  <a16:creationId xmlns:a16="http://schemas.microsoft.com/office/drawing/2014/main" id="{958F16D8-8D3B-481D-AA99-3E49BD1BE02A}"/>
                </a:ext>
              </a:extLst>
            </p:cNvPr>
            <p:cNvSpPr/>
            <p:nvPr/>
          </p:nvSpPr>
          <p:spPr>
            <a:xfrm>
              <a:off x="1757000" y="5273500"/>
              <a:ext cx="226625" cy="9425"/>
            </a:xfrm>
            <a:custGeom>
              <a:avLst/>
              <a:gdLst/>
              <a:ahLst/>
              <a:cxnLst/>
              <a:rect l="l" t="t" r="r" b="b"/>
              <a:pathLst>
                <a:path w="9065" h="377" extrusionOk="0">
                  <a:moveTo>
                    <a:pt x="1625" y="1"/>
                  </a:moveTo>
                  <a:cubicBezTo>
                    <a:pt x="1523" y="1"/>
                    <a:pt x="1424" y="1"/>
                    <a:pt x="1330" y="2"/>
                  </a:cubicBezTo>
                  <a:cubicBezTo>
                    <a:pt x="508" y="8"/>
                    <a:pt x="1" y="38"/>
                    <a:pt x="1" y="74"/>
                  </a:cubicBezTo>
                  <a:cubicBezTo>
                    <a:pt x="1" y="109"/>
                    <a:pt x="507" y="141"/>
                    <a:pt x="1326" y="180"/>
                  </a:cubicBezTo>
                  <a:lnTo>
                    <a:pt x="4528" y="316"/>
                  </a:lnTo>
                  <a:cubicBezTo>
                    <a:pt x="5587" y="356"/>
                    <a:pt x="6562" y="377"/>
                    <a:pt x="7334" y="377"/>
                  </a:cubicBezTo>
                  <a:cubicBezTo>
                    <a:pt x="7475" y="377"/>
                    <a:pt x="7608" y="376"/>
                    <a:pt x="7734" y="374"/>
                  </a:cubicBezTo>
                  <a:cubicBezTo>
                    <a:pt x="8556" y="367"/>
                    <a:pt x="9065" y="333"/>
                    <a:pt x="9065" y="299"/>
                  </a:cubicBezTo>
                  <a:cubicBezTo>
                    <a:pt x="9065" y="263"/>
                    <a:pt x="8558" y="233"/>
                    <a:pt x="7738" y="196"/>
                  </a:cubicBezTo>
                  <a:lnTo>
                    <a:pt x="4537" y="64"/>
                  </a:lnTo>
                  <a:cubicBezTo>
                    <a:pt x="3429" y="23"/>
                    <a:pt x="2413" y="1"/>
                    <a:pt x="16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453;p47">
              <a:extLst>
                <a:ext uri="{FF2B5EF4-FFF2-40B4-BE49-F238E27FC236}">
                  <a16:creationId xmlns:a16="http://schemas.microsoft.com/office/drawing/2014/main" id="{445639D5-F8B9-4D51-84B4-6D0B7ADE5BEF}"/>
                </a:ext>
              </a:extLst>
            </p:cNvPr>
            <p:cNvSpPr/>
            <p:nvPr/>
          </p:nvSpPr>
          <p:spPr>
            <a:xfrm>
              <a:off x="1878750" y="5182950"/>
              <a:ext cx="9975" cy="95825"/>
            </a:xfrm>
            <a:custGeom>
              <a:avLst/>
              <a:gdLst/>
              <a:ahLst/>
              <a:cxnLst/>
              <a:rect l="l" t="t" r="r" b="b"/>
              <a:pathLst>
                <a:path w="399" h="3833" extrusionOk="0">
                  <a:moveTo>
                    <a:pt x="328" y="1"/>
                  </a:moveTo>
                  <a:cubicBezTo>
                    <a:pt x="258" y="1"/>
                    <a:pt x="145" y="852"/>
                    <a:pt x="73" y="1907"/>
                  </a:cubicBezTo>
                  <a:cubicBezTo>
                    <a:pt x="1" y="2966"/>
                    <a:pt x="0" y="3827"/>
                    <a:pt x="70" y="3832"/>
                  </a:cubicBezTo>
                  <a:cubicBezTo>
                    <a:pt x="70" y="3832"/>
                    <a:pt x="70" y="3832"/>
                    <a:pt x="70" y="3832"/>
                  </a:cubicBezTo>
                  <a:cubicBezTo>
                    <a:pt x="140" y="3832"/>
                    <a:pt x="255" y="2979"/>
                    <a:pt x="326" y="1924"/>
                  </a:cubicBezTo>
                  <a:cubicBezTo>
                    <a:pt x="397" y="867"/>
                    <a:pt x="399" y="6"/>
                    <a:pt x="329" y="1"/>
                  </a:cubicBezTo>
                  <a:cubicBezTo>
                    <a:pt x="329" y="1"/>
                    <a:pt x="329" y="1"/>
                    <a:pt x="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454;p47">
              <a:extLst>
                <a:ext uri="{FF2B5EF4-FFF2-40B4-BE49-F238E27FC236}">
                  <a16:creationId xmlns:a16="http://schemas.microsoft.com/office/drawing/2014/main" id="{16DA57EC-79EC-448D-B54B-24980A61E912}"/>
                </a:ext>
              </a:extLst>
            </p:cNvPr>
            <p:cNvSpPr/>
            <p:nvPr/>
          </p:nvSpPr>
          <p:spPr>
            <a:xfrm>
              <a:off x="1750825" y="5275350"/>
              <a:ext cx="230325" cy="27200"/>
            </a:xfrm>
            <a:custGeom>
              <a:avLst/>
              <a:gdLst/>
              <a:ahLst/>
              <a:cxnLst/>
              <a:rect l="l" t="t" r="r" b="b"/>
              <a:pathLst>
                <a:path w="9213" h="1088" extrusionOk="0">
                  <a:moveTo>
                    <a:pt x="165" y="0"/>
                  </a:moveTo>
                  <a:lnTo>
                    <a:pt x="1" y="985"/>
                  </a:lnTo>
                  <a:lnTo>
                    <a:pt x="1" y="1087"/>
                  </a:lnTo>
                  <a:lnTo>
                    <a:pt x="9126" y="1087"/>
                  </a:lnTo>
                  <a:lnTo>
                    <a:pt x="9212" y="225"/>
                  </a:lnTo>
                  <a:lnTo>
                    <a:pt x="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455;p47">
              <a:extLst>
                <a:ext uri="{FF2B5EF4-FFF2-40B4-BE49-F238E27FC236}">
                  <a16:creationId xmlns:a16="http://schemas.microsoft.com/office/drawing/2014/main" id="{48F9E5CC-45BA-4132-83FB-DE8E5F3A446C}"/>
                </a:ext>
              </a:extLst>
            </p:cNvPr>
            <p:cNvSpPr/>
            <p:nvPr/>
          </p:nvSpPr>
          <p:spPr>
            <a:xfrm>
              <a:off x="2681225" y="1695950"/>
              <a:ext cx="556125" cy="708575"/>
            </a:xfrm>
            <a:custGeom>
              <a:avLst/>
              <a:gdLst/>
              <a:ahLst/>
              <a:cxnLst/>
              <a:rect l="l" t="t" r="r" b="b"/>
              <a:pathLst>
                <a:path w="22245" h="28343" extrusionOk="0">
                  <a:moveTo>
                    <a:pt x="16979" y="0"/>
                  </a:moveTo>
                  <a:cubicBezTo>
                    <a:pt x="16931" y="0"/>
                    <a:pt x="16902" y="54"/>
                    <a:pt x="16902" y="174"/>
                  </a:cubicBezTo>
                  <a:cubicBezTo>
                    <a:pt x="16902" y="841"/>
                    <a:pt x="16587" y="4280"/>
                    <a:pt x="16587" y="4280"/>
                  </a:cubicBezTo>
                  <a:lnTo>
                    <a:pt x="9647" y="16355"/>
                  </a:lnTo>
                  <a:cubicBezTo>
                    <a:pt x="8682" y="18278"/>
                    <a:pt x="6942" y="19399"/>
                    <a:pt x="5693" y="19598"/>
                  </a:cubicBezTo>
                  <a:lnTo>
                    <a:pt x="1" y="20818"/>
                  </a:lnTo>
                  <a:lnTo>
                    <a:pt x="1601" y="28343"/>
                  </a:lnTo>
                  <a:lnTo>
                    <a:pt x="9533" y="26383"/>
                  </a:lnTo>
                  <a:cubicBezTo>
                    <a:pt x="11591" y="25874"/>
                    <a:pt x="13287" y="24421"/>
                    <a:pt x="14103" y="22464"/>
                  </a:cubicBezTo>
                  <a:lnTo>
                    <a:pt x="20703" y="6645"/>
                  </a:lnTo>
                  <a:cubicBezTo>
                    <a:pt x="20703" y="6645"/>
                    <a:pt x="21481" y="4849"/>
                    <a:pt x="21815" y="3513"/>
                  </a:cubicBezTo>
                  <a:cubicBezTo>
                    <a:pt x="22149" y="2177"/>
                    <a:pt x="22245" y="598"/>
                    <a:pt x="22245" y="598"/>
                  </a:cubicBezTo>
                  <a:lnTo>
                    <a:pt x="22245" y="598"/>
                  </a:lnTo>
                  <a:lnTo>
                    <a:pt x="17857" y="2226"/>
                  </a:lnTo>
                  <a:cubicBezTo>
                    <a:pt x="17817" y="1133"/>
                    <a:pt x="17198" y="0"/>
                    <a:pt x="169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456;p47">
              <a:extLst>
                <a:ext uri="{FF2B5EF4-FFF2-40B4-BE49-F238E27FC236}">
                  <a16:creationId xmlns:a16="http://schemas.microsoft.com/office/drawing/2014/main" id="{6F408B13-8A3E-427B-A93C-02ED2938EAA0}"/>
                </a:ext>
              </a:extLst>
            </p:cNvPr>
            <p:cNvSpPr/>
            <p:nvPr/>
          </p:nvSpPr>
          <p:spPr>
            <a:xfrm>
              <a:off x="1698875" y="2190775"/>
              <a:ext cx="1032125" cy="951525"/>
            </a:xfrm>
            <a:custGeom>
              <a:avLst/>
              <a:gdLst/>
              <a:ahLst/>
              <a:cxnLst/>
              <a:rect l="l" t="t" r="r" b="b"/>
              <a:pathLst>
                <a:path w="41285" h="38061" extrusionOk="0">
                  <a:moveTo>
                    <a:pt x="39077" y="1"/>
                  </a:moveTo>
                  <a:cubicBezTo>
                    <a:pt x="34015" y="855"/>
                    <a:pt x="25335" y="1943"/>
                    <a:pt x="25335" y="1943"/>
                  </a:cubicBezTo>
                  <a:lnTo>
                    <a:pt x="14306" y="1849"/>
                  </a:lnTo>
                  <a:cubicBezTo>
                    <a:pt x="14306" y="1849"/>
                    <a:pt x="14194" y="1842"/>
                    <a:pt x="13994" y="1842"/>
                  </a:cubicBezTo>
                  <a:cubicBezTo>
                    <a:pt x="12988" y="1842"/>
                    <a:pt x="9749" y="2022"/>
                    <a:pt x="7116" y="4184"/>
                  </a:cubicBezTo>
                  <a:cubicBezTo>
                    <a:pt x="6608" y="4602"/>
                    <a:pt x="0" y="18087"/>
                    <a:pt x="0" y="18087"/>
                  </a:cubicBezTo>
                  <a:lnTo>
                    <a:pt x="9323" y="20511"/>
                  </a:lnTo>
                  <a:lnTo>
                    <a:pt x="10233" y="16077"/>
                  </a:lnTo>
                  <a:lnTo>
                    <a:pt x="12097" y="27679"/>
                  </a:lnTo>
                  <a:cubicBezTo>
                    <a:pt x="12097" y="27679"/>
                    <a:pt x="8684" y="35075"/>
                    <a:pt x="8769" y="38061"/>
                  </a:cubicBezTo>
                  <a:lnTo>
                    <a:pt x="34314" y="37795"/>
                  </a:lnTo>
                  <a:lnTo>
                    <a:pt x="34015" y="36751"/>
                  </a:lnTo>
                  <a:cubicBezTo>
                    <a:pt x="33692" y="35625"/>
                    <a:pt x="33289" y="34525"/>
                    <a:pt x="32808" y="33458"/>
                  </a:cubicBezTo>
                  <a:lnTo>
                    <a:pt x="30657" y="24484"/>
                  </a:lnTo>
                  <a:lnTo>
                    <a:pt x="31573" y="12721"/>
                  </a:lnTo>
                  <a:lnTo>
                    <a:pt x="41284" y="10380"/>
                  </a:lnTo>
                  <a:lnTo>
                    <a:pt x="390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457;p47">
              <a:extLst>
                <a:ext uri="{FF2B5EF4-FFF2-40B4-BE49-F238E27FC236}">
                  <a16:creationId xmlns:a16="http://schemas.microsoft.com/office/drawing/2014/main" id="{7473A5F6-2EA8-4A7C-8692-D153563D4689}"/>
                </a:ext>
              </a:extLst>
            </p:cNvPr>
            <p:cNvSpPr/>
            <p:nvPr/>
          </p:nvSpPr>
          <p:spPr>
            <a:xfrm>
              <a:off x="1725725" y="2467600"/>
              <a:ext cx="752400" cy="196325"/>
            </a:xfrm>
            <a:custGeom>
              <a:avLst/>
              <a:gdLst/>
              <a:ahLst/>
              <a:cxnLst/>
              <a:rect l="l" t="t" r="r" b="b"/>
              <a:pathLst>
                <a:path w="30096" h="7853" extrusionOk="0">
                  <a:moveTo>
                    <a:pt x="8034" y="0"/>
                  </a:moveTo>
                  <a:cubicBezTo>
                    <a:pt x="6391" y="0"/>
                    <a:pt x="4909" y="431"/>
                    <a:pt x="3765" y="1015"/>
                  </a:cubicBezTo>
                  <a:cubicBezTo>
                    <a:pt x="2639" y="1582"/>
                    <a:pt x="1635" y="2361"/>
                    <a:pt x="808" y="3310"/>
                  </a:cubicBezTo>
                  <a:cubicBezTo>
                    <a:pt x="521" y="3649"/>
                    <a:pt x="316" y="3926"/>
                    <a:pt x="189" y="4123"/>
                  </a:cubicBezTo>
                  <a:cubicBezTo>
                    <a:pt x="64" y="4318"/>
                    <a:pt x="0" y="4423"/>
                    <a:pt x="8" y="4428"/>
                  </a:cubicBezTo>
                  <a:cubicBezTo>
                    <a:pt x="8" y="4428"/>
                    <a:pt x="9" y="4428"/>
                    <a:pt x="9" y="4428"/>
                  </a:cubicBezTo>
                  <a:cubicBezTo>
                    <a:pt x="20" y="4428"/>
                    <a:pt x="95" y="4332"/>
                    <a:pt x="232" y="4153"/>
                  </a:cubicBezTo>
                  <a:cubicBezTo>
                    <a:pt x="372" y="3967"/>
                    <a:pt x="585" y="3701"/>
                    <a:pt x="882" y="3376"/>
                  </a:cubicBezTo>
                  <a:cubicBezTo>
                    <a:pt x="1724" y="2466"/>
                    <a:pt x="2729" y="1721"/>
                    <a:pt x="3844" y="1176"/>
                  </a:cubicBezTo>
                  <a:cubicBezTo>
                    <a:pt x="4960" y="627"/>
                    <a:pt x="6386" y="225"/>
                    <a:pt x="7963" y="225"/>
                  </a:cubicBezTo>
                  <a:cubicBezTo>
                    <a:pt x="8360" y="225"/>
                    <a:pt x="8767" y="251"/>
                    <a:pt x="9181" y="306"/>
                  </a:cubicBezTo>
                  <a:cubicBezTo>
                    <a:pt x="10254" y="439"/>
                    <a:pt x="11296" y="754"/>
                    <a:pt x="12264" y="1235"/>
                  </a:cubicBezTo>
                  <a:cubicBezTo>
                    <a:pt x="13275" y="1726"/>
                    <a:pt x="14195" y="2453"/>
                    <a:pt x="15065" y="3278"/>
                  </a:cubicBezTo>
                  <a:cubicBezTo>
                    <a:pt x="15936" y="4099"/>
                    <a:pt x="16741" y="4963"/>
                    <a:pt x="17605" y="5712"/>
                  </a:cubicBezTo>
                  <a:cubicBezTo>
                    <a:pt x="18463" y="6471"/>
                    <a:pt x="19414" y="7081"/>
                    <a:pt x="20406" y="7456"/>
                  </a:cubicBezTo>
                  <a:cubicBezTo>
                    <a:pt x="21075" y="7711"/>
                    <a:pt x="21770" y="7852"/>
                    <a:pt x="22439" y="7852"/>
                  </a:cubicBezTo>
                  <a:cubicBezTo>
                    <a:pt x="22760" y="7852"/>
                    <a:pt x="23074" y="7820"/>
                    <a:pt x="23377" y="7752"/>
                  </a:cubicBezTo>
                  <a:cubicBezTo>
                    <a:pt x="24320" y="7555"/>
                    <a:pt x="25055" y="7006"/>
                    <a:pt x="25662" y="6509"/>
                  </a:cubicBezTo>
                  <a:cubicBezTo>
                    <a:pt x="26272" y="6005"/>
                    <a:pt x="26795" y="5518"/>
                    <a:pt x="27315" y="5181"/>
                  </a:cubicBezTo>
                  <a:cubicBezTo>
                    <a:pt x="27833" y="4841"/>
                    <a:pt x="28329" y="4624"/>
                    <a:pt x="28753" y="4527"/>
                  </a:cubicBezTo>
                  <a:cubicBezTo>
                    <a:pt x="29013" y="4467"/>
                    <a:pt x="29238" y="4447"/>
                    <a:pt x="29426" y="4447"/>
                  </a:cubicBezTo>
                  <a:cubicBezTo>
                    <a:pt x="29812" y="4447"/>
                    <a:pt x="30040" y="4531"/>
                    <a:pt x="30086" y="4531"/>
                  </a:cubicBezTo>
                  <a:cubicBezTo>
                    <a:pt x="30092" y="4531"/>
                    <a:pt x="30095" y="4530"/>
                    <a:pt x="30095" y="4527"/>
                  </a:cubicBezTo>
                  <a:cubicBezTo>
                    <a:pt x="30095" y="4527"/>
                    <a:pt x="29984" y="4463"/>
                    <a:pt x="29756" y="4418"/>
                  </a:cubicBezTo>
                  <a:cubicBezTo>
                    <a:pt x="29633" y="4394"/>
                    <a:pt x="29474" y="4373"/>
                    <a:pt x="29285" y="4373"/>
                  </a:cubicBezTo>
                  <a:cubicBezTo>
                    <a:pt x="29122" y="4373"/>
                    <a:pt x="28936" y="4388"/>
                    <a:pt x="28732" y="4431"/>
                  </a:cubicBezTo>
                  <a:cubicBezTo>
                    <a:pt x="28291" y="4515"/>
                    <a:pt x="27776" y="4726"/>
                    <a:pt x="27239" y="5062"/>
                  </a:cubicBezTo>
                  <a:cubicBezTo>
                    <a:pt x="26698" y="5398"/>
                    <a:pt x="26161" y="5879"/>
                    <a:pt x="25548" y="6371"/>
                  </a:cubicBezTo>
                  <a:cubicBezTo>
                    <a:pt x="24940" y="6856"/>
                    <a:pt x="24227" y="7370"/>
                    <a:pt x="23331" y="7546"/>
                  </a:cubicBezTo>
                  <a:cubicBezTo>
                    <a:pt x="23055" y="7606"/>
                    <a:pt x="22767" y="7635"/>
                    <a:pt x="22473" y="7635"/>
                  </a:cubicBezTo>
                  <a:cubicBezTo>
                    <a:pt x="21825" y="7635"/>
                    <a:pt x="21147" y="7495"/>
                    <a:pt x="20490" y="7238"/>
                  </a:cubicBezTo>
                  <a:cubicBezTo>
                    <a:pt x="19530" y="6868"/>
                    <a:pt x="18610" y="6273"/>
                    <a:pt x="17768" y="5526"/>
                  </a:cubicBezTo>
                  <a:cubicBezTo>
                    <a:pt x="16918" y="4784"/>
                    <a:pt x="16118" y="3923"/>
                    <a:pt x="15238" y="3092"/>
                  </a:cubicBezTo>
                  <a:cubicBezTo>
                    <a:pt x="14362" y="2262"/>
                    <a:pt x="13414" y="1513"/>
                    <a:pt x="12374" y="1013"/>
                  </a:cubicBezTo>
                  <a:cubicBezTo>
                    <a:pt x="11380" y="522"/>
                    <a:pt x="10309" y="205"/>
                    <a:pt x="9209" y="74"/>
                  </a:cubicBezTo>
                  <a:cubicBezTo>
                    <a:pt x="8810" y="24"/>
                    <a:pt x="8418" y="0"/>
                    <a:pt x="80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458;p47">
              <a:extLst>
                <a:ext uri="{FF2B5EF4-FFF2-40B4-BE49-F238E27FC236}">
                  <a16:creationId xmlns:a16="http://schemas.microsoft.com/office/drawing/2014/main" id="{46911BA9-C3FA-4199-8B5D-538483C5DF66}"/>
                </a:ext>
              </a:extLst>
            </p:cNvPr>
            <p:cNvSpPr/>
            <p:nvPr/>
          </p:nvSpPr>
          <p:spPr>
            <a:xfrm>
              <a:off x="1993275" y="2848175"/>
              <a:ext cx="472975" cy="112875"/>
            </a:xfrm>
            <a:custGeom>
              <a:avLst/>
              <a:gdLst/>
              <a:ahLst/>
              <a:cxnLst/>
              <a:rect l="l" t="t" r="r" b="b"/>
              <a:pathLst>
                <a:path w="18919" h="4515" extrusionOk="0">
                  <a:moveTo>
                    <a:pt x="18673" y="0"/>
                  </a:moveTo>
                  <a:cubicBezTo>
                    <a:pt x="18534" y="0"/>
                    <a:pt x="18340" y="23"/>
                    <a:pt x="18095" y="62"/>
                  </a:cubicBezTo>
                  <a:cubicBezTo>
                    <a:pt x="17570" y="152"/>
                    <a:pt x="16829" y="418"/>
                    <a:pt x="16011" y="903"/>
                  </a:cubicBezTo>
                  <a:cubicBezTo>
                    <a:pt x="15186" y="1377"/>
                    <a:pt x="14295" y="2074"/>
                    <a:pt x="13248" y="2736"/>
                  </a:cubicBezTo>
                  <a:cubicBezTo>
                    <a:pt x="12197" y="3378"/>
                    <a:pt x="10930" y="3919"/>
                    <a:pt x="9518" y="4131"/>
                  </a:cubicBezTo>
                  <a:cubicBezTo>
                    <a:pt x="8942" y="4220"/>
                    <a:pt x="8361" y="4265"/>
                    <a:pt x="7781" y="4265"/>
                  </a:cubicBezTo>
                  <a:cubicBezTo>
                    <a:pt x="7025" y="4265"/>
                    <a:pt x="6270" y="4189"/>
                    <a:pt x="5526" y="4038"/>
                  </a:cubicBezTo>
                  <a:cubicBezTo>
                    <a:pt x="4452" y="3820"/>
                    <a:pt x="3417" y="3442"/>
                    <a:pt x="2456" y="2916"/>
                  </a:cubicBezTo>
                  <a:cubicBezTo>
                    <a:pt x="846" y="2050"/>
                    <a:pt x="107" y="1119"/>
                    <a:pt x="20" y="1119"/>
                  </a:cubicBezTo>
                  <a:cubicBezTo>
                    <a:pt x="17" y="1119"/>
                    <a:pt x="15" y="1120"/>
                    <a:pt x="14" y="1122"/>
                  </a:cubicBezTo>
                  <a:cubicBezTo>
                    <a:pt x="1" y="1133"/>
                    <a:pt x="196" y="1350"/>
                    <a:pt x="564" y="1733"/>
                  </a:cubicBezTo>
                  <a:cubicBezTo>
                    <a:pt x="757" y="1915"/>
                    <a:pt x="1008" y="2122"/>
                    <a:pt x="1296" y="2366"/>
                  </a:cubicBezTo>
                  <a:cubicBezTo>
                    <a:pt x="1610" y="2577"/>
                    <a:pt x="1946" y="2848"/>
                    <a:pt x="2368" y="3071"/>
                  </a:cubicBezTo>
                  <a:cubicBezTo>
                    <a:pt x="3335" y="3630"/>
                    <a:pt x="4385" y="4034"/>
                    <a:pt x="5477" y="4267"/>
                  </a:cubicBezTo>
                  <a:cubicBezTo>
                    <a:pt x="6251" y="4432"/>
                    <a:pt x="7039" y="4515"/>
                    <a:pt x="7827" y="4515"/>
                  </a:cubicBezTo>
                  <a:cubicBezTo>
                    <a:pt x="8405" y="4515"/>
                    <a:pt x="8983" y="4470"/>
                    <a:pt x="9557" y="4381"/>
                  </a:cubicBezTo>
                  <a:cubicBezTo>
                    <a:pt x="11001" y="4163"/>
                    <a:pt x="12304" y="3599"/>
                    <a:pt x="13371" y="2932"/>
                  </a:cubicBezTo>
                  <a:cubicBezTo>
                    <a:pt x="14427" y="2249"/>
                    <a:pt x="15301" y="1542"/>
                    <a:pt x="16103" y="1057"/>
                  </a:cubicBezTo>
                  <a:cubicBezTo>
                    <a:pt x="16897" y="560"/>
                    <a:pt x="17605" y="275"/>
                    <a:pt x="18115" y="158"/>
                  </a:cubicBezTo>
                  <a:cubicBezTo>
                    <a:pt x="18623" y="40"/>
                    <a:pt x="18918" y="38"/>
                    <a:pt x="18917" y="10"/>
                  </a:cubicBezTo>
                  <a:cubicBezTo>
                    <a:pt x="18917" y="3"/>
                    <a:pt x="18865" y="1"/>
                    <a:pt x="18767" y="1"/>
                  </a:cubicBezTo>
                  <a:cubicBezTo>
                    <a:pt x="18748" y="1"/>
                    <a:pt x="18727" y="1"/>
                    <a:pt x="18705" y="1"/>
                  </a:cubicBezTo>
                  <a:cubicBezTo>
                    <a:pt x="18695" y="1"/>
                    <a:pt x="18684" y="0"/>
                    <a:pt x="1867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459;p47">
              <a:extLst>
                <a:ext uri="{FF2B5EF4-FFF2-40B4-BE49-F238E27FC236}">
                  <a16:creationId xmlns:a16="http://schemas.microsoft.com/office/drawing/2014/main" id="{88459455-E2B3-43D8-A4F0-51384EC9D577}"/>
                </a:ext>
              </a:extLst>
            </p:cNvPr>
            <p:cNvSpPr/>
            <p:nvPr/>
          </p:nvSpPr>
          <p:spPr>
            <a:xfrm>
              <a:off x="2557850" y="2269500"/>
              <a:ext cx="146575" cy="50925"/>
            </a:xfrm>
            <a:custGeom>
              <a:avLst/>
              <a:gdLst/>
              <a:ahLst/>
              <a:cxnLst/>
              <a:rect l="l" t="t" r="r" b="b"/>
              <a:pathLst>
                <a:path w="5863" h="2037" extrusionOk="0">
                  <a:moveTo>
                    <a:pt x="1606" y="0"/>
                  </a:moveTo>
                  <a:cubicBezTo>
                    <a:pt x="1353" y="0"/>
                    <a:pt x="1122" y="18"/>
                    <a:pt x="921" y="47"/>
                  </a:cubicBezTo>
                  <a:cubicBezTo>
                    <a:pt x="337" y="131"/>
                    <a:pt x="1" y="279"/>
                    <a:pt x="10" y="305"/>
                  </a:cubicBezTo>
                  <a:cubicBezTo>
                    <a:pt x="12" y="313"/>
                    <a:pt x="26" y="316"/>
                    <a:pt x="51" y="316"/>
                  </a:cubicBezTo>
                  <a:cubicBezTo>
                    <a:pt x="161" y="316"/>
                    <a:pt x="478" y="256"/>
                    <a:pt x="939" y="226"/>
                  </a:cubicBezTo>
                  <a:cubicBezTo>
                    <a:pt x="1058" y="218"/>
                    <a:pt x="1186" y="213"/>
                    <a:pt x="1322" y="213"/>
                  </a:cubicBezTo>
                  <a:cubicBezTo>
                    <a:pt x="1840" y="213"/>
                    <a:pt x="2474" y="280"/>
                    <a:pt x="3133" y="473"/>
                  </a:cubicBezTo>
                  <a:cubicBezTo>
                    <a:pt x="3963" y="722"/>
                    <a:pt x="4649" y="1120"/>
                    <a:pt x="5107" y="1461"/>
                  </a:cubicBezTo>
                  <a:cubicBezTo>
                    <a:pt x="5542" y="1785"/>
                    <a:pt x="5787" y="2036"/>
                    <a:pt x="5836" y="2036"/>
                  </a:cubicBezTo>
                  <a:cubicBezTo>
                    <a:pt x="5838" y="2036"/>
                    <a:pt x="5840" y="2035"/>
                    <a:pt x="5842" y="2034"/>
                  </a:cubicBezTo>
                  <a:cubicBezTo>
                    <a:pt x="5863" y="2016"/>
                    <a:pt x="5662" y="1709"/>
                    <a:pt x="5218" y="1321"/>
                  </a:cubicBezTo>
                  <a:cubicBezTo>
                    <a:pt x="4777" y="933"/>
                    <a:pt x="4071" y="490"/>
                    <a:pt x="3203" y="231"/>
                  </a:cubicBezTo>
                  <a:cubicBezTo>
                    <a:pt x="2636" y="64"/>
                    <a:pt x="2083" y="0"/>
                    <a:pt x="160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460;p47">
              <a:extLst>
                <a:ext uri="{FF2B5EF4-FFF2-40B4-BE49-F238E27FC236}">
                  <a16:creationId xmlns:a16="http://schemas.microsoft.com/office/drawing/2014/main" id="{77A4BCE2-EC46-4A97-9612-AF14F8CCE986}"/>
                </a:ext>
              </a:extLst>
            </p:cNvPr>
            <p:cNvSpPr/>
            <p:nvPr/>
          </p:nvSpPr>
          <p:spPr>
            <a:xfrm>
              <a:off x="2160150" y="3007250"/>
              <a:ext cx="337750" cy="111375"/>
            </a:xfrm>
            <a:custGeom>
              <a:avLst/>
              <a:gdLst/>
              <a:ahLst/>
              <a:cxnLst/>
              <a:rect l="l" t="t" r="r" b="b"/>
              <a:pathLst>
                <a:path w="13510" h="4455" extrusionOk="0">
                  <a:moveTo>
                    <a:pt x="11653" y="1"/>
                  </a:moveTo>
                  <a:cubicBezTo>
                    <a:pt x="11569" y="1"/>
                    <a:pt x="11483" y="2"/>
                    <a:pt x="11396" y="5"/>
                  </a:cubicBezTo>
                  <a:cubicBezTo>
                    <a:pt x="10620" y="29"/>
                    <a:pt x="9851" y="155"/>
                    <a:pt x="9109" y="377"/>
                  </a:cubicBezTo>
                  <a:cubicBezTo>
                    <a:pt x="8272" y="637"/>
                    <a:pt x="7395" y="1041"/>
                    <a:pt x="6524" y="1537"/>
                  </a:cubicBezTo>
                  <a:cubicBezTo>
                    <a:pt x="5666" y="2040"/>
                    <a:pt x="4850" y="2519"/>
                    <a:pt x="4098" y="2961"/>
                  </a:cubicBezTo>
                  <a:cubicBezTo>
                    <a:pt x="3352" y="3387"/>
                    <a:pt x="2655" y="3723"/>
                    <a:pt x="2047" y="3944"/>
                  </a:cubicBezTo>
                  <a:cubicBezTo>
                    <a:pt x="830" y="4409"/>
                    <a:pt x="1" y="4382"/>
                    <a:pt x="8" y="4441"/>
                  </a:cubicBezTo>
                  <a:cubicBezTo>
                    <a:pt x="8" y="4450"/>
                    <a:pt x="61" y="4454"/>
                    <a:pt x="161" y="4454"/>
                  </a:cubicBezTo>
                  <a:cubicBezTo>
                    <a:pt x="258" y="4454"/>
                    <a:pt x="399" y="4450"/>
                    <a:pt x="580" y="4443"/>
                  </a:cubicBezTo>
                  <a:cubicBezTo>
                    <a:pt x="763" y="4423"/>
                    <a:pt x="987" y="4391"/>
                    <a:pt x="1246" y="4347"/>
                  </a:cubicBezTo>
                  <a:cubicBezTo>
                    <a:pt x="1501" y="4285"/>
                    <a:pt x="1794" y="4225"/>
                    <a:pt x="2105" y="4114"/>
                  </a:cubicBezTo>
                  <a:cubicBezTo>
                    <a:pt x="2734" y="3909"/>
                    <a:pt x="3451" y="3582"/>
                    <a:pt x="4212" y="3164"/>
                  </a:cubicBezTo>
                  <a:cubicBezTo>
                    <a:pt x="4975" y="2748"/>
                    <a:pt x="5783" y="2246"/>
                    <a:pt x="6648" y="1757"/>
                  </a:cubicBezTo>
                  <a:cubicBezTo>
                    <a:pt x="7511" y="1266"/>
                    <a:pt x="8366" y="867"/>
                    <a:pt x="9177" y="600"/>
                  </a:cubicBezTo>
                  <a:cubicBezTo>
                    <a:pt x="9901" y="372"/>
                    <a:pt x="10647" y="232"/>
                    <a:pt x="11405" y="183"/>
                  </a:cubicBezTo>
                  <a:cubicBezTo>
                    <a:pt x="11644" y="169"/>
                    <a:pt x="11866" y="163"/>
                    <a:pt x="12070" y="163"/>
                  </a:cubicBezTo>
                  <a:cubicBezTo>
                    <a:pt x="12832" y="163"/>
                    <a:pt x="13331" y="244"/>
                    <a:pt x="13468" y="244"/>
                  </a:cubicBezTo>
                  <a:cubicBezTo>
                    <a:pt x="13493" y="244"/>
                    <a:pt x="13506" y="241"/>
                    <a:pt x="13507" y="235"/>
                  </a:cubicBezTo>
                  <a:cubicBezTo>
                    <a:pt x="13509" y="221"/>
                    <a:pt x="13314" y="161"/>
                    <a:pt x="12951" y="100"/>
                  </a:cubicBezTo>
                  <a:cubicBezTo>
                    <a:pt x="12637" y="49"/>
                    <a:pt x="12195" y="1"/>
                    <a:pt x="116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461;p47">
              <a:extLst>
                <a:ext uri="{FF2B5EF4-FFF2-40B4-BE49-F238E27FC236}">
                  <a16:creationId xmlns:a16="http://schemas.microsoft.com/office/drawing/2014/main" id="{96A88107-1723-495C-A687-96261699D45E}"/>
                </a:ext>
              </a:extLst>
            </p:cNvPr>
            <p:cNvSpPr/>
            <p:nvPr/>
          </p:nvSpPr>
          <p:spPr>
            <a:xfrm>
              <a:off x="3167025" y="1650050"/>
              <a:ext cx="70325" cy="78075"/>
            </a:xfrm>
            <a:custGeom>
              <a:avLst/>
              <a:gdLst/>
              <a:ahLst/>
              <a:cxnLst/>
              <a:rect l="l" t="t" r="r" b="b"/>
              <a:pathLst>
                <a:path w="2813" h="3123" extrusionOk="0">
                  <a:moveTo>
                    <a:pt x="306" y="1"/>
                  </a:moveTo>
                  <a:cubicBezTo>
                    <a:pt x="306" y="1"/>
                    <a:pt x="0" y="411"/>
                    <a:pt x="185" y="750"/>
                  </a:cubicBezTo>
                  <a:cubicBezTo>
                    <a:pt x="369" y="1091"/>
                    <a:pt x="1622" y="1405"/>
                    <a:pt x="1622" y="1405"/>
                  </a:cubicBezTo>
                  <a:lnTo>
                    <a:pt x="1469" y="3123"/>
                  </a:lnTo>
                  <a:lnTo>
                    <a:pt x="2813" y="2434"/>
                  </a:lnTo>
                  <a:lnTo>
                    <a:pt x="2813" y="1340"/>
                  </a:lnTo>
                  <a:cubicBezTo>
                    <a:pt x="2813" y="1053"/>
                    <a:pt x="2630" y="798"/>
                    <a:pt x="2360" y="705"/>
                  </a:cubicBezTo>
                  <a:lnTo>
                    <a:pt x="30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462;p47">
              <a:extLst>
                <a:ext uri="{FF2B5EF4-FFF2-40B4-BE49-F238E27FC236}">
                  <a16:creationId xmlns:a16="http://schemas.microsoft.com/office/drawing/2014/main" id="{49915401-572F-4DE1-9715-6AC88776E55B}"/>
                </a:ext>
              </a:extLst>
            </p:cNvPr>
            <p:cNvSpPr/>
            <p:nvPr/>
          </p:nvSpPr>
          <p:spPr>
            <a:xfrm>
              <a:off x="1629425" y="2650100"/>
              <a:ext cx="366625" cy="265275"/>
            </a:xfrm>
            <a:custGeom>
              <a:avLst/>
              <a:gdLst/>
              <a:ahLst/>
              <a:cxnLst/>
              <a:rect l="l" t="t" r="r" b="b"/>
              <a:pathLst>
                <a:path w="14665" h="10611" extrusionOk="0">
                  <a:moveTo>
                    <a:pt x="3880" y="0"/>
                  </a:moveTo>
                  <a:cubicBezTo>
                    <a:pt x="3880" y="0"/>
                    <a:pt x="1" y="7108"/>
                    <a:pt x="2778" y="9810"/>
                  </a:cubicBezTo>
                  <a:cubicBezTo>
                    <a:pt x="3371" y="10387"/>
                    <a:pt x="4305" y="10610"/>
                    <a:pt x="5394" y="10610"/>
                  </a:cubicBezTo>
                  <a:cubicBezTo>
                    <a:pt x="9119" y="10610"/>
                    <a:pt x="14665" y="7999"/>
                    <a:pt x="14665" y="7999"/>
                  </a:cubicBezTo>
                  <a:lnTo>
                    <a:pt x="13741" y="2245"/>
                  </a:lnTo>
                  <a:lnTo>
                    <a:pt x="9101" y="3904"/>
                  </a:lnTo>
                  <a:lnTo>
                    <a:pt x="10169" y="1636"/>
                  </a:lnTo>
                  <a:lnTo>
                    <a:pt x="3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463;p47">
              <a:extLst>
                <a:ext uri="{FF2B5EF4-FFF2-40B4-BE49-F238E27FC236}">
                  <a16:creationId xmlns:a16="http://schemas.microsoft.com/office/drawing/2014/main" id="{27F1AD8A-8435-4E2D-9E6F-52C9CC3E4607}"/>
                </a:ext>
              </a:extLst>
            </p:cNvPr>
            <p:cNvSpPr/>
            <p:nvPr/>
          </p:nvSpPr>
          <p:spPr>
            <a:xfrm>
              <a:off x="1847375" y="1597225"/>
              <a:ext cx="724975" cy="847300"/>
            </a:xfrm>
            <a:custGeom>
              <a:avLst/>
              <a:gdLst/>
              <a:ahLst/>
              <a:cxnLst/>
              <a:rect l="l" t="t" r="r" b="b"/>
              <a:pathLst>
                <a:path w="28999" h="33892" extrusionOk="0">
                  <a:moveTo>
                    <a:pt x="16412" y="0"/>
                  </a:moveTo>
                  <a:cubicBezTo>
                    <a:pt x="16225" y="0"/>
                    <a:pt x="16037" y="10"/>
                    <a:pt x="15852" y="29"/>
                  </a:cubicBezTo>
                  <a:cubicBezTo>
                    <a:pt x="13468" y="275"/>
                    <a:pt x="11477" y="1687"/>
                    <a:pt x="9926" y="3241"/>
                  </a:cubicBezTo>
                  <a:cubicBezTo>
                    <a:pt x="8692" y="4477"/>
                    <a:pt x="7596" y="5958"/>
                    <a:pt x="7641" y="7577"/>
                  </a:cubicBezTo>
                  <a:cubicBezTo>
                    <a:pt x="7676" y="8774"/>
                    <a:pt x="8327" y="10022"/>
                    <a:pt x="7776" y="11125"/>
                  </a:cubicBezTo>
                  <a:cubicBezTo>
                    <a:pt x="7246" y="12183"/>
                    <a:pt x="5768" y="12724"/>
                    <a:pt x="5234" y="13782"/>
                  </a:cubicBezTo>
                  <a:cubicBezTo>
                    <a:pt x="4407" y="15415"/>
                    <a:pt x="6219" y="17192"/>
                    <a:pt x="6087" y="18968"/>
                  </a:cubicBezTo>
                  <a:cubicBezTo>
                    <a:pt x="5952" y="20771"/>
                    <a:pt x="3942" y="21975"/>
                    <a:pt x="2590" y="23370"/>
                  </a:cubicBezTo>
                  <a:cubicBezTo>
                    <a:pt x="701" y="25318"/>
                    <a:pt x="1" y="28172"/>
                    <a:pt x="1268" y="30454"/>
                  </a:cubicBezTo>
                  <a:cubicBezTo>
                    <a:pt x="2257" y="32234"/>
                    <a:pt x="4552" y="33462"/>
                    <a:pt x="6819" y="33462"/>
                  </a:cubicBezTo>
                  <a:cubicBezTo>
                    <a:pt x="7458" y="33462"/>
                    <a:pt x="8095" y="33364"/>
                    <a:pt x="8700" y="33154"/>
                  </a:cubicBezTo>
                  <a:cubicBezTo>
                    <a:pt x="9410" y="32908"/>
                    <a:pt x="10067" y="32525"/>
                    <a:pt x="10824" y="32417"/>
                  </a:cubicBezTo>
                  <a:cubicBezTo>
                    <a:pt x="10979" y="32395"/>
                    <a:pt x="11133" y="32385"/>
                    <a:pt x="11286" y="32385"/>
                  </a:cubicBezTo>
                  <a:cubicBezTo>
                    <a:pt x="12348" y="32385"/>
                    <a:pt x="13373" y="32870"/>
                    <a:pt x="14381" y="33218"/>
                  </a:cubicBezTo>
                  <a:cubicBezTo>
                    <a:pt x="15690" y="33672"/>
                    <a:pt x="17099" y="33892"/>
                    <a:pt x="18511" y="33892"/>
                  </a:cubicBezTo>
                  <a:cubicBezTo>
                    <a:pt x="21301" y="33892"/>
                    <a:pt x="24102" y="33034"/>
                    <a:pt x="26165" y="31433"/>
                  </a:cubicBezTo>
                  <a:cubicBezTo>
                    <a:pt x="27229" y="30608"/>
                    <a:pt x="28114" y="29585"/>
                    <a:pt x="28530" y="28414"/>
                  </a:cubicBezTo>
                  <a:cubicBezTo>
                    <a:pt x="28947" y="27243"/>
                    <a:pt x="28853" y="25913"/>
                    <a:pt x="28101" y="24869"/>
                  </a:cubicBezTo>
                  <a:cubicBezTo>
                    <a:pt x="27796" y="24443"/>
                    <a:pt x="27378" y="24047"/>
                    <a:pt x="27292" y="23554"/>
                  </a:cubicBezTo>
                  <a:cubicBezTo>
                    <a:pt x="27135" y="22624"/>
                    <a:pt x="28188" y="21892"/>
                    <a:pt x="28565" y="21009"/>
                  </a:cubicBezTo>
                  <a:cubicBezTo>
                    <a:pt x="28998" y="19988"/>
                    <a:pt x="28481" y="18850"/>
                    <a:pt x="27767" y="17949"/>
                  </a:cubicBezTo>
                  <a:cubicBezTo>
                    <a:pt x="27054" y="17050"/>
                    <a:pt x="26134" y="16255"/>
                    <a:pt x="25625" y="15260"/>
                  </a:cubicBezTo>
                  <a:cubicBezTo>
                    <a:pt x="24247" y="12568"/>
                    <a:pt x="27465" y="4368"/>
                    <a:pt x="21099" y="3184"/>
                  </a:cubicBezTo>
                  <a:cubicBezTo>
                    <a:pt x="20956" y="1308"/>
                    <a:pt x="18641" y="0"/>
                    <a:pt x="164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464;p47">
              <a:extLst>
                <a:ext uri="{FF2B5EF4-FFF2-40B4-BE49-F238E27FC236}">
                  <a16:creationId xmlns:a16="http://schemas.microsoft.com/office/drawing/2014/main" id="{B6FFB869-5AF6-4C7B-BB62-9FB705DAD11B}"/>
                </a:ext>
              </a:extLst>
            </p:cNvPr>
            <p:cNvSpPr/>
            <p:nvPr/>
          </p:nvSpPr>
          <p:spPr>
            <a:xfrm>
              <a:off x="2290100" y="1681372"/>
              <a:ext cx="172175" cy="762150"/>
            </a:xfrm>
            <a:custGeom>
              <a:avLst/>
              <a:gdLst/>
              <a:ahLst/>
              <a:cxnLst/>
              <a:rect l="l" t="t" r="r" b="b"/>
              <a:pathLst>
                <a:path w="6887" h="30486" extrusionOk="0">
                  <a:moveTo>
                    <a:pt x="2372" y="1"/>
                  </a:moveTo>
                  <a:cubicBezTo>
                    <a:pt x="2367" y="1"/>
                    <a:pt x="2364" y="1"/>
                    <a:pt x="2364" y="2"/>
                  </a:cubicBezTo>
                  <a:cubicBezTo>
                    <a:pt x="2348" y="40"/>
                    <a:pt x="2902" y="66"/>
                    <a:pt x="3657" y="611"/>
                  </a:cubicBezTo>
                  <a:cubicBezTo>
                    <a:pt x="4387" y="1141"/>
                    <a:pt x="5284" y="2296"/>
                    <a:pt x="5417" y="3955"/>
                  </a:cubicBezTo>
                  <a:cubicBezTo>
                    <a:pt x="5493" y="4775"/>
                    <a:pt x="5394" y="5684"/>
                    <a:pt x="5156" y="6628"/>
                  </a:cubicBezTo>
                  <a:cubicBezTo>
                    <a:pt x="4937" y="7579"/>
                    <a:pt x="4516" y="8534"/>
                    <a:pt x="4193" y="9605"/>
                  </a:cubicBezTo>
                  <a:cubicBezTo>
                    <a:pt x="4041" y="10141"/>
                    <a:pt x="3918" y="10715"/>
                    <a:pt x="3958" y="11317"/>
                  </a:cubicBezTo>
                  <a:cubicBezTo>
                    <a:pt x="3988" y="11918"/>
                    <a:pt x="4237" y="12513"/>
                    <a:pt x="4589" y="13013"/>
                  </a:cubicBezTo>
                  <a:cubicBezTo>
                    <a:pt x="4941" y="13517"/>
                    <a:pt x="5365" y="13964"/>
                    <a:pt x="5751" y="14440"/>
                  </a:cubicBezTo>
                  <a:cubicBezTo>
                    <a:pt x="6134" y="14913"/>
                    <a:pt x="6481" y="15440"/>
                    <a:pt x="6553" y="16040"/>
                  </a:cubicBezTo>
                  <a:cubicBezTo>
                    <a:pt x="6627" y="16641"/>
                    <a:pt x="6372" y="17224"/>
                    <a:pt x="5992" y="17685"/>
                  </a:cubicBezTo>
                  <a:cubicBezTo>
                    <a:pt x="5614" y="18155"/>
                    <a:pt x="5138" y="18528"/>
                    <a:pt x="4663" y="18897"/>
                  </a:cubicBezTo>
                  <a:cubicBezTo>
                    <a:pt x="4190" y="19268"/>
                    <a:pt x="3722" y="19654"/>
                    <a:pt x="3366" y="20138"/>
                  </a:cubicBezTo>
                  <a:cubicBezTo>
                    <a:pt x="3005" y="20618"/>
                    <a:pt x="2816" y="21221"/>
                    <a:pt x="2845" y="21797"/>
                  </a:cubicBezTo>
                  <a:cubicBezTo>
                    <a:pt x="2869" y="22374"/>
                    <a:pt x="3049" y="22904"/>
                    <a:pt x="3241" y="23392"/>
                  </a:cubicBezTo>
                  <a:cubicBezTo>
                    <a:pt x="3436" y="23882"/>
                    <a:pt x="3646" y="24343"/>
                    <a:pt x="3807" y="24800"/>
                  </a:cubicBezTo>
                  <a:cubicBezTo>
                    <a:pt x="4158" y="25705"/>
                    <a:pt x="4169" y="26634"/>
                    <a:pt x="3945" y="27422"/>
                  </a:cubicBezTo>
                  <a:cubicBezTo>
                    <a:pt x="3728" y="28213"/>
                    <a:pt x="3303" y="28852"/>
                    <a:pt x="2827" y="29294"/>
                  </a:cubicBezTo>
                  <a:cubicBezTo>
                    <a:pt x="2418" y="29677"/>
                    <a:pt x="1937" y="29976"/>
                    <a:pt x="1411" y="30171"/>
                  </a:cubicBezTo>
                  <a:cubicBezTo>
                    <a:pt x="538" y="30486"/>
                    <a:pt x="0" y="30426"/>
                    <a:pt x="6" y="30460"/>
                  </a:cubicBezTo>
                  <a:cubicBezTo>
                    <a:pt x="6" y="30465"/>
                    <a:pt x="38" y="30469"/>
                    <a:pt x="100" y="30473"/>
                  </a:cubicBezTo>
                  <a:cubicBezTo>
                    <a:pt x="144" y="30475"/>
                    <a:pt x="188" y="30476"/>
                    <a:pt x="233" y="30476"/>
                  </a:cubicBezTo>
                  <a:cubicBezTo>
                    <a:pt x="282" y="30476"/>
                    <a:pt x="332" y="30475"/>
                    <a:pt x="381" y="30471"/>
                  </a:cubicBezTo>
                  <a:cubicBezTo>
                    <a:pt x="742" y="30452"/>
                    <a:pt x="1099" y="30383"/>
                    <a:pt x="1442" y="30266"/>
                  </a:cubicBezTo>
                  <a:cubicBezTo>
                    <a:pt x="1990" y="30081"/>
                    <a:pt x="2493" y="29785"/>
                    <a:pt x="2922" y="29400"/>
                  </a:cubicBezTo>
                  <a:cubicBezTo>
                    <a:pt x="3424" y="28952"/>
                    <a:pt x="3878" y="28293"/>
                    <a:pt x="4115" y="27473"/>
                  </a:cubicBezTo>
                  <a:cubicBezTo>
                    <a:pt x="4362" y="26660"/>
                    <a:pt x="4358" y="25668"/>
                    <a:pt x="4004" y="24733"/>
                  </a:cubicBezTo>
                  <a:cubicBezTo>
                    <a:pt x="3696" y="23795"/>
                    <a:pt x="3130" y="22862"/>
                    <a:pt x="3077" y="21791"/>
                  </a:cubicBezTo>
                  <a:cubicBezTo>
                    <a:pt x="3055" y="21261"/>
                    <a:pt x="3225" y="20728"/>
                    <a:pt x="3560" y="20281"/>
                  </a:cubicBezTo>
                  <a:cubicBezTo>
                    <a:pt x="3892" y="19834"/>
                    <a:pt x="4344" y="19460"/>
                    <a:pt x="4814" y="19092"/>
                  </a:cubicBezTo>
                  <a:cubicBezTo>
                    <a:pt x="5286" y="18727"/>
                    <a:pt x="5785" y="18343"/>
                    <a:pt x="6187" y="17844"/>
                  </a:cubicBezTo>
                  <a:cubicBezTo>
                    <a:pt x="6592" y="17359"/>
                    <a:pt x="6886" y="16698"/>
                    <a:pt x="6805" y="16014"/>
                  </a:cubicBezTo>
                  <a:cubicBezTo>
                    <a:pt x="6722" y="15331"/>
                    <a:pt x="6337" y="14764"/>
                    <a:pt x="5946" y="14282"/>
                  </a:cubicBezTo>
                  <a:cubicBezTo>
                    <a:pt x="5550" y="13796"/>
                    <a:pt x="5130" y="13354"/>
                    <a:pt x="4793" y="12872"/>
                  </a:cubicBezTo>
                  <a:cubicBezTo>
                    <a:pt x="4454" y="12393"/>
                    <a:pt x="4232" y="11859"/>
                    <a:pt x="4199" y="11300"/>
                  </a:cubicBezTo>
                  <a:cubicBezTo>
                    <a:pt x="4159" y="10744"/>
                    <a:pt x="4272" y="10192"/>
                    <a:pt x="4415" y="9670"/>
                  </a:cubicBezTo>
                  <a:cubicBezTo>
                    <a:pt x="4725" y="8625"/>
                    <a:pt x="5145" y="7645"/>
                    <a:pt x="5359" y="6677"/>
                  </a:cubicBezTo>
                  <a:cubicBezTo>
                    <a:pt x="5593" y="5717"/>
                    <a:pt x="5684" y="4782"/>
                    <a:pt x="5594" y="3938"/>
                  </a:cubicBezTo>
                  <a:cubicBezTo>
                    <a:pt x="5433" y="2225"/>
                    <a:pt x="4481" y="1051"/>
                    <a:pt x="3714" y="531"/>
                  </a:cubicBezTo>
                  <a:cubicBezTo>
                    <a:pt x="3322" y="264"/>
                    <a:pt x="2975" y="129"/>
                    <a:pt x="2734" y="68"/>
                  </a:cubicBezTo>
                  <a:cubicBezTo>
                    <a:pt x="2618" y="32"/>
                    <a:pt x="2522" y="24"/>
                    <a:pt x="2460" y="12"/>
                  </a:cubicBezTo>
                  <a:cubicBezTo>
                    <a:pt x="2415" y="4"/>
                    <a:pt x="2385" y="1"/>
                    <a:pt x="2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465;p47">
              <a:extLst>
                <a:ext uri="{FF2B5EF4-FFF2-40B4-BE49-F238E27FC236}">
                  <a16:creationId xmlns:a16="http://schemas.microsoft.com/office/drawing/2014/main" id="{3ABF6C04-92B9-4D8D-A68E-673DD54FDBB5}"/>
                </a:ext>
              </a:extLst>
            </p:cNvPr>
            <p:cNvSpPr/>
            <p:nvPr/>
          </p:nvSpPr>
          <p:spPr>
            <a:xfrm>
              <a:off x="2045050" y="1626225"/>
              <a:ext cx="301775" cy="226825"/>
            </a:xfrm>
            <a:custGeom>
              <a:avLst/>
              <a:gdLst/>
              <a:ahLst/>
              <a:cxnLst/>
              <a:rect l="l" t="t" r="r" b="b"/>
              <a:pathLst>
                <a:path w="12071" h="9073" extrusionOk="0">
                  <a:moveTo>
                    <a:pt x="7730" y="0"/>
                  </a:moveTo>
                  <a:cubicBezTo>
                    <a:pt x="6493" y="0"/>
                    <a:pt x="5116" y="303"/>
                    <a:pt x="3827" y="998"/>
                  </a:cubicBezTo>
                  <a:cubicBezTo>
                    <a:pt x="2668" y="1627"/>
                    <a:pt x="1713" y="2499"/>
                    <a:pt x="1098" y="3470"/>
                  </a:cubicBezTo>
                  <a:cubicBezTo>
                    <a:pt x="482" y="4442"/>
                    <a:pt x="225" y="5466"/>
                    <a:pt x="113" y="6312"/>
                  </a:cubicBezTo>
                  <a:cubicBezTo>
                    <a:pt x="1" y="7164"/>
                    <a:pt x="12" y="7859"/>
                    <a:pt x="25" y="8335"/>
                  </a:cubicBezTo>
                  <a:cubicBezTo>
                    <a:pt x="41" y="8811"/>
                    <a:pt x="71" y="9073"/>
                    <a:pt x="86" y="9073"/>
                  </a:cubicBezTo>
                  <a:cubicBezTo>
                    <a:pt x="106" y="9073"/>
                    <a:pt x="108" y="8809"/>
                    <a:pt x="124" y="8334"/>
                  </a:cubicBezTo>
                  <a:cubicBezTo>
                    <a:pt x="142" y="7860"/>
                    <a:pt x="157" y="7172"/>
                    <a:pt x="291" y="6338"/>
                  </a:cubicBezTo>
                  <a:cubicBezTo>
                    <a:pt x="423" y="5510"/>
                    <a:pt x="691" y="4523"/>
                    <a:pt x="1295" y="3595"/>
                  </a:cubicBezTo>
                  <a:cubicBezTo>
                    <a:pt x="1894" y="2671"/>
                    <a:pt x="2826" y="1829"/>
                    <a:pt x="3948" y="1220"/>
                  </a:cubicBezTo>
                  <a:cubicBezTo>
                    <a:pt x="5231" y="528"/>
                    <a:pt x="6606" y="229"/>
                    <a:pt x="7830" y="229"/>
                  </a:cubicBezTo>
                  <a:cubicBezTo>
                    <a:pt x="8763" y="229"/>
                    <a:pt x="9608" y="403"/>
                    <a:pt x="10259" y="709"/>
                  </a:cubicBezTo>
                  <a:cubicBezTo>
                    <a:pt x="11024" y="1052"/>
                    <a:pt x="11519" y="1550"/>
                    <a:pt x="11754" y="1950"/>
                  </a:cubicBezTo>
                  <a:cubicBezTo>
                    <a:pt x="11989" y="2347"/>
                    <a:pt x="12034" y="2613"/>
                    <a:pt x="12060" y="2613"/>
                  </a:cubicBezTo>
                  <a:cubicBezTo>
                    <a:pt x="12060" y="2613"/>
                    <a:pt x="12061" y="2613"/>
                    <a:pt x="12061" y="2613"/>
                  </a:cubicBezTo>
                  <a:cubicBezTo>
                    <a:pt x="12070" y="2610"/>
                    <a:pt x="12061" y="2546"/>
                    <a:pt x="12035" y="2422"/>
                  </a:cubicBezTo>
                  <a:cubicBezTo>
                    <a:pt x="11994" y="2239"/>
                    <a:pt x="11928" y="2064"/>
                    <a:pt x="11838" y="1901"/>
                  </a:cubicBezTo>
                  <a:cubicBezTo>
                    <a:pt x="11621" y="1469"/>
                    <a:pt x="11119" y="924"/>
                    <a:pt x="10334" y="547"/>
                  </a:cubicBezTo>
                  <a:cubicBezTo>
                    <a:pt x="9640" y="199"/>
                    <a:pt x="8731" y="0"/>
                    <a:pt x="77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466;p47">
              <a:extLst>
                <a:ext uri="{FF2B5EF4-FFF2-40B4-BE49-F238E27FC236}">
                  <a16:creationId xmlns:a16="http://schemas.microsoft.com/office/drawing/2014/main" id="{AE2EF61D-8F0F-4D94-8790-F9A42EB9241B}"/>
                </a:ext>
              </a:extLst>
            </p:cNvPr>
            <p:cNvSpPr/>
            <p:nvPr/>
          </p:nvSpPr>
          <p:spPr>
            <a:xfrm>
              <a:off x="2082425" y="1712097"/>
              <a:ext cx="233975" cy="698500"/>
            </a:xfrm>
            <a:custGeom>
              <a:avLst/>
              <a:gdLst/>
              <a:ahLst/>
              <a:cxnLst/>
              <a:rect l="l" t="t" r="r" b="b"/>
              <a:pathLst>
                <a:path w="9359" h="27940" extrusionOk="0">
                  <a:moveTo>
                    <a:pt x="8649" y="1"/>
                  </a:moveTo>
                  <a:cubicBezTo>
                    <a:pt x="8485" y="1"/>
                    <a:pt x="8295" y="19"/>
                    <a:pt x="8084" y="66"/>
                  </a:cubicBezTo>
                  <a:cubicBezTo>
                    <a:pt x="7282" y="241"/>
                    <a:pt x="6137" y="982"/>
                    <a:pt x="5601" y="2410"/>
                  </a:cubicBezTo>
                  <a:cubicBezTo>
                    <a:pt x="5333" y="3112"/>
                    <a:pt x="5212" y="3930"/>
                    <a:pt x="5174" y="4798"/>
                  </a:cubicBezTo>
                  <a:cubicBezTo>
                    <a:pt x="5130" y="5668"/>
                    <a:pt x="5179" y="6594"/>
                    <a:pt x="5126" y="7555"/>
                  </a:cubicBezTo>
                  <a:cubicBezTo>
                    <a:pt x="5072" y="8512"/>
                    <a:pt x="4922" y="9537"/>
                    <a:pt x="4406" y="10432"/>
                  </a:cubicBezTo>
                  <a:cubicBezTo>
                    <a:pt x="4159" y="10884"/>
                    <a:pt x="3789" y="11265"/>
                    <a:pt x="3418" y="11666"/>
                  </a:cubicBezTo>
                  <a:cubicBezTo>
                    <a:pt x="3049" y="12067"/>
                    <a:pt x="2657" y="12497"/>
                    <a:pt x="2440" y="13056"/>
                  </a:cubicBezTo>
                  <a:cubicBezTo>
                    <a:pt x="2224" y="13614"/>
                    <a:pt x="2257" y="14225"/>
                    <a:pt x="2381" y="14764"/>
                  </a:cubicBezTo>
                  <a:cubicBezTo>
                    <a:pt x="2503" y="15311"/>
                    <a:pt x="2695" y="15819"/>
                    <a:pt x="2847" y="16319"/>
                  </a:cubicBezTo>
                  <a:cubicBezTo>
                    <a:pt x="2998" y="16817"/>
                    <a:pt x="3112" y="17318"/>
                    <a:pt x="3089" y="17807"/>
                  </a:cubicBezTo>
                  <a:cubicBezTo>
                    <a:pt x="3076" y="18297"/>
                    <a:pt x="2912" y="18763"/>
                    <a:pt x="2699" y="19184"/>
                  </a:cubicBezTo>
                  <a:cubicBezTo>
                    <a:pt x="2266" y="20032"/>
                    <a:pt x="1648" y="20731"/>
                    <a:pt x="1146" y="21439"/>
                  </a:cubicBezTo>
                  <a:cubicBezTo>
                    <a:pt x="640" y="22143"/>
                    <a:pt x="227" y="22882"/>
                    <a:pt x="122" y="23638"/>
                  </a:cubicBezTo>
                  <a:cubicBezTo>
                    <a:pt x="1" y="24390"/>
                    <a:pt x="177" y="25080"/>
                    <a:pt x="406" y="25620"/>
                  </a:cubicBezTo>
                  <a:cubicBezTo>
                    <a:pt x="632" y="26167"/>
                    <a:pt x="914" y="26593"/>
                    <a:pt x="1145" y="26933"/>
                  </a:cubicBezTo>
                  <a:cubicBezTo>
                    <a:pt x="1382" y="27273"/>
                    <a:pt x="1578" y="27524"/>
                    <a:pt x="1716" y="27692"/>
                  </a:cubicBezTo>
                  <a:cubicBezTo>
                    <a:pt x="1848" y="27854"/>
                    <a:pt x="1924" y="27939"/>
                    <a:pt x="1935" y="27939"/>
                  </a:cubicBezTo>
                  <a:cubicBezTo>
                    <a:pt x="1935" y="27939"/>
                    <a:pt x="1935" y="27939"/>
                    <a:pt x="1936" y="27939"/>
                  </a:cubicBezTo>
                  <a:cubicBezTo>
                    <a:pt x="1943" y="27934"/>
                    <a:pt x="1880" y="27839"/>
                    <a:pt x="1757" y="27661"/>
                  </a:cubicBezTo>
                  <a:cubicBezTo>
                    <a:pt x="1634" y="27483"/>
                    <a:pt x="1449" y="27223"/>
                    <a:pt x="1228" y="26879"/>
                  </a:cubicBezTo>
                  <a:cubicBezTo>
                    <a:pt x="1010" y="26532"/>
                    <a:pt x="745" y="26105"/>
                    <a:pt x="537" y="25567"/>
                  </a:cubicBezTo>
                  <a:cubicBezTo>
                    <a:pt x="326" y="25035"/>
                    <a:pt x="174" y="24373"/>
                    <a:pt x="298" y="23667"/>
                  </a:cubicBezTo>
                  <a:cubicBezTo>
                    <a:pt x="408" y="22955"/>
                    <a:pt x="810" y="22252"/>
                    <a:pt x="1316" y="21562"/>
                  </a:cubicBezTo>
                  <a:cubicBezTo>
                    <a:pt x="1819" y="20868"/>
                    <a:pt x="2447" y="20175"/>
                    <a:pt x="2908" y="19289"/>
                  </a:cubicBezTo>
                  <a:cubicBezTo>
                    <a:pt x="3133" y="18849"/>
                    <a:pt x="3313" y="18351"/>
                    <a:pt x="3331" y="17818"/>
                  </a:cubicBezTo>
                  <a:cubicBezTo>
                    <a:pt x="3359" y="17286"/>
                    <a:pt x="3238" y="16758"/>
                    <a:pt x="3085" y="16246"/>
                  </a:cubicBezTo>
                  <a:cubicBezTo>
                    <a:pt x="2931" y="15734"/>
                    <a:pt x="2742" y="15230"/>
                    <a:pt x="2627" y="14709"/>
                  </a:cubicBezTo>
                  <a:cubicBezTo>
                    <a:pt x="2509" y="14191"/>
                    <a:pt x="2486" y="13642"/>
                    <a:pt x="2677" y="13145"/>
                  </a:cubicBezTo>
                  <a:cubicBezTo>
                    <a:pt x="3076" y="12140"/>
                    <a:pt x="4096" y="11525"/>
                    <a:pt x="4623" y="10555"/>
                  </a:cubicBezTo>
                  <a:cubicBezTo>
                    <a:pt x="5165" y="9600"/>
                    <a:pt x="5310" y="8539"/>
                    <a:pt x="5360" y="7567"/>
                  </a:cubicBezTo>
                  <a:cubicBezTo>
                    <a:pt x="5407" y="6587"/>
                    <a:pt x="5350" y="5663"/>
                    <a:pt x="5385" y="4805"/>
                  </a:cubicBezTo>
                  <a:cubicBezTo>
                    <a:pt x="5412" y="3948"/>
                    <a:pt x="5522" y="3152"/>
                    <a:pt x="5769" y="2471"/>
                  </a:cubicBezTo>
                  <a:cubicBezTo>
                    <a:pt x="6259" y="1095"/>
                    <a:pt x="7343" y="356"/>
                    <a:pt x="8108" y="161"/>
                  </a:cubicBezTo>
                  <a:cubicBezTo>
                    <a:pt x="8368" y="93"/>
                    <a:pt x="8592" y="72"/>
                    <a:pt x="8775" y="72"/>
                  </a:cubicBezTo>
                  <a:cubicBezTo>
                    <a:pt x="9099" y="72"/>
                    <a:pt x="9297" y="139"/>
                    <a:pt x="9345" y="139"/>
                  </a:cubicBezTo>
                  <a:cubicBezTo>
                    <a:pt x="9353" y="139"/>
                    <a:pt x="9357" y="138"/>
                    <a:pt x="9357" y="134"/>
                  </a:cubicBezTo>
                  <a:cubicBezTo>
                    <a:pt x="9358" y="130"/>
                    <a:pt x="9333" y="118"/>
                    <a:pt x="9278" y="103"/>
                  </a:cubicBezTo>
                  <a:cubicBezTo>
                    <a:pt x="9225" y="87"/>
                    <a:pt x="9146" y="54"/>
                    <a:pt x="9039" y="38"/>
                  </a:cubicBezTo>
                  <a:cubicBezTo>
                    <a:pt x="8935" y="17"/>
                    <a:pt x="8803" y="1"/>
                    <a:pt x="86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467;p47">
              <a:extLst>
                <a:ext uri="{FF2B5EF4-FFF2-40B4-BE49-F238E27FC236}">
                  <a16:creationId xmlns:a16="http://schemas.microsoft.com/office/drawing/2014/main" id="{443A97F4-FA9D-464F-9E2F-AAB06DD907F6}"/>
                </a:ext>
              </a:extLst>
            </p:cNvPr>
            <p:cNvSpPr/>
            <p:nvPr/>
          </p:nvSpPr>
          <p:spPr>
            <a:xfrm>
              <a:off x="1853075" y="3980300"/>
              <a:ext cx="282000" cy="100650"/>
            </a:xfrm>
            <a:custGeom>
              <a:avLst/>
              <a:gdLst/>
              <a:ahLst/>
              <a:cxnLst/>
              <a:rect l="l" t="t" r="r" b="b"/>
              <a:pathLst>
                <a:path w="11280" h="4026" extrusionOk="0">
                  <a:moveTo>
                    <a:pt x="51" y="1"/>
                  </a:moveTo>
                  <a:lnTo>
                    <a:pt x="1" y="938"/>
                  </a:lnTo>
                  <a:lnTo>
                    <a:pt x="10916" y="4026"/>
                  </a:lnTo>
                  <a:lnTo>
                    <a:pt x="11279" y="1036"/>
                  </a:lnTo>
                  <a:lnTo>
                    <a:pt x="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468;p47">
              <a:extLst>
                <a:ext uri="{FF2B5EF4-FFF2-40B4-BE49-F238E27FC236}">
                  <a16:creationId xmlns:a16="http://schemas.microsoft.com/office/drawing/2014/main" id="{C192BF6B-D8E4-49B2-9392-DEAF8E18A452}"/>
                </a:ext>
              </a:extLst>
            </p:cNvPr>
            <p:cNvSpPr/>
            <p:nvPr/>
          </p:nvSpPr>
          <p:spPr>
            <a:xfrm>
              <a:off x="2354025" y="4030625"/>
              <a:ext cx="296500" cy="84825"/>
            </a:xfrm>
            <a:custGeom>
              <a:avLst/>
              <a:gdLst/>
              <a:ahLst/>
              <a:cxnLst/>
              <a:rect l="l" t="t" r="r" b="b"/>
              <a:pathLst>
                <a:path w="11860" h="3393" extrusionOk="0">
                  <a:moveTo>
                    <a:pt x="1" y="0"/>
                  </a:moveTo>
                  <a:lnTo>
                    <a:pt x="317" y="1460"/>
                  </a:lnTo>
                  <a:lnTo>
                    <a:pt x="11859" y="3393"/>
                  </a:lnTo>
                  <a:lnTo>
                    <a:pt x="11487" y="8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95;p30">
            <a:extLst>
              <a:ext uri="{FF2B5EF4-FFF2-40B4-BE49-F238E27FC236}">
                <a16:creationId xmlns:a16="http://schemas.microsoft.com/office/drawing/2014/main" id="{E7D6CB6B-AC2A-4EE0-9D3E-D437097241AF}"/>
              </a:ext>
            </a:extLst>
          </p:cNvPr>
          <p:cNvSpPr/>
          <p:nvPr/>
        </p:nvSpPr>
        <p:spPr>
          <a:xfrm rot="-1411898">
            <a:off x="1122006" y="767496"/>
            <a:ext cx="5023612" cy="4473277"/>
          </a:xfrm>
          <a:custGeom>
            <a:avLst/>
            <a:gdLst/>
            <a:ahLst/>
            <a:cxnLst/>
            <a:rect l="l" t="t" r="r" b="b"/>
            <a:pathLst>
              <a:path w="161723" h="143889" extrusionOk="0">
                <a:moveTo>
                  <a:pt x="103111" y="0"/>
                </a:moveTo>
                <a:cubicBezTo>
                  <a:pt x="101060" y="0"/>
                  <a:pt x="99005" y="229"/>
                  <a:pt x="97030" y="661"/>
                </a:cubicBezTo>
                <a:cubicBezTo>
                  <a:pt x="87330" y="2784"/>
                  <a:pt x="84184" y="12198"/>
                  <a:pt x="77356" y="16749"/>
                </a:cubicBezTo>
                <a:cubicBezTo>
                  <a:pt x="74011" y="18979"/>
                  <a:pt x="71123" y="19820"/>
                  <a:pt x="68068" y="19820"/>
                </a:cubicBezTo>
                <a:cubicBezTo>
                  <a:pt x="65383" y="19820"/>
                  <a:pt x="62569" y="19171"/>
                  <a:pt x="59201" y="18245"/>
                </a:cubicBezTo>
                <a:cubicBezTo>
                  <a:pt x="53224" y="16603"/>
                  <a:pt x="48614" y="15871"/>
                  <a:pt x="44606" y="15871"/>
                </a:cubicBezTo>
                <a:cubicBezTo>
                  <a:pt x="39193" y="15871"/>
                  <a:pt x="34878" y="17207"/>
                  <a:pt x="29777" y="19442"/>
                </a:cubicBezTo>
                <a:cubicBezTo>
                  <a:pt x="28006" y="20219"/>
                  <a:pt x="24853" y="22146"/>
                  <a:pt x="23220" y="23182"/>
                </a:cubicBezTo>
                <a:cubicBezTo>
                  <a:pt x="8588" y="32465"/>
                  <a:pt x="0" y="50803"/>
                  <a:pt x="2760" y="67987"/>
                </a:cubicBezTo>
                <a:cubicBezTo>
                  <a:pt x="5756" y="86642"/>
                  <a:pt x="21878" y="102411"/>
                  <a:pt x="40596" y="104993"/>
                </a:cubicBezTo>
                <a:cubicBezTo>
                  <a:pt x="45887" y="105722"/>
                  <a:pt x="51588" y="105589"/>
                  <a:pt x="56077" y="108484"/>
                </a:cubicBezTo>
                <a:cubicBezTo>
                  <a:pt x="64669" y="114025"/>
                  <a:pt x="64019" y="126965"/>
                  <a:pt x="70054" y="135217"/>
                </a:cubicBezTo>
                <a:cubicBezTo>
                  <a:pt x="74278" y="140996"/>
                  <a:pt x="81610" y="143888"/>
                  <a:pt x="88812" y="143888"/>
                </a:cubicBezTo>
                <a:cubicBezTo>
                  <a:pt x="89677" y="143888"/>
                  <a:pt x="90540" y="143846"/>
                  <a:pt x="91395" y="143763"/>
                </a:cubicBezTo>
                <a:cubicBezTo>
                  <a:pt x="99376" y="142984"/>
                  <a:pt x="106750" y="139039"/>
                  <a:pt x="113087" y="134127"/>
                </a:cubicBezTo>
                <a:cubicBezTo>
                  <a:pt x="118605" y="129851"/>
                  <a:pt x="124411" y="124486"/>
                  <a:pt x="131220" y="124486"/>
                </a:cubicBezTo>
                <a:cubicBezTo>
                  <a:pt x="131666" y="124486"/>
                  <a:pt x="132117" y="124510"/>
                  <a:pt x="132572" y="124557"/>
                </a:cubicBezTo>
                <a:cubicBezTo>
                  <a:pt x="135962" y="124915"/>
                  <a:pt x="139021" y="126656"/>
                  <a:pt x="142146" y="128022"/>
                </a:cubicBezTo>
                <a:cubicBezTo>
                  <a:pt x="144318" y="128971"/>
                  <a:pt x="146706" y="129750"/>
                  <a:pt x="149039" y="129750"/>
                </a:cubicBezTo>
                <a:cubicBezTo>
                  <a:pt x="150061" y="129750"/>
                  <a:pt x="151072" y="129601"/>
                  <a:pt x="152050" y="129250"/>
                </a:cubicBezTo>
                <a:cubicBezTo>
                  <a:pt x="152050" y="129250"/>
                  <a:pt x="149472" y="128224"/>
                  <a:pt x="149167" y="126591"/>
                </a:cubicBezTo>
                <a:cubicBezTo>
                  <a:pt x="148177" y="121300"/>
                  <a:pt x="151366" y="120547"/>
                  <a:pt x="155345" y="120547"/>
                </a:cubicBezTo>
                <a:cubicBezTo>
                  <a:pt x="146563" y="119562"/>
                  <a:pt x="138642" y="114705"/>
                  <a:pt x="134331" y="106992"/>
                </a:cubicBezTo>
                <a:cubicBezTo>
                  <a:pt x="131608" y="102120"/>
                  <a:pt x="130553" y="95633"/>
                  <a:pt x="133932" y="91192"/>
                </a:cubicBezTo>
                <a:cubicBezTo>
                  <a:pt x="137851" y="86042"/>
                  <a:pt x="145484" y="86039"/>
                  <a:pt x="151286" y="83172"/>
                </a:cubicBezTo>
                <a:cubicBezTo>
                  <a:pt x="156969" y="80364"/>
                  <a:pt x="160947" y="74379"/>
                  <a:pt x="161335" y="68051"/>
                </a:cubicBezTo>
                <a:cubicBezTo>
                  <a:pt x="161723" y="61723"/>
                  <a:pt x="158506" y="55297"/>
                  <a:pt x="153209" y="51816"/>
                </a:cubicBezTo>
                <a:cubicBezTo>
                  <a:pt x="146705" y="47542"/>
                  <a:pt x="137791" y="47639"/>
                  <a:pt x="131993" y="42447"/>
                </a:cubicBezTo>
                <a:cubicBezTo>
                  <a:pt x="122255" y="33726"/>
                  <a:pt x="127252" y="16215"/>
                  <a:pt x="118711" y="6317"/>
                </a:cubicBezTo>
                <a:cubicBezTo>
                  <a:pt x="114904" y="1904"/>
                  <a:pt x="109025" y="0"/>
                  <a:pt x="103111" y="0"/>
                </a:cubicBezTo>
                <a:close/>
              </a:path>
            </a:pathLst>
          </a:cu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43;p27">
            <a:extLst>
              <a:ext uri="{FF2B5EF4-FFF2-40B4-BE49-F238E27FC236}">
                <a16:creationId xmlns:a16="http://schemas.microsoft.com/office/drawing/2014/main" id="{B86994CF-FB75-4A28-A57C-6E8427025E47}"/>
              </a:ext>
            </a:extLst>
          </p:cNvPr>
          <p:cNvSpPr txBox="1">
            <a:spLocks/>
          </p:cNvSpPr>
          <p:nvPr/>
        </p:nvSpPr>
        <p:spPr>
          <a:xfrm>
            <a:off x="1868986" y="1840883"/>
            <a:ext cx="5971800" cy="16513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800"/>
              <a:buFont typeface="Righteous"/>
              <a:buNone/>
              <a:defRPr sz="1800" b="0" i="0" u="none" strike="noStrike" cap="none">
                <a:solidFill>
                  <a:schemeClr val="accent1"/>
                </a:solidFill>
                <a:latin typeface="Righteous"/>
                <a:ea typeface="Righteous"/>
                <a:cs typeface="Righteous"/>
                <a:sym typeface="Righteous"/>
              </a:defRPr>
            </a:lvl1pPr>
            <a:lvl2pPr marR="0" lvl="1" algn="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r"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pPr algn="l"/>
            <a:r>
              <a:rPr lang="es-ES" sz="3600" dirty="0">
                <a:solidFill>
                  <a:schemeClr val="tx1"/>
                </a:solidFill>
              </a:rPr>
              <a:t>PROCESO DE</a:t>
            </a:r>
          </a:p>
          <a:p>
            <a:pPr algn="l"/>
            <a:r>
              <a:rPr lang="es-ES" sz="3600" dirty="0">
                <a:solidFill>
                  <a:schemeClr val="tx1"/>
                </a:solidFill>
              </a:rPr>
              <a:t>COTIZACIONES</a:t>
            </a:r>
            <a:endParaRPr lang="es-ES" sz="3000" dirty="0">
              <a:solidFill>
                <a:schemeClr val="tx1"/>
              </a:solidFill>
            </a:endParaRPr>
          </a:p>
        </p:txBody>
      </p:sp>
    </p:spTree>
    <p:extLst>
      <p:ext uri="{BB962C8B-B14F-4D97-AF65-F5344CB8AC3E}">
        <p14:creationId xmlns:p14="http://schemas.microsoft.com/office/powerpoint/2010/main" val="18873447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119435" y="283561"/>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Proceso Elegido</a:t>
            </a:r>
            <a:endParaRPr sz="3000" dirty="0">
              <a:solidFill>
                <a:schemeClr val="tx1"/>
              </a:solidFill>
            </a:endParaRPr>
          </a:p>
        </p:txBody>
      </p:sp>
      <p:grpSp>
        <p:nvGrpSpPr>
          <p:cNvPr id="299" name="Google Shape;2068;p47">
            <a:extLst>
              <a:ext uri="{FF2B5EF4-FFF2-40B4-BE49-F238E27FC236}">
                <a16:creationId xmlns:a16="http://schemas.microsoft.com/office/drawing/2014/main" id="{E69F923B-BFB4-49C7-A5CD-9CD499B8F4BC}"/>
              </a:ext>
            </a:extLst>
          </p:cNvPr>
          <p:cNvGrpSpPr/>
          <p:nvPr/>
        </p:nvGrpSpPr>
        <p:grpSpPr>
          <a:xfrm>
            <a:off x="119434" y="2650992"/>
            <a:ext cx="3776371" cy="2263345"/>
            <a:chOff x="238125" y="914950"/>
            <a:chExt cx="7142075" cy="3883925"/>
          </a:xfrm>
        </p:grpSpPr>
        <p:sp>
          <p:nvSpPr>
            <p:cNvPr id="300" name="Google Shape;2069;p47">
              <a:extLst>
                <a:ext uri="{FF2B5EF4-FFF2-40B4-BE49-F238E27FC236}">
                  <a16:creationId xmlns:a16="http://schemas.microsoft.com/office/drawing/2014/main" id="{A516625F-7AB1-4866-9D00-A15BACD67550}"/>
                </a:ext>
              </a:extLst>
            </p:cNvPr>
            <p:cNvSpPr/>
            <p:nvPr/>
          </p:nvSpPr>
          <p:spPr>
            <a:xfrm>
              <a:off x="238125" y="4687325"/>
              <a:ext cx="7142075" cy="5875"/>
            </a:xfrm>
            <a:custGeom>
              <a:avLst/>
              <a:gdLst/>
              <a:ahLst/>
              <a:cxnLst/>
              <a:rect l="l" t="t" r="r" b="b"/>
              <a:pathLst>
                <a:path w="285683" h="235" extrusionOk="0">
                  <a:moveTo>
                    <a:pt x="142849" y="1"/>
                  </a:moveTo>
                  <a:cubicBezTo>
                    <a:pt x="63943" y="1"/>
                    <a:pt x="0" y="53"/>
                    <a:pt x="0" y="117"/>
                  </a:cubicBezTo>
                  <a:cubicBezTo>
                    <a:pt x="0" y="183"/>
                    <a:pt x="63943" y="235"/>
                    <a:pt x="142849" y="235"/>
                  </a:cubicBezTo>
                  <a:cubicBezTo>
                    <a:pt x="221726" y="235"/>
                    <a:pt x="285683" y="183"/>
                    <a:pt x="285683" y="117"/>
                  </a:cubicBezTo>
                  <a:cubicBezTo>
                    <a:pt x="285683" y="53"/>
                    <a:pt x="221726" y="1"/>
                    <a:pt x="1428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70;p47">
              <a:extLst>
                <a:ext uri="{FF2B5EF4-FFF2-40B4-BE49-F238E27FC236}">
                  <a16:creationId xmlns:a16="http://schemas.microsoft.com/office/drawing/2014/main" id="{05F5E1E4-D6A7-47AA-BA26-3CEA8E566ACE}"/>
                </a:ext>
              </a:extLst>
            </p:cNvPr>
            <p:cNvSpPr/>
            <p:nvPr/>
          </p:nvSpPr>
          <p:spPr>
            <a:xfrm>
              <a:off x="4727125" y="3103750"/>
              <a:ext cx="2358650" cy="1584150"/>
            </a:xfrm>
            <a:custGeom>
              <a:avLst/>
              <a:gdLst/>
              <a:ahLst/>
              <a:cxnLst/>
              <a:rect l="l" t="t" r="r" b="b"/>
              <a:pathLst>
                <a:path w="94346" h="63366" extrusionOk="0">
                  <a:moveTo>
                    <a:pt x="23099" y="0"/>
                  </a:moveTo>
                  <a:cubicBezTo>
                    <a:pt x="22617" y="0"/>
                    <a:pt x="22189" y="303"/>
                    <a:pt x="22028" y="757"/>
                  </a:cubicBezTo>
                  <a:lnTo>
                    <a:pt x="1" y="63365"/>
                  </a:lnTo>
                  <a:lnTo>
                    <a:pt x="69342" y="63365"/>
                  </a:lnTo>
                  <a:lnTo>
                    <a:pt x="94048" y="1600"/>
                  </a:lnTo>
                  <a:cubicBezTo>
                    <a:pt x="94346" y="856"/>
                    <a:pt x="93797" y="46"/>
                    <a:pt x="92997" y="46"/>
                  </a:cubicBezTo>
                  <a:lnTo>
                    <a:pt x="23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71;p47">
              <a:extLst>
                <a:ext uri="{FF2B5EF4-FFF2-40B4-BE49-F238E27FC236}">
                  <a16:creationId xmlns:a16="http://schemas.microsoft.com/office/drawing/2014/main" id="{71C32164-35AB-49C2-AAEC-354F554D9CC3}"/>
                </a:ext>
              </a:extLst>
            </p:cNvPr>
            <p:cNvSpPr/>
            <p:nvPr/>
          </p:nvSpPr>
          <p:spPr>
            <a:xfrm>
              <a:off x="4802875" y="3166625"/>
              <a:ext cx="2184650" cy="1415025"/>
            </a:xfrm>
            <a:custGeom>
              <a:avLst/>
              <a:gdLst/>
              <a:ahLst/>
              <a:cxnLst/>
              <a:rect l="l" t="t" r="r" b="b"/>
              <a:pathLst>
                <a:path w="87386" h="56601" extrusionOk="0">
                  <a:moveTo>
                    <a:pt x="20851" y="1"/>
                  </a:moveTo>
                  <a:cubicBezTo>
                    <a:pt x="20583" y="1"/>
                    <a:pt x="20343" y="168"/>
                    <a:pt x="20249" y="421"/>
                  </a:cubicBezTo>
                  <a:lnTo>
                    <a:pt x="150" y="55759"/>
                  </a:lnTo>
                  <a:cubicBezTo>
                    <a:pt x="0" y="56169"/>
                    <a:pt x="312" y="56600"/>
                    <a:pt x="759" y="56600"/>
                  </a:cubicBezTo>
                  <a:lnTo>
                    <a:pt x="63930" y="56600"/>
                  </a:lnTo>
                  <a:cubicBezTo>
                    <a:pt x="63931" y="56600"/>
                    <a:pt x="63932" y="56600"/>
                    <a:pt x="63933" y="56600"/>
                  </a:cubicBezTo>
                  <a:cubicBezTo>
                    <a:pt x="64193" y="56600"/>
                    <a:pt x="64429" y="56445"/>
                    <a:pt x="64529" y="56204"/>
                  </a:cubicBezTo>
                  <a:lnTo>
                    <a:pt x="87216" y="866"/>
                  </a:lnTo>
                  <a:cubicBezTo>
                    <a:pt x="87386" y="452"/>
                    <a:pt x="87074" y="1"/>
                    <a:pt x="86615" y="1"/>
                  </a:cubicBezTo>
                  <a:lnTo>
                    <a:pt x="20858" y="1"/>
                  </a:lnTo>
                  <a:cubicBezTo>
                    <a:pt x="20855" y="1"/>
                    <a:pt x="20853" y="1"/>
                    <a:pt x="20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72;p47">
              <a:extLst>
                <a:ext uri="{FF2B5EF4-FFF2-40B4-BE49-F238E27FC236}">
                  <a16:creationId xmlns:a16="http://schemas.microsoft.com/office/drawing/2014/main" id="{2CFCF5DC-F560-4C80-B7BD-91F781A64E9B}"/>
                </a:ext>
              </a:extLst>
            </p:cNvPr>
            <p:cNvSpPr/>
            <p:nvPr/>
          </p:nvSpPr>
          <p:spPr>
            <a:xfrm>
              <a:off x="4104675" y="4581625"/>
              <a:ext cx="2356025" cy="108625"/>
            </a:xfrm>
            <a:custGeom>
              <a:avLst/>
              <a:gdLst/>
              <a:ahLst/>
              <a:cxnLst/>
              <a:rect l="l" t="t" r="r" b="b"/>
              <a:pathLst>
                <a:path w="94241" h="4345" extrusionOk="0">
                  <a:moveTo>
                    <a:pt x="1" y="0"/>
                  </a:moveTo>
                  <a:lnTo>
                    <a:pt x="1" y="4345"/>
                  </a:lnTo>
                  <a:lnTo>
                    <a:pt x="94240" y="4345"/>
                  </a:lnTo>
                  <a:lnTo>
                    <a:pt x="916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073;p47">
              <a:extLst>
                <a:ext uri="{FF2B5EF4-FFF2-40B4-BE49-F238E27FC236}">
                  <a16:creationId xmlns:a16="http://schemas.microsoft.com/office/drawing/2014/main" id="{C1E41D3E-CC70-42E6-B7CF-BDEBA6000922}"/>
                </a:ext>
              </a:extLst>
            </p:cNvPr>
            <p:cNvSpPr/>
            <p:nvPr/>
          </p:nvSpPr>
          <p:spPr>
            <a:xfrm>
              <a:off x="3384700" y="3203600"/>
              <a:ext cx="1662375" cy="969150"/>
            </a:xfrm>
            <a:custGeom>
              <a:avLst/>
              <a:gdLst/>
              <a:ahLst/>
              <a:cxnLst/>
              <a:rect l="l" t="t" r="r" b="b"/>
              <a:pathLst>
                <a:path w="66495" h="38766" extrusionOk="0">
                  <a:moveTo>
                    <a:pt x="51485" y="0"/>
                  </a:moveTo>
                  <a:cubicBezTo>
                    <a:pt x="51485" y="0"/>
                    <a:pt x="49587" y="22575"/>
                    <a:pt x="45495" y="23675"/>
                  </a:cubicBezTo>
                  <a:cubicBezTo>
                    <a:pt x="41305" y="24800"/>
                    <a:pt x="36888" y="25188"/>
                    <a:pt x="32770" y="25188"/>
                  </a:cubicBezTo>
                  <a:cubicBezTo>
                    <a:pt x="25944" y="25188"/>
                    <a:pt x="19940" y="24122"/>
                    <a:pt x="17150" y="23574"/>
                  </a:cubicBezTo>
                  <a:cubicBezTo>
                    <a:pt x="16647" y="23143"/>
                    <a:pt x="16068" y="22620"/>
                    <a:pt x="15415" y="21973"/>
                  </a:cubicBezTo>
                  <a:cubicBezTo>
                    <a:pt x="14853" y="21412"/>
                    <a:pt x="14391" y="20760"/>
                    <a:pt x="14048" y="20046"/>
                  </a:cubicBezTo>
                  <a:cubicBezTo>
                    <a:pt x="13628" y="19176"/>
                    <a:pt x="13115" y="17997"/>
                    <a:pt x="13028" y="17263"/>
                  </a:cubicBezTo>
                  <a:cubicBezTo>
                    <a:pt x="12963" y="16702"/>
                    <a:pt x="12508" y="16372"/>
                    <a:pt x="12076" y="16372"/>
                  </a:cubicBezTo>
                  <a:cubicBezTo>
                    <a:pt x="11808" y="16372"/>
                    <a:pt x="11549" y="16499"/>
                    <a:pt x="11397" y="16776"/>
                  </a:cubicBezTo>
                  <a:cubicBezTo>
                    <a:pt x="10997" y="17501"/>
                    <a:pt x="10828" y="20260"/>
                    <a:pt x="12331" y="22771"/>
                  </a:cubicBezTo>
                  <a:cubicBezTo>
                    <a:pt x="12331" y="22771"/>
                    <a:pt x="12813" y="23903"/>
                    <a:pt x="11511" y="24383"/>
                  </a:cubicBezTo>
                  <a:cubicBezTo>
                    <a:pt x="9620" y="25080"/>
                    <a:pt x="2958" y="27150"/>
                    <a:pt x="1883" y="27660"/>
                  </a:cubicBezTo>
                  <a:cubicBezTo>
                    <a:pt x="927" y="28114"/>
                    <a:pt x="0" y="28927"/>
                    <a:pt x="1007" y="29089"/>
                  </a:cubicBezTo>
                  <a:cubicBezTo>
                    <a:pt x="1101" y="29104"/>
                    <a:pt x="1234" y="29111"/>
                    <a:pt x="1398" y="29111"/>
                  </a:cubicBezTo>
                  <a:cubicBezTo>
                    <a:pt x="2515" y="29111"/>
                    <a:pt x="5071" y="28793"/>
                    <a:pt x="6500" y="28602"/>
                  </a:cubicBezTo>
                  <a:lnTo>
                    <a:pt x="6500" y="28602"/>
                  </a:lnTo>
                  <a:cubicBezTo>
                    <a:pt x="4516" y="28892"/>
                    <a:pt x="326" y="29602"/>
                    <a:pt x="462" y="30402"/>
                  </a:cubicBezTo>
                  <a:cubicBezTo>
                    <a:pt x="529" y="30798"/>
                    <a:pt x="1144" y="31081"/>
                    <a:pt x="2461" y="31081"/>
                  </a:cubicBezTo>
                  <a:cubicBezTo>
                    <a:pt x="2693" y="31081"/>
                    <a:pt x="2947" y="31072"/>
                    <a:pt x="3223" y="31054"/>
                  </a:cubicBezTo>
                  <a:lnTo>
                    <a:pt x="3223" y="31054"/>
                  </a:lnTo>
                  <a:cubicBezTo>
                    <a:pt x="2008" y="31291"/>
                    <a:pt x="929" y="31562"/>
                    <a:pt x="682" y="31809"/>
                  </a:cubicBezTo>
                  <a:cubicBezTo>
                    <a:pt x="53" y="32440"/>
                    <a:pt x="1145" y="32615"/>
                    <a:pt x="2543" y="32615"/>
                  </a:cubicBezTo>
                  <a:cubicBezTo>
                    <a:pt x="4264" y="32615"/>
                    <a:pt x="6447" y="32351"/>
                    <a:pt x="6448" y="32351"/>
                  </a:cubicBezTo>
                  <a:lnTo>
                    <a:pt x="6448" y="32351"/>
                  </a:lnTo>
                  <a:cubicBezTo>
                    <a:pt x="1429" y="33002"/>
                    <a:pt x="1481" y="32739"/>
                    <a:pt x="1427" y="33427"/>
                  </a:cubicBezTo>
                  <a:cubicBezTo>
                    <a:pt x="1387" y="33944"/>
                    <a:pt x="2522" y="34150"/>
                    <a:pt x="5279" y="34184"/>
                  </a:cubicBezTo>
                  <a:cubicBezTo>
                    <a:pt x="7515" y="34212"/>
                    <a:pt x="9826" y="34687"/>
                    <a:pt x="13229" y="34914"/>
                  </a:cubicBezTo>
                  <a:cubicBezTo>
                    <a:pt x="13229" y="34914"/>
                    <a:pt x="26843" y="38765"/>
                    <a:pt x="39810" y="38765"/>
                  </a:cubicBezTo>
                  <a:cubicBezTo>
                    <a:pt x="49896" y="38765"/>
                    <a:pt x="59590" y="36435"/>
                    <a:pt x="62180" y="28148"/>
                  </a:cubicBezTo>
                  <a:cubicBezTo>
                    <a:pt x="65372" y="17940"/>
                    <a:pt x="65392" y="14054"/>
                    <a:pt x="66495" y="7364"/>
                  </a:cubicBezTo>
                  <a:lnTo>
                    <a:pt x="51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074;p47">
              <a:extLst>
                <a:ext uri="{FF2B5EF4-FFF2-40B4-BE49-F238E27FC236}">
                  <a16:creationId xmlns:a16="http://schemas.microsoft.com/office/drawing/2014/main" id="{FF605579-7D94-4EBB-9CBE-44D869D99EA4}"/>
                </a:ext>
              </a:extLst>
            </p:cNvPr>
            <p:cNvSpPr/>
            <p:nvPr/>
          </p:nvSpPr>
          <p:spPr>
            <a:xfrm>
              <a:off x="3449200" y="4002625"/>
              <a:ext cx="172975" cy="21350"/>
            </a:xfrm>
            <a:custGeom>
              <a:avLst/>
              <a:gdLst/>
              <a:ahLst/>
              <a:cxnLst/>
              <a:rect l="l" t="t" r="r" b="b"/>
              <a:pathLst>
                <a:path w="6919" h="854" extrusionOk="0">
                  <a:moveTo>
                    <a:pt x="6346" y="1"/>
                  </a:moveTo>
                  <a:cubicBezTo>
                    <a:pt x="5727" y="1"/>
                    <a:pt x="4650" y="70"/>
                    <a:pt x="3430" y="197"/>
                  </a:cubicBezTo>
                  <a:cubicBezTo>
                    <a:pt x="1533" y="396"/>
                    <a:pt x="0" y="660"/>
                    <a:pt x="8" y="787"/>
                  </a:cubicBezTo>
                  <a:cubicBezTo>
                    <a:pt x="11" y="832"/>
                    <a:pt x="209" y="854"/>
                    <a:pt x="551" y="854"/>
                  </a:cubicBezTo>
                  <a:cubicBezTo>
                    <a:pt x="1167" y="854"/>
                    <a:pt x="2248" y="784"/>
                    <a:pt x="3478" y="656"/>
                  </a:cubicBezTo>
                  <a:cubicBezTo>
                    <a:pt x="5386" y="455"/>
                    <a:pt x="6919" y="192"/>
                    <a:pt x="6899" y="67"/>
                  </a:cubicBezTo>
                  <a:cubicBezTo>
                    <a:pt x="6892" y="22"/>
                    <a:pt x="6690" y="1"/>
                    <a:pt x="6346"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075;p47">
              <a:extLst>
                <a:ext uri="{FF2B5EF4-FFF2-40B4-BE49-F238E27FC236}">
                  <a16:creationId xmlns:a16="http://schemas.microsoft.com/office/drawing/2014/main" id="{9F7651DB-09F3-4C44-98BD-B04408D3B1D3}"/>
                </a:ext>
              </a:extLst>
            </p:cNvPr>
            <p:cNvSpPr/>
            <p:nvPr/>
          </p:nvSpPr>
          <p:spPr>
            <a:xfrm>
              <a:off x="3437600" y="3954400"/>
              <a:ext cx="183425" cy="32350"/>
            </a:xfrm>
            <a:custGeom>
              <a:avLst/>
              <a:gdLst/>
              <a:ahLst/>
              <a:cxnLst/>
              <a:rect l="l" t="t" r="r" b="b"/>
              <a:pathLst>
                <a:path w="7337" h="1294" extrusionOk="0">
                  <a:moveTo>
                    <a:pt x="7072" y="0"/>
                  </a:moveTo>
                  <a:cubicBezTo>
                    <a:pt x="6540" y="0"/>
                    <a:pt x="5195" y="160"/>
                    <a:pt x="3631" y="419"/>
                  </a:cubicBezTo>
                  <a:cubicBezTo>
                    <a:pt x="1616" y="754"/>
                    <a:pt x="1" y="1127"/>
                    <a:pt x="21" y="1253"/>
                  </a:cubicBezTo>
                  <a:cubicBezTo>
                    <a:pt x="26" y="1281"/>
                    <a:pt x="112" y="1294"/>
                    <a:pt x="265" y="1294"/>
                  </a:cubicBezTo>
                  <a:cubicBezTo>
                    <a:pt x="798" y="1294"/>
                    <a:pt x="2142" y="1133"/>
                    <a:pt x="3706" y="873"/>
                  </a:cubicBezTo>
                  <a:cubicBezTo>
                    <a:pt x="5720" y="540"/>
                    <a:pt x="7337" y="167"/>
                    <a:pt x="7315" y="41"/>
                  </a:cubicBezTo>
                  <a:cubicBezTo>
                    <a:pt x="7311" y="13"/>
                    <a:pt x="7225" y="0"/>
                    <a:pt x="7072"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076;p47">
              <a:extLst>
                <a:ext uri="{FF2B5EF4-FFF2-40B4-BE49-F238E27FC236}">
                  <a16:creationId xmlns:a16="http://schemas.microsoft.com/office/drawing/2014/main" id="{21CDA1AC-6594-424E-A246-D2FD6819CB6E}"/>
                </a:ext>
              </a:extLst>
            </p:cNvPr>
            <p:cNvSpPr/>
            <p:nvPr/>
          </p:nvSpPr>
          <p:spPr>
            <a:xfrm>
              <a:off x="3446250" y="3903700"/>
              <a:ext cx="173325" cy="32975"/>
            </a:xfrm>
            <a:custGeom>
              <a:avLst/>
              <a:gdLst/>
              <a:ahLst/>
              <a:cxnLst/>
              <a:rect l="l" t="t" r="r" b="b"/>
              <a:pathLst>
                <a:path w="6933" h="1319" extrusionOk="0">
                  <a:moveTo>
                    <a:pt x="6688" y="0"/>
                  </a:moveTo>
                  <a:cubicBezTo>
                    <a:pt x="6190" y="0"/>
                    <a:pt x="4912" y="165"/>
                    <a:pt x="3426" y="433"/>
                  </a:cubicBezTo>
                  <a:cubicBezTo>
                    <a:pt x="1524" y="774"/>
                    <a:pt x="1" y="1153"/>
                    <a:pt x="23" y="1279"/>
                  </a:cubicBezTo>
                  <a:cubicBezTo>
                    <a:pt x="28" y="1306"/>
                    <a:pt x="105" y="1319"/>
                    <a:pt x="243" y="1319"/>
                  </a:cubicBezTo>
                  <a:cubicBezTo>
                    <a:pt x="739" y="1319"/>
                    <a:pt x="2019" y="1153"/>
                    <a:pt x="3507" y="886"/>
                  </a:cubicBezTo>
                  <a:cubicBezTo>
                    <a:pt x="5408" y="545"/>
                    <a:pt x="6933" y="166"/>
                    <a:pt x="6910" y="40"/>
                  </a:cubicBezTo>
                  <a:cubicBezTo>
                    <a:pt x="6905" y="13"/>
                    <a:pt x="6827" y="0"/>
                    <a:pt x="6688"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077;p47">
              <a:extLst>
                <a:ext uri="{FF2B5EF4-FFF2-40B4-BE49-F238E27FC236}">
                  <a16:creationId xmlns:a16="http://schemas.microsoft.com/office/drawing/2014/main" id="{568015B4-F827-41FF-BCBE-35304A1409BB}"/>
                </a:ext>
              </a:extLst>
            </p:cNvPr>
            <p:cNvSpPr/>
            <p:nvPr/>
          </p:nvSpPr>
          <p:spPr>
            <a:xfrm>
              <a:off x="5047050" y="4166950"/>
              <a:ext cx="1090925" cy="407325"/>
            </a:xfrm>
            <a:custGeom>
              <a:avLst/>
              <a:gdLst/>
              <a:ahLst/>
              <a:cxnLst/>
              <a:rect l="l" t="t" r="r" b="b"/>
              <a:pathLst>
                <a:path w="43637" h="16293" extrusionOk="0">
                  <a:moveTo>
                    <a:pt x="40840" y="1"/>
                  </a:moveTo>
                  <a:lnTo>
                    <a:pt x="1672" y="3633"/>
                  </a:lnTo>
                  <a:lnTo>
                    <a:pt x="1" y="16292"/>
                  </a:lnTo>
                  <a:lnTo>
                    <a:pt x="43637" y="16292"/>
                  </a:lnTo>
                  <a:lnTo>
                    <a:pt x="408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078;p47">
              <a:extLst>
                <a:ext uri="{FF2B5EF4-FFF2-40B4-BE49-F238E27FC236}">
                  <a16:creationId xmlns:a16="http://schemas.microsoft.com/office/drawing/2014/main" id="{06BF987C-C00A-4773-8C32-B7DBFD595981}"/>
                </a:ext>
              </a:extLst>
            </p:cNvPr>
            <p:cNvSpPr/>
            <p:nvPr/>
          </p:nvSpPr>
          <p:spPr>
            <a:xfrm>
              <a:off x="4623675" y="2767875"/>
              <a:ext cx="359200" cy="576250"/>
            </a:xfrm>
            <a:custGeom>
              <a:avLst/>
              <a:gdLst/>
              <a:ahLst/>
              <a:cxnLst/>
              <a:rect l="l" t="t" r="r" b="b"/>
              <a:pathLst>
                <a:path w="14368" h="23050" extrusionOk="0">
                  <a:moveTo>
                    <a:pt x="6344" y="0"/>
                  </a:moveTo>
                  <a:cubicBezTo>
                    <a:pt x="6344" y="0"/>
                    <a:pt x="0" y="19050"/>
                    <a:pt x="407" y="19812"/>
                  </a:cubicBezTo>
                  <a:lnTo>
                    <a:pt x="14368" y="23050"/>
                  </a:lnTo>
                  <a:lnTo>
                    <a:pt x="6344"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79;p47">
              <a:extLst>
                <a:ext uri="{FF2B5EF4-FFF2-40B4-BE49-F238E27FC236}">
                  <a16:creationId xmlns:a16="http://schemas.microsoft.com/office/drawing/2014/main" id="{91711B3C-3D02-4061-83E9-CEFD3C4FEF50}"/>
                </a:ext>
              </a:extLst>
            </p:cNvPr>
            <p:cNvSpPr/>
            <p:nvPr/>
          </p:nvSpPr>
          <p:spPr>
            <a:xfrm>
              <a:off x="4623675" y="2767875"/>
              <a:ext cx="359200" cy="576250"/>
            </a:xfrm>
            <a:custGeom>
              <a:avLst/>
              <a:gdLst/>
              <a:ahLst/>
              <a:cxnLst/>
              <a:rect l="l" t="t" r="r" b="b"/>
              <a:pathLst>
                <a:path w="14368" h="23050" extrusionOk="0">
                  <a:moveTo>
                    <a:pt x="6344" y="0"/>
                  </a:moveTo>
                  <a:cubicBezTo>
                    <a:pt x="6344" y="0"/>
                    <a:pt x="0" y="19050"/>
                    <a:pt x="407" y="19812"/>
                  </a:cubicBezTo>
                  <a:lnTo>
                    <a:pt x="14368" y="23050"/>
                  </a:lnTo>
                  <a:lnTo>
                    <a:pt x="6344" y="0"/>
                  </a:ln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80;p47">
              <a:extLst>
                <a:ext uri="{FF2B5EF4-FFF2-40B4-BE49-F238E27FC236}">
                  <a16:creationId xmlns:a16="http://schemas.microsoft.com/office/drawing/2014/main" id="{99597A6C-20D7-4306-BFAF-C3EE64E9FC80}"/>
                </a:ext>
              </a:extLst>
            </p:cNvPr>
            <p:cNvSpPr/>
            <p:nvPr/>
          </p:nvSpPr>
          <p:spPr>
            <a:xfrm>
              <a:off x="4778600" y="2608375"/>
              <a:ext cx="1322375" cy="1735825"/>
            </a:xfrm>
            <a:custGeom>
              <a:avLst/>
              <a:gdLst/>
              <a:ahLst/>
              <a:cxnLst/>
              <a:rect l="l" t="t" r="r" b="b"/>
              <a:pathLst>
                <a:path w="52895" h="69433" extrusionOk="0">
                  <a:moveTo>
                    <a:pt x="13706" y="1"/>
                  </a:moveTo>
                  <a:cubicBezTo>
                    <a:pt x="11976" y="1"/>
                    <a:pt x="10244" y="112"/>
                    <a:pt x="8520" y="335"/>
                  </a:cubicBezTo>
                  <a:lnTo>
                    <a:pt x="7672" y="445"/>
                  </a:lnTo>
                  <a:cubicBezTo>
                    <a:pt x="4154" y="901"/>
                    <a:pt x="1210" y="3201"/>
                    <a:pt x="147" y="6380"/>
                  </a:cubicBezTo>
                  <a:cubicBezTo>
                    <a:pt x="147" y="6380"/>
                    <a:pt x="0" y="15766"/>
                    <a:pt x="2884" y="21979"/>
                  </a:cubicBezTo>
                  <a:lnTo>
                    <a:pt x="12109" y="42164"/>
                  </a:lnTo>
                  <a:lnTo>
                    <a:pt x="10739" y="69432"/>
                  </a:lnTo>
                  <a:lnTo>
                    <a:pt x="52894" y="64659"/>
                  </a:lnTo>
                  <a:lnTo>
                    <a:pt x="46297" y="38304"/>
                  </a:lnTo>
                  <a:cubicBezTo>
                    <a:pt x="46297" y="38304"/>
                    <a:pt x="41761" y="7748"/>
                    <a:pt x="33497" y="4362"/>
                  </a:cubicBezTo>
                  <a:cubicBezTo>
                    <a:pt x="30306" y="3054"/>
                    <a:pt x="27255" y="2251"/>
                    <a:pt x="24727" y="1534"/>
                  </a:cubicBezTo>
                  <a:cubicBezTo>
                    <a:pt x="21133" y="515"/>
                    <a:pt x="17425" y="1"/>
                    <a:pt x="13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81;p47">
              <a:extLst>
                <a:ext uri="{FF2B5EF4-FFF2-40B4-BE49-F238E27FC236}">
                  <a16:creationId xmlns:a16="http://schemas.microsoft.com/office/drawing/2014/main" id="{7A67FFF6-B9F7-4287-A090-759A4C3BAE83}"/>
                </a:ext>
              </a:extLst>
            </p:cNvPr>
            <p:cNvSpPr/>
            <p:nvPr/>
          </p:nvSpPr>
          <p:spPr>
            <a:xfrm>
              <a:off x="5324350" y="4313700"/>
              <a:ext cx="8400" cy="247675"/>
            </a:xfrm>
            <a:custGeom>
              <a:avLst/>
              <a:gdLst/>
              <a:ahLst/>
              <a:cxnLst/>
              <a:rect l="l" t="t" r="r" b="b"/>
              <a:pathLst>
                <a:path w="336" h="9907" extrusionOk="0">
                  <a:moveTo>
                    <a:pt x="75" y="0"/>
                  </a:moveTo>
                  <a:cubicBezTo>
                    <a:pt x="75" y="0"/>
                    <a:pt x="75" y="0"/>
                    <a:pt x="75" y="0"/>
                  </a:cubicBezTo>
                  <a:cubicBezTo>
                    <a:pt x="11" y="0"/>
                    <a:pt x="0" y="2221"/>
                    <a:pt x="51" y="4957"/>
                  </a:cubicBezTo>
                  <a:cubicBezTo>
                    <a:pt x="101" y="7690"/>
                    <a:pt x="196" y="9907"/>
                    <a:pt x="260" y="9907"/>
                  </a:cubicBezTo>
                  <a:cubicBezTo>
                    <a:pt x="260" y="9907"/>
                    <a:pt x="260" y="9907"/>
                    <a:pt x="260" y="9907"/>
                  </a:cubicBezTo>
                  <a:cubicBezTo>
                    <a:pt x="325" y="9905"/>
                    <a:pt x="335" y="7688"/>
                    <a:pt x="285" y="4952"/>
                  </a:cubicBezTo>
                  <a:cubicBezTo>
                    <a:pt x="234" y="2216"/>
                    <a:pt x="140" y="0"/>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82;p47">
              <a:extLst>
                <a:ext uri="{FF2B5EF4-FFF2-40B4-BE49-F238E27FC236}">
                  <a16:creationId xmlns:a16="http://schemas.microsoft.com/office/drawing/2014/main" id="{19E10BFF-D3A8-4A23-8221-BA4CF035C43F}"/>
                </a:ext>
              </a:extLst>
            </p:cNvPr>
            <p:cNvSpPr/>
            <p:nvPr/>
          </p:nvSpPr>
          <p:spPr>
            <a:xfrm>
              <a:off x="5369625" y="4338975"/>
              <a:ext cx="50850" cy="46625"/>
            </a:xfrm>
            <a:custGeom>
              <a:avLst/>
              <a:gdLst/>
              <a:ahLst/>
              <a:cxnLst/>
              <a:rect l="l" t="t" r="r" b="b"/>
              <a:pathLst>
                <a:path w="2034" h="1865" extrusionOk="0">
                  <a:moveTo>
                    <a:pt x="454" y="1"/>
                  </a:moveTo>
                  <a:cubicBezTo>
                    <a:pt x="416" y="1"/>
                    <a:pt x="129" y="184"/>
                    <a:pt x="41" y="671"/>
                  </a:cubicBezTo>
                  <a:cubicBezTo>
                    <a:pt x="0" y="921"/>
                    <a:pt x="49" y="1266"/>
                    <a:pt x="300" y="1526"/>
                  </a:cubicBezTo>
                  <a:cubicBezTo>
                    <a:pt x="480" y="1721"/>
                    <a:pt x="762" y="1865"/>
                    <a:pt x="1069" y="1865"/>
                  </a:cubicBezTo>
                  <a:cubicBezTo>
                    <a:pt x="1163" y="1865"/>
                    <a:pt x="1259" y="1851"/>
                    <a:pt x="1355" y="1821"/>
                  </a:cubicBezTo>
                  <a:cubicBezTo>
                    <a:pt x="1763" y="1685"/>
                    <a:pt x="1996" y="1297"/>
                    <a:pt x="2009" y="942"/>
                  </a:cubicBezTo>
                  <a:cubicBezTo>
                    <a:pt x="2034" y="572"/>
                    <a:pt x="1782" y="278"/>
                    <a:pt x="1548" y="176"/>
                  </a:cubicBezTo>
                  <a:cubicBezTo>
                    <a:pt x="1412" y="110"/>
                    <a:pt x="1281" y="86"/>
                    <a:pt x="1168" y="86"/>
                  </a:cubicBezTo>
                  <a:cubicBezTo>
                    <a:pt x="1084" y="86"/>
                    <a:pt x="1010" y="99"/>
                    <a:pt x="951" y="119"/>
                  </a:cubicBezTo>
                  <a:cubicBezTo>
                    <a:pt x="815" y="165"/>
                    <a:pt x="762" y="228"/>
                    <a:pt x="769" y="239"/>
                  </a:cubicBezTo>
                  <a:cubicBezTo>
                    <a:pt x="770" y="242"/>
                    <a:pt x="773" y="244"/>
                    <a:pt x="779" y="244"/>
                  </a:cubicBezTo>
                  <a:cubicBezTo>
                    <a:pt x="810" y="244"/>
                    <a:pt x="909" y="204"/>
                    <a:pt x="1052" y="204"/>
                  </a:cubicBezTo>
                  <a:cubicBezTo>
                    <a:pt x="1167" y="204"/>
                    <a:pt x="1311" y="230"/>
                    <a:pt x="1470" y="323"/>
                  </a:cubicBezTo>
                  <a:cubicBezTo>
                    <a:pt x="1656" y="431"/>
                    <a:pt x="1823" y="653"/>
                    <a:pt x="1795" y="931"/>
                  </a:cubicBezTo>
                  <a:cubicBezTo>
                    <a:pt x="1777" y="1202"/>
                    <a:pt x="1581" y="1505"/>
                    <a:pt x="1285" y="1601"/>
                  </a:cubicBezTo>
                  <a:cubicBezTo>
                    <a:pt x="1213" y="1624"/>
                    <a:pt x="1140" y="1634"/>
                    <a:pt x="1067" y="1634"/>
                  </a:cubicBezTo>
                  <a:cubicBezTo>
                    <a:pt x="833" y="1634"/>
                    <a:pt x="604" y="1527"/>
                    <a:pt x="454" y="1378"/>
                  </a:cubicBezTo>
                  <a:cubicBezTo>
                    <a:pt x="249" y="1182"/>
                    <a:pt x="191" y="910"/>
                    <a:pt x="205" y="691"/>
                  </a:cubicBezTo>
                  <a:cubicBezTo>
                    <a:pt x="242" y="239"/>
                    <a:pt x="492" y="26"/>
                    <a:pt x="459" y="3"/>
                  </a:cubicBezTo>
                  <a:cubicBezTo>
                    <a:pt x="459" y="1"/>
                    <a:pt x="457" y="1"/>
                    <a:pt x="4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83;p47">
              <a:extLst>
                <a:ext uri="{FF2B5EF4-FFF2-40B4-BE49-F238E27FC236}">
                  <a16:creationId xmlns:a16="http://schemas.microsoft.com/office/drawing/2014/main" id="{9B5D5B6D-D1E2-4238-92F9-4E3F855D2A93}"/>
                </a:ext>
              </a:extLst>
            </p:cNvPr>
            <p:cNvSpPr/>
            <p:nvPr/>
          </p:nvSpPr>
          <p:spPr>
            <a:xfrm>
              <a:off x="5653700" y="4272450"/>
              <a:ext cx="431800" cy="190750"/>
            </a:xfrm>
            <a:custGeom>
              <a:avLst/>
              <a:gdLst/>
              <a:ahLst/>
              <a:cxnLst/>
              <a:rect l="l" t="t" r="r" b="b"/>
              <a:pathLst>
                <a:path w="17272" h="7630" extrusionOk="0">
                  <a:moveTo>
                    <a:pt x="9" y="0"/>
                  </a:moveTo>
                  <a:cubicBezTo>
                    <a:pt x="9" y="0"/>
                    <a:pt x="9" y="0"/>
                    <a:pt x="9" y="0"/>
                  </a:cubicBezTo>
                  <a:cubicBezTo>
                    <a:pt x="1" y="3"/>
                    <a:pt x="21" y="74"/>
                    <a:pt x="65" y="205"/>
                  </a:cubicBezTo>
                  <a:cubicBezTo>
                    <a:pt x="114" y="335"/>
                    <a:pt x="172" y="534"/>
                    <a:pt x="282" y="775"/>
                  </a:cubicBezTo>
                  <a:cubicBezTo>
                    <a:pt x="484" y="1265"/>
                    <a:pt x="838" y="1951"/>
                    <a:pt x="1379" y="2731"/>
                  </a:cubicBezTo>
                  <a:cubicBezTo>
                    <a:pt x="1919" y="3511"/>
                    <a:pt x="2677" y="4368"/>
                    <a:pt x="3662" y="5154"/>
                  </a:cubicBezTo>
                  <a:cubicBezTo>
                    <a:pt x="5653" y="6758"/>
                    <a:pt x="8129" y="7630"/>
                    <a:pt x="10673" y="7630"/>
                  </a:cubicBezTo>
                  <a:cubicBezTo>
                    <a:pt x="10878" y="7630"/>
                    <a:pt x="11084" y="7624"/>
                    <a:pt x="11290" y="7613"/>
                  </a:cubicBezTo>
                  <a:cubicBezTo>
                    <a:pt x="12549" y="7552"/>
                    <a:pt x="13663" y="7298"/>
                    <a:pt x="14560" y="6983"/>
                  </a:cubicBezTo>
                  <a:cubicBezTo>
                    <a:pt x="15456" y="6668"/>
                    <a:pt x="16142" y="6314"/>
                    <a:pt x="16592" y="6035"/>
                  </a:cubicBezTo>
                  <a:cubicBezTo>
                    <a:pt x="16823" y="5905"/>
                    <a:pt x="16985" y="5775"/>
                    <a:pt x="17101" y="5698"/>
                  </a:cubicBezTo>
                  <a:cubicBezTo>
                    <a:pt x="17214" y="5617"/>
                    <a:pt x="17271" y="5571"/>
                    <a:pt x="17266" y="5565"/>
                  </a:cubicBezTo>
                  <a:cubicBezTo>
                    <a:pt x="17266" y="5564"/>
                    <a:pt x="17265" y="5564"/>
                    <a:pt x="17263" y="5564"/>
                  </a:cubicBezTo>
                  <a:cubicBezTo>
                    <a:pt x="17230" y="5564"/>
                    <a:pt x="16982" y="5714"/>
                    <a:pt x="16546" y="5954"/>
                  </a:cubicBezTo>
                  <a:cubicBezTo>
                    <a:pt x="16086" y="6207"/>
                    <a:pt x="15395" y="6532"/>
                    <a:pt x="14506" y="6825"/>
                  </a:cubicBezTo>
                  <a:cubicBezTo>
                    <a:pt x="13618" y="7119"/>
                    <a:pt x="12517" y="7348"/>
                    <a:pt x="11281" y="7399"/>
                  </a:cubicBezTo>
                  <a:cubicBezTo>
                    <a:pt x="11109" y="7407"/>
                    <a:pt x="10938" y="7411"/>
                    <a:pt x="10766" y="7411"/>
                  </a:cubicBezTo>
                  <a:cubicBezTo>
                    <a:pt x="8240" y="7411"/>
                    <a:pt x="5783" y="6559"/>
                    <a:pt x="3795" y="4984"/>
                  </a:cubicBezTo>
                  <a:cubicBezTo>
                    <a:pt x="2821" y="4222"/>
                    <a:pt x="2064" y="3392"/>
                    <a:pt x="1512" y="2635"/>
                  </a:cubicBezTo>
                  <a:cubicBezTo>
                    <a:pt x="960" y="1880"/>
                    <a:pt x="593" y="1211"/>
                    <a:pt x="365" y="737"/>
                  </a:cubicBezTo>
                  <a:cubicBezTo>
                    <a:pt x="141" y="270"/>
                    <a:pt x="29"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84;p47">
              <a:extLst>
                <a:ext uri="{FF2B5EF4-FFF2-40B4-BE49-F238E27FC236}">
                  <a16:creationId xmlns:a16="http://schemas.microsoft.com/office/drawing/2014/main" id="{93B3B49B-9594-45E5-9B4C-E26748ECB558}"/>
                </a:ext>
              </a:extLst>
            </p:cNvPr>
            <p:cNvSpPr/>
            <p:nvPr/>
          </p:nvSpPr>
          <p:spPr>
            <a:xfrm>
              <a:off x="4829600" y="3070500"/>
              <a:ext cx="405200" cy="68950"/>
            </a:xfrm>
            <a:custGeom>
              <a:avLst/>
              <a:gdLst/>
              <a:ahLst/>
              <a:cxnLst/>
              <a:rect l="l" t="t" r="r" b="b"/>
              <a:pathLst>
                <a:path w="16208" h="2758" extrusionOk="0">
                  <a:moveTo>
                    <a:pt x="2931" y="1"/>
                  </a:moveTo>
                  <a:cubicBezTo>
                    <a:pt x="2686" y="1"/>
                    <a:pt x="2451" y="20"/>
                    <a:pt x="2230" y="58"/>
                  </a:cubicBezTo>
                  <a:cubicBezTo>
                    <a:pt x="1415" y="178"/>
                    <a:pt x="812" y="519"/>
                    <a:pt x="468" y="816"/>
                  </a:cubicBezTo>
                  <a:cubicBezTo>
                    <a:pt x="333" y="929"/>
                    <a:pt x="211" y="1055"/>
                    <a:pt x="104" y="1194"/>
                  </a:cubicBezTo>
                  <a:cubicBezTo>
                    <a:pt x="34" y="1292"/>
                    <a:pt x="0" y="1344"/>
                    <a:pt x="6" y="1348"/>
                  </a:cubicBezTo>
                  <a:cubicBezTo>
                    <a:pt x="7" y="1349"/>
                    <a:pt x="8" y="1349"/>
                    <a:pt x="9" y="1349"/>
                  </a:cubicBezTo>
                  <a:cubicBezTo>
                    <a:pt x="35" y="1349"/>
                    <a:pt x="184" y="1148"/>
                    <a:pt x="525" y="888"/>
                  </a:cubicBezTo>
                  <a:cubicBezTo>
                    <a:pt x="876" y="622"/>
                    <a:pt x="1464" y="318"/>
                    <a:pt x="2253" y="221"/>
                  </a:cubicBezTo>
                  <a:cubicBezTo>
                    <a:pt x="2437" y="195"/>
                    <a:pt x="2631" y="181"/>
                    <a:pt x="2833" y="181"/>
                  </a:cubicBezTo>
                  <a:cubicBezTo>
                    <a:pt x="3490" y="181"/>
                    <a:pt x="4226" y="323"/>
                    <a:pt x="4981" y="608"/>
                  </a:cubicBezTo>
                  <a:cubicBezTo>
                    <a:pt x="5973" y="966"/>
                    <a:pt x="6992" y="1546"/>
                    <a:pt x="8127" y="2043"/>
                  </a:cubicBezTo>
                  <a:cubicBezTo>
                    <a:pt x="9085" y="2462"/>
                    <a:pt x="10091" y="2758"/>
                    <a:pt x="11044" y="2758"/>
                  </a:cubicBezTo>
                  <a:cubicBezTo>
                    <a:pt x="11211" y="2758"/>
                    <a:pt x="11376" y="2748"/>
                    <a:pt x="11540" y="2729"/>
                  </a:cubicBezTo>
                  <a:cubicBezTo>
                    <a:pt x="12632" y="2607"/>
                    <a:pt x="13517" y="2128"/>
                    <a:pt x="14189" y="1685"/>
                  </a:cubicBezTo>
                  <a:cubicBezTo>
                    <a:pt x="14865" y="1234"/>
                    <a:pt x="15357" y="801"/>
                    <a:pt x="15695" y="503"/>
                  </a:cubicBezTo>
                  <a:cubicBezTo>
                    <a:pt x="16030" y="201"/>
                    <a:pt x="16207" y="26"/>
                    <a:pt x="16198" y="13"/>
                  </a:cubicBezTo>
                  <a:cubicBezTo>
                    <a:pt x="16198" y="13"/>
                    <a:pt x="16197" y="13"/>
                    <a:pt x="16196" y="13"/>
                  </a:cubicBezTo>
                  <a:cubicBezTo>
                    <a:pt x="16171" y="13"/>
                    <a:pt x="15975" y="164"/>
                    <a:pt x="15635" y="432"/>
                  </a:cubicBezTo>
                  <a:cubicBezTo>
                    <a:pt x="15281" y="708"/>
                    <a:pt x="14774" y="1120"/>
                    <a:pt x="14098" y="1546"/>
                  </a:cubicBezTo>
                  <a:cubicBezTo>
                    <a:pt x="13427" y="1966"/>
                    <a:pt x="12558" y="2410"/>
                    <a:pt x="11517" y="2514"/>
                  </a:cubicBezTo>
                  <a:cubicBezTo>
                    <a:pt x="11373" y="2529"/>
                    <a:pt x="11227" y="2537"/>
                    <a:pt x="11080" y="2537"/>
                  </a:cubicBezTo>
                  <a:cubicBezTo>
                    <a:pt x="10161" y="2537"/>
                    <a:pt x="9178" y="2246"/>
                    <a:pt x="8218" y="1827"/>
                  </a:cubicBezTo>
                  <a:cubicBezTo>
                    <a:pt x="7102" y="1339"/>
                    <a:pt x="6071" y="761"/>
                    <a:pt x="5053" y="406"/>
                  </a:cubicBezTo>
                  <a:cubicBezTo>
                    <a:pt x="4318" y="136"/>
                    <a:pt x="3587" y="1"/>
                    <a:pt x="29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85;p47">
              <a:extLst>
                <a:ext uri="{FF2B5EF4-FFF2-40B4-BE49-F238E27FC236}">
                  <a16:creationId xmlns:a16="http://schemas.microsoft.com/office/drawing/2014/main" id="{B4487F85-0D49-4EFE-8911-C14511B30ACE}"/>
                </a:ext>
              </a:extLst>
            </p:cNvPr>
            <p:cNvSpPr/>
            <p:nvPr/>
          </p:nvSpPr>
          <p:spPr>
            <a:xfrm>
              <a:off x="4786925" y="2804175"/>
              <a:ext cx="171525" cy="47625"/>
            </a:xfrm>
            <a:custGeom>
              <a:avLst/>
              <a:gdLst/>
              <a:ahLst/>
              <a:cxnLst/>
              <a:rect l="l" t="t" r="r" b="b"/>
              <a:pathLst>
                <a:path w="6861" h="1905" extrusionOk="0">
                  <a:moveTo>
                    <a:pt x="6838" y="1"/>
                  </a:moveTo>
                  <a:cubicBezTo>
                    <a:pt x="6786" y="1"/>
                    <a:pt x="6475" y="255"/>
                    <a:pt x="5946" y="578"/>
                  </a:cubicBezTo>
                  <a:cubicBezTo>
                    <a:pt x="5390" y="919"/>
                    <a:pt x="4565" y="1303"/>
                    <a:pt x="3593" y="1517"/>
                  </a:cubicBezTo>
                  <a:cubicBezTo>
                    <a:pt x="2997" y="1646"/>
                    <a:pt x="2426" y="1693"/>
                    <a:pt x="1923" y="1693"/>
                  </a:cubicBezTo>
                  <a:cubicBezTo>
                    <a:pt x="1605" y="1693"/>
                    <a:pt x="1315" y="1674"/>
                    <a:pt x="1063" y="1645"/>
                  </a:cubicBezTo>
                  <a:cubicBezTo>
                    <a:pt x="504" y="1581"/>
                    <a:pt x="134" y="1489"/>
                    <a:pt x="35" y="1489"/>
                  </a:cubicBezTo>
                  <a:cubicBezTo>
                    <a:pt x="19" y="1489"/>
                    <a:pt x="10" y="1491"/>
                    <a:pt x="8" y="1497"/>
                  </a:cubicBezTo>
                  <a:cubicBezTo>
                    <a:pt x="0" y="1520"/>
                    <a:pt x="381" y="1690"/>
                    <a:pt x="1040" y="1809"/>
                  </a:cubicBezTo>
                  <a:cubicBezTo>
                    <a:pt x="1354" y="1867"/>
                    <a:pt x="1734" y="1904"/>
                    <a:pt x="2154" y="1904"/>
                  </a:cubicBezTo>
                  <a:cubicBezTo>
                    <a:pt x="2613" y="1904"/>
                    <a:pt x="3120" y="1859"/>
                    <a:pt x="3645" y="1746"/>
                  </a:cubicBezTo>
                  <a:cubicBezTo>
                    <a:pt x="4648" y="1524"/>
                    <a:pt x="5490" y="1101"/>
                    <a:pt x="6036" y="717"/>
                  </a:cubicBezTo>
                  <a:cubicBezTo>
                    <a:pt x="6587" y="335"/>
                    <a:pt x="6861" y="20"/>
                    <a:pt x="6844" y="3"/>
                  </a:cubicBezTo>
                  <a:cubicBezTo>
                    <a:pt x="6843" y="1"/>
                    <a:pt x="6841" y="1"/>
                    <a:pt x="6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86;p47">
              <a:extLst>
                <a:ext uri="{FF2B5EF4-FFF2-40B4-BE49-F238E27FC236}">
                  <a16:creationId xmlns:a16="http://schemas.microsoft.com/office/drawing/2014/main" id="{F7618C3D-7842-4AF7-B6E0-865C4CAF68B1}"/>
                </a:ext>
              </a:extLst>
            </p:cNvPr>
            <p:cNvSpPr/>
            <p:nvPr/>
          </p:nvSpPr>
          <p:spPr>
            <a:xfrm>
              <a:off x="5004050" y="3439350"/>
              <a:ext cx="906975" cy="113125"/>
            </a:xfrm>
            <a:custGeom>
              <a:avLst/>
              <a:gdLst/>
              <a:ahLst/>
              <a:cxnLst/>
              <a:rect l="l" t="t" r="r" b="b"/>
              <a:pathLst>
                <a:path w="36279" h="4525" extrusionOk="0">
                  <a:moveTo>
                    <a:pt x="24148" y="0"/>
                  </a:moveTo>
                  <a:cubicBezTo>
                    <a:pt x="23297" y="0"/>
                    <a:pt x="22449" y="96"/>
                    <a:pt x="21618" y="286"/>
                  </a:cubicBezTo>
                  <a:cubicBezTo>
                    <a:pt x="20408" y="553"/>
                    <a:pt x="19205" y="994"/>
                    <a:pt x="18000" y="1488"/>
                  </a:cubicBezTo>
                  <a:cubicBezTo>
                    <a:pt x="15596" y="2488"/>
                    <a:pt x="13351" y="3566"/>
                    <a:pt x="11155" y="4034"/>
                  </a:cubicBezTo>
                  <a:cubicBezTo>
                    <a:pt x="10267" y="4244"/>
                    <a:pt x="9400" y="4327"/>
                    <a:pt x="8574" y="4327"/>
                  </a:cubicBezTo>
                  <a:cubicBezTo>
                    <a:pt x="7363" y="4327"/>
                    <a:pt x="6239" y="4148"/>
                    <a:pt x="5259" y="3930"/>
                  </a:cubicBezTo>
                  <a:cubicBezTo>
                    <a:pt x="3603" y="3552"/>
                    <a:pt x="2305" y="3078"/>
                    <a:pt x="1404" y="2768"/>
                  </a:cubicBezTo>
                  <a:lnTo>
                    <a:pt x="369" y="2404"/>
                  </a:lnTo>
                  <a:cubicBezTo>
                    <a:pt x="151" y="2328"/>
                    <a:pt x="27" y="2288"/>
                    <a:pt x="6" y="2288"/>
                  </a:cubicBezTo>
                  <a:cubicBezTo>
                    <a:pt x="4" y="2288"/>
                    <a:pt x="3" y="2289"/>
                    <a:pt x="3" y="2289"/>
                  </a:cubicBezTo>
                  <a:cubicBezTo>
                    <a:pt x="0" y="2295"/>
                    <a:pt x="121" y="2350"/>
                    <a:pt x="352" y="2447"/>
                  </a:cubicBezTo>
                  <a:lnTo>
                    <a:pt x="1373" y="2854"/>
                  </a:lnTo>
                  <a:cubicBezTo>
                    <a:pt x="2265" y="3190"/>
                    <a:pt x="3557" y="3690"/>
                    <a:pt x="5223" y="4091"/>
                  </a:cubicBezTo>
                  <a:cubicBezTo>
                    <a:pt x="6230" y="4329"/>
                    <a:pt x="7401" y="4525"/>
                    <a:pt x="8666" y="4525"/>
                  </a:cubicBezTo>
                  <a:cubicBezTo>
                    <a:pt x="9478" y="4525"/>
                    <a:pt x="10328" y="4444"/>
                    <a:pt x="11199" y="4244"/>
                  </a:cubicBezTo>
                  <a:cubicBezTo>
                    <a:pt x="13432" y="3780"/>
                    <a:pt x="15697" y="2698"/>
                    <a:pt x="18088" y="1704"/>
                  </a:cubicBezTo>
                  <a:cubicBezTo>
                    <a:pt x="19289" y="1213"/>
                    <a:pt x="20479" y="775"/>
                    <a:pt x="21668" y="511"/>
                  </a:cubicBezTo>
                  <a:cubicBezTo>
                    <a:pt x="22502" y="317"/>
                    <a:pt x="23354" y="219"/>
                    <a:pt x="24208" y="219"/>
                  </a:cubicBezTo>
                  <a:cubicBezTo>
                    <a:pt x="24520" y="219"/>
                    <a:pt x="24833" y="232"/>
                    <a:pt x="25144" y="258"/>
                  </a:cubicBezTo>
                  <a:cubicBezTo>
                    <a:pt x="26258" y="367"/>
                    <a:pt x="27296" y="624"/>
                    <a:pt x="28269" y="864"/>
                  </a:cubicBezTo>
                  <a:cubicBezTo>
                    <a:pt x="29243" y="1103"/>
                    <a:pt x="30156" y="1321"/>
                    <a:pt x="31008" y="1433"/>
                  </a:cubicBezTo>
                  <a:cubicBezTo>
                    <a:pt x="31487" y="1498"/>
                    <a:pt x="31944" y="1528"/>
                    <a:pt x="32373" y="1528"/>
                  </a:cubicBezTo>
                  <a:cubicBezTo>
                    <a:pt x="33468" y="1528"/>
                    <a:pt x="34381" y="1336"/>
                    <a:pt x="35017" y="1066"/>
                  </a:cubicBezTo>
                  <a:cubicBezTo>
                    <a:pt x="35462" y="884"/>
                    <a:pt x="35774" y="673"/>
                    <a:pt x="35982" y="531"/>
                  </a:cubicBezTo>
                  <a:cubicBezTo>
                    <a:pt x="36180" y="373"/>
                    <a:pt x="36279" y="286"/>
                    <a:pt x="36274" y="281"/>
                  </a:cubicBezTo>
                  <a:cubicBezTo>
                    <a:pt x="36274" y="280"/>
                    <a:pt x="36273" y="280"/>
                    <a:pt x="36271" y="280"/>
                  </a:cubicBezTo>
                  <a:cubicBezTo>
                    <a:pt x="36231" y="280"/>
                    <a:pt x="35839" y="649"/>
                    <a:pt x="34985" y="982"/>
                  </a:cubicBezTo>
                  <a:cubicBezTo>
                    <a:pt x="34381" y="1218"/>
                    <a:pt x="33534" y="1383"/>
                    <a:pt x="32519" y="1383"/>
                  </a:cubicBezTo>
                  <a:cubicBezTo>
                    <a:pt x="32056" y="1383"/>
                    <a:pt x="31557" y="1349"/>
                    <a:pt x="31031" y="1271"/>
                  </a:cubicBezTo>
                  <a:cubicBezTo>
                    <a:pt x="30191" y="1150"/>
                    <a:pt x="29287" y="925"/>
                    <a:pt x="28316" y="676"/>
                  </a:cubicBezTo>
                  <a:cubicBezTo>
                    <a:pt x="27345" y="433"/>
                    <a:pt x="26300" y="160"/>
                    <a:pt x="25166" y="46"/>
                  </a:cubicBezTo>
                  <a:cubicBezTo>
                    <a:pt x="24827" y="15"/>
                    <a:pt x="24487" y="0"/>
                    <a:pt x="2414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087;p47">
              <a:extLst>
                <a:ext uri="{FF2B5EF4-FFF2-40B4-BE49-F238E27FC236}">
                  <a16:creationId xmlns:a16="http://schemas.microsoft.com/office/drawing/2014/main" id="{5BD2AE3B-16D1-4454-A9BF-1F3CFBF0FA48}"/>
                </a:ext>
              </a:extLst>
            </p:cNvPr>
            <p:cNvSpPr/>
            <p:nvPr/>
          </p:nvSpPr>
          <p:spPr>
            <a:xfrm>
              <a:off x="5075525" y="3787225"/>
              <a:ext cx="936700" cy="121300"/>
            </a:xfrm>
            <a:custGeom>
              <a:avLst/>
              <a:gdLst/>
              <a:ahLst/>
              <a:cxnLst/>
              <a:rect l="l" t="t" r="r" b="b"/>
              <a:pathLst>
                <a:path w="37468" h="4852" extrusionOk="0">
                  <a:moveTo>
                    <a:pt x="30893" y="0"/>
                  </a:moveTo>
                  <a:cubicBezTo>
                    <a:pt x="30424" y="0"/>
                    <a:pt x="29938" y="40"/>
                    <a:pt x="29444" y="131"/>
                  </a:cubicBezTo>
                  <a:cubicBezTo>
                    <a:pt x="28364" y="339"/>
                    <a:pt x="27272" y="798"/>
                    <a:pt x="26206" y="1396"/>
                  </a:cubicBezTo>
                  <a:cubicBezTo>
                    <a:pt x="25131" y="1983"/>
                    <a:pt x="24070" y="2702"/>
                    <a:pt x="22911" y="3332"/>
                  </a:cubicBezTo>
                  <a:cubicBezTo>
                    <a:pt x="21759" y="3965"/>
                    <a:pt x="20478" y="4491"/>
                    <a:pt x="19091" y="4595"/>
                  </a:cubicBezTo>
                  <a:cubicBezTo>
                    <a:pt x="18886" y="4611"/>
                    <a:pt x="18683" y="4618"/>
                    <a:pt x="18480" y="4618"/>
                  </a:cubicBezTo>
                  <a:cubicBezTo>
                    <a:pt x="17308" y="4618"/>
                    <a:pt x="16164" y="4370"/>
                    <a:pt x="15096" y="4038"/>
                  </a:cubicBezTo>
                  <a:cubicBezTo>
                    <a:pt x="13839" y="3644"/>
                    <a:pt x="12672" y="3121"/>
                    <a:pt x="11556" y="2636"/>
                  </a:cubicBezTo>
                  <a:cubicBezTo>
                    <a:pt x="9337" y="1650"/>
                    <a:pt x="7221" y="873"/>
                    <a:pt x="5343" y="842"/>
                  </a:cubicBezTo>
                  <a:cubicBezTo>
                    <a:pt x="5255" y="839"/>
                    <a:pt x="5167" y="838"/>
                    <a:pt x="5079" y="838"/>
                  </a:cubicBezTo>
                  <a:cubicBezTo>
                    <a:pt x="4329" y="838"/>
                    <a:pt x="3584" y="943"/>
                    <a:pt x="2862" y="1148"/>
                  </a:cubicBezTo>
                  <a:cubicBezTo>
                    <a:pt x="2154" y="1359"/>
                    <a:pt x="1581" y="1654"/>
                    <a:pt x="1152" y="1946"/>
                  </a:cubicBezTo>
                  <a:cubicBezTo>
                    <a:pt x="720" y="2235"/>
                    <a:pt x="441" y="2532"/>
                    <a:pt x="256" y="2731"/>
                  </a:cubicBezTo>
                  <a:lnTo>
                    <a:pt x="64" y="2974"/>
                  </a:lnTo>
                  <a:cubicBezTo>
                    <a:pt x="21" y="3029"/>
                    <a:pt x="1" y="3058"/>
                    <a:pt x="4" y="3061"/>
                  </a:cubicBezTo>
                  <a:cubicBezTo>
                    <a:pt x="5" y="3062"/>
                    <a:pt x="6" y="3062"/>
                    <a:pt x="7" y="3062"/>
                  </a:cubicBezTo>
                  <a:cubicBezTo>
                    <a:pt x="48" y="3062"/>
                    <a:pt x="364" y="2568"/>
                    <a:pt x="1203" y="2021"/>
                  </a:cubicBezTo>
                  <a:cubicBezTo>
                    <a:pt x="1633" y="1745"/>
                    <a:pt x="2200" y="1468"/>
                    <a:pt x="2897" y="1272"/>
                  </a:cubicBezTo>
                  <a:cubicBezTo>
                    <a:pt x="3581" y="1091"/>
                    <a:pt x="4284" y="999"/>
                    <a:pt x="4991" y="999"/>
                  </a:cubicBezTo>
                  <a:cubicBezTo>
                    <a:pt x="5107" y="999"/>
                    <a:pt x="5222" y="1001"/>
                    <a:pt x="5338" y="1006"/>
                  </a:cubicBezTo>
                  <a:cubicBezTo>
                    <a:pt x="7176" y="1056"/>
                    <a:pt x="9258" y="1835"/>
                    <a:pt x="11469" y="2832"/>
                  </a:cubicBezTo>
                  <a:cubicBezTo>
                    <a:pt x="12582" y="3323"/>
                    <a:pt x="13754" y="3852"/>
                    <a:pt x="15026" y="4256"/>
                  </a:cubicBezTo>
                  <a:cubicBezTo>
                    <a:pt x="16109" y="4594"/>
                    <a:pt x="17277" y="4851"/>
                    <a:pt x="18483" y="4851"/>
                  </a:cubicBezTo>
                  <a:cubicBezTo>
                    <a:pt x="18691" y="4851"/>
                    <a:pt x="18899" y="4844"/>
                    <a:pt x="19109" y="4828"/>
                  </a:cubicBezTo>
                  <a:cubicBezTo>
                    <a:pt x="20542" y="4719"/>
                    <a:pt x="21859" y="4175"/>
                    <a:pt x="23019" y="3531"/>
                  </a:cubicBezTo>
                  <a:cubicBezTo>
                    <a:pt x="24191" y="2892"/>
                    <a:pt x="25249" y="2170"/>
                    <a:pt x="26310" y="1584"/>
                  </a:cubicBezTo>
                  <a:cubicBezTo>
                    <a:pt x="27364" y="986"/>
                    <a:pt x="28430" y="532"/>
                    <a:pt x="29481" y="322"/>
                  </a:cubicBezTo>
                  <a:cubicBezTo>
                    <a:pt x="29989" y="224"/>
                    <a:pt x="30490" y="181"/>
                    <a:pt x="30972" y="181"/>
                  </a:cubicBezTo>
                  <a:cubicBezTo>
                    <a:pt x="31486" y="181"/>
                    <a:pt x="31980" y="230"/>
                    <a:pt x="32443" y="310"/>
                  </a:cubicBezTo>
                  <a:cubicBezTo>
                    <a:pt x="34246" y="644"/>
                    <a:pt x="35552" y="1457"/>
                    <a:pt x="36330" y="2107"/>
                  </a:cubicBezTo>
                  <a:cubicBezTo>
                    <a:pt x="36527" y="2271"/>
                    <a:pt x="36700" y="2419"/>
                    <a:pt x="36836" y="2561"/>
                  </a:cubicBezTo>
                  <a:cubicBezTo>
                    <a:pt x="36979" y="2699"/>
                    <a:pt x="37098" y="2815"/>
                    <a:pt x="37185" y="2921"/>
                  </a:cubicBezTo>
                  <a:lnTo>
                    <a:pt x="37391" y="3148"/>
                  </a:lnTo>
                  <a:cubicBezTo>
                    <a:pt x="37436" y="3196"/>
                    <a:pt x="37462" y="3222"/>
                    <a:pt x="37467" y="3222"/>
                  </a:cubicBezTo>
                  <a:cubicBezTo>
                    <a:pt x="37468" y="3222"/>
                    <a:pt x="37468" y="3222"/>
                    <a:pt x="37468" y="3222"/>
                  </a:cubicBezTo>
                  <a:cubicBezTo>
                    <a:pt x="37468" y="3222"/>
                    <a:pt x="37165" y="2728"/>
                    <a:pt x="36388" y="2038"/>
                  </a:cubicBezTo>
                  <a:cubicBezTo>
                    <a:pt x="35619" y="1359"/>
                    <a:pt x="34308" y="510"/>
                    <a:pt x="32473" y="148"/>
                  </a:cubicBezTo>
                  <a:cubicBezTo>
                    <a:pt x="31979" y="56"/>
                    <a:pt x="31447" y="0"/>
                    <a:pt x="308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088;p47">
              <a:extLst>
                <a:ext uri="{FF2B5EF4-FFF2-40B4-BE49-F238E27FC236}">
                  <a16:creationId xmlns:a16="http://schemas.microsoft.com/office/drawing/2014/main" id="{046BFBE4-5CB5-42CE-8232-7049B53CFD83}"/>
                </a:ext>
              </a:extLst>
            </p:cNvPr>
            <p:cNvSpPr/>
            <p:nvPr/>
          </p:nvSpPr>
          <p:spPr>
            <a:xfrm>
              <a:off x="5056000" y="4109300"/>
              <a:ext cx="971600" cy="144425"/>
            </a:xfrm>
            <a:custGeom>
              <a:avLst/>
              <a:gdLst/>
              <a:ahLst/>
              <a:cxnLst/>
              <a:rect l="l" t="t" r="r" b="b"/>
              <a:pathLst>
                <a:path w="38864" h="5777" extrusionOk="0">
                  <a:moveTo>
                    <a:pt x="31647" y="0"/>
                  </a:moveTo>
                  <a:cubicBezTo>
                    <a:pt x="31546" y="0"/>
                    <a:pt x="31444" y="2"/>
                    <a:pt x="31341" y="5"/>
                  </a:cubicBezTo>
                  <a:cubicBezTo>
                    <a:pt x="30203" y="34"/>
                    <a:pt x="28998" y="258"/>
                    <a:pt x="27777" y="623"/>
                  </a:cubicBezTo>
                  <a:cubicBezTo>
                    <a:pt x="26556" y="995"/>
                    <a:pt x="25319" y="1507"/>
                    <a:pt x="24063" y="2088"/>
                  </a:cubicBezTo>
                  <a:cubicBezTo>
                    <a:pt x="22809" y="2668"/>
                    <a:pt x="21534" y="3313"/>
                    <a:pt x="20197" y="3899"/>
                  </a:cubicBezTo>
                  <a:cubicBezTo>
                    <a:pt x="18862" y="4483"/>
                    <a:pt x="17520" y="4974"/>
                    <a:pt x="16180" y="5258"/>
                  </a:cubicBezTo>
                  <a:cubicBezTo>
                    <a:pt x="15191" y="5457"/>
                    <a:pt x="14184" y="5557"/>
                    <a:pt x="13176" y="5557"/>
                  </a:cubicBezTo>
                  <a:cubicBezTo>
                    <a:pt x="12868" y="5557"/>
                    <a:pt x="12559" y="5548"/>
                    <a:pt x="12251" y="5529"/>
                  </a:cubicBezTo>
                  <a:cubicBezTo>
                    <a:pt x="9728" y="5379"/>
                    <a:pt x="7526" y="4693"/>
                    <a:pt x="5728" y="4059"/>
                  </a:cubicBezTo>
                  <a:cubicBezTo>
                    <a:pt x="3929" y="3402"/>
                    <a:pt x="2513" y="2767"/>
                    <a:pt x="1531" y="2334"/>
                  </a:cubicBezTo>
                  <a:lnTo>
                    <a:pt x="403" y="1834"/>
                  </a:lnTo>
                  <a:lnTo>
                    <a:pt x="106" y="1709"/>
                  </a:lnTo>
                  <a:cubicBezTo>
                    <a:pt x="45" y="1684"/>
                    <a:pt x="11" y="1672"/>
                    <a:pt x="3" y="1672"/>
                  </a:cubicBezTo>
                  <a:cubicBezTo>
                    <a:pt x="3" y="1672"/>
                    <a:pt x="2" y="1672"/>
                    <a:pt x="2" y="1672"/>
                  </a:cubicBezTo>
                  <a:cubicBezTo>
                    <a:pt x="0" y="1675"/>
                    <a:pt x="33" y="1695"/>
                    <a:pt x="97" y="1730"/>
                  </a:cubicBezTo>
                  <a:lnTo>
                    <a:pt x="383" y="1877"/>
                  </a:lnTo>
                  <a:cubicBezTo>
                    <a:pt x="635" y="2004"/>
                    <a:pt x="1010" y="2188"/>
                    <a:pt x="1495" y="2417"/>
                  </a:cubicBezTo>
                  <a:cubicBezTo>
                    <a:pt x="2464" y="2874"/>
                    <a:pt x="3873" y="3533"/>
                    <a:pt x="5671" y="4214"/>
                  </a:cubicBezTo>
                  <a:cubicBezTo>
                    <a:pt x="7471" y="4871"/>
                    <a:pt x="9684" y="5580"/>
                    <a:pt x="12239" y="5743"/>
                  </a:cubicBezTo>
                  <a:cubicBezTo>
                    <a:pt x="12574" y="5765"/>
                    <a:pt x="12909" y="5776"/>
                    <a:pt x="13244" y="5776"/>
                  </a:cubicBezTo>
                  <a:cubicBezTo>
                    <a:pt x="14245" y="5776"/>
                    <a:pt x="15244" y="5678"/>
                    <a:pt x="16227" y="5482"/>
                  </a:cubicBezTo>
                  <a:cubicBezTo>
                    <a:pt x="17590" y="5197"/>
                    <a:pt x="18948" y="4700"/>
                    <a:pt x="20292" y="4113"/>
                  </a:cubicBezTo>
                  <a:cubicBezTo>
                    <a:pt x="21637" y="3524"/>
                    <a:pt x="22913" y="2879"/>
                    <a:pt x="24161" y="2296"/>
                  </a:cubicBezTo>
                  <a:cubicBezTo>
                    <a:pt x="25409" y="1715"/>
                    <a:pt x="26636" y="1203"/>
                    <a:pt x="27841" y="831"/>
                  </a:cubicBezTo>
                  <a:cubicBezTo>
                    <a:pt x="29046" y="463"/>
                    <a:pt x="30229" y="236"/>
                    <a:pt x="31349" y="200"/>
                  </a:cubicBezTo>
                  <a:cubicBezTo>
                    <a:pt x="31475" y="195"/>
                    <a:pt x="31599" y="192"/>
                    <a:pt x="31723" y="192"/>
                  </a:cubicBezTo>
                  <a:cubicBezTo>
                    <a:pt x="32698" y="192"/>
                    <a:pt x="33610" y="345"/>
                    <a:pt x="34410" y="609"/>
                  </a:cubicBezTo>
                  <a:cubicBezTo>
                    <a:pt x="36236" y="1181"/>
                    <a:pt x="37445" y="2261"/>
                    <a:pt x="38064" y="3113"/>
                  </a:cubicBezTo>
                  <a:cubicBezTo>
                    <a:pt x="38681" y="3968"/>
                    <a:pt x="38820" y="4563"/>
                    <a:pt x="38858" y="4563"/>
                  </a:cubicBezTo>
                  <a:cubicBezTo>
                    <a:pt x="38858" y="4563"/>
                    <a:pt x="38859" y="4563"/>
                    <a:pt x="38859" y="4563"/>
                  </a:cubicBezTo>
                  <a:cubicBezTo>
                    <a:pt x="38864" y="4561"/>
                    <a:pt x="38853" y="4526"/>
                    <a:pt x="38830" y="4456"/>
                  </a:cubicBezTo>
                  <a:lnTo>
                    <a:pt x="38725" y="4151"/>
                  </a:lnTo>
                  <a:cubicBezTo>
                    <a:pt x="38624" y="3887"/>
                    <a:pt x="38442" y="3506"/>
                    <a:pt x="38137" y="3059"/>
                  </a:cubicBezTo>
                  <a:cubicBezTo>
                    <a:pt x="37530" y="2177"/>
                    <a:pt x="36316" y="1056"/>
                    <a:pt x="34461" y="452"/>
                  </a:cubicBezTo>
                  <a:cubicBezTo>
                    <a:pt x="33629" y="167"/>
                    <a:pt x="32670" y="0"/>
                    <a:pt x="316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089;p47">
              <a:extLst>
                <a:ext uri="{FF2B5EF4-FFF2-40B4-BE49-F238E27FC236}">
                  <a16:creationId xmlns:a16="http://schemas.microsoft.com/office/drawing/2014/main" id="{B3DB5D5A-2CAD-46E9-A2FF-43EA649CFC70}"/>
                </a:ext>
              </a:extLst>
            </p:cNvPr>
            <p:cNvSpPr/>
            <p:nvPr/>
          </p:nvSpPr>
          <p:spPr>
            <a:xfrm>
              <a:off x="5131975" y="3386925"/>
              <a:ext cx="580100" cy="941675"/>
            </a:xfrm>
            <a:custGeom>
              <a:avLst/>
              <a:gdLst/>
              <a:ahLst/>
              <a:cxnLst/>
              <a:rect l="l" t="t" r="r" b="b"/>
              <a:pathLst>
                <a:path w="23204" h="37667" extrusionOk="0">
                  <a:moveTo>
                    <a:pt x="21124" y="0"/>
                  </a:moveTo>
                  <a:cubicBezTo>
                    <a:pt x="17119" y="5614"/>
                    <a:pt x="13863" y="11727"/>
                    <a:pt x="11441" y="18185"/>
                  </a:cubicBezTo>
                  <a:cubicBezTo>
                    <a:pt x="9852" y="22422"/>
                    <a:pt x="8454" y="27053"/>
                    <a:pt x="4933" y="29896"/>
                  </a:cubicBezTo>
                  <a:cubicBezTo>
                    <a:pt x="3676" y="30910"/>
                    <a:pt x="2178" y="31667"/>
                    <a:pt x="1196" y="32948"/>
                  </a:cubicBezTo>
                  <a:cubicBezTo>
                    <a:pt x="214" y="34228"/>
                    <a:pt x="0" y="36336"/>
                    <a:pt x="1305" y="37287"/>
                  </a:cubicBezTo>
                  <a:lnTo>
                    <a:pt x="2467" y="37666"/>
                  </a:lnTo>
                  <a:lnTo>
                    <a:pt x="3690" y="37388"/>
                  </a:lnTo>
                  <a:cubicBezTo>
                    <a:pt x="7969" y="37216"/>
                    <a:pt x="12254" y="35788"/>
                    <a:pt x="15525" y="33028"/>
                  </a:cubicBezTo>
                  <a:cubicBezTo>
                    <a:pt x="20007" y="29244"/>
                    <a:pt x="22222" y="23311"/>
                    <a:pt x="22713" y="17468"/>
                  </a:cubicBezTo>
                  <a:cubicBezTo>
                    <a:pt x="23204" y="11623"/>
                    <a:pt x="22162" y="5772"/>
                    <a:pt x="21124" y="0"/>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090;p47">
              <a:extLst>
                <a:ext uri="{FF2B5EF4-FFF2-40B4-BE49-F238E27FC236}">
                  <a16:creationId xmlns:a16="http://schemas.microsoft.com/office/drawing/2014/main" id="{F8B1F7BB-FA2A-4C96-97DD-1B4DBC5936F8}"/>
                </a:ext>
              </a:extLst>
            </p:cNvPr>
            <p:cNvSpPr/>
            <p:nvPr/>
          </p:nvSpPr>
          <p:spPr>
            <a:xfrm>
              <a:off x="4350425" y="3095975"/>
              <a:ext cx="1341250" cy="1702900"/>
            </a:xfrm>
            <a:custGeom>
              <a:avLst/>
              <a:gdLst/>
              <a:ahLst/>
              <a:cxnLst/>
              <a:rect l="l" t="t" r="r" b="b"/>
              <a:pathLst>
                <a:path w="53650" h="68116" extrusionOk="0">
                  <a:moveTo>
                    <a:pt x="37858" y="1"/>
                  </a:moveTo>
                  <a:cubicBezTo>
                    <a:pt x="37858" y="1"/>
                    <a:pt x="37066" y="24012"/>
                    <a:pt x="34238" y="27644"/>
                  </a:cubicBezTo>
                  <a:cubicBezTo>
                    <a:pt x="31886" y="30665"/>
                    <a:pt x="18725" y="44020"/>
                    <a:pt x="13864" y="48241"/>
                  </a:cubicBezTo>
                  <a:cubicBezTo>
                    <a:pt x="12758" y="49205"/>
                    <a:pt x="11406" y="49838"/>
                    <a:pt x="9958" y="50072"/>
                  </a:cubicBezTo>
                  <a:cubicBezTo>
                    <a:pt x="9647" y="50122"/>
                    <a:pt x="9317" y="50170"/>
                    <a:pt x="8967" y="50216"/>
                  </a:cubicBezTo>
                  <a:cubicBezTo>
                    <a:pt x="8687" y="50251"/>
                    <a:pt x="8407" y="50269"/>
                    <a:pt x="8126" y="50269"/>
                  </a:cubicBezTo>
                  <a:cubicBezTo>
                    <a:pt x="7652" y="50269"/>
                    <a:pt x="7178" y="50218"/>
                    <a:pt x="6713" y="50116"/>
                  </a:cubicBezTo>
                  <a:cubicBezTo>
                    <a:pt x="5814" y="49923"/>
                    <a:pt x="4631" y="49618"/>
                    <a:pt x="4036" y="49249"/>
                  </a:cubicBezTo>
                  <a:cubicBezTo>
                    <a:pt x="3870" y="49146"/>
                    <a:pt x="3696" y="49101"/>
                    <a:pt x="3528" y="49101"/>
                  </a:cubicBezTo>
                  <a:cubicBezTo>
                    <a:pt x="2951" y="49101"/>
                    <a:pt x="2457" y="49635"/>
                    <a:pt x="2686" y="50200"/>
                  </a:cubicBezTo>
                  <a:cubicBezTo>
                    <a:pt x="2981" y="50930"/>
                    <a:pt x="4983" y="52234"/>
                    <a:pt x="7753" y="52574"/>
                  </a:cubicBezTo>
                  <a:cubicBezTo>
                    <a:pt x="10522" y="52915"/>
                    <a:pt x="6803" y="55250"/>
                    <a:pt x="5463" y="56125"/>
                  </a:cubicBezTo>
                  <a:cubicBezTo>
                    <a:pt x="4124" y="56999"/>
                    <a:pt x="105" y="59902"/>
                    <a:pt x="48" y="60527"/>
                  </a:cubicBezTo>
                  <a:cubicBezTo>
                    <a:pt x="0" y="61051"/>
                    <a:pt x="295" y="61360"/>
                    <a:pt x="803" y="61360"/>
                  </a:cubicBezTo>
                  <a:cubicBezTo>
                    <a:pt x="1183" y="61360"/>
                    <a:pt x="1684" y="61186"/>
                    <a:pt x="2249" y="60798"/>
                  </a:cubicBezTo>
                  <a:cubicBezTo>
                    <a:pt x="3411" y="59999"/>
                    <a:pt x="6700" y="58051"/>
                    <a:pt x="7805" y="58051"/>
                  </a:cubicBezTo>
                  <a:cubicBezTo>
                    <a:pt x="7967" y="58051"/>
                    <a:pt x="8082" y="58093"/>
                    <a:pt x="8136" y="58186"/>
                  </a:cubicBezTo>
                  <a:cubicBezTo>
                    <a:pt x="8559" y="58905"/>
                    <a:pt x="1677" y="63268"/>
                    <a:pt x="1677" y="63268"/>
                  </a:cubicBezTo>
                  <a:cubicBezTo>
                    <a:pt x="1677" y="63268"/>
                    <a:pt x="54" y="63962"/>
                    <a:pt x="521" y="64822"/>
                  </a:cubicBezTo>
                  <a:cubicBezTo>
                    <a:pt x="630" y="65022"/>
                    <a:pt x="842" y="65110"/>
                    <a:pt x="1129" y="65110"/>
                  </a:cubicBezTo>
                  <a:cubicBezTo>
                    <a:pt x="3063" y="65110"/>
                    <a:pt x="8421" y="61131"/>
                    <a:pt x="8990" y="60688"/>
                  </a:cubicBezTo>
                  <a:cubicBezTo>
                    <a:pt x="9071" y="60625"/>
                    <a:pt x="9153" y="60597"/>
                    <a:pt x="9230" y="60597"/>
                  </a:cubicBezTo>
                  <a:cubicBezTo>
                    <a:pt x="9587" y="60597"/>
                    <a:pt x="9844" y="61173"/>
                    <a:pt x="9429" y="61463"/>
                  </a:cubicBezTo>
                  <a:cubicBezTo>
                    <a:pt x="8907" y="61829"/>
                    <a:pt x="2464" y="65655"/>
                    <a:pt x="3306" y="67244"/>
                  </a:cubicBezTo>
                  <a:cubicBezTo>
                    <a:pt x="3371" y="67367"/>
                    <a:pt x="3481" y="67422"/>
                    <a:pt x="3630" y="67422"/>
                  </a:cubicBezTo>
                  <a:cubicBezTo>
                    <a:pt x="4952" y="67422"/>
                    <a:pt x="9261" y="63033"/>
                    <a:pt x="10859" y="62988"/>
                  </a:cubicBezTo>
                  <a:cubicBezTo>
                    <a:pt x="10870" y="62988"/>
                    <a:pt x="10882" y="62987"/>
                    <a:pt x="10893" y="62987"/>
                  </a:cubicBezTo>
                  <a:cubicBezTo>
                    <a:pt x="12556" y="62987"/>
                    <a:pt x="6555" y="66712"/>
                    <a:pt x="7216" y="67843"/>
                  </a:cubicBezTo>
                  <a:cubicBezTo>
                    <a:pt x="7300" y="67988"/>
                    <a:pt x="7384" y="68116"/>
                    <a:pt x="7585" y="68116"/>
                  </a:cubicBezTo>
                  <a:cubicBezTo>
                    <a:pt x="7971" y="68116"/>
                    <a:pt x="8792" y="67638"/>
                    <a:pt x="10889" y="65880"/>
                  </a:cubicBezTo>
                  <a:cubicBezTo>
                    <a:pt x="12418" y="64598"/>
                    <a:pt x="14907" y="61974"/>
                    <a:pt x="17119" y="59547"/>
                  </a:cubicBezTo>
                  <a:cubicBezTo>
                    <a:pt x="17145" y="59532"/>
                    <a:pt x="47010" y="41916"/>
                    <a:pt x="49482" y="33354"/>
                  </a:cubicBezTo>
                  <a:cubicBezTo>
                    <a:pt x="53368" y="19892"/>
                    <a:pt x="53649" y="2587"/>
                    <a:pt x="53649" y="2587"/>
                  </a:cubicBezTo>
                  <a:lnTo>
                    <a:pt x="378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091;p47">
              <a:extLst>
                <a:ext uri="{FF2B5EF4-FFF2-40B4-BE49-F238E27FC236}">
                  <a16:creationId xmlns:a16="http://schemas.microsoft.com/office/drawing/2014/main" id="{599F10A9-8688-49BA-B126-BEF02C7018C5}"/>
                </a:ext>
              </a:extLst>
            </p:cNvPr>
            <p:cNvSpPr/>
            <p:nvPr/>
          </p:nvSpPr>
          <p:spPr>
            <a:xfrm>
              <a:off x="5227850" y="2700150"/>
              <a:ext cx="517750" cy="656700"/>
            </a:xfrm>
            <a:custGeom>
              <a:avLst/>
              <a:gdLst/>
              <a:ahLst/>
              <a:cxnLst/>
              <a:rect l="l" t="t" r="r" b="b"/>
              <a:pathLst>
                <a:path w="20710" h="26268" extrusionOk="0">
                  <a:moveTo>
                    <a:pt x="10534" y="0"/>
                  </a:moveTo>
                  <a:cubicBezTo>
                    <a:pt x="9931" y="0"/>
                    <a:pt x="9324" y="61"/>
                    <a:pt x="8722" y="188"/>
                  </a:cubicBezTo>
                  <a:cubicBezTo>
                    <a:pt x="2267" y="1546"/>
                    <a:pt x="762" y="8917"/>
                    <a:pt x="762" y="8917"/>
                  </a:cubicBezTo>
                  <a:lnTo>
                    <a:pt x="0" y="25593"/>
                  </a:lnTo>
                  <a:lnTo>
                    <a:pt x="19463" y="26268"/>
                  </a:lnTo>
                  <a:cubicBezTo>
                    <a:pt x="19463" y="26268"/>
                    <a:pt x="20248" y="22882"/>
                    <a:pt x="20554" y="12955"/>
                  </a:cubicBezTo>
                  <a:cubicBezTo>
                    <a:pt x="20710" y="7866"/>
                    <a:pt x="18861" y="4661"/>
                    <a:pt x="17021" y="2743"/>
                  </a:cubicBezTo>
                  <a:cubicBezTo>
                    <a:pt x="15357" y="1010"/>
                    <a:pt x="12983" y="0"/>
                    <a:pt x="10534"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092;p47">
              <a:extLst>
                <a:ext uri="{FF2B5EF4-FFF2-40B4-BE49-F238E27FC236}">
                  <a16:creationId xmlns:a16="http://schemas.microsoft.com/office/drawing/2014/main" id="{75CEB285-B54E-4265-9CBF-498B747B4A52}"/>
                </a:ext>
              </a:extLst>
            </p:cNvPr>
            <p:cNvSpPr/>
            <p:nvPr/>
          </p:nvSpPr>
          <p:spPr>
            <a:xfrm>
              <a:off x="5227850" y="2700150"/>
              <a:ext cx="518475" cy="656700"/>
            </a:xfrm>
            <a:custGeom>
              <a:avLst/>
              <a:gdLst/>
              <a:ahLst/>
              <a:cxnLst/>
              <a:rect l="l" t="t" r="r" b="b"/>
              <a:pathLst>
                <a:path w="20739" h="26268" extrusionOk="0">
                  <a:moveTo>
                    <a:pt x="10534" y="0"/>
                  </a:moveTo>
                  <a:cubicBezTo>
                    <a:pt x="9931" y="0"/>
                    <a:pt x="9324" y="61"/>
                    <a:pt x="8722" y="188"/>
                  </a:cubicBezTo>
                  <a:cubicBezTo>
                    <a:pt x="2267" y="1546"/>
                    <a:pt x="791" y="9169"/>
                    <a:pt x="791" y="9169"/>
                  </a:cubicBezTo>
                  <a:lnTo>
                    <a:pt x="0" y="25593"/>
                  </a:lnTo>
                  <a:lnTo>
                    <a:pt x="19463" y="26268"/>
                  </a:lnTo>
                  <a:cubicBezTo>
                    <a:pt x="19463" y="26268"/>
                    <a:pt x="20277" y="23134"/>
                    <a:pt x="20583" y="13208"/>
                  </a:cubicBezTo>
                  <a:cubicBezTo>
                    <a:pt x="20739" y="8120"/>
                    <a:pt x="18861" y="4661"/>
                    <a:pt x="17021" y="2743"/>
                  </a:cubicBezTo>
                  <a:cubicBezTo>
                    <a:pt x="15357" y="1010"/>
                    <a:pt x="12983" y="0"/>
                    <a:pt x="10534" y="0"/>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093;p47">
              <a:extLst>
                <a:ext uri="{FF2B5EF4-FFF2-40B4-BE49-F238E27FC236}">
                  <a16:creationId xmlns:a16="http://schemas.microsoft.com/office/drawing/2014/main" id="{54B55D5E-CCBD-4FC2-908F-16957BFCE743}"/>
                </a:ext>
              </a:extLst>
            </p:cNvPr>
            <p:cNvSpPr/>
            <p:nvPr/>
          </p:nvSpPr>
          <p:spPr>
            <a:xfrm>
              <a:off x="5234375" y="3165900"/>
              <a:ext cx="498625" cy="85025"/>
            </a:xfrm>
            <a:custGeom>
              <a:avLst/>
              <a:gdLst/>
              <a:ahLst/>
              <a:cxnLst/>
              <a:rect l="l" t="t" r="r" b="b"/>
              <a:pathLst>
                <a:path w="19945" h="3401" extrusionOk="0">
                  <a:moveTo>
                    <a:pt x="15215" y="1"/>
                  </a:moveTo>
                  <a:cubicBezTo>
                    <a:pt x="14777" y="1"/>
                    <a:pt x="14339" y="37"/>
                    <a:pt x="13905" y="111"/>
                  </a:cubicBezTo>
                  <a:cubicBezTo>
                    <a:pt x="12633" y="340"/>
                    <a:pt x="11334" y="889"/>
                    <a:pt x="9998" y="1479"/>
                  </a:cubicBezTo>
                  <a:cubicBezTo>
                    <a:pt x="8661" y="2070"/>
                    <a:pt x="7389" y="2646"/>
                    <a:pt x="6170" y="2943"/>
                  </a:cubicBezTo>
                  <a:cubicBezTo>
                    <a:pt x="5373" y="3135"/>
                    <a:pt x="4607" y="3214"/>
                    <a:pt x="3909" y="3214"/>
                  </a:cubicBezTo>
                  <a:cubicBezTo>
                    <a:pt x="3539" y="3214"/>
                    <a:pt x="3189" y="3192"/>
                    <a:pt x="2864" y="3152"/>
                  </a:cubicBezTo>
                  <a:cubicBezTo>
                    <a:pt x="1922" y="3029"/>
                    <a:pt x="1191" y="2764"/>
                    <a:pt x="720" y="2516"/>
                  </a:cubicBezTo>
                  <a:cubicBezTo>
                    <a:pt x="274" y="2280"/>
                    <a:pt x="46" y="2094"/>
                    <a:pt x="10" y="2094"/>
                  </a:cubicBezTo>
                  <a:cubicBezTo>
                    <a:pt x="8" y="2094"/>
                    <a:pt x="6" y="2095"/>
                    <a:pt x="6" y="2096"/>
                  </a:cubicBezTo>
                  <a:cubicBezTo>
                    <a:pt x="1" y="2102"/>
                    <a:pt x="56" y="2152"/>
                    <a:pt x="166" y="2241"/>
                  </a:cubicBezTo>
                  <a:cubicBezTo>
                    <a:pt x="272" y="2337"/>
                    <a:pt x="446" y="2454"/>
                    <a:pt x="677" y="2596"/>
                  </a:cubicBezTo>
                  <a:cubicBezTo>
                    <a:pt x="1140" y="2873"/>
                    <a:pt x="1882" y="3168"/>
                    <a:pt x="2841" y="3316"/>
                  </a:cubicBezTo>
                  <a:cubicBezTo>
                    <a:pt x="3218" y="3370"/>
                    <a:pt x="3628" y="3401"/>
                    <a:pt x="4064" y="3401"/>
                  </a:cubicBezTo>
                  <a:cubicBezTo>
                    <a:pt x="4734" y="3401"/>
                    <a:pt x="5462" y="3328"/>
                    <a:pt x="6221" y="3152"/>
                  </a:cubicBezTo>
                  <a:cubicBezTo>
                    <a:pt x="7475" y="2859"/>
                    <a:pt x="8756" y="2284"/>
                    <a:pt x="10093" y="1693"/>
                  </a:cubicBezTo>
                  <a:cubicBezTo>
                    <a:pt x="11426" y="1106"/>
                    <a:pt x="12714" y="554"/>
                    <a:pt x="13942" y="322"/>
                  </a:cubicBezTo>
                  <a:cubicBezTo>
                    <a:pt x="14399" y="241"/>
                    <a:pt x="14861" y="201"/>
                    <a:pt x="15323" y="201"/>
                  </a:cubicBezTo>
                  <a:cubicBezTo>
                    <a:pt x="15967" y="201"/>
                    <a:pt x="16611" y="280"/>
                    <a:pt x="17240" y="436"/>
                  </a:cubicBezTo>
                  <a:cubicBezTo>
                    <a:pt x="18158" y="677"/>
                    <a:pt x="18846" y="1039"/>
                    <a:pt x="19282" y="1345"/>
                  </a:cubicBezTo>
                  <a:cubicBezTo>
                    <a:pt x="19701" y="1639"/>
                    <a:pt x="19904" y="1854"/>
                    <a:pt x="19935" y="1854"/>
                  </a:cubicBezTo>
                  <a:cubicBezTo>
                    <a:pt x="19936" y="1854"/>
                    <a:pt x="19937" y="1853"/>
                    <a:pt x="19938" y="1853"/>
                  </a:cubicBezTo>
                  <a:cubicBezTo>
                    <a:pt x="19944" y="1846"/>
                    <a:pt x="19897" y="1791"/>
                    <a:pt x="19797" y="1686"/>
                  </a:cubicBezTo>
                  <a:cubicBezTo>
                    <a:pt x="19704" y="1579"/>
                    <a:pt x="19545" y="1441"/>
                    <a:pt x="19336" y="1271"/>
                  </a:cubicBezTo>
                  <a:cubicBezTo>
                    <a:pt x="18910" y="938"/>
                    <a:pt x="18216" y="545"/>
                    <a:pt x="17283" y="277"/>
                  </a:cubicBezTo>
                  <a:cubicBezTo>
                    <a:pt x="16607" y="93"/>
                    <a:pt x="15912" y="1"/>
                    <a:pt x="15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094;p47">
              <a:extLst>
                <a:ext uri="{FF2B5EF4-FFF2-40B4-BE49-F238E27FC236}">
                  <a16:creationId xmlns:a16="http://schemas.microsoft.com/office/drawing/2014/main" id="{EE05173F-6077-4A84-906B-1FF9705764E1}"/>
                </a:ext>
              </a:extLst>
            </p:cNvPr>
            <p:cNvSpPr/>
            <p:nvPr/>
          </p:nvSpPr>
          <p:spPr>
            <a:xfrm>
              <a:off x="5283475" y="2841100"/>
              <a:ext cx="429675" cy="56175"/>
            </a:xfrm>
            <a:custGeom>
              <a:avLst/>
              <a:gdLst/>
              <a:ahLst/>
              <a:cxnLst/>
              <a:rect l="l" t="t" r="r" b="b"/>
              <a:pathLst>
                <a:path w="17187" h="2247" extrusionOk="0">
                  <a:moveTo>
                    <a:pt x="12" y="0"/>
                  </a:moveTo>
                  <a:cubicBezTo>
                    <a:pt x="10" y="0"/>
                    <a:pt x="9" y="1"/>
                    <a:pt x="8" y="1"/>
                  </a:cubicBezTo>
                  <a:cubicBezTo>
                    <a:pt x="1" y="17"/>
                    <a:pt x="213" y="142"/>
                    <a:pt x="606" y="361"/>
                  </a:cubicBezTo>
                  <a:cubicBezTo>
                    <a:pt x="799" y="476"/>
                    <a:pt x="1047" y="593"/>
                    <a:pt x="1340" y="719"/>
                  </a:cubicBezTo>
                  <a:cubicBezTo>
                    <a:pt x="1667" y="873"/>
                    <a:pt x="2002" y="1008"/>
                    <a:pt x="2345" y="1122"/>
                  </a:cubicBezTo>
                  <a:cubicBezTo>
                    <a:pt x="3097" y="1410"/>
                    <a:pt x="4027" y="1644"/>
                    <a:pt x="5067" y="1861"/>
                  </a:cubicBezTo>
                  <a:cubicBezTo>
                    <a:pt x="6200" y="2064"/>
                    <a:pt x="7347" y="2190"/>
                    <a:pt x="8499" y="2236"/>
                  </a:cubicBezTo>
                  <a:cubicBezTo>
                    <a:pt x="8750" y="2243"/>
                    <a:pt x="9001" y="2246"/>
                    <a:pt x="9253" y="2246"/>
                  </a:cubicBezTo>
                  <a:cubicBezTo>
                    <a:pt x="10153" y="2246"/>
                    <a:pt x="11053" y="2201"/>
                    <a:pt x="11949" y="2110"/>
                  </a:cubicBezTo>
                  <a:cubicBezTo>
                    <a:pt x="13001" y="1977"/>
                    <a:pt x="13947" y="1827"/>
                    <a:pt x="14724" y="1621"/>
                  </a:cubicBezTo>
                  <a:cubicBezTo>
                    <a:pt x="15116" y="1534"/>
                    <a:pt x="15463" y="1430"/>
                    <a:pt x="15767" y="1332"/>
                  </a:cubicBezTo>
                  <a:cubicBezTo>
                    <a:pt x="16073" y="1240"/>
                    <a:pt x="16333" y="1155"/>
                    <a:pt x="16541" y="1069"/>
                  </a:cubicBezTo>
                  <a:cubicBezTo>
                    <a:pt x="16959" y="905"/>
                    <a:pt x="17186" y="809"/>
                    <a:pt x="17180" y="794"/>
                  </a:cubicBezTo>
                  <a:cubicBezTo>
                    <a:pt x="17180" y="792"/>
                    <a:pt x="17177" y="792"/>
                    <a:pt x="17173" y="792"/>
                  </a:cubicBezTo>
                  <a:cubicBezTo>
                    <a:pt x="17128" y="792"/>
                    <a:pt x="16896" y="858"/>
                    <a:pt x="16512" y="982"/>
                  </a:cubicBezTo>
                  <a:cubicBezTo>
                    <a:pt x="16301" y="1055"/>
                    <a:pt x="16038" y="1127"/>
                    <a:pt x="15731" y="1207"/>
                  </a:cubicBezTo>
                  <a:cubicBezTo>
                    <a:pt x="15426" y="1291"/>
                    <a:pt x="15078" y="1384"/>
                    <a:pt x="14686" y="1460"/>
                  </a:cubicBezTo>
                  <a:cubicBezTo>
                    <a:pt x="13912" y="1644"/>
                    <a:pt x="12972" y="1775"/>
                    <a:pt x="11927" y="1896"/>
                  </a:cubicBezTo>
                  <a:cubicBezTo>
                    <a:pt x="11112" y="1966"/>
                    <a:pt x="10233" y="2014"/>
                    <a:pt x="9312" y="2014"/>
                  </a:cubicBezTo>
                  <a:cubicBezTo>
                    <a:pt x="9047" y="2014"/>
                    <a:pt x="8779" y="2010"/>
                    <a:pt x="8508" y="2002"/>
                  </a:cubicBezTo>
                  <a:cubicBezTo>
                    <a:pt x="7367" y="1957"/>
                    <a:pt x="6231" y="1838"/>
                    <a:pt x="5107" y="1648"/>
                  </a:cubicBezTo>
                  <a:cubicBezTo>
                    <a:pt x="4076" y="1447"/>
                    <a:pt x="3149" y="1231"/>
                    <a:pt x="2400" y="966"/>
                  </a:cubicBezTo>
                  <a:cubicBezTo>
                    <a:pt x="2057" y="861"/>
                    <a:pt x="1721" y="739"/>
                    <a:pt x="1392" y="598"/>
                  </a:cubicBezTo>
                  <a:cubicBezTo>
                    <a:pt x="1096" y="485"/>
                    <a:pt x="845" y="381"/>
                    <a:pt x="646" y="278"/>
                  </a:cubicBezTo>
                  <a:cubicBezTo>
                    <a:pt x="268" y="99"/>
                    <a:pt x="46" y="0"/>
                    <a:pt x="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095;p47">
              <a:extLst>
                <a:ext uri="{FF2B5EF4-FFF2-40B4-BE49-F238E27FC236}">
                  <a16:creationId xmlns:a16="http://schemas.microsoft.com/office/drawing/2014/main" id="{C056DB6C-B17E-414E-A4E4-B1F1F52A312A}"/>
                </a:ext>
              </a:extLst>
            </p:cNvPr>
            <p:cNvSpPr/>
            <p:nvPr/>
          </p:nvSpPr>
          <p:spPr>
            <a:xfrm>
              <a:off x="4550275" y="1767675"/>
              <a:ext cx="743975" cy="434825"/>
            </a:xfrm>
            <a:custGeom>
              <a:avLst/>
              <a:gdLst/>
              <a:ahLst/>
              <a:cxnLst/>
              <a:rect l="l" t="t" r="r" b="b"/>
              <a:pathLst>
                <a:path w="29759" h="17393" extrusionOk="0">
                  <a:moveTo>
                    <a:pt x="7058" y="0"/>
                  </a:moveTo>
                  <a:cubicBezTo>
                    <a:pt x="4916" y="0"/>
                    <a:pt x="2765" y="1055"/>
                    <a:pt x="1545" y="2827"/>
                  </a:cubicBezTo>
                  <a:cubicBezTo>
                    <a:pt x="0" y="5068"/>
                    <a:pt x="55" y="8290"/>
                    <a:pt x="1675" y="10475"/>
                  </a:cubicBezTo>
                  <a:cubicBezTo>
                    <a:pt x="2256" y="11261"/>
                    <a:pt x="3051" y="11933"/>
                    <a:pt x="4004" y="12154"/>
                  </a:cubicBezTo>
                  <a:lnTo>
                    <a:pt x="25554" y="15886"/>
                  </a:lnTo>
                  <a:cubicBezTo>
                    <a:pt x="25482" y="16398"/>
                    <a:pt x="25741" y="16941"/>
                    <a:pt x="26183" y="17207"/>
                  </a:cubicBezTo>
                  <a:cubicBezTo>
                    <a:pt x="26388" y="17331"/>
                    <a:pt x="26627" y="17392"/>
                    <a:pt x="26866" y="17392"/>
                  </a:cubicBezTo>
                  <a:cubicBezTo>
                    <a:pt x="27143" y="17392"/>
                    <a:pt x="27420" y="17310"/>
                    <a:pt x="27645" y="17147"/>
                  </a:cubicBezTo>
                  <a:cubicBezTo>
                    <a:pt x="28442" y="16574"/>
                    <a:pt x="28364" y="15363"/>
                    <a:pt x="28044" y="14434"/>
                  </a:cubicBezTo>
                  <a:cubicBezTo>
                    <a:pt x="27724" y="13508"/>
                    <a:pt x="27241" y="12540"/>
                    <a:pt x="27503" y="11593"/>
                  </a:cubicBezTo>
                  <a:cubicBezTo>
                    <a:pt x="27703" y="10870"/>
                    <a:pt x="28299" y="10338"/>
                    <a:pt x="28734" y="9724"/>
                  </a:cubicBezTo>
                  <a:cubicBezTo>
                    <a:pt x="29489" y="8657"/>
                    <a:pt x="29758" y="7232"/>
                    <a:pt x="29339" y="5991"/>
                  </a:cubicBezTo>
                  <a:cubicBezTo>
                    <a:pt x="28920" y="4753"/>
                    <a:pt x="27786" y="3757"/>
                    <a:pt x="26486" y="3604"/>
                  </a:cubicBezTo>
                  <a:cubicBezTo>
                    <a:pt x="26329" y="3586"/>
                    <a:pt x="26170" y="3578"/>
                    <a:pt x="26010" y="3578"/>
                  </a:cubicBezTo>
                  <a:cubicBezTo>
                    <a:pt x="25352" y="3578"/>
                    <a:pt x="24668" y="3703"/>
                    <a:pt x="24026" y="3703"/>
                  </a:cubicBezTo>
                  <a:cubicBezTo>
                    <a:pt x="23498" y="3703"/>
                    <a:pt x="22998" y="3619"/>
                    <a:pt x="22565" y="3312"/>
                  </a:cubicBezTo>
                  <a:cubicBezTo>
                    <a:pt x="21774" y="2752"/>
                    <a:pt x="21560" y="1667"/>
                    <a:pt x="20905" y="954"/>
                  </a:cubicBezTo>
                  <a:cubicBezTo>
                    <a:pt x="20306" y="303"/>
                    <a:pt x="19445" y="62"/>
                    <a:pt x="18544" y="62"/>
                  </a:cubicBezTo>
                  <a:cubicBezTo>
                    <a:pt x="17916" y="62"/>
                    <a:pt x="17268" y="179"/>
                    <a:pt x="16677" y="356"/>
                  </a:cubicBezTo>
                  <a:cubicBezTo>
                    <a:pt x="15357" y="753"/>
                    <a:pt x="14052" y="1379"/>
                    <a:pt x="12691" y="1379"/>
                  </a:cubicBezTo>
                  <a:cubicBezTo>
                    <a:pt x="12566" y="1379"/>
                    <a:pt x="12441" y="1373"/>
                    <a:pt x="12315" y="1362"/>
                  </a:cubicBezTo>
                  <a:cubicBezTo>
                    <a:pt x="11066" y="1252"/>
                    <a:pt x="9945" y="566"/>
                    <a:pt x="8737" y="228"/>
                  </a:cubicBezTo>
                  <a:cubicBezTo>
                    <a:pt x="8190" y="74"/>
                    <a:pt x="7624" y="0"/>
                    <a:pt x="70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096;p47">
              <a:extLst>
                <a:ext uri="{FF2B5EF4-FFF2-40B4-BE49-F238E27FC236}">
                  <a16:creationId xmlns:a16="http://schemas.microsoft.com/office/drawing/2014/main" id="{6246D1E1-12EB-44A5-A1EA-070BA533B9BB}"/>
                </a:ext>
              </a:extLst>
            </p:cNvPr>
            <p:cNvSpPr/>
            <p:nvPr/>
          </p:nvSpPr>
          <p:spPr>
            <a:xfrm>
              <a:off x="4661300" y="1907950"/>
              <a:ext cx="635800" cy="964225"/>
            </a:xfrm>
            <a:custGeom>
              <a:avLst/>
              <a:gdLst/>
              <a:ahLst/>
              <a:cxnLst/>
              <a:rect l="l" t="t" r="r" b="b"/>
              <a:pathLst>
                <a:path w="25432" h="38569" extrusionOk="0">
                  <a:moveTo>
                    <a:pt x="10359" y="0"/>
                  </a:moveTo>
                  <a:cubicBezTo>
                    <a:pt x="6728" y="0"/>
                    <a:pt x="3138" y="945"/>
                    <a:pt x="0" y="2977"/>
                  </a:cubicBezTo>
                  <a:lnTo>
                    <a:pt x="74" y="3754"/>
                  </a:lnTo>
                  <a:cubicBezTo>
                    <a:pt x="74" y="3754"/>
                    <a:pt x="1277" y="16598"/>
                    <a:pt x="2348" y="22442"/>
                  </a:cubicBezTo>
                  <a:cubicBezTo>
                    <a:pt x="3387" y="28114"/>
                    <a:pt x="9081" y="28198"/>
                    <a:pt x="9416" y="28198"/>
                  </a:cubicBezTo>
                  <a:cubicBezTo>
                    <a:pt x="9426" y="28198"/>
                    <a:pt x="9431" y="28198"/>
                    <a:pt x="9431" y="28198"/>
                  </a:cubicBezTo>
                  <a:cubicBezTo>
                    <a:pt x="9431" y="28198"/>
                    <a:pt x="9791" y="30149"/>
                    <a:pt x="10222" y="32464"/>
                  </a:cubicBezTo>
                  <a:cubicBezTo>
                    <a:pt x="10894" y="36057"/>
                    <a:pt x="14033" y="38568"/>
                    <a:pt x="17561" y="38568"/>
                  </a:cubicBezTo>
                  <a:cubicBezTo>
                    <a:pt x="18007" y="38568"/>
                    <a:pt x="18459" y="38528"/>
                    <a:pt x="18913" y="38445"/>
                  </a:cubicBezTo>
                  <a:cubicBezTo>
                    <a:pt x="22777" y="37737"/>
                    <a:pt x="25432" y="34160"/>
                    <a:pt x="24992" y="30258"/>
                  </a:cubicBezTo>
                  <a:lnTo>
                    <a:pt x="21191" y="3911"/>
                  </a:lnTo>
                  <a:lnTo>
                    <a:pt x="20994" y="2703"/>
                  </a:lnTo>
                  <a:cubicBezTo>
                    <a:pt x="17683" y="949"/>
                    <a:pt x="14000" y="0"/>
                    <a:pt x="10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097;p47">
              <a:extLst>
                <a:ext uri="{FF2B5EF4-FFF2-40B4-BE49-F238E27FC236}">
                  <a16:creationId xmlns:a16="http://schemas.microsoft.com/office/drawing/2014/main" id="{359E7125-09FA-4D4E-8D1D-4BBA3E10FAB5}"/>
                </a:ext>
              </a:extLst>
            </p:cNvPr>
            <p:cNvSpPr/>
            <p:nvPr/>
          </p:nvSpPr>
          <p:spPr>
            <a:xfrm>
              <a:off x="4876075" y="2357850"/>
              <a:ext cx="110625" cy="64425"/>
            </a:xfrm>
            <a:custGeom>
              <a:avLst/>
              <a:gdLst/>
              <a:ahLst/>
              <a:cxnLst/>
              <a:rect l="l" t="t" r="r" b="b"/>
              <a:pathLst>
                <a:path w="4425" h="2577" extrusionOk="0">
                  <a:moveTo>
                    <a:pt x="3760" y="0"/>
                  </a:moveTo>
                  <a:lnTo>
                    <a:pt x="1" y="1824"/>
                  </a:lnTo>
                  <a:cubicBezTo>
                    <a:pt x="1" y="1824"/>
                    <a:pt x="671" y="2577"/>
                    <a:pt x="1672" y="2577"/>
                  </a:cubicBezTo>
                  <a:cubicBezTo>
                    <a:pt x="2009" y="2577"/>
                    <a:pt x="2383" y="2491"/>
                    <a:pt x="2782" y="2263"/>
                  </a:cubicBezTo>
                  <a:cubicBezTo>
                    <a:pt x="4425" y="1323"/>
                    <a:pt x="3760" y="0"/>
                    <a:pt x="3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098;p47">
              <a:extLst>
                <a:ext uri="{FF2B5EF4-FFF2-40B4-BE49-F238E27FC236}">
                  <a16:creationId xmlns:a16="http://schemas.microsoft.com/office/drawing/2014/main" id="{AEA3455C-61FE-4822-9F8D-9A99CB512DD6}"/>
                </a:ext>
              </a:extLst>
            </p:cNvPr>
            <p:cNvSpPr/>
            <p:nvPr/>
          </p:nvSpPr>
          <p:spPr>
            <a:xfrm>
              <a:off x="4896450" y="2524075"/>
              <a:ext cx="181675" cy="124775"/>
            </a:xfrm>
            <a:custGeom>
              <a:avLst/>
              <a:gdLst/>
              <a:ahLst/>
              <a:cxnLst/>
              <a:rect l="l" t="t" r="r" b="b"/>
              <a:pathLst>
                <a:path w="7267" h="4991" extrusionOk="0">
                  <a:moveTo>
                    <a:pt x="7266" y="0"/>
                  </a:moveTo>
                  <a:cubicBezTo>
                    <a:pt x="3754" y="3141"/>
                    <a:pt x="1" y="3472"/>
                    <a:pt x="1" y="3472"/>
                  </a:cubicBezTo>
                  <a:lnTo>
                    <a:pt x="245" y="4990"/>
                  </a:lnTo>
                  <a:cubicBezTo>
                    <a:pt x="6179" y="4522"/>
                    <a:pt x="7266" y="1"/>
                    <a:pt x="7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099;p47">
              <a:extLst>
                <a:ext uri="{FF2B5EF4-FFF2-40B4-BE49-F238E27FC236}">
                  <a16:creationId xmlns:a16="http://schemas.microsoft.com/office/drawing/2014/main" id="{3652AE2A-9E92-4C6A-96D4-76D5B5C02884}"/>
                </a:ext>
              </a:extLst>
            </p:cNvPr>
            <p:cNvSpPr/>
            <p:nvPr/>
          </p:nvSpPr>
          <p:spPr>
            <a:xfrm>
              <a:off x="5183775" y="2101275"/>
              <a:ext cx="128150" cy="195475"/>
            </a:xfrm>
            <a:custGeom>
              <a:avLst/>
              <a:gdLst/>
              <a:ahLst/>
              <a:cxnLst/>
              <a:rect l="l" t="t" r="r" b="b"/>
              <a:pathLst>
                <a:path w="5126" h="7819" extrusionOk="0">
                  <a:moveTo>
                    <a:pt x="1578" y="1"/>
                  </a:moveTo>
                  <a:cubicBezTo>
                    <a:pt x="1030" y="1"/>
                    <a:pt x="629" y="104"/>
                    <a:pt x="592" y="122"/>
                  </a:cubicBezTo>
                  <a:cubicBezTo>
                    <a:pt x="592" y="122"/>
                    <a:pt x="0" y="7344"/>
                    <a:pt x="12" y="7489"/>
                  </a:cubicBezTo>
                  <a:cubicBezTo>
                    <a:pt x="18" y="7546"/>
                    <a:pt x="821" y="7818"/>
                    <a:pt x="1783" y="7818"/>
                  </a:cubicBezTo>
                  <a:cubicBezTo>
                    <a:pt x="3265" y="7818"/>
                    <a:pt x="5125" y="7174"/>
                    <a:pt x="5041" y="4109"/>
                  </a:cubicBezTo>
                  <a:cubicBezTo>
                    <a:pt x="4943" y="566"/>
                    <a:pt x="2859" y="1"/>
                    <a:pt x="1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00;p47">
              <a:extLst>
                <a:ext uri="{FF2B5EF4-FFF2-40B4-BE49-F238E27FC236}">
                  <a16:creationId xmlns:a16="http://schemas.microsoft.com/office/drawing/2014/main" id="{01CED53D-9C7A-402A-90DC-27791D486F89}"/>
                </a:ext>
              </a:extLst>
            </p:cNvPr>
            <p:cNvSpPr/>
            <p:nvPr/>
          </p:nvSpPr>
          <p:spPr>
            <a:xfrm>
              <a:off x="5221150" y="2142375"/>
              <a:ext cx="55700" cy="110625"/>
            </a:xfrm>
            <a:custGeom>
              <a:avLst/>
              <a:gdLst/>
              <a:ahLst/>
              <a:cxnLst/>
              <a:rect l="l" t="t" r="r" b="b"/>
              <a:pathLst>
                <a:path w="2228" h="4425" extrusionOk="0">
                  <a:moveTo>
                    <a:pt x="879" y="1"/>
                  </a:moveTo>
                  <a:cubicBezTo>
                    <a:pt x="715" y="1"/>
                    <a:pt x="563" y="54"/>
                    <a:pt x="457" y="145"/>
                  </a:cubicBezTo>
                  <a:cubicBezTo>
                    <a:pt x="359" y="228"/>
                    <a:pt x="291" y="341"/>
                    <a:pt x="265" y="467"/>
                  </a:cubicBezTo>
                  <a:cubicBezTo>
                    <a:pt x="234" y="664"/>
                    <a:pt x="316" y="760"/>
                    <a:pt x="338" y="760"/>
                  </a:cubicBezTo>
                  <a:cubicBezTo>
                    <a:pt x="340" y="760"/>
                    <a:pt x="341" y="759"/>
                    <a:pt x="342" y="759"/>
                  </a:cubicBezTo>
                  <a:cubicBezTo>
                    <a:pt x="369" y="749"/>
                    <a:pt x="334" y="648"/>
                    <a:pt x="398" y="506"/>
                  </a:cubicBezTo>
                  <a:cubicBezTo>
                    <a:pt x="449" y="382"/>
                    <a:pt x="594" y="240"/>
                    <a:pt x="807" y="240"/>
                  </a:cubicBezTo>
                  <a:cubicBezTo>
                    <a:pt x="840" y="240"/>
                    <a:pt x="875" y="244"/>
                    <a:pt x="911" y="251"/>
                  </a:cubicBezTo>
                  <a:cubicBezTo>
                    <a:pt x="1181" y="291"/>
                    <a:pt x="1428" y="543"/>
                    <a:pt x="1593" y="908"/>
                  </a:cubicBezTo>
                  <a:cubicBezTo>
                    <a:pt x="1779" y="1300"/>
                    <a:pt x="1874" y="1730"/>
                    <a:pt x="1874" y="2164"/>
                  </a:cubicBezTo>
                  <a:cubicBezTo>
                    <a:pt x="1874" y="3075"/>
                    <a:pt x="1448" y="3936"/>
                    <a:pt x="918" y="4147"/>
                  </a:cubicBezTo>
                  <a:cubicBezTo>
                    <a:pt x="811" y="4191"/>
                    <a:pt x="698" y="4213"/>
                    <a:pt x="585" y="4213"/>
                  </a:cubicBezTo>
                  <a:cubicBezTo>
                    <a:pt x="475" y="4213"/>
                    <a:pt x="364" y="4192"/>
                    <a:pt x="259" y="4151"/>
                  </a:cubicBezTo>
                  <a:cubicBezTo>
                    <a:pt x="124" y="4093"/>
                    <a:pt x="55" y="4026"/>
                    <a:pt x="27" y="4026"/>
                  </a:cubicBezTo>
                  <a:cubicBezTo>
                    <a:pt x="24" y="4026"/>
                    <a:pt x="21" y="4027"/>
                    <a:pt x="19" y="4028"/>
                  </a:cubicBezTo>
                  <a:cubicBezTo>
                    <a:pt x="1" y="4037"/>
                    <a:pt x="31" y="4151"/>
                    <a:pt x="192" y="4270"/>
                  </a:cubicBezTo>
                  <a:cubicBezTo>
                    <a:pt x="303" y="4352"/>
                    <a:pt x="485" y="4424"/>
                    <a:pt x="706" y="4424"/>
                  </a:cubicBezTo>
                  <a:cubicBezTo>
                    <a:pt x="799" y="4424"/>
                    <a:pt x="898" y="4412"/>
                    <a:pt x="1003" y="4381"/>
                  </a:cubicBezTo>
                  <a:cubicBezTo>
                    <a:pt x="1727" y="4151"/>
                    <a:pt x="2223" y="3182"/>
                    <a:pt x="2227" y="2162"/>
                  </a:cubicBezTo>
                  <a:cubicBezTo>
                    <a:pt x="2227" y="1675"/>
                    <a:pt x="2110" y="1193"/>
                    <a:pt x="1883" y="762"/>
                  </a:cubicBezTo>
                  <a:cubicBezTo>
                    <a:pt x="1692" y="369"/>
                    <a:pt x="1331" y="18"/>
                    <a:pt x="941" y="3"/>
                  </a:cubicBezTo>
                  <a:cubicBezTo>
                    <a:pt x="921" y="1"/>
                    <a:pt x="900" y="1"/>
                    <a:pt x="8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01;p47">
              <a:extLst>
                <a:ext uri="{FF2B5EF4-FFF2-40B4-BE49-F238E27FC236}">
                  <a16:creationId xmlns:a16="http://schemas.microsoft.com/office/drawing/2014/main" id="{F23C677D-D666-4991-9B2F-357B4D15EF63}"/>
                </a:ext>
              </a:extLst>
            </p:cNvPr>
            <p:cNvSpPr/>
            <p:nvPr/>
          </p:nvSpPr>
          <p:spPr>
            <a:xfrm>
              <a:off x="4620925" y="1870725"/>
              <a:ext cx="644350" cy="327650"/>
            </a:xfrm>
            <a:custGeom>
              <a:avLst/>
              <a:gdLst/>
              <a:ahLst/>
              <a:cxnLst/>
              <a:rect l="l" t="t" r="r" b="b"/>
              <a:pathLst>
                <a:path w="25774" h="13106" extrusionOk="0">
                  <a:moveTo>
                    <a:pt x="10540" y="1"/>
                  </a:moveTo>
                  <a:lnTo>
                    <a:pt x="3648" y="1738"/>
                  </a:lnTo>
                  <a:lnTo>
                    <a:pt x="0" y="4692"/>
                  </a:lnTo>
                  <a:lnTo>
                    <a:pt x="676" y="7870"/>
                  </a:lnTo>
                  <a:cubicBezTo>
                    <a:pt x="676" y="7870"/>
                    <a:pt x="1464" y="8127"/>
                    <a:pt x="2729" y="8127"/>
                  </a:cubicBezTo>
                  <a:cubicBezTo>
                    <a:pt x="4237" y="8127"/>
                    <a:pt x="6425" y="7762"/>
                    <a:pt x="8766" y="6164"/>
                  </a:cubicBezTo>
                  <a:cubicBezTo>
                    <a:pt x="11160" y="4529"/>
                    <a:pt x="13990" y="3402"/>
                    <a:pt x="15323" y="3402"/>
                  </a:cubicBezTo>
                  <a:cubicBezTo>
                    <a:pt x="15563" y="3402"/>
                    <a:pt x="15755" y="3438"/>
                    <a:pt x="15886" y="3515"/>
                  </a:cubicBezTo>
                  <a:cubicBezTo>
                    <a:pt x="16749" y="4018"/>
                    <a:pt x="17341" y="7119"/>
                    <a:pt x="20470" y="7621"/>
                  </a:cubicBezTo>
                  <a:cubicBezTo>
                    <a:pt x="20470" y="7621"/>
                    <a:pt x="21027" y="13105"/>
                    <a:pt x="23133" y="13105"/>
                  </a:cubicBezTo>
                  <a:cubicBezTo>
                    <a:pt x="23227" y="13105"/>
                    <a:pt x="23325" y="13094"/>
                    <a:pt x="23426" y="13071"/>
                  </a:cubicBezTo>
                  <a:cubicBezTo>
                    <a:pt x="25773" y="12533"/>
                    <a:pt x="23025" y="3506"/>
                    <a:pt x="23025" y="3506"/>
                  </a:cubicBezTo>
                  <a:lnTo>
                    <a:pt x="17049" y="331"/>
                  </a:lnTo>
                  <a:lnTo>
                    <a:pt x="105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02;p47">
              <a:extLst>
                <a:ext uri="{FF2B5EF4-FFF2-40B4-BE49-F238E27FC236}">
                  <a16:creationId xmlns:a16="http://schemas.microsoft.com/office/drawing/2014/main" id="{DA457286-C5E5-40E0-813C-AFA830E396AC}"/>
                </a:ext>
              </a:extLst>
            </p:cNvPr>
            <p:cNvSpPr/>
            <p:nvPr/>
          </p:nvSpPr>
          <p:spPr>
            <a:xfrm>
              <a:off x="5130775" y="1830825"/>
              <a:ext cx="59475" cy="33925"/>
            </a:xfrm>
            <a:custGeom>
              <a:avLst/>
              <a:gdLst/>
              <a:ahLst/>
              <a:cxnLst/>
              <a:rect l="l" t="t" r="r" b="b"/>
              <a:pathLst>
                <a:path w="2379" h="1357" extrusionOk="0">
                  <a:moveTo>
                    <a:pt x="2094" y="0"/>
                  </a:moveTo>
                  <a:cubicBezTo>
                    <a:pt x="1831" y="0"/>
                    <a:pt x="1416" y="65"/>
                    <a:pt x="992" y="306"/>
                  </a:cubicBezTo>
                  <a:cubicBezTo>
                    <a:pt x="279" y="702"/>
                    <a:pt x="1" y="1338"/>
                    <a:pt x="60" y="1355"/>
                  </a:cubicBezTo>
                  <a:cubicBezTo>
                    <a:pt x="62" y="1356"/>
                    <a:pt x="65" y="1357"/>
                    <a:pt x="67" y="1357"/>
                  </a:cubicBezTo>
                  <a:cubicBezTo>
                    <a:pt x="142" y="1357"/>
                    <a:pt x="479" y="855"/>
                    <a:pt x="1106" y="511"/>
                  </a:cubicBezTo>
                  <a:cubicBezTo>
                    <a:pt x="1750" y="141"/>
                    <a:pt x="2376" y="124"/>
                    <a:pt x="2373" y="54"/>
                  </a:cubicBezTo>
                  <a:cubicBezTo>
                    <a:pt x="2379" y="30"/>
                    <a:pt x="2271" y="0"/>
                    <a:pt x="20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03;p47">
              <a:extLst>
                <a:ext uri="{FF2B5EF4-FFF2-40B4-BE49-F238E27FC236}">
                  <a16:creationId xmlns:a16="http://schemas.microsoft.com/office/drawing/2014/main" id="{D939EE41-A2AF-4AC2-8605-B7975703DEFE}"/>
                </a:ext>
              </a:extLst>
            </p:cNvPr>
            <p:cNvSpPr/>
            <p:nvPr/>
          </p:nvSpPr>
          <p:spPr>
            <a:xfrm>
              <a:off x="5116875" y="1781950"/>
              <a:ext cx="14350" cy="91800"/>
            </a:xfrm>
            <a:custGeom>
              <a:avLst/>
              <a:gdLst/>
              <a:ahLst/>
              <a:cxnLst/>
              <a:rect l="l" t="t" r="r" b="b"/>
              <a:pathLst>
                <a:path w="574" h="3672" extrusionOk="0">
                  <a:moveTo>
                    <a:pt x="164" y="0"/>
                  </a:moveTo>
                  <a:cubicBezTo>
                    <a:pt x="163" y="0"/>
                    <a:pt x="163" y="1"/>
                    <a:pt x="162" y="1"/>
                  </a:cubicBezTo>
                  <a:cubicBezTo>
                    <a:pt x="84" y="19"/>
                    <a:pt x="317" y="837"/>
                    <a:pt x="333" y="1851"/>
                  </a:cubicBezTo>
                  <a:cubicBezTo>
                    <a:pt x="355" y="2871"/>
                    <a:pt x="0" y="3643"/>
                    <a:pt x="66" y="3671"/>
                  </a:cubicBezTo>
                  <a:cubicBezTo>
                    <a:pt x="67" y="3671"/>
                    <a:pt x="68" y="3672"/>
                    <a:pt x="69" y="3672"/>
                  </a:cubicBezTo>
                  <a:cubicBezTo>
                    <a:pt x="100" y="3672"/>
                    <a:pt x="220" y="3498"/>
                    <a:pt x="343" y="3183"/>
                  </a:cubicBezTo>
                  <a:cubicBezTo>
                    <a:pt x="499" y="2756"/>
                    <a:pt x="573" y="2304"/>
                    <a:pt x="567" y="1850"/>
                  </a:cubicBezTo>
                  <a:cubicBezTo>
                    <a:pt x="548" y="792"/>
                    <a:pt x="213"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04;p47">
              <a:extLst>
                <a:ext uri="{FF2B5EF4-FFF2-40B4-BE49-F238E27FC236}">
                  <a16:creationId xmlns:a16="http://schemas.microsoft.com/office/drawing/2014/main" id="{9B4A781B-E4D2-4F4C-A590-00BEAFC39BE5}"/>
                </a:ext>
              </a:extLst>
            </p:cNvPr>
            <p:cNvSpPr/>
            <p:nvPr/>
          </p:nvSpPr>
          <p:spPr>
            <a:xfrm>
              <a:off x="4707925" y="2194175"/>
              <a:ext cx="43325" cy="41125"/>
            </a:xfrm>
            <a:custGeom>
              <a:avLst/>
              <a:gdLst/>
              <a:ahLst/>
              <a:cxnLst/>
              <a:rect l="l" t="t" r="r" b="b"/>
              <a:pathLst>
                <a:path w="1733" h="1645" extrusionOk="0">
                  <a:moveTo>
                    <a:pt x="851" y="0"/>
                  </a:moveTo>
                  <a:cubicBezTo>
                    <a:pt x="380" y="0"/>
                    <a:pt x="1" y="365"/>
                    <a:pt x="7" y="820"/>
                  </a:cubicBezTo>
                  <a:cubicBezTo>
                    <a:pt x="15" y="1274"/>
                    <a:pt x="405" y="1643"/>
                    <a:pt x="879" y="1644"/>
                  </a:cubicBezTo>
                  <a:cubicBezTo>
                    <a:pt x="880" y="1644"/>
                    <a:pt x="881" y="1644"/>
                    <a:pt x="882" y="1644"/>
                  </a:cubicBezTo>
                  <a:cubicBezTo>
                    <a:pt x="1354" y="1644"/>
                    <a:pt x="1732" y="1279"/>
                    <a:pt x="1726" y="825"/>
                  </a:cubicBezTo>
                  <a:cubicBezTo>
                    <a:pt x="1718" y="370"/>
                    <a:pt x="1328" y="2"/>
                    <a:pt x="854" y="0"/>
                  </a:cubicBezTo>
                  <a:cubicBezTo>
                    <a:pt x="853" y="0"/>
                    <a:pt x="852"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05;p47">
              <a:extLst>
                <a:ext uri="{FF2B5EF4-FFF2-40B4-BE49-F238E27FC236}">
                  <a16:creationId xmlns:a16="http://schemas.microsoft.com/office/drawing/2014/main" id="{A8EC82E9-F398-4D48-A7E2-79037A68DCFC}"/>
                </a:ext>
              </a:extLst>
            </p:cNvPr>
            <p:cNvSpPr/>
            <p:nvPr/>
          </p:nvSpPr>
          <p:spPr>
            <a:xfrm>
              <a:off x="4706100" y="2173375"/>
              <a:ext cx="87125" cy="25125"/>
            </a:xfrm>
            <a:custGeom>
              <a:avLst/>
              <a:gdLst/>
              <a:ahLst/>
              <a:cxnLst/>
              <a:rect l="l" t="t" r="r" b="b"/>
              <a:pathLst>
                <a:path w="3485" h="1005" extrusionOk="0">
                  <a:moveTo>
                    <a:pt x="1803" y="0"/>
                  </a:moveTo>
                  <a:cubicBezTo>
                    <a:pt x="1761" y="0"/>
                    <a:pt x="1719" y="1"/>
                    <a:pt x="1677" y="3"/>
                  </a:cubicBezTo>
                  <a:cubicBezTo>
                    <a:pt x="1102" y="34"/>
                    <a:pt x="628" y="271"/>
                    <a:pt x="360" y="503"/>
                  </a:cubicBezTo>
                  <a:cubicBezTo>
                    <a:pt x="86" y="736"/>
                    <a:pt x="1" y="942"/>
                    <a:pt x="56" y="990"/>
                  </a:cubicBezTo>
                  <a:cubicBezTo>
                    <a:pt x="66" y="1000"/>
                    <a:pt x="81" y="1004"/>
                    <a:pt x="101" y="1004"/>
                  </a:cubicBezTo>
                  <a:cubicBezTo>
                    <a:pt x="288" y="1004"/>
                    <a:pt x="881" y="579"/>
                    <a:pt x="1719" y="539"/>
                  </a:cubicBezTo>
                  <a:cubicBezTo>
                    <a:pt x="1776" y="535"/>
                    <a:pt x="1831" y="534"/>
                    <a:pt x="1885" y="534"/>
                  </a:cubicBezTo>
                  <a:cubicBezTo>
                    <a:pt x="2619" y="534"/>
                    <a:pt x="3188" y="825"/>
                    <a:pt x="3379" y="825"/>
                  </a:cubicBezTo>
                  <a:cubicBezTo>
                    <a:pt x="3407" y="825"/>
                    <a:pt x="3427" y="819"/>
                    <a:pt x="3438" y="805"/>
                  </a:cubicBezTo>
                  <a:cubicBezTo>
                    <a:pt x="3484" y="753"/>
                    <a:pt x="3366" y="555"/>
                    <a:pt x="3061" y="355"/>
                  </a:cubicBezTo>
                  <a:cubicBezTo>
                    <a:pt x="2780" y="171"/>
                    <a:pt x="2325" y="0"/>
                    <a:pt x="1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06;p47">
              <a:extLst>
                <a:ext uri="{FF2B5EF4-FFF2-40B4-BE49-F238E27FC236}">
                  <a16:creationId xmlns:a16="http://schemas.microsoft.com/office/drawing/2014/main" id="{BEC6A624-51BE-41CE-BB75-DEB0CF9720FC}"/>
                </a:ext>
              </a:extLst>
            </p:cNvPr>
            <p:cNvSpPr/>
            <p:nvPr/>
          </p:nvSpPr>
          <p:spPr>
            <a:xfrm>
              <a:off x="4934725" y="2181275"/>
              <a:ext cx="44325" cy="41075"/>
            </a:xfrm>
            <a:custGeom>
              <a:avLst/>
              <a:gdLst/>
              <a:ahLst/>
              <a:cxnLst/>
              <a:rect l="l" t="t" r="r" b="b"/>
              <a:pathLst>
                <a:path w="1773" h="1643" extrusionOk="0">
                  <a:moveTo>
                    <a:pt x="874" y="0"/>
                  </a:moveTo>
                  <a:cubicBezTo>
                    <a:pt x="861" y="0"/>
                    <a:pt x="848" y="0"/>
                    <a:pt x="836" y="1"/>
                  </a:cubicBezTo>
                  <a:cubicBezTo>
                    <a:pt x="363" y="22"/>
                    <a:pt x="1" y="406"/>
                    <a:pt x="28" y="859"/>
                  </a:cubicBezTo>
                  <a:cubicBezTo>
                    <a:pt x="56" y="1299"/>
                    <a:pt x="442" y="1643"/>
                    <a:pt x="900" y="1643"/>
                  </a:cubicBezTo>
                  <a:cubicBezTo>
                    <a:pt x="912" y="1643"/>
                    <a:pt x="925" y="1642"/>
                    <a:pt x="938" y="1642"/>
                  </a:cubicBezTo>
                  <a:cubicBezTo>
                    <a:pt x="1412" y="1623"/>
                    <a:pt x="1773" y="1238"/>
                    <a:pt x="1744" y="785"/>
                  </a:cubicBezTo>
                  <a:cubicBezTo>
                    <a:pt x="1717" y="344"/>
                    <a:pt x="1331" y="0"/>
                    <a:pt x="8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07;p47">
              <a:extLst>
                <a:ext uri="{FF2B5EF4-FFF2-40B4-BE49-F238E27FC236}">
                  <a16:creationId xmlns:a16="http://schemas.microsoft.com/office/drawing/2014/main" id="{DE40C0D3-BD07-48E8-B125-2676B847E358}"/>
                </a:ext>
              </a:extLst>
            </p:cNvPr>
            <p:cNvSpPr/>
            <p:nvPr/>
          </p:nvSpPr>
          <p:spPr>
            <a:xfrm>
              <a:off x="4927650" y="2159150"/>
              <a:ext cx="86775" cy="27175"/>
            </a:xfrm>
            <a:custGeom>
              <a:avLst/>
              <a:gdLst/>
              <a:ahLst/>
              <a:cxnLst/>
              <a:rect l="l" t="t" r="r" b="b"/>
              <a:pathLst>
                <a:path w="3471" h="1087" extrusionOk="0">
                  <a:moveTo>
                    <a:pt x="1872" y="0"/>
                  </a:moveTo>
                  <a:cubicBezTo>
                    <a:pt x="1793" y="0"/>
                    <a:pt x="1713" y="4"/>
                    <a:pt x="1631" y="13"/>
                  </a:cubicBezTo>
                  <a:cubicBezTo>
                    <a:pt x="1057" y="69"/>
                    <a:pt x="596" y="329"/>
                    <a:pt x="339" y="572"/>
                  </a:cubicBezTo>
                  <a:cubicBezTo>
                    <a:pt x="77" y="819"/>
                    <a:pt x="1" y="1030"/>
                    <a:pt x="57" y="1074"/>
                  </a:cubicBezTo>
                  <a:cubicBezTo>
                    <a:pt x="67" y="1083"/>
                    <a:pt x="81" y="1086"/>
                    <a:pt x="97" y="1086"/>
                  </a:cubicBezTo>
                  <a:cubicBezTo>
                    <a:pt x="279" y="1086"/>
                    <a:pt x="855" y="625"/>
                    <a:pt x="1698" y="545"/>
                  </a:cubicBezTo>
                  <a:cubicBezTo>
                    <a:pt x="1801" y="534"/>
                    <a:pt x="1901" y="529"/>
                    <a:pt x="1998" y="529"/>
                  </a:cubicBezTo>
                  <a:cubicBezTo>
                    <a:pt x="2654" y="529"/>
                    <a:pt x="3171" y="753"/>
                    <a:pt x="3360" y="753"/>
                  </a:cubicBezTo>
                  <a:cubicBezTo>
                    <a:pt x="3393" y="753"/>
                    <a:pt x="3416" y="746"/>
                    <a:pt x="3428" y="730"/>
                  </a:cubicBezTo>
                  <a:cubicBezTo>
                    <a:pt x="3471" y="675"/>
                    <a:pt x="3345" y="484"/>
                    <a:pt x="3029" y="299"/>
                  </a:cubicBezTo>
                  <a:cubicBezTo>
                    <a:pt x="2762" y="140"/>
                    <a:pt x="2347" y="0"/>
                    <a:pt x="1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08;p47">
              <a:extLst>
                <a:ext uri="{FF2B5EF4-FFF2-40B4-BE49-F238E27FC236}">
                  <a16:creationId xmlns:a16="http://schemas.microsoft.com/office/drawing/2014/main" id="{48C08AF0-8AF0-4BDA-A01A-26CD37930516}"/>
                </a:ext>
              </a:extLst>
            </p:cNvPr>
            <p:cNvSpPr/>
            <p:nvPr/>
          </p:nvSpPr>
          <p:spPr>
            <a:xfrm>
              <a:off x="4799800" y="2172025"/>
              <a:ext cx="62425" cy="196600"/>
            </a:xfrm>
            <a:custGeom>
              <a:avLst/>
              <a:gdLst/>
              <a:ahLst/>
              <a:cxnLst/>
              <a:rect l="l" t="t" r="r" b="b"/>
              <a:pathLst>
                <a:path w="2497" h="7864" extrusionOk="0">
                  <a:moveTo>
                    <a:pt x="2167" y="1"/>
                  </a:moveTo>
                  <a:cubicBezTo>
                    <a:pt x="2054" y="1"/>
                    <a:pt x="1389" y="2110"/>
                    <a:pt x="678" y="4735"/>
                  </a:cubicBezTo>
                  <a:cubicBezTo>
                    <a:pt x="507" y="5387"/>
                    <a:pt x="343" y="6009"/>
                    <a:pt x="187" y="6601"/>
                  </a:cubicBezTo>
                  <a:cubicBezTo>
                    <a:pt x="125" y="6878"/>
                    <a:pt x="1" y="7196"/>
                    <a:pt x="155" y="7535"/>
                  </a:cubicBezTo>
                  <a:cubicBezTo>
                    <a:pt x="236" y="7705"/>
                    <a:pt x="421" y="7817"/>
                    <a:pt x="576" y="7841"/>
                  </a:cubicBezTo>
                  <a:cubicBezTo>
                    <a:pt x="660" y="7859"/>
                    <a:pt x="738" y="7864"/>
                    <a:pt x="810" y="7864"/>
                  </a:cubicBezTo>
                  <a:cubicBezTo>
                    <a:pt x="871" y="7864"/>
                    <a:pt x="927" y="7860"/>
                    <a:pt x="981" y="7858"/>
                  </a:cubicBezTo>
                  <a:cubicBezTo>
                    <a:pt x="1917" y="7818"/>
                    <a:pt x="2497" y="7766"/>
                    <a:pt x="2495" y="7713"/>
                  </a:cubicBezTo>
                  <a:cubicBezTo>
                    <a:pt x="2495" y="7661"/>
                    <a:pt x="1912" y="7618"/>
                    <a:pt x="973" y="7589"/>
                  </a:cubicBezTo>
                  <a:cubicBezTo>
                    <a:pt x="736" y="7587"/>
                    <a:pt x="508" y="7563"/>
                    <a:pt x="453" y="7406"/>
                  </a:cubicBezTo>
                  <a:cubicBezTo>
                    <a:pt x="382" y="7242"/>
                    <a:pt x="455" y="6979"/>
                    <a:pt x="542" y="6694"/>
                  </a:cubicBezTo>
                  <a:cubicBezTo>
                    <a:pt x="709" y="6103"/>
                    <a:pt x="882" y="5483"/>
                    <a:pt x="1064" y="4836"/>
                  </a:cubicBezTo>
                  <a:cubicBezTo>
                    <a:pt x="1781" y="2192"/>
                    <a:pt x="2275" y="28"/>
                    <a:pt x="2169" y="1"/>
                  </a:cubicBezTo>
                  <a:cubicBezTo>
                    <a:pt x="2169" y="1"/>
                    <a:pt x="2168" y="1"/>
                    <a:pt x="2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09;p47">
              <a:extLst>
                <a:ext uri="{FF2B5EF4-FFF2-40B4-BE49-F238E27FC236}">
                  <a16:creationId xmlns:a16="http://schemas.microsoft.com/office/drawing/2014/main" id="{98005CC5-69AB-4A2E-8AB7-68605108E7C5}"/>
                </a:ext>
              </a:extLst>
            </p:cNvPr>
            <p:cNvSpPr/>
            <p:nvPr/>
          </p:nvSpPr>
          <p:spPr>
            <a:xfrm>
              <a:off x="4913550" y="2095225"/>
              <a:ext cx="108450" cy="26100"/>
            </a:xfrm>
            <a:custGeom>
              <a:avLst/>
              <a:gdLst/>
              <a:ahLst/>
              <a:cxnLst/>
              <a:rect l="l" t="t" r="r" b="b"/>
              <a:pathLst>
                <a:path w="4338" h="1044" extrusionOk="0">
                  <a:moveTo>
                    <a:pt x="2126" y="0"/>
                  </a:moveTo>
                  <a:cubicBezTo>
                    <a:pt x="1492" y="0"/>
                    <a:pt x="929" y="159"/>
                    <a:pt x="562" y="352"/>
                  </a:cubicBezTo>
                  <a:cubicBezTo>
                    <a:pt x="181" y="551"/>
                    <a:pt x="0" y="767"/>
                    <a:pt x="51" y="881"/>
                  </a:cubicBezTo>
                  <a:cubicBezTo>
                    <a:pt x="94" y="972"/>
                    <a:pt x="250" y="1000"/>
                    <a:pt x="485" y="1000"/>
                  </a:cubicBezTo>
                  <a:cubicBezTo>
                    <a:pt x="837" y="1000"/>
                    <a:pt x="1368" y="939"/>
                    <a:pt x="1969" y="939"/>
                  </a:cubicBezTo>
                  <a:cubicBezTo>
                    <a:pt x="2035" y="939"/>
                    <a:pt x="2101" y="939"/>
                    <a:pt x="2167" y="941"/>
                  </a:cubicBezTo>
                  <a:cubicBezTo>
                    <a:pt x="2890" y="942"/>
                    <a:pt x="3530" y="1044"/>
                    <a:pt x="3915" y="1044"/>
                  </a:cubicBezTo>
                  <a:cubicBezTo>
                    <a:pt x="4112" y="1044"/>
                    <a:pt x="4243" y="1017"/>
                    <a:pt x="4284" y="936"/>
                  </a:cubicBezTo>
                  <a:cubicBezTo>
                    <a:pt x="4337" y="822"/>
                    <a:pt x="4163" y="602"/>
                    <a:pt x="3787" y="394"/>
                  </a:cubicBezTo>
                  <a:cubicBezTo>
                    <a:pt x="3414" y="186"/>
                    <a:pt x="2834" y="10"/>
                    <a:pt x="2180" y="1"/>
                  </a:cubicBezTo>
                  <a:cubicBezTo>
                    <a:pt x="2162" y="0"/>
                    <a:pt x="2144" y="0"/>
                    <a:pt x="2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10;p47">
              <a:extLst>
                <a:ext uri="{FF2B5EF4-FFF2-40B4-BE49-F238E27FC236}">
                  <a16:creationId xmlns:a16="http://schemas.microsoft.com/office/drawing/2014/main" id="{1E7F1B93-F845-4F5D-A9D2-03925A4D024E}"/>
                </a:ext>
              </a:extLst>
            </p:cNvPr>
            <p:cNvSpPr/>
            <p:nvPr/>
          </p:nvSpPr>
          <p:spPr>
            <a:xfrm>
              <a:off x="4702325" y="2108275"/>
              <a:ext cx="81100" cy="29725"/>
            </a:xfrm>
            <a:custGeom>
              <a:avLst/>
              <a:gdLst/>
              <a:ahLst/>
              <a:cxnLst/>
              <a:rect l="l" t="t" r="r" b="b"/>
              <a:pathLst>
                <a:path w="3244" h="1189" extrusionOk="0">
                  <a:moveTo>
                    <a:pt x="1822" y="0"/>
                  </a:moveTo>
                  <a:cubicBezTo>
                    <a:pt x="1723" y="0"/>
                    <a:pt x="1622" y="7"/>
                    <a:pt x="1519" y="20"/>
                  </a:cubicBezTo>
                  <a:cubicBezTo>
                    <a:pt x="996" y="87"/>
                    <a:pt x="561" y="321"/>
                    <a:pt x="317" y="561"/>
                  </a:cubicBezTo>
                  <a:cubicBezTo>
                    <a:pt x="67" y="803"/>
                    <a:pt x="0" y="1026"/>
                    <a:pt x="81" y="1121"/>
                  </a:cubicBezTo>
                  <a:cubicBezTo>
                    <a:pt x="127" y="1169"/>
                    <a:pt x="199" y="1188"/>
                    <a:pt x="293" y="1188"/>
                  </a:cubicBezTo>
                  <a:cubicBezTo>
                    <a:pt x="579" y="1188"/>
                    <a:pt x="1067" y="1014"/>
                    <a:pt x="1640" y="951"/>
                  </a:cubicBezTo>
                  <a:cubicBezTo>
                    <a:pt x="2398" y="840"/>
                    <a:pt x="3062" y="954"/>
                    <a:pt x="3189" y="722"/>
                  </a:cubicBezTo>
                  <a:cubicBezTo>
                    <a:pt x="3244" y="609"/>
                    <a:pt x="3121" y="410"/>
                    <a:pt x="2820" y="239"/>
                  </a:cubicBezTo>
                  <a:cubicBezTo>
                    <a:pt x="2582" y="102"/>
                    <a:pt x="2224" y="0"/>
                    <a:pt x="1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11;p47">
              <a:extLst>
                <a:ext uri="{FF2B5EF4-FFF2-40B4-BE49-F238E27FC236}">
                  <a16:creationId xmlns:a16="http://schemas.microsoft.com/office/drawing/2014/main" id="{4BF2FE3D-89FC-49E8-9C20-9A058D542E52}"/>
                </a:ext>
              </a:extLst>
            </p:cNvPr>
            <p:cNvSpPr/>
            <p:nvPr/>
          </p:nvSpPr>
          <p:spPr>
            <a:xfrm>
              <a:off x="625750" y="3147425"/>
              <a:ext cx="2297125" cy="1542825"/>
            </a:xfrm>
            <a:custGeom>
              <a:avLst/>
              <a:gdLst/>
              <a:ahLst/>
              <a:cxnLst/>
              <a:rect l="l" t="t" r="r" b="b"/>
              <a:pathLst>
                <a:path w="91885" h="61713" extrusionOk="0">
                  <a:moveTo>
                    <a:pt x="69389" y="1"/>
                  </a:moveTo>
                  <a:lnTo>
                    <a:pt x="1315" y="45"/>
                  </a:lnTo>
                  <a:cubicBezTo>
                    <a:pt x="534" y="45"/>
                    <a:pt x="0" y="834"/>
                    <a:pt x="291" y="1559"/>
                  </a:cubicBezTo>
                  <a:lnTo>
                    <a:pt x="24352" y="61713"/>
                  </a:lnTo>
                  <a:lnTo>
                    <a:pt x="91885" y="61713"/>
                  </a:lnTo>
                  <a:lnTo>
                    <a:pt x="70431" y="740"/>
                  </a:lnTo>
                  <a:cubicBezTo>
                    <a:pt x="70276" y="296"/>
                    <a:pt x="69857" y="1"/>
                    <a:pt x="69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12;p47">
              <a:extLst>
                <a:ext uri="{FF2B5EF4-FFF2-40B4-BE49-F238E27FC236}">
                  <a16:creationId xmlns:a16="http://schemas.microsoft.com/office/drawing/2014/main" id="{383CCC41-74F7-48BD-BC1B-7BDF2B915C05}"/>
                </a:ext>
              </a:extLst>
            </p:cNvPr>
            <p:cNvSpPr/>
            <p:nvPr/>
          </p:nvSpPr>
          <p:spPr>
            <a:xfrm>
              <a:off x="721450" y="3206350"/>
              <a:ext cx="2127675" cy="1378150"/>
            </a:xfrm>
            <a:custGeom>
              <a:avLst/>
              <a:gdLst/>
              <a:ahLst/>
              <a:cxnLst/>
              <a:rect l="l" t="t" r="r" b="b"/>
              <a:pathLst>
                <a:path w="85107" h="55126" extrusionOk="0">
                  <a:moveTo>
                    <a:pt x="64796" y="1"/>
                  </a:moveTo>
                  <a:cubicBezTo>
                    <a:pt x="64795" y="1"/>
                    <a:pt x="64793" y="1"/>
                    <a:pt x="64792" y="1"/>
                  </a:cubicBezTo>
                  <a:lnTo>
                    <a:pt x="749" y="1"/>
                  </a:lnTo>
                  <a:cubicBezTo>
                    <a:pt x="304" y="1"/>
                    <a:pt x="0" y="439"/>
                    <a:pt x="165" y="843"/>
                  </a:cubicBezTo>
                  <a:lnTo>
                    <a:pt x="22260" y="54739"/>
                  </a:lnTo>
                  <a:cubicBezTo>
                    <a:pt x="22358" y="54975"/>
                    <a:pt x="22589" y="55126"/>
                    <a:pt x="22844" y="55126"/>
                  </a:cubicBezTo>
                  <a:lnTo>
                    <a:pt x="84367" y="55126"/>
                  </a:lnTo>
                  <a:cubicBezTo>
                    <a:pt x="84803" y="55126"/>
                    <a:pt x="85107" y="54705"/>
                    <a:pt x="84962" y="54305"/>
                  </a:cubicBezTo>
                  <a:lnTo>
                    <a:pt x="65387" y="410"/>
                  </a:lnTo>
                  <a:cubicBezTo>
                    <a:pt x="65294" y="164"/>
                    <a:pt x="65059" y="1"/>
                    <a:pt x="64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13;p47">
              <a:extLst>
                <a:ext uri="{FF2B5EF4-FFF2-40B4-BE49-F238E27FC236}">
                  <a16:creationId xmlns:a16="http://schemas.microsoft.com/office/drawing/2014/main" id="{C67C30C2-6B08-4C03-AB38-30DC02744E1A}"/>
                </a:ext>
              </a:extLst>
            </p:cNvPr>
            <p:cNvSpPr/>
            <p:nvPr/>
          </p:nvSpPr>
          <p:spPr>
            <a:xfrm>
              <a:off x="1234550" y="4584500"/>
              <a:ext cx="2294575" cy="105750"/>
            </a:xfrm>
            <a:custGeom>
              <a:avLst/>
              <a:gdLst/>
              <a:ahLst/>
              <a:cxnLst/>
              <a:rect l="l" t="t" r="r" b="b"/>
              <a:pathLst>
                <a:path w="91783" h="4230" extrusionOk="0">
                  <a:moveTo>
                    <a:pt x="2495" y="0"/>
                  </a:moveTo>
                  <a:lnTo>
                    <a:pt x="0" y="4230"/>
                  </a:lnTo>
                  <a:lnTo>
                    <a:pt x="91782" y="4230"/>
                  </a:lnTo>
                  <a:lnTo>
                    <a:pt x="917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14;p47">
              <a:extLst>
                <a:ext uri="{FF2B5EF4-FFF2-40B4-BE49-F238E27FC236}">
                  <a16:creationId xmlns:a16="http://schemas.microsoft.com/office/drawing/2014/main" id="{283D0EB3-E126-4800-90AB-146570A48A86}"/>
                </a:ext>
              </a:extLst>
            </p:cNvPr>
            <p:cNvSpPr/>
            <p:nvPr/>
          </p:nvSpPr>
          <p:spPr>
            <a:xfrm>
              <a:off x="2690825" y="2740475"/>
              <a:ext cx="1224550" cy="1372875"/>
            </a:xfrm>
            <a:custGeom>
              <a:avLst/>
              <a:gdLst/>
              <a:ahLst/>
              <a:cxnLst/>
              <a:rect l="l" t="t" r="r" b="b"/>
              <a:pathLst>
                <a:path w="48982" h="54915" extrusionOk="0">
                  <a:moveTo>
                    <a:pt x="43851" y="1"/>
                  </a:moveTo>
                  <a:cubicBezTo>
                    <a:pt x="43735" y="1"/>
                    <a:pt x="43609" y="26"/>
                    <a:pt x="43476" y="79"/>
                  </a:cubicBezTo>
                  <a:cubicBezTo>
                    <a:pt x="42851" y="327"/>
                    <a:pt x="41149" y="5433"/>
                    <a:pt x="40678" y="7106"/>
                  </a:cubicBezTo>
                  <a:cubicBezTo>
                    <a:pt x="40419" y="8021"/>
                    <a:pt x="39939" y="9816"/>
                    <a:pt x="39356" y="10795"/>
                  </a:cubicBezTo>
                  <a:cubicBezTo>
                    <a:pt x="39111" y="11206"/>
                    <a:pt x="38848" y="11474"/>
                    <a:pt x="38576" y="11474"/>
                  </a:cubicBezTo>
                  <a:cubicBezTo>
                    <a:pt x="38309" y="11474"/>
                    <a:pt x="38033" y="11218"/>
                    <a:pt x="37755" y="10587"/>
                  </a:cubicBezTo>
                  <a:cubicBezTo>
                    <a:pt x="36518" y="7778"/>
                    <a:pt x="34535" y="6070"/>
                    <a:pt x="33689" y="5979"/>
                  </a:cubicBezTo>
                  <a:cubicBezTo>
                    <a:pt x="33658" y="5976"/>
                    <a:pt x="33627" y="5974"/>
                    <a:pt x="33597" y="5974"/>
                  </a:cubicBezTo>
                  <a:cubicBezTo>
                    <a:pt x="32816" y="5974"/>
                    <a:pt x="32464" y="7073"/>
                    <a:pt x="33142" y="7686"/>
                  </a:cubicBezTo>
                  <a:cubicBezTo>
                    <a:pt x="33712" y="8201"/>
                    <a:pt x="34403" y="9353"/>
                    <a:pt x="34891" y="10238"/>
                  </a:cubicBezTo>
                  <a:cubicBezTo>
                    <a:pt x="35293" y="10968"/>
                    <a:pt x="35572" y="11758"/>
                    <a:pt x="35715" y="12580"/>
                  </a:cubicBezTo>
                  <a:cubicBezTo>
                    <a:pt x="35836" y="13289"/>
                    <a:pt x="35922" y="13921"/>
                    <a:pt x="35987" y="14490"/>
                  </a:cubicBezTo>
                  <a:cubicBezTo>
                    <a:pt x="35987" y="14490"/>
                    <a:pt x="36270" y="16984"/>
                    <a:pt x="35954" y="18733"/>
                  </a:cubicBezTo>
                  <a:lnTo>
                    <a:pt x="19037" y="38713"/>
                  </a:lnTo>
                  <a:lnTo>
                    <a:pt x="15345" y="25187"/>
                  </a:lnTo>
                  <a:lnTo>
                    <a:pt x="15003" y="24146"/>
                  </a:lnTo>
                  <a:lnTo>
                    <a:pt x="437" y="29556"/>
                  </a:lnTo>
                  <a:cubicBezTo>
                    <a:pt x="1" y="29672"/>
                    <a:pt x="3569" y="40265"/>
                    <a:pt x="5830" y="46847"/>
                  </a:cubicBezTo>
                  <a:cubicBezTo>
                    <a:pt x="6948" y="50103"/>
                    <a:pt x="9418" y="52718"/>
                    <a:pt x="12603" y="54023"/>
                  </a:cubicBezTo>
                  <a:cubicBezTo>
                    <a:pt x="14075" y="54625"/>
                    <a:pt x="15610" y="54915"/>
                    <a:pt x="17128" y="54915"/>
                  </a:cubicBezTo>
                  <a:cubicBezTo>
                    <a:pt x="20868" y="54915"/>
                    <a:pt x="24499" y="53156"/>
                    <a:pt x="26801" y="49986"/>
                  </a:cubicBezTo>
                  <a:lnTo>
                    <a:pt x="44909" y="23697"/>
                  </a:lnTo>
                  <a:lnTo>
                    <a:pt x="44519" y="23431"/>
                  </a:lnTo>
                  <a:lnTo>
                    <a:pt x="44519" y="23431"/>
                  </a:lnTo>
                  <a:lnTo>
                    <a:pt x="44886" y="23600"/>
                  </a:lnTo>
                  <a:lnTo>
                    <a:pt x="47299" y="19400"/>
                  </a:lnTo>
                  <a:cubicBezTo>
                    <a:pt x="47299" y="19400"/>
                    <a:pt x="48982" y="17218"/>
                    <a:pt x="47845" y="14695"/>
                  </a:cubicBezTo>
                  <a:cubicBezTo>
                    <a:pt x="46709" y="12171"/>
                    <a:pt x="43655" y="9293"/>
                    <a:pt x="43655" y="9293"/>
                  </a:cubicBezTo>
                  <a:cubicBezTo>
                    <a:pt x="42767" y="9064"/>
                    <a:pt x="43943" y="3991"/>
                    <a:pt x="44458" y="2311"/>
                  </a:cubicBezTo>
                  <a:cubicBezTo>
                    <a:pt x="44895" y="892"/>
                    <a:pt x="44537" y="1"/>
                    <a:pt x="438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15;p47">
              <a:extLst>
                <a:ext uri="{FF2B5EF4-FFF2-40B4-BE49-F238E27FC236}">
                  <a16:creationId xmlns:a16="http://schemas.microsoft.com/office/drawing/2014/main" id="{3F331F83-77E4-45C5-8E4E-F0FA02472C47}"/>
                </a:ext>
              </a:extLst>
            </p:cNvPr>
            <p:cNvSpPr/>
            <p:nvPr/>
          </p:nvSpPr>
          <p:spPr>
            <a:xfrm>
              <a:off x="3729325" y="2973050"/>
              <a:ext cx="87925" cy="163925"/>
            </a:xfrm>
            <a:custGeom>
              <a:avLst/>
              <a:gdLst/>
              <a:ahLst/>
              <a:cxnLst/>
              <a:rect l="l" t="t" r="r" b="b"/>
              <a:pathLst>
                <a:path w="3517" h="6557" extrusionOk="0">
                  <a:moveTo>
                    <a:pt x="1848" y="1"/>
                  </a:moveTo>
                  <a:cubicBezTo>
                    <a:pt x="1832" y="1"/>
                    <a:pt x="1744" y="161"/>
                    <a:pt x="1609" y="457"/>
                  </a:cubicBezTo>
                  <a:cubicBezTo>
                    <a:pt x="1470" y="756"/>
                    <a:pt x="1279" y="1197"/>
                    <a:pt x="1069" y="1750"/>
                  </a:cubicBezTo>
                  <a:cubicBezTo>
                    <a:pt x="860" y="2304"/>
                    <a:pt x="629" y="2971"/>
                    <a:pt x="410" y="3725"/>
                  </a:cubicBezTo>
                  <a:cubicBezTo>
                    <a:pt x="300" y="4101"/>
                    <a:pt x="193" y="4495"/>
                    <a:pt x="90" y="4913"/>
                  </a:cubicBezTo>
                  <a:cubicBezTo>
                    <a:pt x="43" y="5124"/>
                    <a:pt x="0" y="5350"/>
                    <a:pt x="14" y="5587"/>
                  </a:cubicBezTo>
                  <a:cubicBezTo>
                    <a:pt x="25" y="5824"/>
                    <a:pt x="107" y="6077"/>
                    <a:pt x="274" y="6269"/>
                  </a:cubicBezTo>
                  <a:cubicBezTo>
                    <a:pt x="413" y="6442"/>
                    <a:pt x="641" y="6556"/>
                    <a:pt x="867" y="6556"/>
                  </a:cubicBezTo>
                  <a:cubicBezTo>
                    <a:pt x="902" y="6556"/>
                    <a:pt x="937" y="6554"/>
                    <a:pt x="971" y="6548"/>
                  </a:cubicBezTo>
                  <a:cubicBezTo>
                    <a:pt x="1225" y="6510"/>
                    <a:pt x="1438" y="6369"/>
                    <a:pt x="1592" y="6195"/>
                  </a:cubicBezTo>
                  <a:cubicBezTo>
                    <a:pt x="1897" y="5834"/>
                    <a:pt x="1994" y="5419"/>
                    <a:pt x="2146" y="5064"/>
                  </a:cubicBezTo>
                  <a:lnTo>
                    <a:pt x="2880" y="3124"/>
                  </a:lnTo>
                  <a:lnTo>
                    <a:pt x="3355" y="1809"/>
                  </a:lnTo>
                  <a:cubicBezTo>
                    <a:pt x="3463" y="1495"/>
                    <a:pt x="3516" y="1319"/>
                    <a:pt x="3501" y="1313"/>
                  </a:cubicBezTo>
                  <a:cubicBezTo>
                    <a:pt x="3501" y="1313"/>
                    <a:pt x="3500" y="1313"/>
                    <a:pt x="3500" y="1313"/>
                  </a:cubicBezTo>
                  <a:cubicBezTo>
                    <a:pt x="3483" y="1313"/>
                    <a:pt x="3403" y="1476"/>
                    <a:pt x="3273" y="1775"/>
                  </a:cubicBezTo>
                  <a:lnTo>
                    <a:pt x="2727" y="3063"/>
                  </a:lnTo>
                  <a:cubicBezTo>
                    <a:pt x="2498" y="3628"/>
                    <a:pt x="2235" y="4275"/>
                    <a:pt x="1945" y="4985"/>
                  </a:cubicBezTo>
                  <a:cubicBezTo>
                    <a:pt x="1791" y="5343"/>
                    <a:pt x="1678" y="5751"/>
                    <a:pt x="1422" y="6043"/>
                  </a:cubicBezTo>
                  <a:cubicBezTo>
                    <a:pt x="1297" y="6182"/>
                    <a:pt x="1123" y="6292"/>
                    <a:pt x="941" y="6317"/>
                  </a:cubicBezTo>
                  <a:cubicBezTo>
                    <a:pt x="916" y="6321"/>
                    <a:pt x="892" y="6322"/>
                    <a:pt x="868" y="6322"/>
                  </a:cubicBezTo>
                  <a:cubicBezTo>
                    <a:pt x="712" y="6322"/>
                    <a:pt x="562" y="6247"/>
                    <a:pt x="453" y="6118"/>
                  </a:cubicBezTo>
                  <a:cubicBezTo>
                    <a:pt x="184" y="5811"/>
                    <a:pt x="220" y="5363"/>
                    <a:pt x="314" y="4965"/>
                  </a:cubicBezTo>
                  <a:cubicBezTo>
                    <a:pt x="410" y="4555"/>
                    <a:pt x="514" y="4158"/>
                    <a:pt x="617" y="3783"/>
                  </a:cubicBezTo>
                  <a:cubicBezTo>
                    <a:pt x="823" y="3032"/>
                    <a:pt x="1036" y="2364"/>
                    <a:pt x="1225" y="1807"/>
                  </a:cubicBezTo>
                  <a:cubicBezTo>
                    <a:pt x="1415" y="1249"/>
                    <a:pt x="1580" y="801"/>
                    <a:pt x="1693" y="490"/>
                  </a:cubicBezTo>
                  <a:cubicBezTo>
                    <a:pt x="1805" y="180"/>
                    <a:pt x="1863" y="7"/>
                    <a:pt x="1849" y="1"/>
                  </a:cubicBezTo>
                  <a:cubicBezTo>
                    <a:pt x="1849" y="1"/>
                    <a:pt x="1849" y="1"/>
                    <a:pt x="18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16;p47">
              <a:extLst>
                <a:ext uri="{FF2B5EF4-FFF2-40B4-BE49-F238E27FC236}">
                  <a16:creationId xmlns:a16="http://schemas.microsoft.com/office/drawing/2014/main" id="{5D0FC9F1-9783-4371-A7B9-BF6152B363EB}"/>
                </a:ext>
              </a:extLst>
            </p:cNvPr>
            <p:cNvSpPr/>
            <p:nvPr/>
          </p:nvSpPr>
          <p:spPr>
            <a:xfrm>
              <a:off x="3772400" y="3021050"/>
              <a:ext cx="87725" cy="143200"/>
            </a:xfrm>
            <a:custGeom>
              <a:avLst/>
              <a:gdLst/>
              <a:ahLst/>
              <a:cxnLst/>
              <a:rect l="l" t="t" r="r" b="b"/>
              <a:pathLst>
                <a:path w="3509" h="5728" extrusionOk="0">
                  <a:moveTo>
                    <a:pt x="1618" y="0"/>
                  </a:moveTo>
                  <a:cubicBezTo>
                    <a:pt x="1601" y="0"/>
                    <a:pt x="1515" y="136"/>
                    <a:pt x="1383" y="387"/>
                  </a:cubicBezTo>
                  <a:cubicBezTo>
                    <a:pt x="1247" y="644"/>
                    <a:pt x="1061" y="1020"/>
                    <a:pt x="857" y="1500"/>
                  </a:cubicBezTo>
                  <a:cubicBezTo>
                    <a:pt x="617" y="2062"/>
                    <a:pt x="417" y="2640"/>
                    <a:pt x="253" y="3228"/>
                  </a:cubicBezTo>
                  <a:cubicBezTo>
                    <a:pt x="167" y="3562"/>
                    <a:pt x="70" y="3911"/>
                    <a:pt x="36" y="4300"/>
                  </a:cubicBezTo>
                  <a:cubicBezTo>
                    <a:pt x="1" y="4683"/>
                    <a:pt x="80" y="5143"/>
                    <a:pt x="403" y="5458"/>
                  </a:cubicBezTo>
                  <a:cubicBezTo>
                    <a:pt x="557" y="5614"/>
                    <a:pt x="778" y="5720"/>
                    <a:pt x="1001" y="5727"/>
                  </a:cubicBezTo>
                  <a:cubicBezTo>
                    <a:pt x="1011" y="5728"/>
                    <a:pt x="1021" y="5728"/>
                    <a:pt x="1032" y="5728"/>
                  </a:cubicBezTo>
                  <a:cubicBezTo>
                    <a:pt x="1243" y="5728"/>
                    <a:pt x="1439" y="5653"/>
                    <a:pt x="1603" y="5550"/>
                  </a:cubicBezTo>
                  <a:cubicBezTo>
                    <a:pt x="1955" y="5325"/>
                    <a:pt x="2140" y="4966"/>
                    <a:pt x="2276" y="4651"/>
                  </a:cubicBezTo>
                  <a:cubicBezTo>
                    <a:pt x="2536" y="4011"/>
                    <a:pt x="2756" y="3438"/>
                    <a:pt x="2942" y="2953"/>
                  </a:cubicBezTo>
                  <a:cubicBezTo>
                    <a:pt x="3125" y="2470"/>
                    <a:pt x="3272" y="2075"/>
                    <a:pt x="3367" y="1803"/>
                  </a:cubicBezTo>
                  <a:cubicBezTo>
                    <a:pt x="3463" y="1529"/>
                    <a:pt x="3509" y="1375"/>
                    <a:pt x="3494" y="1369"/>
                  </a:cubicBezTo>
                  <a:cubicBezTo>
                    <a:pt x="3493" y="1369"/>
                    <a:pt x="3493" y="1369"/>
                    <a:pt x="3493" y="1369"/>
                  </a:cubicBezTo>
                  <a:cubicBezTo>
                    <a:pt x="3475" y="1369"/>
                    <a:pt x="3401" y="1510"/>
                    <a:pt x="3283" y="1768"/>
                  </a:cubicBezTo>
                  <a:cubicBezTo>
                    <a:pt x="3160" y="2031"/>
                    <a:pt x="2992" y="2415"/>
                    <a:pt x="2787" y="2892"/>
                  </a:cubicBezTo>
                  <a:lnTo>
                    <a:pt x="2081" y="4565"/>
                  </a:lnTo>
                  <a:cubicBezTo>
                    <a:pt x="1943" y="4866"/>
                    <a:pt x="1770" y="5178"/>
                    <a:pt x="1481" y="5356"/>
                  </a:cubicBezTo>
                  <a:cubicBezTo>
                    <a:pt x="1348" y="5445"/>
                    <a:pt x="1193" y="5493"/>
                    <a:pt x="1040" y="5493"/>
                  </a:cubicBezTo>
                  <a:cubicBezTo>
                    <a:pt x="867" y="5493"/>
                    <a:pt x="697" y="5430"/>
                    <a:pt x="567" y="5291"/>
                  </a:cubicBezTo>
                  <a:cubicBezTo>
                    <a:pt x="311" y="5041"/>
                    <a:pt x="236" y="4668"/>
                    <a:pt x="264" y="4316"/>
                  </a:cubicBezTo>
                  <a:cubicBezTo>
                    <a:pt x="290" y="3963"/>
                    <a:pt x="383" y="3612"/>
                    <a:pt x="463" y="3284"/>
                  </a:cubicBezTo>
                  <a:cubicBezTo>
                    <a:pt x="612" y="2699"/>
                    <a:pt x="796" y="2124"/>
                    <a:pt x="1010" y="1562"/>
                  </a:cubicBezTo>
                  <a:cubicBezTo>
                    <a:pt x="1377" y="597"/>
                    <a:pt x="1652" y="17"/>
                    <a:pt x="1619" y="0"/>
                  </a:cubicBezTo>
                  <a:cubicBezTo>
                    <a:pt x="1618" y="0"/>
                    <a:pt x="1618" y="0"/>
                    <a:pt x="16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17;p47">
              <a:extLst>
                <a:ext uri="{FF2B5EF4-FFF2-40B4-BE49-F238E27FC236}">
                  <a16:creationId xmlns:a16="http://schemas.microsoft.com/office/drawing/2014/main" id="{74DCE942-2144-4DB1-939E-86FD4AE35869}"/>
                </a:ext>
              </a:extLst>
            </p:cNvPr>
            <p:cNvSpPr/>
            <p:nvPr/>
          </p:nvSpPr>
          <p:spPr>
            <a:xfrm>
              <a:off x="3821575" y="3074700"/>
              <a:ext cx="62525" cy="115925"/>
            </a:xfrm>
            <a:custGeom>
              <a:avLst/>
              <a:gdLst/>
              <a:ahLst/>
              <a:cxnLst/>
              <a:rect l="l" t="t" r="r" b="b"/>
              <a:pathLst>
                <a:path w="2501" h="4637" extrusionOk="0">
                  <a:moveTo>
                    <a:pt x="1373" y="1"/>
                  </a:moveTo>
                  <a:cubicBezTo>
                    <a:pt x="1355" y="1"/>
                    <a:pt x="1263" y="86"/>
                    <a:pt x="1126" y="258"/>
                  </a:cubicBezTo>
                  <a:cubicBezTo>
                    <a:pt x="923" y="514"/>
                    <a:pt x="747" y="789"/>
                    <a:pt x="600" y="1081"/>
                  </a:cubicBezTo>
                  <a:cubicBezTo>
                    <a:pt x="381" y="1515"/>
                    <a:pt x="221" y="1977"/>
                    <a:pt x="121" y="2453"/>
                  </a:cubicBezTo>
                  <a:cubicBezTo>
                    <a:pt x="63" y="2734"/>
                    <a:pt x="26" y="3022"/>
                    <a:pt x="13" y="3309"/>
                  </a:cubicBezTo>
                  <a:cubicBezTo>
                    <a:pt x="0" y="3603"/>
                    <a:pt x="0" y="3948"/>
                    <a:pt x="193" y="4256"/>
                  </a:cubicBezTo>
                  <a:cubicBezTo>
                    <a:pt x="288" y="4409"/>
                    <a:pt x="430" y="4526"/>
                    <a:pt x="597" y="4594"/>
                  </a:cubicBezTo>
                  <a:cubicBezTo>
                    <a:pt x="673" y="4623"/>
                    <a:pt x="753" y="4637"/>
                    <a:pt x="833" y="4637"/>
                  </a:cubicBezTo>
                  <a:cubicBezTo>
                    <a:pt x="931" y="4637"/>
                    <a:pt x="1029" y="4615"/>
                    <a:pt x="1120" y="4572"/>
                  </a:cubicBezTo>
                  <a:cubicBezTo>
                    <a:pt x="1438" y="4425"/>
                    <a:pt x="1600" y="4123"/>
                    <a:pt x="1693" y="3867"/>
                  </a:cubicBezTo>
                  <a:cubicBezTo>
                    <a:pt x="1871" y="3346"/>
                    <a:pt x="2008" y="2889"/>
                    <a:pt x="2129" y="2497"/>
                  </a:cubicBezTo>
                  <a:cubicBezTo>
                    <a:pt x="2368" y="1716"/>
                    <a:pt x="2501" y="1228"/>
                    <a:pt x="2470" y="1219"/>
                  </a:cubicBezTo>
                  <a:cubicBezTo>
                    <a:pt x="2470" y="1218"/>
                    <a:pt x="2469" y="1218"/>
                    <a:pt x="2469" y="1218"/>
                  </a:cubicBezTo>
                  <a:cubicBezTo>
                    <a:pt x="2435" y="1218"/>
                    <a:pt x="2248" y="1686"/>
                    <a:pt x="1972" y="2445"/>
                  </a:cubicBezTo>
                  <a:cubicBezTo>
                    <a:pt x="1826" y="2850"/>
                    <a:pt x="1666" y="3301"/>
                    <a:pt x="1491" y="3789"/>
                  </a:cubicBezTo>
                  <a:cubicBezTo>
                    <a:pt x="1398" y="4028"/>
                    <a:pt x="1256" y="4262"/>
                    <a:pt x="1025" y="4363"/>
                  </a:cubicBezTo>
                  <a:cubicBezTo>
                    <a:pt x="966" y="4392"/>
                    <a:pt x="904" y="4406"/>
                    <a:pt x="842" y="4406"/>
                  </a:cubicBezTo>
                  <a:cubicBezTo>
                    <a:pt x="670" y="4406"/>
                    <a:pt x="497" y="4300"/>
                    <a:pt x="390" y="4129"/>
                  </a:cubicBezTo>
                  <a:cubicBezTo>
                    <a:pt x="244" y="3901"/>
                    <a:pt x="231" y="3601"/>
                    <a:pt x="242" y="3318"/>
                  </a:cubicBezTo>
                  <a:cubicBezTo>
                    <a:pt x="251" y="3041"/>
                    <a:pt x="282" y="2766"/>
                    <a:pt x="332" y="2494"/>
                  </a:cubicBezTo>
                  <a:cubicBezTo>
                    <a:pt x="419" y="2032"/>
                    <a:pt x="559" y="1581"/>
                    <a:pt x="750" y="1151"/>
                  </a:cubicBezTo>
                  <a:cubicBezTo>
                    <a:pt x="1082" y="417"/>
                    <a:pt x="1409" y="26"/>
                    <a:pt x="1375" y="1"/>
                  </a:cubicBezTo>
                  <a:cubicBezTo>
                    <a:pt x="1375" y="1"/>
                    <a:pt x="1374" y="1"/>
                    <a:pt x="1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18;p47">
              <a:extLst>
                <a:ext uri="{FF2B5EF4-FFF2-40B4-BE49-F238E27FC236}">
                  <a16:creationId xmlns:a16="http://schemas.microsoft.com/office/drawing/2014/main" id="{76C45C9C-28A5-4926-B039-69810FA62646}"/>
                </a:ext>
              </a:extLst>
            </p:cNvPr>
            <p:cNvSpPr/>
            <p:nvPr/>
          </p:nvSpPr>
          <p:spPr>
            <a:xfrm>
              <a:off x="3671900" y="3081400"/>
              <a:ext cx="70125" cy="132050"/>
            </a:xfrm>
            <a:custGeom>
              <a:avLst/>
              <a:gdLst/>
              <a:ahLst/>
              <a:cxnLst/>
              <a:rect l="l" t="t" r="r" b="b"/>
              <a:pathLst>
                <a:path w="2805" h="5282" extrusionOk="0">
                  <a:moveTo>
                    <a:pt x="27" y="0"/>
                  </a:moveTo>
                  <a:cubicBezTo>
                    <a:pt x="23" y="0"/>
                    <a:pt x="21" y="1"/>
                    <a:pt x="20" y="2"/>
                  </a:cubicBezTo>
                  <a:cubicBezTo>
                    <a:pt x="0" y="38"/>
                    <a:pt x="305" y="217"/>
                    <a:pt x="727" y="581"/>
                  </a:cubicBezTo>
                  <a:cubicBezTo>
                    <a:pt x="1149" y="944"/>
                    <a:pt x="1666" y="1530"/>
                    <a:pt x="2051" y="2289"/>
                  </a:cubicBezTo>
                  <a:cubicBezTo>
                    <a:pt x="2432" y="3050"/>
                    <a:pt x="2594" y="3812"/>
                    <a:pt x="2638" y="4368"/>
                  </a:cubicBezTo>
                  <a:cubicBezTo>
                    <a:pt x="2683" y="4927"/>
                    <a:pt x="2641" y="5277"/>
                    <a:pt x="2681" y="5281"/>
                  </a:cubicBezTo>
                  <a:cubicBezTo>
                    <a:pt x="2681" y="5282"/>
                    <a:pt x="2681" y="5282"/>
                    <a:pt x="2682" y="5282"/>
                  </a:cubicBezTo>
                  <a:cubicBezTo>
                    <a:pt x="2706" y="5282"/>
                    <a:pt x="2805" y="4932"/>
                    <a:pt x="2803" y="4361"/>
                  </a:cubicBezTo>
                  <a:cubicBezTo>
                    <a:pt x="2803" y="3784"/>
                    <a:pt x="2660" y="2978"/>
                    <a:pt x="2261" y="2183"/>
                  </a:cubicBezTo>
                  <a:cubicBezTo>
                    <a:pt x="1860" y="1391"/>
                    <a:pt x="1296" y="795"/>
                    <a:pt x="832" y="452"/>
                  </a:cubicBezTo>
                  <a:cubicBezTo>
                    <a:pt x="402" y="130"/>
                    <a:pt x="79" y="0"/>
                    <a:pt x="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19;p47">
              <a:extLst>
                <a:ext uri="{FF2B5EF4-FFF2-40B4-BE49-F238E27FC236}">
                  <a16:creationId xmlns:a16="http://schemas.microsoft.com/office/drawing/2014/main" id="{62577EFA-0EF6-4DAA-A8A7-36AF3203E8C9}"/>
                </a:ext>
              </a:extLst>
            </p:cNvPr>
            <p:cNvSpPr/>
            <p:nvPr/>
          </p:nvSpPr>
          <p:spPr>
            <a:xfrm>
              <a:off x="1381425" y="4005350"/>
              <a:ext cx="1111075" cy="574625"/>
            </a:xfrm>
            <a:custGeom>
              <a:avLst/>
              <a:gdLst/>
              <a:ahLst/>
              <a:cxnLst/>
              <a:rect l="l" t="t" r="r" b="b"/>
              <a:pathLst>
                <a:path w="44443" h="22985" extrusionOk="0">
                  <a:moveTo>
                    <a:pt x="10195" y="1"/>
                  </a:moveTo>
                  <a:cubicBezTo>
                    <a:pt x="7187" y="3594"/>
                    <a:pt x="5372" y="7801"/>
                    <a:pt x="4508" y="12499"/>
                  </a:cubicBezTo>
                  <a:lnTo>
                    <a:pt x="1" y="22762"/>
                  </a:lnTo>
                  <a:lnTo>
                    <a:pt x="43905" y="22984"/>
                  </a:lnTo>
                  <a:lnTo>
                    <a:pt x="44443" y="15241"/>
                  </a:lnTo>
                  <a:lnTo>
                    <a:pt x="101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20;p47">
              <a:extLst>
                <a:ext uri="{FF2B5EF4-FFF2-40B4-BE49-F238E27FC236}">
                  <a16:creationId xmlns:a16="http://schemas.microsoft.com/office/drawing/2014/main" id="{D309DA5A-022B-4B7D-BE20-D33D7634CA0D}"/>
                </a:ext>
              </a:extLst>
            </p:cNvPr>
            <p:cNvSpPr/>
            <p:nvPr/>
          </p:nvSpPr>
          <p:spPr>
            <a:xfrm>
              <a:off x="1550150" y="4201675"/>
              <a:ext cx="350200" cy="107225"/>
            </a:xfrm>
            <a:custGeom>
              <a:avLst/>
              <a:gdLst/>
              <a:ahLst/>
              <a:cxnLst/>
              <a:rect l="l" t="t" r="r" b="b"/>
              <a:pathLst>
                <a:path w="14008" h="4289" extrusionOk="0">
                  <a:moveTo>
                    <a:pt x="13991" y="1"/>
                  </a:moveTo>
                  <a:cubicBezTo>
                    <a:pt x="13928" y="1"/>
                    <a:pt x="13352" y="617"/>
                    <a:pt x="12273" y="1395"/>
                  </a:cubicBezTo>
                  <a:cubicBezTo>
                    <a:pt x="11995" y="1594"/>
                    <a:pt x="11689" y="1808"/>
                    <a:pt x="11340" y="2007"/>
                  </a:cubicBezTo>
                  <a:cubicBezTo>
                    <a:pt x="11004" y="2226"/>
                    <a:pt x="10617" y="2412"/>
                    <a:pt x="10217" y="2622"/>
                  </a:cubicBezTo>
                  <a:cubicBezTo>
                    <a:pt x="8454" y="3480"/>
                    <a:pt x="6535" y="3972"/>
                    <a:pt x="4576" y="4068"/>
                  </a:cubicBezTo>
                  <a:cubicBezTo>
                    <a:pt x="4295" y="4074"/>
                    <a:pt x="4023" y="4085"/>
                    <a:pt x="3760" y="4085"/>
                  </a:cubicBezTo>
                  <a:cubicBezTo>
                    <a:pt x="3602" y="4085"/>
                    <a:pt x="3448" y="4081"/>
                    <a:pt x="3298" y="4070"/>
                  </a:cubicBezTo>
                  <a:cubicBezTo>
                    <a:pt x="2895" y="4064"/>
                    <a:pt x="2524" y="4022"/>
                    <a:pt x="2186" y="3983"/>
                  </a:cubicBezTo>
                  <a:cubicBezTo>
                    <a:pt x="938" y="3829"/>
                    <a:pt x="152" y="3585"/>
                    <a:pt x="24" y="3585"/>
                  </a:cubicBezTo>
                  <a:cubicBezTo>
                    <a:pt x="12" y="3585"/>
                    <a:pt x="6" y="3587"/>
                    <a:pt x="5" y="3591"/>
                  </a:cubicBezTo>
                  <a:cubicBezTo>
                    <a:pt x="0" y="3606"/>
                    <a:pt x="201" y="3677"/>
                    <a:pt x="568" y="3793"/>
                  </a:cubicBezTo>
                  <a:cubicBezTo>
                    <a:pt x="791" y="3868"/>
                    <a:pt x="1017" y="3928"/>
                    <a:pt x="1248" y="3974"/>
                  </a:cubicBezTo>
                  <a:cubicBezTo>
                    <a:pt x="1516" y="4029"/>
                    <a:pt x="1819" y="4110"/>
                    <a:pt x="2163" y="4146"/>
                  </a:cubicBezTo>
                  <a:cubicBezTo>
                    <a:pt x="2505" y="4198"/>
                    <a:pt x="2880" y="4249"/>
                    <a:pt x="3288" y="4264"/>
                  </a:cubicBezTo>
                  <a:cubicBezTo>
                    <a:pt x="3503" y="4283"/>
                    <a:pt x="3725" y="4289"/>
                    <a:pt x="3955" y="4289"/>
                  </a:cubicBezTo>
                  <a:cubicBezTo>
                    <a:pt x="4160" y="4289"/>
                    <a:pt x="4371" y="4285"/>
                    <a:pt x="4587" y="4282"/>
                  </a:cubicBezTo>
                  <a:cubicBezTo>
                    <a:pt x="6578" y="4211"/>
                    <a:pt x="8532" y="3709"/>
                    <a:pt x="10312" y="2814"/>
                  </a:cubicBezTo>
                  <a:cubicBezTo>
                    <a:pt x="10716" y="2597"/>
                    <a:pt x="11104" y="2401"/>
                    <a:pt x="11442" y="2172"/>
                  </a:cubicBezTo>
                  <a:cubicBezTo>
                    <a:pt x="11791" y="1963"/>
                    <a:pt x="12095" y="1738"/>
                    <a:pt x="12371" y="1528"/>
                  </a:cubicBezTo>
                  <a:cubicBezTo>
                    <a:pt x="12655" y="1331"/>
                    <a:pt x="12881" y="1114"/>
                    <a:pt x="13089" y="936"/>
                  </a:cubicBezTo>
                  <a:cubicBezTo>
                    <a:pt x="13270" y="785"/>
                    <a:pt x="13440" y="623"/>
                    <a:pt x="13599" y="450"/>
                  </a:cubicBezTo>
                  <a:cubicBezTo>
                    <a:pt x="13866" y="172"/>
                    <a:pt x="14007" y="13"/>
                    <a:pt x="13995" y="2"/>
                  </a:cubicBezTo>
                  <a:cubicBezTo>
                    <a:pt x="13994" y="1"/>
                    <a:pt x="13993" y="1"/>
                    <a:pt x="13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21;p47">
              <a:extLst>
                <a:ext uri="{FF2B5EF4-FFF2-40B4-BE49-F238E27FC236}">
                  <a16:creationId xmlns:a16="http://schemas.microsoft.com/office/drawing/2014/main" id="{04378EFD-CA89-47F8-85FD-22ABE6A23FB0}"/>
                </a:ext>
              </a:extLst>
            </p:cNvPr>
            <p:cNvSpPr/>
            <p:nvPr/>
          </p:nvSpPr>
          <p:spPr>
            <a:xfrm>
              <a:off x="2197675" y="4306425"/>
              <a:ext cx="99250" cy="251700"/>
            </a:xfrm>
            <a:custGeom>
              <a:avLst/>
              <a:gdLst/>
              <a:ahLst/>
              <a:cxnLst/>
              <a:rect l="l" t="t" r="r" b="b"/>
              <a:pathLst>
                <a:path w="3970" h="10068" extrusionOk="0">
                  <a:moveTo>
                    <a:pt x="3939" y="1"/>
                  </a:moveTo>
                  <a:cubicBezTo>
                    <a:pt x="3905" y="1"/>
                    <a:pt x="3669" y="555"/>
                    <a:pt x="3308" y="1453"/>
                  </a:cubicBezTo>
                  <a:cubicBezTo>
                    <a:pt x="2931" y="2423"/>
                    <a:pt x="2452" y="3653"/>
                    <a:pt x="1923" y="5011"/>
                  </a:cubicBezTo>
                  <a:cubicBezTo>
                    <a:pt x="1405" y="6373"/>
                    <a:pt x="935" y="7604"/>
                    <a:pt x="563" y="8577"/>
                  </a:cubicBezTo>
                  <a:cubicBezTo>
                    <a:pt x="218" y="9491"/>
                    <a:pt x="1" y="10054"/>
                    <a:pt x="31" y="10068"/>
                  </a:cubicBezTo>
                  <a:cubicBezTo>
                    <a:pt x="32" y="10068"/>
                    <a:pt x="32" y="10068"/>
                    <a:pt x="32" y="10068"/>
                  </a:cubicBezTo>
                  <a:cubicBezTo>
                    <a:pt x="50" y="10068"/>
                    <a:pt x="123" y="9935"/>
                    <a:pt x="241" y="9695"/>
                  </a:cubicBezTo>
                  <a:cubicBezTo>
                    <a:pt x="360" y="9448"/>
                    <a:pt x="524" y="9088"/>
                    <a:pt x="716" y="8638"/>
                  </a:cubicBezTo>
                  <a:cubicBezTo>
                    <a:pt x="1103" y="7739"/>
                    <a:pt x="1606" y="6486"/>
                    <a:pt x="2142" y="5095"/>
                  </a:cubicBezTo>
                  <a:cubicBezTo>
                    <a:pt x="2675" y="3701"/>
                    <a:pt x="3140" y="2434"/>
                    <a:pt x="3463" y="1512"/>
                  </a:cubicBezTo>
                  <a:cubicBezTo>
                    <a:pt x="3787" y="589"/>
                    <a:pt x="3969" y="11"/>
                    <a:pt x="3940" y="1"/>
                  </a:cubicBezTo>
                  <a:cubicBezTo>
                    <a:pt x="3940" y="1"/>
                    <a:pt x="3939" y="1"/>
                    <a:pt x="3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22;p47">
              <a:extLst>
                <a:ext uri="{FF2B5EF4-FFF2-40B4-BE49-F238E27FC236}">
                  <a16:creationId xmlns:a16="http://schemas.microsoft.com/office/drawing/2014/main" id="{EB55772C-B923-4C77-899E-1664C1FFF6C9}"/>
                </a:ext>
              </a:extLst>
            </p:cNvPr>
            <p:cNvSpPr/>
            <p:nvPr/>
          </p:nvSpPr>
          <p:spPr>
            <a:xfrm>
              <a:off x="2181075" y="4296075"/>
              <a:ext cx="56975" cy="52025"/>
            </a:xfrm>
            <a:custGeom>
              <a:avLst/>
              <a:gdLst/>
              <a:ahLst/>
              <a:cxnLst/>
              <a:rect l="l" t="t" r="r" b="b"/>
              <a:pathLst>
                <a:path w="2279" h="2081" extrusionOk="0">
                  <a:moveTo>
                    <a:pt x="1224" y="0"/>
                  </a:moveTo>
                  <a:cubicBezTo>
                    <a:pt x="1099" y="0"/>
                    <a:pt x="1035" y="28"/>
                    <a:pt x="1036" y="38"/>
                  </a:cubicBezTo>
                  <a:cubicBezTo>
                    <a:pt x="1027" y="80"/>
                    <a:pt x="1408" y="22"/>
                    <a:pt x="1763" y="396"/>
                  </a:cubicBezTo>
                  <a:cubicBezTo>
                    <a:pt x="1931" y="575"/>
                    <a:pt x="2058" y="867"/>
                    <a:pt x="1971" y="1176"/>
                  </a:cubicBezTo>
                  <a:cubicBezTo>
                    <a:pt x="1894" y="1477"/>
                    <a:pt x="1622" y="1782"/>
                    <a:pt x="1269" y="1840"/>
                  </a:cubicBezTo>
                  <a:cubicBezTo>
                    <a:pt x="1231" y="1845"/>
                    <a:pt x="1194" y="1848"/>
                    <a:pt x="1157" y="1848"/>
                  </a:cubicBezTo>
                  <a:cubicBezTo>
                    <a:pt x="841" y="1848"/>
                    <a:pt x="545" y="1658"/>
                    <a:pt x="397" y="1421"/>
                  </a:cubicBezTo>
                  <a:cubicBezTo>
                    <a:pt x="220" y="1153"/>
                    <a:pt x="252" y="837"/>
                    <a:pt x="357" y="615"/>
                  </a:cubicBezTo>
                  <a:cubicBezTo>
                    <a:pt x="582" y="152"/>
                    <a:pt x="963" y="89"/>
                    <a:pt x="941" y="54"/>
                  </a:cubicBezTo>
                  <a:cubicBezTo>
                    <a:pt x="941" y="49"/>
                    <a:pt x="928" y="46"/>
                    <a:pt x="905" y="46"/>
                  </a:cubicBezTo>
                  <a:cubicBezTo>
                    <a:pt x="865" y="46"/>
                    <a:pt x="795" y="56"/>
                    <a:pt x="703" y="92"/>
                  </a:cubicBezTo>
                  <a:cubicBezTo>
                    <a:pt x="558" y="149"/>
                    <a:pt x="354" y="285"/>
                    <a:pt x="210" y="539"/>
                  </a:cubicBezTo>
                  <a:cubicBezTo>
                    <a:pt x="67" y="782"/>
                    <a:pt x="1" y="1185"/>
                    <a:pt x="214" y="1533"/>
                  </a:cubicBezTo>
                  <a:cubicBezTo>
                    <a:pt x="391" y="1834"/>
                    <a:pt x="748" y="2081"/>
                    <a:pt x="1160" y="2081"/>
                  </a:cubicBezTo>
                  <a:cubicBezTo>
                    <a:pt x="1208" y="2081"/>
                    <a:pt x="1255" y="2078"/>
                    <a:pt x="1304" y="2071"/>
                  </a:cubicBezTo>
                  <a:cubicBezTo>
                    <a:pt x="1775" y="1991"/>
                    <a:pt x="2095" y="1606"/>
                    <a:pt x="2180" y="1227"/>
                  </a:cubicBezTo>
                  <a:cubicBezTo>
                    <a:pt x="2278" y="831"/>
                    <a:pt x="2093" y="467"/>
                    <a:pt x="1880" y="280"/>
                  </a:cubicBezTo>
                  <a:cubicBezTo>
                    <a:pt x="1668" y="81"/>
                    <a:pt x="1435" y="12"/>
                    <a:pt x="1276" y="2"/>
                  </a:cubicBezTo>
                  <a:cubicBezTo>
                    <a:pt x="1258" y="1"/>
                    <a:pt x="1240" y="0"/>
                    <a:pt x="1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23;p47">
              <a:extLst>
                <a:ext uri="{FF2B5EF4-FFF2-40B4-BE49-F238E27FC236}">
                  <a16:creationId xmlns:a16="http://schemas.microsoft.com/office/drawing/2014/main" id="{4DA77C16-EA29-4A7D-91B6-630473158C86}"/>
                </a:ext>
              </a:extLst>
            </p:cNvPr>
            <p:cNvSpPr/>
            <p:nvPr/>
          </p:nvSpPr>
          <p:spPr>
            <a:xfrm>
              <a:off x="2773450" y="2935975"/>
              <a:ext cx="333975" cy="580500"/>
            </a:xfrm>
            <a:custGeom>
              <a:avLst/>
              <a:gdLst/>
              <a:ahLst/>
              <a:cxnLst/>
              <a:rect l="l" t="t" r="r" b="b"/>
              <a:pathLst>
                <a:path w="13359" h="23220" extrusionOk="0">
                  <a:moveTo>
                    <a:pt x="6940" y="1"/>
                  </a:moveTo>
                  <a:lnTo>
                    <a:pt x="0" y="23219"/>
                  </a:lnTo>
                  <a:lnTo>
                    <a:pt x="12998" y="19658"/>
                  </a:lnTo>
                  <a:cubicBezTo>
                    <a:pt x="13359" y="18887"/>
                    <a:pt x="6940" y="1"/>
                    <a:pt x="6940"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24;p47">
              <a:extLst>
                <a:ext uri="{FF2B5EF4-FFF2-40B4-BE49-F238E27FC236}">
                  <a16:creationId xmlns:a16="http://schemas.microsoft.com/office/drawing/2014/main" id="{60B85D7C-DDFA-412A-98C9-4A95FB92418B}"/>
                </a:ext>
              </a:extLst>
            </p:cNvPr>
            <p:cNvSpPr/>
            <p:nvPr/>
          </p:nvSpPr>
          <p:spPr>
            <a:xfrm>
              <a:off x="2773450" y="2935975"/>
              <a:ext cx="333975" cy="580500"/>
            </a:xfrm>
            <a:custGeom>
              <a:avLst/>
              <a:gdLst/>
              <a:ahLst/>
              <a:cxnLst/>
              <a:rect l="l" t="t" r="r" b="b"/>
              <a:pathLst>
                <a:path w="13359" h="23220" extrusionOk="0">
                  <a:moveTo>
                    <a:pt x="6940" y="1"/>
                  </a:moveTo>
                  <a:lnTo>
                    <a:pt x="0" y="23219"/>
                  </a:lnTo>
                  <a:lnTo>
                    <a:pt x="12998" y="19658"/>
                  </a:lnTo>
                  <a:cubicBezTo>
                    <a:pt x="13359" y="18887"/>
                    <a:pt x="6940" y="1"/>
                    <a:pt x="6940" y="1"/>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25;p47">
              <a:extLst>
                <a:ext uri="{FF2B5EF4-FFF2-40B4-BE49-F238E27FC236}">
                  <a16:creationId xmlns:a16="http://schemas.microsoft.com/office/drawing/2014/main" id="{FE8989DB-8030-4237-9B22-35E027A368FF}"/>
                </a:ext>
              </a:extLst>
            </p:cNvPr>
            <p:cNvSpPr/>
            <p:nvPr/>
          </p:nvSpPr>
          <p:spPr>
            <a:xfrm>
              <a:off x="1636275" y="2757550"/>
              <a:ext cx="1323125" cy="1638675"/>
            </a:xfrm>
            <a:custGeom>
              <a:avLst/>
              <a:gdLst/>
              <a:ahLst/>
              <a:cxnLst/>
              <a:rect l="l" t="t" r="r" b="b"/>
              <a:pathLst>
                <a:path w="52925" h="65547" extrusionOk="0">
                  <a:moveTo>
                    <a:pt x="35239" y="0"/>
                  </a:moveTo>
                  <a:cubicBezTo>
                    <a:pt x="32935" y="0"/>
                    <a:pt x="29569" y="406"/>
                    <a:pt x="25876" y="2386"/>
                  </a:cubicBezTo>
                  <a:cubicBezTo>
                    <a:pt x="17259" y="7003"/>
                    <a:pt x="11151" y="31977"/>
                    <a:pt x="11151" y="31977"/>
                  </a:cubicBezTo>
                  <a:lnTo>
                    <a:pt x="1" y="49913"/>
                  </a:lnTo>
                  <a:lnTo>
                    <a:pt x="35134" y="65546"/>
                  </a:lnTo>
                  <a:lnTo>
                    <a:pt x="37795" y="55817"/>
                  </a:lnTo>
                  <a:lnTo>
                    <a:pt x="41892" y="38429"/>
                  </a:lnTo>
                  <a:cubicBezTo>
                    <a:pt x="41892" y="38429"/>
                    <a:pt x="47829" y="28254"/>
                    <a:pt x="50224" y="22751"/>
                  </a:cubicBezTo>
                  <a:cubicBezTo>
                    <a:pt x="52014" y="18641"/>
                    <a:pt x="52557" y="13138"/>
                    <a:pt x="52721" y="9890"/>
                  </a:cubicBezTo>
                  <a:cubicBezTo>
                    <a:pt x="52924" y="5830"/>
                    <a:pt x="50216" y="2096"/>
                    <a:pt x="46228" y="1313"/>
                  </a:cubicBezTo>
                  <a:cubicBezTo>
                    <a:pt x="46066" y="1280"/>
                    <a:pt x="45902" y="1253"/>
                    <a:pt x="45737" y="1230"/>
                  </a:cubicBezTo>
                  <a:lnTo>
                    <a:pt x="38254" y="196"/>
                  </a:lnTo>
                  <a:cubicBezTo>
                    <a:pt x="37927" y="196"/>
                    <a:pt x="36840" y="0"/>
                    <a:pt x="35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26;p47">
              <a:extLst>
                <a:ext uri="{FF2B5EF4-FFF2-40B4-BE49-F238E27FC236}">
                  <a16:creationId xmlns:a16="http://schemas.microsoft.com/office/drawing/2014/main" id="{B250DDCC-2FC9-411E-8C3B-BAB253F6A917}"/>
                </a:ext>
              </a:extLst>
            </p:cNvPr>
            <p:cNvSpPr/>
            <p:nvPr/>
          </p:nvSpPr>
          <p:spPr>
            <a:xfrm>
              <a:off x="1764350" y="3725575"/>
              <a:ext cx="845350" cy="573125"/>
            </a:xfrm>
            <a:custGeom>
              <a:avLst/>
              <a:gdLst/>
              <a:ahLst/>
              <a:cxnLst/>
              <a:rect l="l" t="t" r="r" b="b"/>
              <a:pathLst>
                <a:path w="33814" h="22925" extrusionOk="0">
                  <a:moveTo>
                    <a:pt x="11695" y="188"/>
                  </a:moveTo>
                  <a:cubicBezTo>
                    <a:pt x="12324" y="188"/>
                    <a:pt x="12942" y="403"/>
                    <a:pt x="13387" y="814"/>
                  </a:cubicBezTo>
                  <a:cubicBezTo>
                    <a:pt x="13865" y="1255"/>
                    <a:pt x="14133" y="1875"/>
                    <a:pt x="14202" y="2498"/>
                  </a:cubicBezTo>
                  <a:cubicBezTo>
                    <a:pt x="14275" y="3123"/>
                    <a:pt x="14173" y="3752"/>
                    <a:pt x="13943" y="4307"/>
                  </a:cubicBezTo>
                  <a:cubicBezTo>
                    <a:pt x="13714" y="4865"/>
                    <a:pt x="13330" y="5328"/>
                    <a:pt x="12891" y="5702"/>
                  </a:cubicBezTo>
                  <a:cubicBezTo>
                    <a:pt x="12458" y="6063"/>
                    <a:pt x="11971" y="6352"/>
                    <a:pt x="11448" y="6558"/>
                  </a:cubicBezTo>
                  <a:cubicBezTo>
                    <a:pt x="10456" y="6959"/>
                    <a:pt x="9438" y="7104"/>
                    <a:pt x="8493" y="7134"/>
                  </a:cubicBezTo>
                  <a:lnTo>
                    <a:pt x="8493" y="7134"/>
                  </a:lnTo>
                  <a:cubicBezTo>
                    <a:pt x="8237" y="6388"/>
                    <a:pt x="8095" y="5615"/>
                    <a:pt x="8075" y="4850"/>
                  </a:cubicBezTo>
                  <a:cubicBezTo>
                    <a:pt x="8060" y="4091"/>
                    <a:pt x="8169" y="3337"/>
                    <a:pt x="8426" y="2649"/>
                  </a:cubicBezTo>
                  <a:cubicBezTo>
                    <a:pt x="8681" y="1964"/>
                    <a:pt x="9094" y="1343"/>
                    <a:pt x="9646" y="906"/>
                  </a:cubicBezTo>
                  <a:cubicBezTo>
                    <a:pt x="10194" y="476"/>
                    <a:pt x="10862" y="227"/>
                    <a:pt x="11558" y="192"/>
                  </a:cubicBezTo>
                  <a:cubicBezTo>
                    <a:pt x="11603" y="189"/>
                    <a:pt x="11649" y="188"/>
                    <a:pt x="11695" y="188"/>
                  </a:cubicBezTo>
                  <a:close/>
                  <a:moveTo>
                    <a:pt x="22520" y="4903"/>
                  </a:moveTo>
                  <a:cubicBezTo>
                    <a:pt x="22642" y="4903"/>
                    <a:pt x="22765" y="4910"/>
                    <a:pt x="22886" y="4923"/>
                  </a:cubicBezTo>
                  <a:cubicBezTo>
                    <a:pt x="23328" y="4980"/>
                    <a:pt x="23763" y="5130"/>
                    <a:pt x="24125" y="5388"/>
                  </a:cubicBezTo>
                  <a:cubicBezTo>
                    <a:pt x="24489" y="5653"/>
                    <a:pt x="24777" y="6009"/>
                    <a:pt x="24960" y="6420"/>
                  </a:cubicBezTo>
                  <a:cubicBezTo>
                    <a:pt x="25330" y="7249"/>
                    <a:pt x="25313" y="8223"/>
                    <a:pt x="25006" y="9064"/>
                  </a:cubicBezTo>
                  <a:cubicBezTo>
                    <a:pt x="24691" y="9910"/>
                    <a:pt x="24075" y="10618"/>
                    <a:pt x="23364" y="11161"/>
                  </a:cubicBezTo>
                  <a:cubicBezTo>
                    <a:pt x="22352" y="11914"/>
                    <a:pt x="21184" y="12414"/>
                    <a:pt x="19982" y="12716"/>
                  </a:cubicBezTo>
                  <a:lnTo>
                    <a:pt x="19982" y="12716"/>
                  </a:lnTo>
                  <a:cubicBezTo>
                    <a:pt x="19597" y="12019"/>
                    <a:pt x="19283" y="11281"/>
                    <a:pt x="19092" y="10494"/>
                  </a:cubicBezTo>
                  <a:cubicBezTo>
                    <a:pt x="18884" y="9649"/>
                    <a:pt x="18866" y="8753"/>
                    <a:pt x="19066" y="7893"/>
                  </a:cubicBezTo>
                  <a:cubicBezTo>
                    <a:pt x="19270" y="7041"/>
                    <a:pt x="19704" y="6217"/>
                    <a:pt x="20392" y="5654"/>
                  </a:cubicBezTo>
                  <a:cubicBezTo>
                    <a:pt x="20978" y="5169"/>
                    <a:pt x="21749" y="4903"/>
                    <a:pt x="22520" y="4903"/>
                  </a:cubicBezTo>
                  <a:close/>
                  <a:moveTo>
                    <a:pt x="30048" y="10441"/>
                  </a:moveTo>
                  <a:cubicBezTo>
                    <a:pt x="31098" y="10441"/>
                    <a:pt x="32168" y="11034"/>
                    <a:pt x="32853" y="11938"/>
                  </a:cubicBezTo>
                  <a:cubicBezTo>
                    <a:pt x="33241" y="12466"/>
                    <a:pt x="33518" y="13100"/>
                    <a:pt x="33562" y="13782"/>
                  </a:cubicBezTo>
                  <a:cubicBezTo>
                    <a:pt x="33622" y="14461"/>
                    <a:pt x="33481" y="15166"/>
                    <a:pt x="33186" y="15810"/>
                  </a:cubicBezTo>
                  <a:cubicBezTo>
                    <a:pt x="32600" y="17101"/>
                    <a:pt x="31397" y="18168"/>
                    <a:pt x="29924" y="18544"/>
                  </a:cubicBezTo>
                  <a:cubicBezTo>
                    <a:pt x="29415" y="18681"/>
                    <a:pt x="28884" y="18747"/>
                    <a:pt x="28347" y="18747"/>
                  </a:cubicBezTo>
                  <a:cubicBezTo>
                    <a:pt x="27955" y="18747"/>
                    <a:pt x="27559" y="18712"/>
                    <a:pt x="27166" y="18644"/>
                  </a:cubicBezTo>
                  <a:lnTo>
                    <a:pt x="27166" y="18644"/>
                  </a:lnTo>
                  <a:cubicBezTo>
                    <a:pt x="26770" y="17772"/>
                    <a:pt x="26479" y="16746"/>
                    <a:pt x="26421" y="15590"/>
                  </a:cubicBezTo>
                  <a:cubicBezTo>
                    <a:pt x="26367" y="14626"/>
                    <a:pt x="26537" y="13570"/>
                    <a:pt x="27017" y="12585"/>
                  </a:cubicBezTo>
                  <a:cubicBezTo>
                    <a:pt x="27259" y="12095"/>
                    <a:pt x="27586" y="11626"/>
                    <a:pt x="28013" y="11244"/>
                  </a:cubicBezTo>
                  <a:cubicBezTo>
                    <a:pt x="28436" y="10857"/>
                    <a:pt x="28982" y="10588"/>
                    <a:pt x="29571" y="10484"/>
                  </a:cubicBezTo>
                  <a:cubicBezTo>
                    <a:pt x="29729" y="10455"/>
                    <a:pt x="29888" y="10441"/>
                    <a:pt x="30048" y="10441"/>
                  </a:cubicBezTo>
                  <a:close/>
                  <a:moveTo>
                    <a:pt x="11686" y="0"/>
                  </a:moveTo>
                  <a:cubicBezTo>
                    <a:pt x="11640" y="0"/>
                    <a:pt x="11594" y="1"/>
                    <a:pt x="11548" y="4"/>
                  </a:cubicBezTo>
                  <a:cubicBezTo>
                    <a:pt x="10813" y="37"/>
                    <a:pt x="10106" y="299"/>
                    <a:pt x="9525" y="753"/>
                  </a:cubicBezTo>
                  <a:cubicBezTo>
                    <a:pt x="8938" y="1216"/>
                    <a:pt x="8507" y="1863"/>
                    <a:pt x="8238" y="2579"/>
                  </a:cubicBezTo>
                  <a:cubicBezTo>
                    <a:pt x="7968" y="3293"/>
                    <a:pt x="7855" y="4071"/>
                    <a:pt x="7869" y="4853"/>
                  </a:cubicBezTo>
                  <a:cubicBezTo>
                    <a:pt x="7887" y="5619"/>
                    <a:pt x="8024" y="6392"/>
                    <a:pt x="8272" y="7138"/>
                  </a:cubicBezTo>
                  <a:lnTo>
                    <a:pt x="8272" y="7138"/>
                  </a:lnTo>
                  <a:cubicBezTo>
                    <a:pt x="8245" y="7138"/>
                    <a:pt x="8218" y="7138"/>
                    <a:pt x="8192" y="7138"/>
                  </a:cubicBezTo>
                  <a:cubicBezTo>
                    <a:pt x="6336" y="7138"/>
                    <a:pt x="4757" y="6697"/>
                    <a:pt x="3547" y="6183"/>
                  </a:cubicBezTo>
                  <a:cubicBezTo>
                    <a:pt x="2286" y="5639"/>
                    <a:pt x="1405" y="5018"/>
                    <a:pt x="841" y="4568"/>
                  </a:cubicBezTo>
                  <a:cubicBezTo>
                    <a:pt x="556" y="4344"/>
                    <a:pt x="348" y="4162"/>
                    <a:pt x="214" y="4035"/>
                  </a:cubicBezTo>
                  <a:cubicBezTo>
                    <a:pt x="76" y="3911"/>
                    <a:pt x="1" y="3851"/>
                    <a:pt x="1" y="3851"/>
                  </a:cubicBezTo>
                  <a:lnTo>
                    <a:pt x="1" y="3851"/>
                  </a:lnTo>
                  <a:cubicBezTo>
                    <a:pt x="1" y="3851"/>
                    <a:pt x="64" y="3922"/>
                    <a:pt x="197" y="4052"/>
                  </a:cubicBezTo>
                  <a:cubicBezTo>
                    <a:pt x="392" y="4247"/>
                    <a:pt x="597" y="4432"/>
                    <a:pt x="810" y="4605"/>
                  </a:cubicBezTo>
                  <a:cubicBezTo>
                    <a:pt x="1368" y="5069"/>
                    <a:pt x="2244" y="5706"/>
                    <a:pt x="3511" y="6267"/>
                  </a:cubicBezTo>
                  <a:cubicBezTo>
                    <a:pt x="4739" y="6804"/>
                    <a:pt x="6352" y="7267"/>
                    <a:pt x="8258" y="7267"/>
                  </a:cubicBezTo>
                  <a:cubicBezTo>
                    <a:pt x="8277" y="7267"/>
                    <a:pt x="8296" y="7267"/>
                    <a:pt x="8316" y="7267"/>
                  </a:cubicBezTo>
                  <a:lnTo>
                    <a:pt x="8316" y="7267"/>
                  </a:lnTo>
                  <a:cubicBezTo>
                    <a:pt x="8572" y="7999"/>
                    <a:pt x="8934" y="8705"/>
                    <a:pt x="9392" y="9354"/>
                  </a:cubicBezTo>
                  <a:cubicBezTo>
                    <a:pt x="10337" y="10701"/>
                    <a:pt x="11677" y="11831"/>
                    <a:pt x="13269" y="12508"/>
                  </a:cubicBezTo>
                  <a:cubicBezTo>
                    <a:pt x="14506" y="13027"/>
                    <a:pt x="15871" y="13294"/>
                    <a:pt x="17252" y="13294"/>
                  </a:cubicBezTo>
                  <a:cubicBezTo>
                    <a:pt x="17647" y="13294"/>
                    <a:pt x="18042" y="13272"/>
                    <a:pt x="18436" y="13229"/>
                  </a:cubicBezTo>
                  <a:cubicBezTo>
                    <a:pt x="18915" y="13173"/>
                    <a:pt x="19395" y="13091"/>
                    <a:pt x="19871" y="12979"/>
                  </a:cubicBezTo>
                  <a:lnTo>
                    <a:pt x="19871" y="12979"/>
                  </a:lnTo>
                  <a:cubicBezTo>
                    <a:pt x="19876" y="12987"/>
                    <a:pt x="19880" y="12995"/>
                    <a:pt x="19884" y="13002"/>
                  </a:cubicBezTo>
                  <a:cubicBezTo>
                    <a:pt x="20322" y="13750"/>
                    <a:pt x="20819" y="14464"/>
                    <a:pt x="21368" y="15134"/>
                  </a:cubicBezTo>
                  <a:cubicBezTo>
                    <a:pt x="22448" y="16463"/>
                    <a:pt x="23755" y="17598"/>
                    <a:pt x="25263" y="18280"/>
                  </a:cubicBezTo>
                  <a:cubicBezTo>
                    <a:pt x="25868" y="18551"/>
                    <a:pt x="26503" y="18746"/>
                    <a:pt x="27146" y="18855"/>
                  </a:cubicBezTo>
                  <a:lnTo>
                    <a:pt x="27146" y="18855"/>
                  </a:lnTo>
                  <a:cubicBezTo>
                    <a:pt x="27408" y="19390"/>
                    <a:pt x="27708" y="19862"/>
                    <a:pt x="28013" y="20266"/>
                  </a:cubicBezTo>
                  <a:cubicBezTo>
                    <a:pt x="28849" y="21375"/>
                    <a:pt x="29722" y="22037"/>
                    <a:pt x="30339" y="22416"/>
                  </a:cubicBezTo>
                  <a:cubicBezTo>
                    <a:pt x="30651" y="22603"/>
                    <a:pt x="30892" y="22736"/>
                    <a:pt x="31065" y="22810"/>
                  </a:cubicBezTo>
                  <a:cubicBezTo>
                    <a:pt x="31233" y="22889"/>
                    <a:pt x="31322" y="22924"/>
                    <a:pt x="31322" y="22924"/>
                  </a:cubicBezTo>
                  <a:cubicBezTo>
                    <a:pt x="31322" y="22924"/>
                    <a:pt x="31239" y="22874"/>
                    <a:pt x="31076" y="22788"/>
                  </a:cubicBezTo>
                  <a:cubicBezTo>
                    <a:pt x="30909" y="22707"/>
                    <a:pt x="30670" y="22569"/>
                    <a:pt x="30365" y="22375"/>
                  </a:cubicBezTo>
                  <a:cubicBezTo>
                    <a:pt x="29761" y="21987"/>
                    <a:pt x="28904" y="21317"/>
                    <a:pt x="28087" y="20213"/>
                  </a:cubicBezTo>
                  <a:cubicBezTo>
                    <a:pt x="27802" y="19826"/>
                    <a:pt x="27522" y="19379"/>
                    <a:pt x="27275" y="18876"/>
                  </a:cubicBezTo>
                  <a:lnTo>
                    <a:pt x="27275" y="18876"/>
                  </a:lnTo>
                  <a:cubicBezTo>
                    <a:pt x="27627" y="18929"/>
                    <a:pt x="27979" y="18956"/>
                    <a:pt x="28330" y="18956"/>
                  </a:cubicBezTo>
                  <a:cubicBezTo>
                    <a:pt x="28890" y="18956"/>
                    <a:pt x="29444" y="18886"/>
                    <a:pt x="29978" y="18742"/>
                  </a:cubicBezTo>
                  <a:cubicBezTo>
                    <a:pt x="31507" y="18347"/>
                    <a:pt x="32758" y="17234"/>
                    <a:pt x="33362" y="15888"/>
                  </a:cubicBezTo>
                  <a:cubicBezTo>
                    <a:pt x="33668" y="15220"/>
                    <a:pt x="33813" y="14480"/>
                    <a:pt x="33749" y="13767"/>
                  </a:cubicBezTo>
                  <a:cubicBezTo>
                    <a:pt x="33698" y="13048"/>
                    <a:pt x="33405" y="12378"/>
                    <a:pt x="32995" y="11829"/>
                  </a:cubicBezTo>
                  <a:cubicBezTo>
                    <a:pt x="32279" y="10890"/>
                    <a:pt x="31166" y="10274"/>
                    <a:pt x="30059" y="10274"/>
                  </a:cubicBezTo>
                  <a:cubicBezTo>
                    <a:pt x="29886" y="10274"/>
                    <a:pt x="29713" y="10289"/>
                    <a:pt x="29542" y="10320"/>
                  </a:cubicBezTo>
                  <a:cubicBezTo>
                    <a:pt x="28921" y="10433"/>
                    <a:pt x="28347" y="10719"/>
                    <a:pt x="27907" y="11126"/>
                  </a:cubicBezTo>
                  <a:cubicBezTo>
                    <a:pt x="27464" y="11528"/>
                    <a:pt x="27129" y="12014"/>
                    <a:pt x="26882" y="12519"/>
                  </a:cubicBezTo>
                  <a:cubicBezTo>
                    <a:pt x="26395" y="13535"/>
                    <a:pt x="26229" y="14613"/>
                    <a:pt x="26289" y="15596"/>
                  </a:cubicBezTo>
                  <a:cubicBezTo>
                    <a:pt x="26354" y="16741"/>
                    <a:pt x="26644" y="17756"/>
                    <a:pt x="27036" y="18620"/>
                  </a:cubicBezTo>
                  <a:lnTo>
                    <a:pt x="27036" y="18620"/>
                  </a:lnTo>
                  <a:cubicBezTo>
                    <a:pt x="26461" y="18509"/>
                    <a:pt x="25894" y="18329"/>
                    <a:pt x="25353" y="18084"/>
                  </a:cubicBezTo>
                  <a:cubicBezTo>
                    <a:pt x="23885" y="17417"/>
                    <a:pt x="22605" y="16306"/>
                    <a:pt x="21542" y="14995"/>
                  </a:cubicBezTo>
                  <a:cubicBezTo>
                    <a:pt x="21027" y="14346"/>
                    <a:pt x="20525" y="13658"/>
                    <a:pt x="20099" y="12923"/>
                  </a:cubicBezTo>
                  <a:lnTo>
                    <a:pt x="20099" y="12923"/>
                  </a:lnTo>
                  <a:cubicBezTo>
                    <a:pt x="21305" y="12614"/>
                    <a:pt x="22474" y="12109"/>
                    <a:pt x="23503" y="11345"/>
                  </a:cubicBezTo>
                  <a:cubicBezTo>
                    <a:pt x="24240" y="10783"/>
                    <a:pt x="24887" y="10046"/>
                    <a:pt x="25223" y="9144"/>
                  </a:cubicBezTo>
                  <a:cubicBezTo>
                    <a:pt x="25550" y="8251"/>
                    <a:pt x="25570" y="7220"/>
                    <a:pt x="25171" y="6323"/>
                  </a:cubicBezTo>
                  <a:cubicBezTo>
                    <a:pt x="24972" y="5874"/>
                    <a:pt x="24657" y="5486"/>
                    <a:pt x="24260" y="5197"/>
                  </a:cubicBezTo>
                  <a:cubicBezTo>
                    <a:pt x="23862" y="4913"/>
                    <a:pt x="23390" y="4750"/>
                    <a:pt x="22914" y="4691"/>
                  </a:cubicBezTo>
                  <a:cubicBezTo>
                    <a:pt x="22783" y="4676"/>
                    <a:pt x="22651" y="4669"/>
                    <a:pt x="22519" y="4669"/>
                  </a:cubicBezTo>
                  <a:cubicBezTo>
                    <a:pt x="21693" y="4669"/>
                    <a:pt x="20874" y="4951"/>
                    <a:pt x="20244" y="5474"/>
                  </a:cubicBezTo>
                  <a:cubicBezTo>
                    <a:pt x="19508" y="6078"/>
                    <a:pt x="19053" y="6948"/>
                    <a:pt x="18840" y="7838"/>
                  </a:cubicBezTo>
                  <a:cubicBezTo>
                    <a:pt x="18630" y="8736"/>
                    <a:pt x="18653" y="9673"/>
                    <a:pt x="18869" y="10546"/>
                  </a:cubicBezTo>
                  <a:cubicBezTo>
                    <a:pt x="19056" y="11336"/>
                    <a:pt x="19373" y="12078"/>
                    <a:pt x="19754" y="12771"/>
                  </a:cubicBezTo>
                  <a:lnTo>
                    <a:pt x="19754" y="12771"/>
                  </a:lnTo>
                  <a:cubicBezTo>
                    <a:pt x="19309" y="12873"/>
                    <a:pt x="18860" y="12949"/>
                    <a:pt x="18413" y="13001"/>
                  </a:cubicBezTo>
                  <a:cubicBezTo>
                    <a:pt x="18021" y="13045"/>
                    <a:pt x="17629" y="13067"/>
                    <a:pt x="17238" y="13067"/>
                  </a:cubicBezTo>
                  <a:cubicBezTo>
                    <a:pt x="15889" y="13067"/>
                    <a:pt x="14562" y="12807"/>
                    <a:pt x="13356" y="12303"/>
                  </a:cubicBezTo>
                  <a:cubicBezTo>
                    <a:pt x="11805" y="11646"/>
                    <a:pt x="10495" y="10545"/>
                    <a:pt x="9570" y="9231"/>
                  </a:cubicBezTo>
                  <a:cubicBezTo>
                    <a:pt x="9134" y="8618"/>
                    <a:pt x="8788" y="7953"/>
                    <a:pt x="8538" y="7263"/>
                  </a:cubicBezTo>
                  <a:lnTo>
                    <a:pt x="8538" y="7263"/>
                  </a:lnTo>
                  <a:cubicBezTo>
                    <a:pt x="9484" y="7236"/>
                    <a:pt x="10502" y="7095"/>
                    <a:pt x="11503" y="6696"/>
                  </a:cubicBezTo>
                  <a:cubicBezTo>
                    <a:pt x="12527" y="6283"/>
                    <a:pt x="13595" y="5552"/>
                    <a:pt x="14095" y="4370"/>
                  </a:cubicBezTo>
                  <a:cubicBezTo>
                    <a:pt x="14338" y="3790"/>
                    <a:pt x="14448" y="3134"/>
                    <a:pt x="14371" y="2478"/>
                  </a:cubicBezTo>
                  <a:cubicBezTo>
                    <a:pt x="14303" y="1823"/>
                    <a:pt x="14021" y="1160"/>
                    <a:pt x="13509" y="681"/>
                  </a:cubicBezTo>
                  <a:cubicBezTo>
                    <a:pt x="13028" y="231"/>
                    <a:pt x="12358" y="0"/>
                    <a:pt x="1168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27;p47">
              <a:extLst>
                <a:ext uri="{FF2B5EF4-FFF2-40B4-BE49-F238E27FC236}">
                  <a16:creationId xmlns:a16="http://schemas.microsoft.com/office/drawing/2014/main" id="{88952585-0ADC-4BD3-AE82-EB92C774567F}"/>
                </a:ext>
              </a:extLst>
            </p:cNvPr>
            <p:cNvSpPr/>
            <p:nvPr/>
          </p:nvSpPr>
          <p:spPr>
            <a:xfrm>
              <a:off x="2593300" y="3176850"/>
              <a:ext cx="292650" cy="283275"/>
            </a:xfrm>
            <a:custGeom>
              <a:avLst/>
              <a:gdLst/>
              <a:ahLst/>
              <a:cxnLst/>
              <a:rect l="l" t="t" r="r" b="b"/>
              <a:pathLst>
                <a:path w="11706" h="11331" extrusionOk="0">
                  <a:moveTo>
                    <a:pt x="3537" y="206"/>
                  </a:moveTo>
                  <a:cubicBezTo>
                    <a:pt x="3777" y="206"/>
                    <a:pt x="4013" y="278"/>
                    <a:pt x="4221" y="398"/>
                  </a:cubicBezTo>
                  <a:cubicBezTo>
                    <a:pt x="4501" y="564"/>
                    <a:pt x="4735" y="801"/>
                    <a:pt x="4914" y="1067"/>
                  </a:cubicBezTo>
                  <a:cubicBezTo>
                    <a:pt x="5098" y="1332"/>
                    <a:pt x="5217" y="1630"/>
                    <a:pt x="5303" y="1931"/>
                  </a:cubicBezTo>
                  <a:cubicBezTo>
                    <a:pt x="5390" y="2228"/>
                    <a:pt x="5437" y="2534"/>
                    <a:pt x="5445" y="2843"/>
                  </a:cubicBezTo>
                  <a:cubicBezTo>
                    <a:pt x="5469" y="3448"/>
                    <a:pt x="5351" y="4031"/>
                    <a:pt x="5173" y="4557"/>
                  </a:cubicBezTo>
                  <a:cubicBezTo>
                    <a:pt x="4806" y="5618"/>
                    <a:pt x="4160" y="6440"/>
                    <a:pt x="3515" y="7051"/>
                  </a:cubicBezTo>
                  <a:cubicBezTo>
                    <a:pt x="3285" y="7270"/>
                    <a:pt x="3055" y="7465"/>
                    <a:pt x="2831" y="7642"/>
                  </a:cubicBezTo>
                  <a:lnTo>
                    <a:pt x="2831" y="7642"/>
                  </a:lnTo>
                  <a:cubicBezTo>
                    <a:pt x="2512" y="7236"/>
                    <a:pt x="2264" y="6777"/>
                    <a:pt x="2094" y="6301"/>
                  </a:cubicBezTo>
                  <a:cubicBezTo>
                    <a:pt x="1823" y="5547"/>
                    <a:pt x="1721" y="4753"/>
                    <a:pt x="1719" y="3979"/>
                  </a:cubicBezTo>
                  <a:cubicBezTo>
                    <a:pt x="1730" y="3207"/>
                    <a:pt x="1775" y="2431"/>
                    <a:pt x="1990" y="1734"/>
                  </a:cubicBezTo>
                  <a:cubicBezTo>
                    <a:pt x="2197" y="1051"/>
                    <a:pt x="2619" y="370"/>
                    <a:pt x="3282" y="234"/>
                  </a:cubicBezTo>
                  <a:cubicBezTo>
                    <a:pt x="3367" y="215"/>
                    <a:pt x="3452" y="206"/>
                    <a:pt x="3537" y="206"/>
                  </a:cubicBezTo>
                  <a:close/>
                  <a:moveTo>
                    <a:pt x="10028" y="634"/>
                  </a:moveTo>
                  <a:cubicBezTo>
                    <a:pt x="10227" y="634"/>
                    <a:pt x="10426" y="682"/>
                    <a:pt x="10603" y="783"/>
                  </a:cubicBezTo>
                  <a:cubicBezTo>
                    <a:pt x="10892" y="942"/>
                    <a:pt x="11126" y="1208"/>
                    <a:pt x="11271" y="1523"/>
                  </a:cubicBezTo>
                  <a:cubicBezTo>
                    <a:pt x="11418" y="1838"/>
                    <a:pt x="11478" y="2196"/>
                    <a:pt x="11485" y="2560"/>
                  </a:cubicBezTo>
                  <a:cubicBezTo>
                    <a:pt x="11485" y="4028"/>
                    <a:pt x="10942" y="5576"/>
                    <a:pt x="9933" y="6822"/>
                  </a:cubicBezTo>
                  <a:cubicBezTo>
                    <a:pt x="9421" y="7460"/>
                    <a:pt x="8797" y="7998"/>
                    <a:pt x="8093" y="8414"/>
                  </a:cubicBezTo>
                  <a:cubicBezTo>
                    <a:pt x="7868" y="8544"/>
                    <a:pt x="7632" y="8661"/>
                    <a:pt x="7389" y="8760"/>
                  </a:cubicBezTo>
                  <a:lnTo>
                    <a:pt x="7389" y="8760"/>
                  </a:lnTo>
                  <a:cubicBezTo>
                    <a:pt x="7257" y="8329"/>
                    <a:pt x="7160" y="7887"/>
                    <a:pt x="7099" y="7440"/>
                  </a:cubicBezTo>
                  <a:cubicBezTo>
                    <a:pt x="6977" y="6557"/>
                    <a:pt x="6969" y="5522"/>
                    <a:pt x="7226" y="4427"/>
                  </a:cubicBezTo>
                  <a:cubicBezTo>
                    <a:pt x="7474" y="3344"/>
                    <a:pt x="7970" y="2158"/>
                    <a:pt x="8855" y="1203"/>
                  </a:cubicBezTo>
                  <a:cubicBezTo>
                    <a:pt x="9087" y="980"/>
                    <a:pt x="9360" y="781"/>
                    <a:pt x="9666" y="688"/>
                  </a:cubicBezTo>
                  <a:cubicBezTo>
                    <a:pt x="9783" y="652"/>
                    <a:pt x="9905" y="634"/>
                    <a:pt x="10028" y="634"/>
                  </a:cubicBezTo>
                  <a:close/>
                  <a:moveTo>
                    <a:pt x="3526" y="1"/>
                  </a:moveTo>
                  <a:cubicBezTo>
                    <a:pt x="3431" y="1"/>
                    <a:pt x="3335" y="10"/>
                    <a:pt x="3241" y="31"/>
                  </a:cubicBezTo>
                  <a:cubicBezTo>
                    <a:pt x="2865" y="105"/>
                    <a:pt x="2527" y="346"/>
                    <a:pt x="2298" y="648"/>
                  </a:cubicBezTo>
                  <a:cubicBezTo>
                    <a:pt x="2059" y="950"/>
                    <a:pt x="1901" y="1304"/>
                    <a:pt x="1784" y="1668"/>
                  </a:cubicBezTo>
                  <a:cubicBezTo>
                    <a:pt x="1556" y="2407"/>
                    <a:pt x="1510" y="3187"/>
                    <a:pt x="1498" y="3979"/>
                  </a:cubicBezTo>
                  <a:cubicBezTo>
                    <a:pt x="1498" y="4771"/>
                    <a:pt x="1600" y="5592"/>
                    <a:pt x="1880" y="6377"/>
                  </a:cubicBezTo>
                  <a:cubicBezTo>
                    <a:pt x="2057" y="6875"/>
                    <a:pt x="2315" y="7355"/>
                    <a:pt x="2649" y="7783"/>
                  </a:cubicBezTo>
                  <a:lnTo>
                    <a:pt x="2649" y="7783"/>
                  </a:lnTo>
                  <a:cubicBezTo>
                    <a:pt x="2307" y="8041"/>
                    <a:pt x="1982" y="8257"/>
                    <a:pt x="1690" y="8445"/>
                  </a:cubicBezTo>
                  <a:cubicBezTo>
                    <a:pt x="1157" y="8783"/>
                    <a:pt x="728" y="9026"/>
                    <a:pt x="439" y="9192"/>
                  </a:cubicBezTo>
                  <a:lnTo>
                    <a:pt x="111" y="9384"/>
                  </a:lnTo>
                  <a:cubicBezTo>
                    <a:pt x="37" y="9428"/>
                    <a:pt x="1" y="9451"/>
                    <a:pt x="2" y="9455"/>
                  </a:cubicBezTo>
                  <a:cubicBezTo>
                    <a:pt x="2" y="9456"/>
                    <a:pt x="3" y="9456"/>
                    <a:pt x="3" y="9456"/>
                  </a:cubicBezTo>
                  <a:cubicBezTo>
                    <a:pt x="12" y="9456"/>
                    <a:pt x="52" y="9439"/>
                    <a:pt x="123" y="9405"/>
                  </a:cubicBezTo>
                  <a:lnTo>
                    <a:pt x="462" y="9234"/>
                  </a:lnTo>
                  <a:cubicBezTo>
                    <a:pt x="758" y="9079"/>
                    <a:pt x="1195" y="8850"/>
                    <a:pt x="1739" y="8523"/>
                  </a:cubicBezTo>
                  <a:cubicBezTo>
                    <a:pt x="2037" y="8339"/>
                    <a:pt x="2369" y="8127"/>
                    <a:pt x="2720" y="7871"/>
                  </a:cubicBezTo>
                  <a:lnTo>
                    <a:pt x="2720" y="7871"/>
                  </a:lnTo>
                  <a:cubicBezTo>
                    <a:pt x="2893" y="8082"/>
                    <a:pt x="3086" y="8279"/>
                    <a:pt x="3298" y="8458"/>
                  </a:cubicBezTo>
                  <a:cubicBezTo>
                    <a:pt x="3934" y="9011"/>
                    <a:pt x="4785" y="9352"/>
                    <a:pt x="5658" y="9352"/>
                  </a:cubicBezTo>
                  <a:cubicBezTo>
                    <a:pt x="5681" y="9352"/>
                    <a:pt x="5703" y="9352"/>
                    <a:pt x="5726" y="9351"/>
                  </a:cubicBezTo>
                  <a:cubicBezTo>
                    <a:pt x="6295" y="9344"/>
                    <a:pt x="6847" y="9220"/>
                    <a:pt x="7364" y="9020"/>
                  </a:cubicBezTo>
                  <a:lnTo>
                    <a:pt x="7364" y="9020"/>
                  </a:lnTo>
                  <a:cubicBezTo>
                    <a:pt x="7444" y="9243"/>
                    <a:pt x="7533" y="9463"/>
                    <a:pt x="7632" y="9679"/>
                  </a:cubicBezTo>
                  <a:cubicBezTo>
                    <a:pt x="7910" y="10252"/>
                    <a:pt x="8179" y="10670"/>
                    <a:pt x="8381" y="10937"/>
                  </a:cubicBezTo>
                  <a:lnTo>
                    <a:pt x="8618" y="11234"/>
                  </a:lnTo>
                  <a:cubicBezTo>
                    <a:pt x="8672" y="11298"/>
                    <a:pt x="8701" y="11330"/>
                    <a:pt x="8705" y="11330"/>
                  </a:cubicBezTo>
                  <a:cubicBezTo>
                    <a:pt x="8705" y="11330"/>
                    <a:pt x="8705" y="11330"/>
                    <a:pt x="8705" y="11330"/>
                  </a:cubicBezTo>
                  <a:cubicBezTo>
                    <a:pt x="8708" y="11327"/>
                    <a:pt x="8685" y="11291"/>
                    <a:pt x="8636" y="11220"/>
                  </a:cubicBezTo>
                  <a:lnTo>
                    <a:pt x="8418" y="10911"/>
                  </a:lnTo>
                  <a:cubicBezTo>
                    <a:pt x="8230" y="10636"/>
                    <a:pt x="7976" y="10215"/>
                    <a:pt x="7713" y="9642"/>
                  </a:cubicBezTo>
                  <a:cubicBezTo>
                    <a:pt x="7619" y="9426"/>
                    <a:pt x="7535" y="9205"/>
                    <a:pt x="7460" y="8982"/>
                  </a:cubicBezTo>
                  <a:lnTo>
                    <a:pt x="7460" y="8982"/>
                  </a:lnTo>
                  <a:cubicBezTo>
                    <a:pt x="7720" y="8876"/>
                    <a:pt x="7971" y="8751"/>
                    <a:pt x="8211" y="8613"/>
                  </a:cubicBezTo>
                  <a:cubicBezTo>
                    <a:pt x="8939" y="8183"/>
                    <a:pt x="9583" y="7625"/>
                    <a:pt x="10111" y="6966"/>
                  </a:cubicBezTo>
                  <a:cubicBezTo>
                    <a:pt x="11152" y="5674"/>
                    <a:pt x="11706" y="4083"/>
                    <a:pt x="11701" y="2554"/>
                  </a:cubicBezTo>
                  <a:cubicBezTo>
                    <a:pt x="11692" y="2170"/>
                    <a:pt x="11626" y="1782"/>
                    <a:pt x="11462" y="1433"/>
                  </a:cubicBezTo>
                  <a:cubicBezTo>
                    <a:pt x="11300" y="1084"/>
                    <a:pt x="11037" y="786"/>
                    <a:pt x="10702" y="601"/>
                  </a:cubicBezTo>
                  <a:cubicBezTo>
                    <a:pt x="10499" y="486"/>
                    <a:pt x="10267" y="431"/>
                    <a:pt x="10038" y="431"/>
                  </a:cubicBezTo>
                  <a:cubicBezTo>
                    <a:pt x="9891" y="431"/>
                    <a:pt x="9745" y="453"/>
                    <a:pt x="9607" y="497"/>
                  </a:cubicBezTo>
                  <a:cubicBezTo>
                    <a:pt x="9256" y="609"/>
                    <a:pt x="8965" y="826"/>
                    <a:pt x="8720" y="1064"/>
                  </a:cubicBezTo>
                  <a:cubicBezTo>
                    <a:pt x="7794" y="2075"/>
                    <a:pt x="7312" y="3277"/>
                    <a:pt x="7066" y="4390"/>
                  </a:cubicBezTo>
                  <a:cubicBezTo>
                    <a:pt x="6815" y="5510"/>
                    <a:pt x="6835" y="6562"/>
                    <a:pt x="6971" y="7457"/>
                  </a:cubicBezTo>
                  <a:cubicBezTo>
                    <a:pt x="7039" y="7913"/>
                    <a:pt x="7146" y="8362"/>
                    <a:pt x="7289" y="8800"/>
                  </a:cubicBezTo>
                  <a:lnTo>
                    <a:pt x="7289" y="8800"/>
                  </a:lnTo>
                  <a:cubicBezTo>
                    <a:pt x="6791" y="8993"/>
                    <a:pt x="6262" y="9112"/>
                    <a:pt x="5723" y="9119"/>
                  </a:cubicBezTo>
                  <a:cubicBezTo>
                    <a:pt x="5704" y="9119"/>
                    <a:pt x="5684" y="9120"/>
                    <a:pt x="5665" y="9120"/>
                  </a:cubicBezTo>
                  <a:cubicBezTo>
                    <a:pt x="4844" y="9120"/>
                    <a:pt x="4053" y="8805"/>
                    <a:pt x="3448" y="8282"/>
                  </a:cubicBezTo>
                  <a:cubicBezTo>
                    <a:pt x="3250" y="8115"/>
                    <a:pt x="3068" y="7931"/>
                    <a:pt x="2905" y="7733"/>
                  </a:cubicBezTo>
                  <a:lnTo>
                    <a:pt x="2905" y="7733"/>
                  </a:lnTo>
                  <a:cubicBezTo>
                    <a:pt x="3133" y="7558"/>
                    <a:pt x="3368" y="7364"/>
                    <a:pt x="3604" y="7146"/>
                  </a:cubicBezTo>
                  <a:cubicBezTo>
                    <a:pt x="4267" y="6535"/>
                    <a:pt x="4940" y="5701"/>
                    <a:pt x="5329" y="4612"/>
                  </a:cubicBezTo>
                  <a:cubicBezTo>
                    <a:pt x="5518" y="4071"/>
                    <a:pt x="5645" y="3470"/>
                    <a:pt x="5625" y="2837"/>
                  </a:cubicBezTo>
                  <a:cubicBezTo>
                    <a:pt x="5619" y="2513"/>
                    <a:pt x="5572" y="2191"/>
                    <a:pt x="5483" y="1881"/>
                  </a:cubicBezTo>
                  <a:cubicBezTo>
                    <a:pt x="5396" y="1564"/>
                    <a:pt x="5270" y="1245"/>
                    <a:pt x="5075" y="959"/>
                  </a:cubicBezTo>
                  <a:cubicBezTo>
                    <a:pt x="4885" y="671"/>
                    <a:pt x="4634" y="411"/>
                    <a:pt x="4322" y="225"/>
                  </a:cubicBezTo>
                  <a:cubicBezTo>
                    <a:pt x="4088" y="86"/>
                    <a:pt x="3809" y="1"/>
                    <a:pt x="35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28;p47">
              <a:extLst>
                <a:ext uri="{FF2B5EF4-FFF2-40B4-BE49-F238E27FC236}">
                  <a16:creationId xmlns:a16="http://schemas.microsoft.com/office/drawing/2014/main" id="{A71F6BAE-28FF-4E1D-8C8B-8A51DDF271F2}"/>
                </a:ext>
              </a:extLst>
            </p:cNvPr>
            <p:cNvSpPr/>
            <p:nvPr/>
          </p:nvSpPr>
          <p:spPr>
            <a:xfrm>
              <a:off x="2156075" y="3303300"/>
              <a:ext cx="1613800" cy="863650"/>
            </a:xfrm>
            <a:custGeom>
              <a:avLst/>
              <a:gdLst/>
              <a:ahLst/>
              <a:cxnLst/>
              <a:rect l="l" t="t" r="r" b="b"/>
              <a:pathLst>
                <a:path w="64552" h="34546" extrusionOk="0">
                  <a:moveTo>
                    <a:pt x="1" y="1"/>
                  </a:moveTo>
                  <a:lnTo>
                    <a:pt x="1" y="1"/>
                  </a:lnTo>
                  <a:cubicBezTo>
                    <a:pt x="438" y="6824"/>
                    <a:pt x="71" y="10724"/>
                    <a:pt x="2250" y="21285"/>
                  </a:cubicBezTo>
                  <a:cubicBezTo>
                    <a:pt x="4487" y="32124"/>
                    <a:pt x="19075" y="34546"/>
                    <a:pt x="31661" y="34546"/>
                  </a:cubicBezTo>
                  <a:cubicBezTo>
                    <a:pt x="41824" y="34546"/>
                    <a:pt x="50682" y="32967"/>
                    <a:pt x="50682" y="32967"/>
                  </a:cubicBezTo>
                  <a:cubicBezTo>
                    <a:pt x="51383" y="32990"/>
                    <a:pt x="52039" y="32998"/>
                    <a:pt x="52658" y="32998"/>
                  </a:cubicBezTo>
                  <a:cubicBezTo>
                    <a:pt x="54140" y="32998"/>
                    <a:pt x="55413" y="32952"/>
                    <a:pt x="56588" y="32952"/>
                  </a:cubicBezTo>
                  <a:cubicBezTo>
                    <a:pt x="57331" y="32952"/>
                    <a:pt x="58036" y="32971"/>
                    <a:pt x="58729" y="33031"/>
                  </a:cubicBezTo>
                  <a:cubicBezTo>
                    <a:pt x="59680" y="33114"/>
                    <a:pt x="60441" y="33158"/>
                    <a:pt x="61031" y="33158"/>
                  </a:cubicBezTo>
                  <a:cubicBezTo>
                    <a:pt x="62159" y="33158"/>
                    <a:pt x="62661" y="32999"/>
                    <a:pt x="62669" y="32657"/>
                  </a:cubicBezTo>
                  <a:cubicBezTo>
                    <a:pt x="62684" y="31962"/>
                    <a:pt x="62710" y="32230"/>
                    <a:pt x="57740" y="31074"/>
                  </a:cubicBezTo>
                  <a:lnTo>
                    <a:pt x="57740" y="31074"/>
                  </a:lnTo>
                  <a:cubicBezTo>
                    <a:pt x="57741" y="31074"/>
                    <a:pt x="60944" y="31790"/>
                    <a:pt x="62666" y="31790"/>
                  </a:cubicBezTo>
                  <a:cubicBezTo>
                    <a:pt x="63508" y="31790"/>
                    <a:pt x="63996" y="31618"/>
                    <a:pt x="63579" y="31108"/>
                  </a:cubicBezTo>
                  <a:cubicBezTo>
                    <a:pt x="63357" y="30835"/>
                    <a:pt x="62301" y="30455"/>
                    <a:pt x="61105" y="30095"/>
                  </a:cubicBezTo>
                  <a:lnTo>
                    <a:pt x="61105" y="30095"/>
                  </a:lnTo>
                  <a:cubicBezTo>
                    <a:pt x="61688" y="30193"/>
                    <a:pt x="62174" y="30237"/>
                    <a:pt x="62569" y="30237"/>
                  </a:cubicBezTo>
                  <a:cubicBezTo>
                    <a:pt x="63422" y="30237"/>
                    <a:pt x="63855" y="30032"/>
                    <a:pt x="63941" y="29719"/>
                  </a:cubicBezTo>
                  <a:cubicBezTo>
                    <a:pt x="64157" y="28933"/>
                    <a:pt x="60064" y="27809"/>
                    <a:pt x="58091" y="27316"/>
                  </a:cubicBezTo>
                  <a:lnTo>
                    <a:pt x="58091" y="27316"/>
                  </a:lnTo>
                  <a:cubicBezTo>
                    <a:pt x="59671" y="27689"/>
                    <a:pt x="62596" y="28351"/>
                    <a:pt x="63450" y="28351"/>
                  </a:cubicBezTo>
                  <a:cubicBezTo>
                    <a:pt x="63477" y="28351"/>
                    <a:pt x="63502" y="28350"/>
                    <a:pt x="63525" y="28349"/>
                  </a:cubicBezTo>
                  <a:cubicBezTo>
                    <a:pt x="64551" y="28286"/>
                    <a:pt x="63703" y="27379"/>
                    <a:pt x="62790" y="26827"/>
                  </a:cubicBezTo>
                  <a:cubicBezTo>
                    <a:pt x="61763" y="26208"/>
                    <a:pt x="55285" y="23464"/>
                    <a:pt x="53458" y="22576"/>
                  </a:cubicBezTo>
                  <a:cubicBezTo>
                    <a:pt x="52201" y="21964"/>
                    <a:pt x="52797" y="20877"/>
                    <a:pt x="52797" y="20877"/>
                  </a:cubicBezTo>
                  <a:lnTo>
                    <a:pt x="52797" y="20877"/>
                  </a:lnTo>
                  <a:cubicBezTo>
                    <a:pt x="53493" y="21034"/>
                    <a:pt x="54184" y="21096"/>
                    <a:pt x="54831" y="21096"/>
                  </a:cubicBezTo>
                  <a:cubicBezTo>
                    <a:pt x="56764" y="21096"/>
                    <a:pt x="58299" y="20536"/>
                    <a:pt x="58370" y="20253"/>
                  </a:cubicBezTo>
                  <a:cubicBezTo>
                    <a:pt x="58463" y="19875"/>
                    <a:pt x="51296" y="18508"/>
                    <a:pt x="51296" y="18508"/>
                  </a:cubicBezTo>
                  <a:lnTo>
                    <a:pt x="49783" y="19767"/>
                  </a:lnTo>
                  <a:cubicBezTo>
                    <a:pt x="49063" y="20352"/>
                    <a:pt x="48431" y="20819"/>
                    <a:pt x="47882" y="21201"/>
                  </a:cubicBezTo>
                  <a:cubicBezTo>
                    <a:pt x="46118" y="21368"/>
                    <a:pt x="43102" y="21611"/>
                    <a:pt x="39437" y="21611"/>
                  </a:cubicBezTo>
                  <a:cubicBezTo>
                    <a:pt x="33599" y="21611"/>
                    <a:pt x="26116" y="20994"/>
                    <a:pt x="19438" y="18465"/>
                  </a:cubicBezTo>
                  <a:cubicBezTo>
                    <a:pt x="15440" y="16953"/>
                    <a:pt x="15440" y="989"/>
                    <a:pt x="15440" y="989"/>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29;p47">
              <a:extLst>
                <a:ext uri="{FF2B5EF4-FFF2-40B4-BE49-F238E27FC236}">
                  <a16:creationId xmlns:a16="http://schemas.microsoft.com/office/drawing/2014/main" id="{0DD808B7-C965-41C0-BA3C-C87BA26C41AE}"/>
                </a:ext>
              </a:extLst>
            </p:cNvPr>
            <p:cNvSpPr/>
            <p:nvPr/>
          </p:nvSpPr>
          <p:spPr>
            <a:xfrm>
              <a:off x="3523550" y="4063625"/>
              <a:ext cx="172350" cy="37100"/>
            </a:xfrm>
            <a:custGeom>
              <a:avLst/>
              <a:gdLst/>
              <a:ahLst/>
              <a:cxnLst/>
              <a:rect l="l" t="t" r="r" b="b"/>
              <a:pathLst>
                <a:path w="6894" h="1484" extrusionOk="0">
                  <a:moveTo>
                    <a:pt x="211" y="0"/>
                  </a:moveTo>
                  <a:cubicBezTo>
                    <a:pt x="101" y="0"/>
                    <a:pt x="39" y="12"/>
                    <a:pt x="33" y="35"/>
                  </a:cubicBezTo>
                  <a:cubicBezTo>
                    <a:pt x="1" y="159"/>
                    <a:pt x="1512" y="578"/>
                    <a:pt x="3406" y="968"/>
                  </a:cubicBezTo>
                  <a:cubicBezTo>
                    <a:pt x="4931" y="1283"/>
                    <a:pt x="6234" y="1484"/>
                    <a:pt x="6695" y="1484"/>
                  </a:cubicBezTo>
                  <a:cubicBezTo>
                    <a:pt x="6807" y="1484"/>
                    <a:pt x="6869" y="1472"/>
                    <a:pt x="6873" y="1447"/>
                  </a:cubicBezTo>
                  <a:cubicBezTo>
                    <a:pt x="6893" y="1320"/>
                    <a:pt x="5384" y="903"/>
                    <a:pt x="3500" y="514"/>
                  </a:cubicBezTo>
                  <a:cubicBezTo>
                    <a:pt x="1979" y="200"/>
                    <a:pt x="674" y="0"/>
                    <a:pt x="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30;p47">
              <a:extLst>
                <a:ext uri="{FF2B5EF4-FFF2-40B4-BE49-F238E27FC236}">
                  <a16:creationId xmlns:a16="http://schemas.microsoft.com/office/drawing/2014/main" id="{6E3F7B81-B2A8-4E18-9250-CFD22AFD730D}"/>
                </a:ext>
              </a:extLst>
            </p:cNvPr>
            <p:cNvSpPr/>
            <p:nvPr/>
          </p:nvSpPr>
          <p:spPr>
            <a:xfrm>
              <a:off x="3529600" y="4014975"/>
              <a:ext cx="181625" cy="49925"/>
            </a:xfrm>
            <a:custGeom>
              <a:avLst/>
              <a:gdLst/>
              <a:ahLst/>
              <a:cxnLst/>
              <a:rect l="l" t="t" r="r" b="b"/>
              <a:pathLst>
                <a:path w="7265" h="1997" extrusionOk="0">
                  <a:moveTo>
                    <a:pt x="139" y="0"/>
                  </a:moveTo>
                  <a:cubicBezTo>
                    <a:pt x="75" y="0"/>
                    <a:pt x="39" y="8"/>
                    <a:pt x="34" y="26"/>
                  </a:cubicBezTo>
                  <a:cubicBezTo>
                    <a:pt x="0" y="149"/>
                    <a:pt x="1585" y="686"/>
                    <a:pt x="3571" y="1223"/>
                  </a:cubicBezTo>
                  <a:cubicBezTo>
                    <a:pt x="5280" y="1684"/>
                    <a:pt x="6730" y="1997"/>
                    <a:pt x="7125" y="1997"/>
                  </a:cubicBezTo>
                  <a:cubicBezTo>
                    <a:pt x="7190" y="1997"/>
                    <a:pt x="7226" y="1988"/>
                    <a:pt x="7231" y="1971"/>
                  </a:cubicBezTo>
                  <a:cubicBezTo>
                    <a:pt x="7264" y="1847"/>
                    <a:pt x="5680" y="1312"/>
                    <a:pt x="3694" y="775"/>
                  </a:cubicBezTo>
                  <a:cubicBezTo>
                    <a:pt x="1983" y="312"/>
                    <a:pt x="533" y="0"/>
                    <a:pt x="1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31;p47">
              <a:extLst>
                <a:ext uri="{FF2B5EF4-FFF2-40B4-BE49-F238E27FC236}">
                  <a16:creationId xmlns:a16="http://schemas.microsoft.com/office/drawing/2014/main" id="{B0D0641B-C44E-4307-B744-A5857D222E33}"/>
                </a:ext>
              </a:extLst>
            </p:cNvPr>
            <p:cNvSpPr/>
            <p:nvPr/>
          </p:nvSpPr>
          <p:spPr>
            <a:xfrm>
              <a:off x="3536175" y="3964250"/>
              <a:ext cx="171350" cy="49575"/>
            </a:xfrm>
            <a:custGeom>
              <a:avLst/>
              <a:gdLst/>
              <a:ahLst/>
              <a:cxnLst/>
              <a:rect l="l" t="t" r="r" b="b"/>
              <a:pathLst>
                <a:path w="6854" h="1983" extrusionOk="0">
                  <a:moveTo>
                    <a:pt x="137" y="1"/>
                  </a:moveTo>
                  <a:cubicBezTo>
                    <a:pt x="75" y="1"/>
                    <a:pt x="40" y="9"/>
                    <a:pt x="36" y="27"/>
                  </a:cubicBezTo>
                  <a:cubicBezTo>
                    <a:pt x="0" y="149"/>
                    <a:pt x="1490" y="681"/>
                    <a:pt x="3363" y="1215"/>
                  </a:cubicBezTo>
                  <a:cubicBezTo>
                    <a:pt x="4972" y="1672"/>
                    <a:pt x="6342" y="1983"/>
                    <a:pt x="6718" y="1983"/>
                  </a:cubicBezTo>
                  <a:cubicBezTo>
                    <a:pt x="6780" y="1983"/>
                    <a:pt x="6815" y="1974"/>
                    <a:pt x="6819" y="1957"/>
                  </a:cubicBezTo>
                  <a:cubicBezTo>
                    <a:pt x="6853" y="1833"/>
                    <a:pt x="5365" y="1301"/>
                    <a:pt x="3490" y="768"/>
                  </a:cubicBezTo>
                  <a:cubicBezTo>
                    <a:pt x="1882" y="310"/>
                    <a:pt x="514" y="1"/>
                    <a:pt x="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32;p47">
              <a:extLst>
                <a:ext uri="{FF2B5EF4-FFF2-40B4-BE49-F238E27FC236}">
                  <a16:creationId xmlns:a16="http://schemas.microsoft.com/office/drawing/2014/main" id="{56943F3D-33E3-4744-A2A5-039B29EF4177}"/>
                </a:ext>
              </a:extLst>
            </p:cNvPr>
            <p:cNvSpPr/>
            <p:nvPr/>
          </p:nvSpPr>
          <p:spPr>
            <a:xfrm>
              <a:off x="2078550" y="2936500"/>
              <a:ext cx="528875" cy="678725"/>
            </a:xfrm>
            <a:custGeom>
              <a:avLst/>
              <a:gdLst/>
              <a:ahLst/>
              <a:cxnLst/>
              <a:rect l="l" t="t" r="r" b="b"/>
              <a:pathLst>
                <a:path w="21155" h="27149" extrusionOk="0">
                  <a:moveTo>
                    <a:pt x="9580" y="0"/>
                  </a:moveTo>
                  <a:cubicBezTo>
                    <a:pt x="6948" y="0"/>
                    <a:pt x="4446" y="1345"/>
                    <a:pt x="2895" y="3511"/>
                  </a:cubicBezTo>
                  <a:cubicBezTo>
                    <a:pt x="1384" y="5623"/>
                    <a:pt x="0" y="9014"/>
                    <a:pt x="683" y="14050"/>
                  </a:cubicBezTo>
                  <a:cubicBezTo>
                    <a:pt x="2015" y="23874"/>
                    <a:pt x="3102" y="27149"/>
                    <a:pt x="3102" y="27149"/>
                  </a:cubicBezTo>
                  <a:lnTo>
                    <a:pt x="21155" y="24289"/>
                  </a:lnTo>
                  <a:lnTo>
                    <a:pt x="18685" y="7812"/>
                  </a:lnTo>
                  <a:cubicBezTo>
                    <a:pt x="18685" y="7812"/>
                    <a:pt x="16507" y="662"/>
                    <a:pt x="10354" y="39"/>
                  </a:cubicBezTo>
                  <a:cubicBezTo>
                    <a:pt x="10095" y="13"/>
                    <a:pt x="9837" y="0"/>
                    <a:pt x="9580"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33;p47">
              <a:extLst>
                <a:ext uri="{FF2B5EF4-FFF2-40B4-BE49-F238E27FC236}">
                  <a16:creationId xmlns:a16="http://schemas.microsoft.com/office/drawing/2014/main" id="{60D3604E-F6D8-491A-BDA5-B82CC133BB7F}"/>
                </a:ext>
              </a:extLst>
            </p:cNvPr>
            <p:cNvSpPr/>
            <p:nvPr/>
          </p:nvSpPr>
          <p:spPr>
            <a:xfrm>
              <a:off x="2078550" y="2936500"/>
              <a:ext cx="528875" cy="678725"/>
            </a:xfrm>
            <a:custGeom>
              <a:avLst/>
              <a:gdLst/>
              <a:ahLst/>
              <a:cxnLst/>
              <a:rect l="l" t="t" r="r" b="b"/>
              <a:pathLst>
                <a:path w="21155" h="27149" extrusionOk="0">
                  <a:moveTo>
                    <a:pt x="9580" y="0"/>
                  </a:moveTo>
                  <a:cubicBezTo>
                    <a:pt x="6948" y="0"/>
                    <a:pt x="4446" y="1345"/>
                    <a:pt x="2895" y="3511"/>
                  </a:cubicBezTo>
                  <a:cubicBezTo>
                    <a:pt x="1384" y="5623"/>
                    <a:pt x="0" y="9014"/>
                    <a:pt x="683" y="14050"/>
                  </a:cubicBezTo>
                  <a:cubicBezTo>
                    <a:pt x="2015" y="23874"/>
                    <a:pt x="3102" y="27149"/>
                    <a:pt x="3102" y="27149"/>
                  </a:cubicBezTo>
                  <a:lnTo>
                    <a:pt x="21155" y="24289"/>
                  </a:lnTo>
                  <a:lnTo>
                    <a:pt x="18685" y="7812"/>
                  </a:lnTo>
                  <a:cubicBezTo>
                    <a:pt x="18685" y="7812"/>
                    <a:pt x="16507" y="662"/>
                    <a:pt x="10354" y="39"/>
                  </a:cubicBezTo>
                  <a:cubicBezTo>
                    <a:pt x="10095" y="13"/>
                    <a:pt x="9837" y="0"/>
                    <a:pt x="9580" y="0"/>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34;p47">
              <a:extLst>
                <a:ext uri="{FF2B5EF4-FFF2-40B4-BE49-F238E27FC236}">
                  <a16:creationId xmlns:a16="http://schemas.microsoft.com/office/drawing/2014/main" id="{ADF424CE-F763-4AF8-9100-50137F1494A8}"/>
                </a:ext>
              </a:extLst>
            </p:cNvPr>
            <p:cNvSpPr/>
            <p:nvPr/>
          </p:nvSpPr>
          <p:spPr>
            <a:xfrm>
              <a:off x="2750275" y="3764700"/>
              <a:ext cx="724300" cy="82400"/>
            </a:xfrm>
            <a:custGeom>
              <a:avLst/>
              <a:gdLst/>
              <a:ahLst/>
              <a:cxnLst/>
              <a:rect l="l" t="t" r="r" b="b"/>
              <a:pathLst>
                <a:path w="28972" h="3296" extrusionOk="0">
                  <a:moveTo>
                    <a:pt x="27451" y="0"/>
                  </a:moveTo>
                  <a:cubicBezTo>
                    <a:pt x="27195" y="0"/>
                    <a:pt x="26954" y="131"/>
                    <a:pt x="26719" y="278"/>
                  </a:cubicBezTo>
                  <a:cubicBezTo>
                    <a:pt x="26448" y="451"/>
                    <a:pt x="26189" y="644"/>
                    <a:pt x="25948" y="855"/>
                  </a:cubicBezTo>
                  <a:cubicBezTo>
                    <a:pt x="25428" y="1295"/>
                    <a:pt x="24877" y="1835"/>
                    <a:pt x="24303" y="2461"/>
                  </a:cubicBezTo>
                  <a:lnTo>
                    <a:pt x="24303" y="2461"/>
                  </a:lnTo>
                  <a:cubicBezTo>
                    <a:pt x="23095" y="2816"/>
                    <a:pt x="21653" y="3028"/>
                    <a:pt x="20072" y="3063"/>
                  </a:cubicBezTo>
                  <a:cubicBezTo>
                    <a:pt x="19861" y="3069"/>
                    <a:pt x="19646" y="3071"/>
                    <a:pt x="19430" y="3071"/>
                  </a:cubicBezTo>
                  <a:cubicBezTo>
                    <a:pt x="18023" y="3071"/>
                    <a:pt x="16520" y="2959"/>
                    <a:pt x="14962" y="2838"/>
                  </a:cubicBezTo>
                  <a:cubicBezTo>
                    <a:pt x="10814" y="2545"/>
                    <a:pt x="7060" y="2343"/>
                    <a:pt x="4359" y="2009"/>
                  </a:cubicBezTo>
                  <a:cubicBezTo>
                    <a:pt x="3009" y="1852"/>
                    <a:pt x="1920" y="1691"/>
                    <a:pt x="1171" y="1560"/>
                  </a:cubicBezTo>
                  <a:lnTo>
                    <a:pt x="307" y="1410"/>
                  </a:lnTo>
                  <a:cubicBezTo>
                    <a:pt x="147" y="1384"/>
                    <a:pt x="48" y="1369"/>
                    <a:pt x="15" y="1369"/>
                  </a:cubicBezTo>
                  <a:cubicBezTo>
                    <a:pt x="7" y="1369"/>
                    <a:pt x="3" y="1370"/>
                    <a:pt x="2" y="1372"/>
                  </a:cubicBezTo>
                  <a:cubicBezTo>
                    <a:pt x="1" y="1381"/>
                    <a:pt x="102" y="1411"/>
                    <a:pt x="297" y="1457"/>
                  </a:cubicBezTo>
                  <a:cubicBezTo>
                    <a:pt x="492" y="1502"/>
                    <a:pt x="779" y="1578"/>
                    <a:pt x="1154" y="1650"/>
                  </a:cubicBezTo>
                  <a:cubicBezTo>
                    <a:pt x="1899" y="1809"/>
                    <a:pt x="2989" y="1996"/>
                    <a:pt x="4339" y="2175"/>
                  </a:cubicBezTo>
                  <a:cubicBezTo>
                    <a:pt x="7041" y="2551"/>
                    <a:pt x="10802" y="2780"/>
                    <a:pt x="14945" y="3072"/>
                  </a:cubicBezTo>
                  <a:cubicBezTo>
                    <a:pt x="16455" y="3189"/>
                    <a:pt x="17920" y="3295"/>
                    <a:pt x="19303" y="3295"/>
                  </a:cubicBezTo>
                  <a:cubicBezTo>
                    <a:pt x="19565" y="3295"/>
                    <a:pt x="19824" y="3292"/>
                    <a:pt x="20080" y="3283"/>
                  </a:cubicBezTo>
                  <a:cubicBezTo>
                    <a:pt x="21683" y="3239"/>
                    <a:pt x="23152" y="3010"/>
                    <a:pt x="24379" y="2629"/>
                  </a:cubicBezTo>
                  <a:lnTo>
                    <a:pt x="24403" y="2621"/>
                  </a:lnTo>
                  <a:lnTo>
                    <a:pt x="24420" y="2603"/>
                  </a:lnTo>
                  <a:cubicBezTo>
                    <a:pt x="24987" y="1968"/>
                    <a:pt x="25532" y="1415"/>
                    <a:pt x="26041" y="965"/>
                  </a:cubicBezTo>
                  <a:cubicBezTo>
                    <a:pt x="26275" y="754"/>
                    <a:pt x="26524" y="560"/>
                    <a:pt x="26784" y="384"/>
                  </a:cubicBezTo>
                  <a:cubicBezTo>
                    <a:pt x="27013" y="229"/>
                    <a:pt x="27254" y="103"/>
                    <a:pt x="27463" y="103"/>
                  </a:cubicBezTo>
                  <a:cubicBezTo>
                    <a:pt x="27470" y="103"/>
                    <a:pt x="27478" y="104"/>
                    <a:pt x="27485" y="104"/>
                  </a:cubicBezTo>
                  <a:cubicBezTo>
                    <a:pt x="27954" y="173"/>
                    <a:pt x="28330" y="249"/>
                    <a:pt x="28581" y="287"/>
                  </a:cubicBezTo>
                  <a:cubicBezTo>
                    <a:pt x="28791" y="322"/>
                    <a:pt x="28919" y="340"/>
                    <a:pt x="28958" y="340"/>
                  </a:cubicBezTo>
                  <a:cubicBezTo>
                    <a:pt x="28965" y="340"/>
                    <a:pt x="28969" y="339"/>
                    <a:pt x="28970" y="338"/>
                  </a:cubicBezTo>
                  <a:cubicBezTo>
                    <a:pt x="28971" y="329"/>
                    <a:pt x="28841" y="294"/>
                    <a:pt x="28592" y="235"/>
                  </a:cubicBezTo>
                  <a:cubicBezTo>
                    <a:pt x="28341" y="180"/>
                    <a:pt x="27979" y="90"/>
                    <a:pt x="27497" y="1"/>
                  </a:cubicBezTo>
                  <a:cubicBezTo>
                    <a:pt x="27482" y="1"/>
                    <a:pt x="27466" y="0"/>
                    <a:pt x="274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35;p47">
              <a:extLst>
                <a:ext uri="{FF2B5EF4-FFF2-40B4-BE49-F238E27FC236}">
                  <a16:creationId xmlns:a16="http://schemas.microsoft.com/office/drawing/2014/main" id="{DB1475E5-AAFC-40D8-9F50-BF7804A10F19}"/>
                </a:ext>
              </a:extLst>
            </p:cNvPr>
            <p:cNvSpPr/>
            <p:nvPr/>
          </p:nvSpPr>
          <p:spPr>
            <a:xfrm>
              <a:off x="2116350" y="3131175"/>
              <a:ext cx="460125" cy="241725"/>
            </a:xfrm>
            <a:custGeom>
              <a:avLst/>
              <a:gdLst/>
              <a:ahLst/>
              <a:cxnLst/>
              <a:rect l="l" t="t" r="r" b="b"/>
              <a:pathLst>
                <a:path w="18405" h="9669" extrusionOk="0">
                  <a:moveTo>
                    <a:pt x="11807" y="199"/>
                  </a:moveTo>
                  <a:cubicBezTo>
                    <a:pt x="12156" y="199"/>
                    <a:pt x="12512" y="305"/>
                    <a:pt x="12839" y="472"/>
                  </a:cubicBezTo>
                  <a:cubicBezTo>
                    <a:pt x="13179" y="646"/>
                    <a:pt x="13483" y="903"/>
                    <a:pt x="13763" y="1183"/>
                  </a:cubicBezTo>
                  <a:cubicBezTo>
                    <a:pt x="14035" y="1480"/>
                    <a:pt x="14266" y="1813"/>
                    <a:pt x="14448" y="2173"/>
                  </a:cubicBezTo>
                  <a:cubicBezTo>
                    <a:pt x="15140" y="3544"/>
                    <a:pt x="15148" y="5394"/>
                    <a:pt x="14193" y="6785"/>
                  </a:cubicBezTo>
                  <a:lnTo>
                    <a:pt x="14193" y="6785"/>
                  </a:lnTo>
                  <a:cubicBezTo>
                    <a:pt x="14065" y="6727"/>
                    <a:pt x="13936" y="6663"/>
                    <a:pt x="13806" y="6594"/>
                  </a:cubicBezTo>
                  <a:cubicBezTo>
                    <a:pt x="13368" y="6354"/>
                    <a:pt x="12917" y="6065"/>
                    <a:pt x="12497" y="5688"/>
                  </a:cubicBezTo>
                  <a:cubicBezTo>
                    <a:pt x="12065" y="5324"/>
                    <a:pt x="11666" y="4873"/>
                    <a:pt x="11321" y="4355"/>
                  </a:cubicBezTo>
                  <a:cubicBezTo>
                    <a:pt x="10952" y="3817"/>
                    <a:pt x="10680" y="3217"/>
                    <a:pt x="10519" y="2584"/>
                  </a:cubicBezTo>
                  <a:cubicBezTo>
                    <a:pt x="10446" y="2255"/>
                    <a:pt x="10411" y="1908"/>
                    <a:pt x="10447" y="1564"/>
                  </a:cubicBezTo>
                  <a:cubicBezTo>
                    <a:pt x="10481" y="1221"/>
                    <a:pt x="10597" y="877"/>
                    <a:pt x="10828" y="619"/>
                  </a:cubicBezTo>
                  <a:cubicBezTo>
                    <a:pt x="11068" y="356"/>
                    <a:pt x="11408" y="204"/>
                    <a:pt x="11764" y="200"/>
                  </a:cubicBezTo>
                  <a:cubicBezTo>
                    <a:pt x="11778" y="199"/>
                    <a:pt x="11793" y="199"/>
                    <a:pt x="11807" y="199"/>
                  </a:cubicBezTo>
                  <a:close/>
                  <a:moveTo>
                    <a:pt x="5711" y="1061"/>
                  </a:moveTo>
                  <a:cubicBezTo>
                    <a:pt x="6000" y="1061"/>
                    <a:pt x="6287" y="1138"/>
                    <a:pt x="6542" y="1266"/>
                  </a:cubicBezTo>
                  <a:cubicBezTo>
                    <a:pt x="7228" y="1605"/>
                    <a:pt x="7678" y="2277"/>
                    <a:pt x="7846" y="2977"/>
                  </a:cubicBezTo>
                  <a:cubicBezTo>
                    <a:pt x="8025" y="3680"/>
                    <a:pt x="7981" y="4405"/>
                    <a:pt x="7841" y="5067"/>
                  </a:cubicBezTo>
                  <a:cubicBezTo>
                    <a:pt x="7701" y="5707"/>
                    <a:pt x="7453" y="6317"/>
                    <a:pt x="7109" y="6872"/>
                  </a:cubicBezTo>
                  <a:cubicBezTo>
                    <a:pt x="6858" y="7278"/>
                    <a:pt x="6569" y="7636"/>
                    <a:pt x="6257" y="7946"/>
                  </a:cubicBezTo>
                  <a:lnTo>
                    <a:pt x="6257" y="7946"/>
                  </a:lnTo>
                  <a:cubicBezTo>
                    <a:pt x="5592" y="7480"/>
                    <a:pt x="5016" y="6899"/>
                    <a:pt x="4564" y="6257"/>
                  </a:cubicBezTo>
                  <a:cubicBezTo>
                    <a:pt x="4052" y="5526"/>
                    <a:pt x="3673" y="4700"/>
                    <a:pt x="3596" y="3852"/>
                  </a:cubicBezTo>
                  <a:cubicBezTo>
                    <a:pt x="3556" y="3430"/>
                    <a:pt x="3601" y="3003"/>
                    <a:pt x="3735" y="2618"/>
                  </a:cubicBezTo>
                  <a:cubicBezTo>
                    <a:pt x="3875" y="2234"/>
                    <a:pt x="4102" y="1888"/>
                    <a:pt x="4401" y="1610"/>
                  </a:cubicBezTo>
                  <a:cubicBezTo>
                    <a:pt x="4694" y="1341"/>
                    <a:pt x="5054" y="1143"/>
                    <a:pt x="5434" y="1085"/>
                  </a:cubicBezTo>
                  <a:cubicBezTo>
                    <a:pt x="5526" y="1069"/>
                    <a:pt x="5619" y="1061"/>
                    <a:pt x="5711" y="1061"/>
                  </a:cubicBezTo>
                  <a:close/>
                  <a:moveTo>
                    <a:pt x="11815" y="0"/>
                  </a:moveTo>
                  <a:cubicBezTo>
                    <a:pt x="11795" y="0"/>
                    <a:pt x="11776" y="0"/>
                    <a:pt x="11756" y="1"/>
                  </a:cubicBezTo>
                  <a:cubicBezTo>
                    <a:pt x="11347" y="9"/>
                    <a:pt x="10958" y="186"/>
                    <a:pt x="10681" y="490"/>
                  </a:cubicBezTo>
                  <a:cubicBezTo>
                    <a:pt x="10417" y="792"/>
                    <a:pt x="10294" y="1179"/>
                    <a:pt x="10261" y="1546"/>
                  </a:cubicBezTo>
                  <a:cubicBezTo>
                    <a:pt x="10224" y="1917"/>
                    <a:pt x="10264" y="2281"/>
                    <a:pt x="10342" y="2625"/>
                  </a:cubicBezTo>
                  <a:cubicBezTo>
                    <a:pt x="10513" y="3277"/>
                    <a:pt x="10798" y="3895"/>
                    <a:pt x="11183" y="4448"/>
                  </a:cubicBezTo>
                  <a:cubicBezTo>
                    <a:pt x="11542" y="4977"/>
                    <a:pt x="11955" y="5435"/>
                    <a:pt x="12400" y="5802"/>
                  </a:cubicBezTo>
                  <a:cubicBezTo>
                    <a:pt x="12835" y="6181"/>
                    <a:pt x="13296" y="6471"/>
                    <a:pt x="13744" y="6710"/>
                  </a:cubicBezTo>
                  <a:cubicBezTo>
                    <a:pt x="13870" y="6775"/>
                    <a:pt x="13995" y="6835"/>
                    <a:pt x="14119" y="6890"/>
                  </a:cubicBezTo>
                  <a:lnTo>
                    <a:pt x="14119" y="6890"/>
                  </a:lnTo>
                  <a:cubicBezTo>
                    <a:pt x="14088" y="6932"/>
                    <a:pt x="14056" y="6974"/>
                    <a:pt x="14023" y="7016"/>
                  </a:cubicBezTo>
                  <a:cubicBezTo>
                    <a:pt x="13057" y="8290"/>
                    <a:pt x="11412" y="9095"/>
                    <a:pt x="9724" y="9095"/>
                  </a:cubicBezTo>
                  <a:cubicBezTo>
                    <a:pt x="9533" y="9095"/>
                    <a:pt x="9343" y="9084"/>
                    <a:pt x="9152" y="9063"/>
                  </a:cubicBezTo>
                  <a:cubicBezTo>
                    <a:pt x="8144" y="8953"/>
                    <a:pt x="7202" y="8579"/>
                    <a:pt x="6386" y="8034"/>
                  </a:cubicBezTo>
                  <a:lnTo>
                    <a:pt x="6386" y="8034"/>
                  </a:lnTo>
                  <a:cubicBezTo>
                    <a:pt x="6701" y="7724"/>
                    <a:pt x="6993" y="7366"/>
                    <a:pt x="7248" y="6961"/>
                  </a:cubicBezTo>
                  <a:cubicBezTo>
                    <a:pt x="7609" y="6390"/>
                    <a:pt x="7869" y="5765"/>
                    <a:pt x="8017" y="5107"/>
                  </a:cubicBezTo>
                  <a:cubicBezTo>
                    <a:pt x="8164" y="4424"/>
                    <a:pt x="8218" y="3674"/>
                    <a:pt x="8033" y="2930"/>
                  </a:cubicBezTo>
                  <a:cubicBezTo>
                    <a:pt x="7861" y="2189"/>
                    <a:pt x="7383" y="1455"/>
                    <a:pt x="6633" y="1082"/>
                  </a:cubicBezTo>
                  <a:cubicBezTo>
                    <a:pt x="6350" y="940"/>
                    <a:pt x="6027" y="852"/>
                    <a:pt x="5699" y="852"/>
                  </a:cubicBezTo>
                  <a:cubicBezTo>
                    <a:pt x="5600" y="852"/>
                    <a:pt x="5500" y="860"/>
                    <a:pt x="5401" y="877"/>
                  </a:cubicBezTo>
                  <a:cubicBezTo>
                    <a:pt x="4971" y="940"/>
                    <a:pt x="4573" y="1159"/>
                    <a:pt x="4254" y="1452"/>
                  </a:cubicBezTo>
                  <a:cubicBezTo>
                    <a:pt x="3928" y="1754"/>
                    <a:pt x="3680" y="2127"/>
                    <a:pt x="3527" y="2543"/>
                  </a:cubicBezTo>
                  <a:cubicBezTo>
                    <a:pt x="3378" y="2966"/>
                    <a:pt x="3332" y="3422"/>
                    <a:pt x="3373" y="3872"/>
                  </a:cubicBezTo>
                  <a:cubicBezTo>
                    <a:pt x="3454" y="4777"/>
                    <a:pt x="3849" y="5633"/>
                    <a:pt x="4375" y="6390"/>
                  </a:cubicBezTo>
                  <a:cubicBezTo>
                    <a:pt x="4832" y="7042"/>
                    <a:pt x="5413" y="7632"/>
                    <a:pt x="6084" y="8110"/>
                  </a:cubicBezTo>
                  <a:lnTo>
                    <a:pt x="6084" y="8110"/>
                  </a:lnTo>
                  <a:cubicBezTo>
                    <a:pt x="5623" y="8532"/>
                    <a:pt x="5120" y="8852"/>
                    <a:pt x="4622" y="9073"/>
                  </a:cubicBezTo>
                  <a:cubicBezTo>
                    <a:pt x="3879" y="9404"/>
                    <a:pt x="3075" y="9574"/>
                    <a:pt x="2263" y="9574"/>
                  </a:cubicBezTo>
                  <a:cubicBezTo>
                    <a:pt x="2221" y="9574"/>
                    <a:pt x="2179" y="9574"/>
                    <a:pt x="2137" y="9573"/>
                  </a:cubicBezTo>
                  <a:cubicBezTo>
                    <a:pt x="1432" y="9565"/>
                    <a:pt x="897" y="9432"/>
                    <a:pt x="541" y="9328"/>
                  </a:cubicBezTo>
                  <a:cubicBezTo>
                    <a:pt x="210" y="9231"/>
                    <a:pt x="33" y="9151"/>
                    <a:pt x="5" y="9151"/>
                  </a:cubicBezTo>
                  <a:cubicBezTo>
                    <a:pt x="3" y="9151"/>
                    <a:pt x="1" y="9151"/>
                    <a:pt x="1" y="9152"/>
                  </a:cubicBezTo>
                  <a:cubicBezTo>
                    <a:pt x="1" y="9152"/>
                    <a:pt x="172" y="9253"/>
                    <a:pt x="527" y="9372"/>
                  </a:cubicBezTo>
                  <a:cubicBezTo>
                    <a:pt x="1045" y="9548"/>
                    <a:pt x="1587" y="9646"/>
                    <a:pt x="2134" y="9664"/>
                  </a:cubicBezTo>
                  <a:cubicBezTo>
                    <a:pt x="2210" y="9667"/>
                    <a:pt x="2286" y="9669"/>
                    <a:pt x="2361" y="9669"/>
                  </a:cubicBezTo>
                  <a:cubicBezTo>
                    <a:pt x="3156" y="9669"/>
                    <a:pt x="3943" y="9508"/>
                    <a:pt x="4674" y="9193"/>
                  </a:cubicBezTo>
                  <a:cubicBezTo>
                    <a:pt x="5196" y="8970"/>
                    <a:pt x="5726" y="8638"/>
                    <a:pt x="6211" y="8199"/>
                  </a:cubicBezTo>
                  <a:lnTo>
                    <a:pt x="6211" y="8199"/>
                  </a:lnTo>
                  <a:cubicBezTo>
                    <a:pt x="7065" y="8779"/>
                    <a:pt x="8057" y="9178"/>
                    <a:pt x="9125" y="9296"/>
                  </a:cubicBezTo>
                  <a:cubicBezTo>
                    <a:pt x="9324" y="9318"/>
                    <a:pt x="9523" y="9328"/>
                    <a:pt x="9721" y="9328"/>
                  </a:cubicBezTo>
                  <a:cubicBezTo>
                    <a:pt x="11484" y="9328"/>
                    <a:pt x="13192" y="8492"/>
                    <a:pt x="14205" y="7155"/>
                  </a:cubicBezTo>
                  <a:cubicBezTo>
                    <a:pt x="14249" y="7098"/>
                    <a:pt x="14292" y="7041"/>
                    <a:pt x="14333" y="6982"/>
                  </a:cubicBezTo>
                  <a:lnTo>
                    <a:pt x="14333" y="6982"/>
                  </a:lnTo>
                  <a:cubicBezTo>
                    <a:pt x="15018" y="7263"/>
                    <a:pt x="15663" y="7407"/>
                    <a:pt x="16214" y="7467"/>
                  </a:cubicBezTo>
                  <a:cubicBezTo>
                    <a:pt x="16486" y="7503"/>
                    <a:pt x="16736" y="7505"/>
                    <a:pt x="16961" y="7505"/>
                  </a:cubicBezTo>
                  <a:cubicBezTo>
                    <a:pt x="16978" y="7505"/>
                    <a:pt x="16995" y="7505"/>
                    <a:pt x="17012" y="7505"/>
                  </a:cubicBezTo>
                  <a:cubicBezTo>
                    <a:pt x="17062" y="7505"/>
                    <a:pt x="17111" y="7505"/>
                    <a:pt x="17159" y="7505"/>
                  </a:cubicBezTo>
                  <a:cubicBezTo>
                    <a:pt x="17432" y="7484"/>
                    <a:pt x="17662" y="7462"/>
                    <a:pt x="17847" y="7436"/>
                  </a:cubicBezTo>
                  <a:lnTo>
                    <a:pt x="18263" y="7346"/>
                  </a:lnTo>
                  <a:cubicBezTo>
                    <a:pt x="18357" y="7325"/>
                    <a:pt x="18404" y="7312"/>
                    <a:pt x="18403" y="7308"/>
                  </a:cubicBezTo>
                  <a:cubicBezTo>
                    <a:pt x="18402" y="7304"/>
                    <a:pt x="18397" y="7302"/>
                    <a:pt x="18387" y="7302"/>
                  </a:cubicBezTo>
                  <a:cubicBezTo>
                    <a:pt x="18301" y="7302"/>
                    <a:pt x="17863" y="7434"/>
                    <a:pt x="17115" y="7434"/>
                  </a:cubicBezTo>
                  <a:cubicBezTo>
                    <a:pt x="16855" y="7434"/>
                    <a:pt x="16558" y="7418"/>
                    <a:pt x="16225" y="7375"/>
                  </a:cubicBezTo>
                  <a:cubicBezTo>
                    <a:pt x="15690" y="7307"/>
                    <a:pt x="15065" y="7158"/>
                    <a:pt x="14404" y="6878"/>
                  </a:cubicBezTo>
                  <a:lnTo>
                    <a:pt x="14404" y="6878"/>
                  </a:lnTo>
                  <a:cubicBezTo>
                    <a:pt x="14854" y="6199"/>
                    <a:pt x="15107" y="5407"/>
                    <a:pt x="15153" y="4622"/>
                  </a:cubicBezTo>
                  <a:cubicBezTo>
                    <a:pt x="15211" y="3743"/>
                    <a:pt x="15034" y="2864"/>
                    <a:pt x="14639" y="2076"/>
                  </a:cubicBezTo>
                  <a:cubicBezTo>
                    <a:pt x="14254" y="1312"/>
                    <a:pt x="13657" y="675"/>
                    <a:pt x="12931" y="290"/>
                  </a:cubicBezTo>
                  <a:cubicBezTo>
                    <a:pt x="12584" y="115"/>
                    <a:pt x="12203" y="0"/>
                    <a:pt x="118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36;p47">
              <a:extLst>
                <a:ext uri="{FF2B5EF4-FFF2-40B4-BE49-F238E27FC236}">
                  <a16:creationId xmlns:a16="http://schemas.microsoft.com/office/drawing/2014/main" id="{0331D702-E50B-449C-BAC3-3F8580686C97}"/>
                </a:ext>
              </a:extLst>
            </p:cNvPr>
            <p:cNvSpPr/>
            <p:nvPr/>
          </p:nvSpPr>
          <p:spPr>
            <a:xfrm>
              <a:off x="1880250" y="1981150"/>
              <a:ext cx="473100" cy="548825"/>
            </a:xfrm>
            <a:custGeom>
              <a:avLst/>
              <a:gdLst/>
              <a:ahLst/>
              <a:cxnLst/>
              <a:rect l="l" t="t" r="r" b="b"/>
              <a:pathLst>
                <a:path w="18924" h="21953" extrusionOk="0">
                  <a:moveTo>
                    <a:pt x="13432" y="0"/>
                  </a:moveTo>
                  <a:cubicBezTo>
                    <a:pt x="11692" y="0"/>
                    <a:pt x="9961" y="905"/>
                    <a:pt x="9000" y="2361"/>
                  </a:cubicBezTo>
                  <a:cubicBezTo>
                    <a:pt x="8316" y="3397"/>
                    <a:pt x="8023" y="4632"/>
                    <a:pt x="7595" y="5798"/>
                  </a:cubicBezTo>
                  <a:cubicBezTo>
                    <a:pt x="7166" y="6961"/>
                    <a:pt x="6530" y="8140"/>
                    <a:pt x="5440" y="8732"/>
                  </a:cubicBezTo>
                  <a:cubicBezTo>
                    <a:pt x="4163" y="9424"/>
                    <a:pt x="2485" y="9185"/>
                    <a:pt x="1325" y="10057"/>
                  </a:cubicBezTo>
                  <a:cubicBezTo>
                    <a:pt x="35" y="11026"/>
                    <a:pt x="0" y="13155"/>
                    <a:pt x="1083" y="14351"/>
                  </a:cubicBezTo>
                  <a:cubicBezTo>
                    <a:pt x="1794" y="15136"/>
                    <a:pt x="2850" y="15516"/>
                    <a:pt x="3916" y="15516"/>
                  </a:cubicBezTo>
                  <a:cubicBezTo>
                    <a:pt x="4474" y="15516"/>
                    <a:pt x="5034" y="15412"/>
                    <a:pt x="5548" y="15207"/>
                  </a:cubicBezTo>
                  <a:lnTo>
                    <a:pt x="5548" y="15207"/>
                  </a:lnTo>
                  <a:cubicBezTo>
                    <a:pt x="5235" y="16169"/>
                    <a:pt x="4918" y="17152"/>
                    <a:pt x="4935" y="18165"/>
                  </a:cubicBezTo>
                  <a:cubicBezTo>
                    <a:pt x="4953" y="19177"/>
                    <a:pt x="5369" y="20238"/>
                    <a:pt x="6229" y="20772"/>
                  </a:cubicBezTo>
                  <a:cubicBezTo>
                    <a:pt x="6628" y="21019"/>
                    <a:pt x="7089" y="21129"/>
                    <a:pt x="7558" y="21129"/>
                  </a:cubicBezTo>
                  <a:cubicBezTo>
                    <a:pt x="8110" y="21129"/>
                    <a:pt x="8673" y="20977"/>
                    <a:pt x="9162" y="20717"/>
                  </a:cubicBezTo>
                  <a:cubicBezTo>
                    <a:pt x="10066" y="20238"/>
                    <a:pt x="10762" y="19445"/>
                    <a:pt x="11381" y="18631"/>
                  </a:cubicBezTo>
                  <a:cubicBezTo>
                    <a:pt x="11563" y="19335"/>
                    <a:pt x="11748" y="20049"/>
                    <a:pt x="12124" y="20671"/>
                  </a:cubicBezTo>
                  <a:cubicBezTo>
                    <a:pt x="12499" y="21294"/>
                    <a:pt x="13098" y="21821"/>
                    <a:pt x="13817" y="21931"/>
                  </a:cubicBezTo>
                  <a:cubicBezTo>
                    <a:pt x="13911" y="21946"/>
                    <a:pt x="14005" y="21953"/>
                    <a:pt x="14099" y="21953"/>
                  </a:cubicBezTo>
                  <a:cubicBezTo>
                    <a:pt x="14882" y="21953"/>
                    <a:pt x="15636" y="21463"/>
                    <a:pt x="16093" y="20810"/>
                  </a:cubicBezTo>
                  <a:cubicBezTo>
                    <a:pt x="16602" y="20079"/>
                    <a:pt x="16801" y="19179"/>
                    <a:pt x="16912" y="18293"/>
                  </a:cubicBezTo>
                  <a:cubicBezTo>
                    <a:pt x="17191" y="16108"/>
                    <a:pt x="17010" y="13874"/>
                    <a:pt x="16490" y="11731"/>
                  </a:cubicBezTo>
                  <a:cubicBezTo>
                    <a:pt x="16155" y="10359"/>
                    <a:pt x="15680" y="8956"/>
                    <a:pt x="15943" y="7569"/>
                  </a:cubicBezTo>
                  <a:cubicBezTo>
                    <a:pt x="16171" y="6360"/>
                    <a:pt x="17239" y="5214"/>
                    <a:pt x="18403" y="5214"/>
                  </a:cubicBezTo>
                  <a:cubicBezTo>
                    <a:pt x="18575" y="5214"/>
                    <a:pt x="18749" y="5239"/>
                    <a:pt x="18923" y="5293"/>
                  </a:cubicBezTo>
                  <a:lnTo>
                    <a:pt x="18353" y="3505"/>
                  </a:lnTo>
                  <a:cubicBezTo>
                    <a:pt x="17703" y="1672"/>
                    <a:pt x="15961" y="274"/>
                    <a:pt x="14031" y="37"/>
                  </a:cubicBezTo>
                  <a:cubicBezTo>
                    <a:pt x="13832" y="12"/>
                    <a:pt x="13632" y="0"/>
                    <a:pt x="13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37;p47">
              <a:extLst>
                <a:ext uri="{FF2B5EF4-FFF2-40B4-BE49-F238E27FC236}">
                  <a16:creationId xmlns:a16="http://schemas.microsoft.com/office/drawing/2014/main" id="{E472C0BA-0A72-4A60-BE2C-BD0460F1C1D8}"/>
                </a:ext>
              </a:extLst>
            </p:cNvPr>
            <p:cNvSpPr/>
            <p:nvPr/>
          </p:nvSpPr>
          <p:spPr>
            <a:xfrm>
              <a:off x="1896450" y="2031875"/>
              <a:ext cx="446125" cy="284975"/>
            </a:xfrm>
            <a:custGeom>
              <a:avLst/>
              <a:gdLst/>
              <a:ahLst/>
              <a:cxnLst/>
              <a:rect l="l" t="t" r="r" b="b"/>
              <a:pathLst>
                <a:path w="17845" h="11399" extrusionOk="0">
                  <a:moveTo>
                    <a:pt x="13761" y="0"/>
                  </a:moveTo>
                  <a:cubicBezTo>
                    <a:pt x="12898" y="0"/>
                    <a:pt x="11947" y="242"/>
                    <a:pt x="11103" y="839"/>
                  </a:cubicBezTo>
                  <a:cubicBezTo>
                    <a:pt x="10470" y="1274"/>
                    <a:pt x="9950" y="1940"/>
                    <a:pt x="9629" y="2701"/>
                  </a:cubicBezTo>
                  <a:cubicBezTo>
                    <a:pt x="9297" y="3461"/>
                    <a:pt x="9129" y="4293"/>
                    <a:pt x="8944" y="5119"/>
                  </a:cubicBezTo>
                  <a:cubicBezTo>
                    <a:pt x="8759" y="5945"/>
                    <a:pt x="8552" y="6735"/>
                    <a:pt x="8193" y="7430"/>
                  </a:cubicBezTo>
                  <a:cubicBezTo>
                    <a:pt x="7853" y="8101"/>
                    <a:pt x="7405" y="8713"/>
                    <a:pt x="6865" y="9239"/>
                  </a:cubicBezTo>
                  <a:cubicBezTo>
                    <a:pt x="5949" y="10140"/>
                    <a:pt x="4796" y="10760"/>
                    <a:pt x="3539" y="11030"/>
                  </a:cubicBezTo>
                  <a:cubicBezTo>
                    <a:pt x="3038" y="11136"/>
                    <a:pt x="2527" y="11189"/>
                    <a:pt x="2017" y="11189"/>
                  </a:cubicBezTo>
                  <a:cubicBezTo>
                    <a:pt x="1662" y="11189"/>
                    <a:pt x="1306" y="11164"/>
                    <a:pt x="953" y="11112"/>
                  </a:cubicBezTo>
                  <a:cubicBezTo>
                    <a:pt x="416" y="11029"/>
                    <a:pt x="97" y="10937"/>
                    <a:pt x="21" y="10937"/>
                  </a:cubicBezTo>
                  <a:cubicBezTo>
                    <a:pt x="11" y="10937"/>
                    <a:pt x="5" y="10939"/>
                    <a:pt x="4" y="10942"/>
                  </a:cubicBezTo>
                  <a:cubicBezTo>
                    <a:pt x="1" y="10955"/>
                    <a:pt x="79" y="10991"/>
                    <a:pt x="233" y="11051"/>
                  </a:cubicBezTo>
                  <a:cubicBezTo>
                    <a:pt x="461" y="11134"/>
                    <a:pt x="693" y="11201"/>
                    <a:pt x="929" y="11253"/>
                  </a:cubicBezTo>
                  <a:cubicBezTo>
                    <a:pt x="1395" y="11350"/>
                    <a:pt x="1868" y="11399"/>
                    <a:pt x="2342" y="11399"/>
                  </a:cubicBezTo>
                  <a:cubicBezTo>
                    <a:pt x="2760" y="11399"/>
                    <a:pt x="3179" y="11361"/>
                    <a:pt x="3593" y="11285"/>
                  </a:cubicBezTo>
                  <a:cubicBezTo>
                    <a:pt x="4705" y="11086"/>
                    <a:pt x="6011" y="10534"/>
                    <a:pt x="7102" y="9482"/>
                  </a:cubicBezTo>
                  <a:cubicBezTo>
                    <a:pt x="7676" y="8936"/>
                    <a:pt x="8153" y="8298"/>
                    <a:pt x="8516" y="7593"/>
                  </a:cubicBezTo>
                  <a:cubicBezTo>
                    <a:pt x="8899" y="6861"/>
                    <a:pt x="9120" y="6029"/>
                    <a:pt x="9303" y="5198"/>
                  </a:cubicBezTo>
                  <a:cubicBezTo>
                    <a:pt x="9488" y="4368"/>
                    <a:pt x="9653" y="3559"/>
                    <a:pt x="9961" y="2843"/>
                  </a:cubicBezTo>
                  <a:cubicBezTo>
                    <a:pt x="10260" y="2126"/>
                    <a:pt x="10722" y="1525"/>
                    <a:pt x="11302" y="1114"/>
                  </a:cubicBezTo>
                  <a:cubicBezTo>
                    <a:pt x="12108" y="529"/>
                    <a:pt x="13031" y="291"/>
                    <a:pt x="13868" y="291"/>
                  </a:cubicBezTo>
                  <a:cubicBezTo>
                    <a:pt x="14233" y="291"/>
                    <a:pt x="14583" y="336"/>
                    <a:pt x="14899" y="418"/>
                  </a:cubicBezTo>
                  <a:cubicBezTo>
                    <a:pt x="15958" y="683"/>
                    <a:pt x="16697" y="1230"/>
                    <a:pt x="17151" y="1635"/>
                  </a:cubicBezTo>
                  <a:cubicBezTo>
                    <a:pt x="17595" y="2033"/>
                    <a:pt x="17794" y="2315"/>
                    <a:pt x="17832" y="2315"/>
                  </a:cubicBezTo>
                  <a:cubicBezTo>
                    <a:pt x="17833" y="2315"/>
                    <a:pt x="17834" y="2315"/>
                    <a:pt x="17835" y="2314"/>
                  </a:cubicBezTo>
                  <a:cubicBezTo>
                    <a:pt x="17844" y="2307"/>
                    <a:pt x="17803" y="2230"/>
                    <a:pt x="17713" y="2091"/>
                  </a:cubicBezTo>
                  <a:cubicBezTo>
                    <a:pt x="17575" y="1892"/>
                    <a:pt x="17420" y="1704"/>
                    <a:pt x="17251" y="1531"/>
                  </a:cubicBezTo>
                  <a:cubicBezTo>
                    <a:pt x="16622" y="883"/>
                    <a:pt x="15833" y="412"/>
                    <a:pt x="14964" y="167"/>
                  </a:cubicBezTo>
                  <a:cubicBezTo>
                    <a:pt x="14601" y="61"/>
                    <a:pt x="14192" y="0"/>
                    <a:pt x="13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38;p47">
              <a:extLst>
                <a:ext uri="{FF2B5EF4-FFF2-40B4-BE49-F238E27FC236}">
                  <a16:creationId xmlns:a16="http://schemas.microsoft.com/office/drawing/2014/main" id="{A24BEC20-4C1F-4916-AF5E-B5F35B9F6A7E}"/>
                </a:ext>
              </a:extLst>
            </p:cNvPr>
            <p:cNvSpPr/>
            <p:nvPr/>
          </p:nvSpPr>
          <p:spPr>
            <a:xfrm>
              <a:off x="2176725" y="2097450"/>
              <a:ext cx="165075" cy="415350"/>
            </a:xfrm>
            <a:custGeom>
              <a:avLst/>
              <a:gdLst/>
              <a:ahLst/>
              <a:cxnLst/>
              <a:rect l="l" t="t" r="r" b="b"/>
              <a:pathLst>
                <a:path w="6603" h="16614" extrusionOk="0">
                  <a:moveTo>
                    <a:pt x="5809" y="0"/>
                  </a:moveTo>
                  <a:cubicBezTo>
                    <a:pt x="5798" y="0"/>
                    <a:pt x="5787" y="0"/>
                    <a:pt x="5775" y="0"/>
                  </a:cubicBezTo>
                  <a:cubicBezTo>
                    <a:pt x="5012" y="14"/>
                    <a:pt x="4260" y="184"/>
                    <a:pt x="3564" y="497"/>
                  </a:cubicBezTo>
                  <a:cubicBezTo>
                    <a:pt x="2681" y="884"/>
                    <a:pt x="1710" y="1612"/>
                    <a:pt x="1039" y="2719"/>
                  </a:cubicBezTo>
                  <a:cubicBezTo>
                    <a:pt x="354" y="3805"/>
                    <a:pt x="1" y="5276"/>
                    <a:pt x="230" y="6746"/>
                  </a:cubicBezTo>
                  <a:cubicBezTo>
                    <a:pt x="441" y="8214"/>
                    <a:pt x="984" y="9500"/>
                    <a:pt x="1337" y="10687"/>
                  </a:cubicBezTo>
                  <a:cubicBezTo>
                    <a:pt x="1720" y="11866"/>
                    <a:pt x="1857" y="12979"/>
                    <a:pt x="1782" y="13903"/>
                  </a:cubicBezTo>
                  <a:cubicBezTo>
                    <a:pt x="1720" y="14831"/>
                    <a:pt x="1417" y="15539"/>
                    <a:pt x="1129" y="15967"/>
                  </a:cubicBezTo>
                  <a:cubicBezTo>
                    <a:pt x="840" y="16397"/>
                    <a:pt x="608" y="16585"/>
                    <a:pt x="632" y="16613"/>
                  </a:cubicBezTo>
                  <a:cubicBezTo>
                    <a:pt x="633" y="16613"/>
                    <a:pt x="634" y="16614"/>
                    <a:pt x="636" y="16614"/>
                  </a:cubicBezTo>
                  <a:cubicBezTo>
                    <a:pt x="652" y="16614"/>
                    <a:pt x="713" y="16574"/>
                    <a:pt x="813" y="16493"/>
                  </a:cubicBezTo>
                  <a:cubicBezTo>
                    <a:pt x="927" y="16409"/>
                    <a:pt x="1077" y="16261"/>
                    <a:pt x="1245" y="16050"/>
                  </a:cubicBezTo>
                  <a:cubicBezTo>
                    <a:pt x="1582" y="15629"/>
                    <a:pt x="1941" y="14895"/>
                    <a:pt x="2042" y="13929"/>
                  </a:cubicBezTo>
                  <a:cubicBezTo>
                    <a:pt x="2154" y="12968"/>
                    <a:pt x="2036" y="11798"/>
                    <a:pt x="1661" y="10590"/>
                  </a:cubicBezTo>
                  <a:cubicBezTo>
                    <a:pt x="1317" y="9379"/>
                    <a:pt x="794" y="8098"/>
                    <a:pt x="594" y="6697"/>
                  </a:cubicBezTo>
                  <a:cubicBezTo>
                    <a:pt x="377" y="5298"/>
                    <a:pt x="696" y="3937"/>
                    <a:pt x="1328" y="2895"/>
                  </a:cubicBezTo>
                  <a:cubicBezTo>
                    <a:pt x="1880" y="1959"/>
                    <a:pt x="2697" y="1208"/>
                    <a:pt x="3674" y="733"/>
                  </a:cubicBezTo>
                  <a:cubicBezTo>
                    <a:pt x="4335" y="410"/>
                    <a:pt x="5050" y="210"/>
                    <a:pt x="5783" y="142"/>
                  </a:cubicBezTo>
                  <a:cubicBezTo>
                    <a:pt x="6304" y="98"/>
                    <a:pt x="6598" y="118"/>
                    <a:pt x="6599" y="87"/>
                  </a:cubicBezTo>
                  <a:cubicBezTo>
                    <a:pt x="6602" y="68"/>
                    <a:pt x="6326" y="0"/>
                    <a:pt x="5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39;p47">
              <a:extLst>
                <a:ext uri="{FF2B5EF4-FFF2-40B4-BE49-F238E27FC236}">
                  <a16:creationId xmlns:a16="http://schemas.microsoft.com/office/drawing/2014/main" id="{8701973D-8F52-4D3F-8A49-4712EF8C601A}"/>
                </a:ext>
              </a:extLst>
            </p:cNvPr>
            <p:cNvSpPr/>
            <p:nvPr/>
          </p:nvSpPr>
          <p:spPr>
            <a:xfrm>
              <a:off x="2300675" y="1894525"/>
              <a:ext cx="729450" cy="709625"/>
            </a:xfrm>
            <a:custGeom>
              <a:avLst/>
              <a:gdLst/>
              <a:ahLst/>
              <a:cxnLst/>
              <a:rect l="l" t="t" r="r" b="b"/>
              <a:pathLst>
                <a:path w="29178" h="28385" extrusionOk="0">
                  <a:moveTo>
                    <a:pt x="14000" y="0"/>
                  </a:moveTo>
                  <a:cubicBezTo>
                    <a:pt x="12193" y="0"/>
                    <a:pt x="10384" y="137"/>
                    <a:pt x="8638" y="592"/>
                  </a:cubicBezTo>
                  <a:cubicBezTo>
                    <a:pt x="6583" y="1127"/>
                    <a:pt x="4611" y="2127"/>
                    <a:pt x="3162" y="3679"/>
                  </a:cubicBezTo>
                  <a:cubicBezTo>
                    <a:pt x="589" y="6435"/>
                    <a:pt x="1" y="10515"/>
                    <a:pt x="241" y="14279"/>
                  </a:cubicBezTo>
                  <a:cubicBezTo>
                    <a:pt x="525" y="18709"/>
                    <a:pt x="1797" y="23081"/>
                    <a:pt x="3990" y="26941"/>
                  </a:cubicBezTo>
                  <a:cubicBezTo>
                    <a:pt x="4272" y="27438"/>
                    <a:pt x="4591" y="27947"/>
                    <a:pt x="5091" y="28222"/>
                  </a:cubicBezTo>
                  <a:cubicBezTo>
                    <a:pt x="5285" y="28329"/>
                    <a:pt x="5514" y="28384"/>
                    <a:pt x="5738" y="28384"/>
                  </a:cubicBezTo>
                  <a:cubicBezTo>
                    <a:pt x="6092" y="28384"/>
                    <a:pt x="6435" y="28245"/>
                    <a:pt x="6615" y="27946"/>
                  </a:cubicBezTo>
                  <a:lnTo>
                    <a:pt x="25657" y="16222"/>
                  </a:lnTo>
                  <a:cubicBezTo>
                    <a:pt x="29177" y="8084"/>
                    <a:pt x="24350" y="3126"/>
                    <a:pt x="21207" y="1346"/>
                  </a:cubicBezTo>
                  <a:cubicBezTo>
                    <a:pt x="19335" y="286"/>
                    <a:pt x="17112" y="66"/>
                    <a:pt x="14961" y="12"/>
                  </a:cubicBezTo>
                  <a:cubicBezTo>
                    <a:pt x="14641" y="4"/>
                    <a:pt x="14321" y="0"/>
                    <a:pt x="14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40;p47">
              <a:extLst>
                <a:ext uri="{FF2B5EF4-FFF2-40B4-BE49-F238E27FC236}">
                  <a16:creationId xmlns:a16="http://schemas.microsoft.com/office/drawing/2014/main" id="{FE70D04C-5CC4-4AB9-A3AC-D720780FC634}"/>
                </a:ext>
              </a:extLst>
            </p:cNvPr>
            <p:cNvSpPr/>
            <p:nvPr/>
          </p:nvSpPr>
          <p:spPr>
            <a:xfrm>
              <a:off x="2415475" y="2031525"/>
              <a:ext cx="536475" cy="949975"/>
            </a:xfrm>
            <a:custGeom>
              <a:avLst/>
              <a:gdLst/>
              <a:ahLst/>
              <a:cxnLst/>
              <a:rect l="l" t="t" r="r" b="b"/>
              <a:pathLst>
                <a:path w="21459" h="37999" extrusionOk="0">
                  <a:moveTo>
                    <a:pt x="14147" y="0"/>
                  </a:moveTo>
                  <a:cubicBezTo>
                    <a:pt x="13905" y="0"/>
                    <a:pt x="13660" y="13"/>
                    <a:pt x="13413" y="39"/>
                  </a:cubicBezTo>
                  <a:lnTo>
                    <a:pt x="2081" y="1238"/>
                  </a:lnTo>
                  <a:cubicBezTo>
                    <a:pt x="894" y="1363"/>
                    <a:pt x="1" y="2376"/>
                    <a:pt x="25" y="3569"/>
                  </a:cubicBezTo>
                  <a:lnTo>
                    <a:pt x="1532" y="31608"/>
                  </a:lnTo>
                  <a:cubicBezTo>
                    <a:pt x="1724" y="35191"/>
                    <a:pt x="4685" y="37998"/>
                    <a:pt x="8276" y="37998"/>
                  </a:cubicBezTo>
                  <a:cubicBezTo>
                    <a:pt x="12085" y="37998"/>
                    <a:pt x="15141" y="34850"/>
                    <a:pt x="15026" y="31043"/>
                  </a:cubicBezTo>
                  <a:lnTo>
                    <a:pt x="14899" y="26761"/>
                  </a:lnTo>
                  <a:cubicBezTo>
                    <a:pt x="14899" y="26761"/>
                    <a:pt x="19904" y="25929"/>
                    <a:pt x="20943" y="19398"/>
                  </a:cubicBezTo>
                  <a:cubicBezTo>
                    <a:pt x="21458" y="16150"/>
                    <a:pt x="21294" y="10823"/>
                    <a:pt x="21021" y="6470"/>
                  </a:cubicBezTo>
                  <a:cubicBezTo>
                    <a:pt x="20789" y="2799"/>
                    <a:pt x="17741" y="0"/>
                    <a:pt x="14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41;p47">
              <a:extLst>
                <a:ext uri="{FF2B5EF4-FFF2-40B4-BE49-F238E27FC236}">
                  <a16:creationId xmlns:a16="http://schemas.microsoft.com/office/drawing/2014/main" id="{27A760B9-17B2-4C93-9650-939D8B1D9639}"/>
                </a:ext>
              </a:extLst>
            </p:cNvPr>
            <p:cNvSpPr/>
            <p:nvPr/>
          </p:nvSpPr>
          <p:spPr>
            <a:xfrm>
              <a:off x="2870475" y="2267125"/>
              <a:ext cx="42625" cy="40100"/>
            </a:xfrm>
            <a:custGeom>
              <a:avLst/>
              <a:gdLst/>
              <a:ahLst/>
              <a:cxnLst/>
              <a:rect l="l" t="t" r="r" b="b"/>
              <a:pathLst>
                <a:path w="1705" h="1604" extrusionOk="0">
                  <a:moveTo>
                    <a:pt x="870" y="0"/>
                  </a:moveTo>
                  <a:cubicBezTo>
                    <a:pt x="855" y="0"/>
                    <a:pt x="839" y="1"/>
                    <a:pt x="823" y="2"/>
                  </a:cubicBezTo>
                  <a:cubicBezTo>
                    <a:pt x="363" y="26"/>
                    <a:pt x="1" y="405"/>
                    <a:pt x="16" y="847"/>
                  </a:cubicBezTo>
                  <a:cubicBezTo>
                    <a:pt x="32" y="1276"/>
                    <a:pt x="392" y="1604"/>
                    <a:pt x="833" y="1604"/>
                  </a:cubicBezTo>
                  <a:cubicBezTo>
                    <a:pt x="848" y="1604"/>
                    <a:pt x="864" y="1604"/>
                    <a:pt x="880" y="1603"/>
                  </a:cubicBezTo>
                  <a:cubicBezTo>
                    <a:pt x="1342" y="1578"/>
                    <a:pt x="1704" y="1201"/>
                    <a:pt x="1688" y="759"/>
                  </a:cubicBezTo>
                  <a:cubicBezTo>
                    <a:pt x="1673" y="330"/>
                    <a:pt x="1310" y="0"/>
                    <a:pt x="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42;p47">
              <a:extLst>
                <a:ext uri="{FF2B5EF4-FFF2-40B4-BE49-F238E27FC236}">
                  <a16:creationId xmlns:a16="http://schemas.microsoft.com/office/drawing/2014/main" id="{40FFEDC1-AA53-4477-83D4-7B707BD48C61}"/>
                </a:ext>
              </a:extLst>
            </p:cNvPr>
            <p:cNvSpPr/>
            <p:nvPr/>
          </p:nvSpPr>
          <p:spPr>
            <a:xfrm>
              <a:off x="2828400" y="2240500"/>
              <a:ext cx="85000" cy="22450"/>
            </a:xfrm>
            <a:custGeom>
              <a:avLst/>
              <a:gdLst/>
              <a:ahLst/>
              <a:cxnLst/>
              <a:rect l="l" t="t" r="r" b="b"/>
              <a:pathLst>
                <a:path w="3400" h="898" extrusionOk="0">
                  <a:moveTo>
                    <a:pt x="1711" y="1"/>
                  </a:moveTo>
                  <a:cubicBezTo>
                    <a:pt x="1154" y="1"/>
                    <a:pt x="675" y="203"/>
                    <a:pt x="395" y="411"/>
                  </a:cubicBezTo>
                  <a:cubicBezTo>
                    <a:pt x="106" y="620"/>
                    <a:pt x="0" y="817"/>
                    <a:pt x="49" y="866"/>
                  </a:cubicBezTo>
                  <a:cubicBezTo>
                    <a:pt x="59" y="878"/>
                    <a:pt x="76" y="883"/>
                    <a:pt x="99" y="883"/>
                  </a:cubicBezTo>
                  <a:cubicBezTo>
                    <a:pt x="288" y="883"/>
                    <a:pt x="888" y="524"/>
                    <a:pt x="1677" y="524"/>
                  </a:cubicBezTo>
                  <a:cubicBezTo>
                    <a:pt x="1688" y="524"/>
                    <a:pt x="1698" y="524"/>
                    <a:pt x="1708" y="524"/>
                  </a:cubicBezTo>
                  <a:cubicBezTo>
                    <a:pt x="1711" y="524"/>
                    <a:pt x="1714" y="524"/>
                    <a:pt x="1717" y="524"/>
                  </a:cubicBezTo>
                  <a:cubicBezTo>
                    <a:pt x="2520" y="524"/>
                    <a:pt x="3110" y="898"/>
                    <a:pt x="3298" y="898"/>
                  </a:cubicBezTo>
                  <a:cubicBezTo>
                    <a:pt x="3320" y="898"/>
                    <a:pt x="3337" y="893"/>
                    <a:pt x="3348" y="882"/>
                  </a:cubicBezTo>
                  <a:cubicBezTo>
                    <a:pt x="3400" y="833"/>
                    <a:pt x="3305" y="634"/>
                    <a:pt x="3028" y="421"/>
                  </a:cubicBezTo>
                  <a:cubicBezTo>
                    <a:pt x="2757" y="210"/>
                    <a:pt x="2285" y="2"/>
                    <a:pt x="1724" y="1"/>
                  </a:cubicBezTo>
                  <a:cubicBezTo>
                    <a:pt x="1719" y="1"/>
                    <a:pt x="1715" y="1"/>
                    <a:pt x="17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43;p47">
              <a:extLst>
                <a:ext uri="{FF2B5EF4-FFF2-40B4-BE49-F238E27FC236}">
                  <a16:creationId xmlns:a16="http://schemas.microsoft.com/office/drawing/2014/main" id="{401190F7-B1A2-4FA9-A409-1D8ED2F0BE10}"/>
                </a:ext>
              </a:extLst>
            </p:cNvPr>
            <p:cNvSpPr/>
            <p:nvPr/>
          </p:nvSpPr>
          <p:spPr>
            <a:xfrm>
              <a:off x="2644650" y="2273075"/>
              <a:ext cx="42575" cy="40125"/>
            </a:xfrm>
            <a:custGeom>
              <a:avLst/>
              <a:gdLst/>
              <a:ahLst/>
              <a:cxnLst/>
              <a:rect l="l" t="t" r="r" b="b"/>
              <a:pathLst>
                <a:path w="1703" h="1605" extrusionOk="0">
                  <a:moveTo>
                    <a:pt x="870" y="1"/>
                  </a:moveTo>
                  <a:cubicBezTo>
                    <a:pt x="854" y="1"/>
                    <a:pt x="839" y="1"/>
                    <a:pt x="823" y="2"/>
                  </a:cubicBezTo>
                  <a:cubicBezTo>
                    <a:pt x="363" y="28"/>
                    <a:pt x="0" y="406"/>
                    <a:pt x="16" y="848"/>
                  </a:cubicBezTo>
                  <a:cubicBezTo>
                    <a:pt x="32" y="1276"/>
                    <a:pt x="392" y="1605"/>
                    <a:pt x="832" y="1605"/>
                  </a:cubicBezTo>
                  <a:cubicBezTo>
                    <a:pt x="848" y="1605"/>
                    <a:pt x="864" y="1604"/>
                    <a:pt x="880" y="1603"/>
                  </a:cubicBezTo>
                  <a:cubicBezTo>
                    <a:pt x="1342" y="1579"/>
                    <a:pt x="1702" y="1201"/>
                    <a:pt x="1687" y="759"/>
                  </a:cubicBezTo>
                  <a:cubicBezTo>
                    <a:pt x="1672" y="331"/>
                    <a:pt x="1310"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44;p47">
              <a:extLst>
                <a:ext uri="{FF2B5EF4-FFF2-40B4-BE49-F238E27FC236}">
                  <a16:creationId xmlns:a16="http://schemas.microsoft.com/office/drawing/2014/main" id="{6945E241-DF9E-498E-A8D8-1FECB63B4B83}"/>
                </a:ext>
              </a:extLst>
            </p:cNvPr>
            <p:cNvSpPr/>
            <p:nvPr/>
          </p:nvSpPr>
          <p:spPr>
            <a:xfrm>
              <a:off x="2606875" y="2244700"/>
              <a:ext cx="84975" cy="22475"/>
            </a:xfrm>
            <a:custGeom>
              <a:avLst/>
              <a:gdLst/>
              <a:ahLst/>
              <a:cxnLst/>
              <a:rect l="l" t="t" r="r" b="b"/>
              <a:pathLst>
                <a:path w="3399" h="899" extrusionOk="0">
                  <a:moveTo>
                    <a:pt x="1710" y="1"/>
                  </a:moveTo>
                  <a:cubicBezTo>
                    <a:pt x="1154" y="1"/>
                    <a:pt x="676" y="203"/>
                    <a:pt x="395" y="411"/>
                  </a:cubicBezTo>
                  <a:cubicBezTo>
                    <a:pt x="106" y="620"/>
                    <a:pt x="0" y="818"/>
                    <a:pt x="48" y="866"/>
                  </a:cubicBezTo>
                  <a:cubicBezTo>
                    <a:pt x="58" y="878"/>
                    <a:pt x="75" y="883"/>
                    <a:pt x="98" y="883"/>
                  </a:cubicBezTo>
                  <a:cubicBezTo>
                    <a:pt x="287" y="883"/>
                    <a:pt x="888" y="524"/>
                    <a:pt x="1678" y="524"/>
                  </a:cubicBezTo>
                  <a:cubicBezTo>
                    <a:pt x="1688" y="524"/>
                    <a:pt x="1698" y="524"/>
                    <a:pt x="1709" y="524"/>
                  </a:cubicBezTo>
                  <a:cubicBezTo>
                    <a:pt x="1712" y="524"/>
                    <a:pt x="1714" y="524"/>
                    <a:pt x="1717" y="524"/>
                  </a:cubicBezTo>
                  <a:cubicBezTo>
                    <a:pt x="2520" y="524"/>
                    <a:pt x="3110" y="898"/>
                    <a:pt x="3299" y="898"/>
                  </a:cubicBezTo>
                  <a:cubicBezTo>
                    <a:pt x="3321" y="898"/>
                    <a:pt x="3337" y="893"/>
                    <a:pt x="3348" y="882"/>
                  </a:cubicBezTo>
                  <a:cubicBezTo>
                    <a:pt x="3398" y="833"/>
                    <a:pt x="3305" y="636"/>
                    <a:pt x="3028" y="421"/>
                  </a:cubicBezTo>
                  <a:cubicBezTo>
                    <a:pt x="2756" y="210"/>
                    <a:pt x="2285" y="2"/>
                    <a:pt x="1722" y="1"/>
                  </a:cubicBezTo>
                  <a:cubicBezTo>
                    <a:pt x="1718" y="1"/>
                    <a:pt x="1714" y="1"/>
                    <a:pt x="1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45;p47">
              <a:extLst>
                <a:ext uri="{FF2B5EF4-FFF2-40B4-BE49-F238E27FC236}">
                  <a16:creationId xmlns:a16="http://schemas.microsoft.com/office/drawing/2014/main" id="{9F64103B-64EA-452A-A526-68AEFC90C4C5}"/>
                </a:ext>
              </a:extLst>
            </p:cNvPr>
            <p:cNvSpPr/>
            <p:nvPr/>
          </p:nvSpPr>
          <p:spPr>
            <a:xfrm>
              <a:off x="2759575" y="2246075"/>
              <a:ext cx="72100" cy="188725"/>
            </a:xfrm>
            <a:custGeom>
              <a:avLst/>
              <a:gdLst/>
              <a:ahLst/>
              <a:cxnLst/>
              <a:rect l="l" t="t" r="r" b="b"/>
              <a:pathLst>
                <a:path w="2884" h="7549" extrusionOk="0">
                  <a:moveTo>
                    <a:pt x="103" y="0"/>
                  </a:moveTo>
                  <a:cubicBezTo>
                    <a:pt x="102" y="0"/>
                    <a:pt x="101" y="1"/>
                    <a:pt x="100" y="1"/>
                  </a:cubicBezTo>
                  <a:cubicBezTo>
                    <a:pt x="0" y="38"/>
                    <a:pt x="684" y="2090"/>
                    <a:pt x="1629" y="4586"/>
                  </a:cubicBezTo>
                  <a:cubicBezTo>
                    <a:pt x="1866" y="5197"/>
                    <a:pt x="2092" y="5782"/>
                    <a:pt x="2310" y="6338"/>
                  </a:cubicBezTo>
                  <a:cubicBezTo>
                    <a:pt x="2421" y="6606"/>
                    <a:pt x="2518" y="6854"/>
                    <a:pt x="2462" y="7020"/>
                  </a:cubicBezTo>
                  <a:cubicBezTo>
                    <a:pt x="2424" y="7178"/>
                    <a:pt x="2206" y="7224"/>
                    <a:pt x="1976" y="7247"/>
                  </a:cubicBezTo>
                  <a:cubicBezTo>
                    <a:pt x="1068" y="7363"/>
                    <a:pt x="508" y="7461"/>
                    <a:pt x="511" y="7511"/>
                  </a:cubicBezTo>
                  <a:cubicBezTo>
                    <a:pt x="513" y="7536"/>
                    <a:pt x="648" y="7548"/>
                    <a:pt x="889" y="7548"/>
                  </a:cubicBezTo>
                  <a:cubicBezTo>
                    <a:pt x="1146" y="7548"/>
                    <a:pt x="1525" y="7535"/>
                    <a:pt x="1996" y="7510"/>
                  </a:cubicBezTo>
                  <a:cubicBezTo>
                    <a:pt x="2111" y="7502"/>
                    <a:pt x="2239" y="7501"/>
                    <a:pt x="2388" y="7455"/>
                  </a:cubicBezTo>
                  <a:cubicBezTo>
                    <a:pt x="2534" y="7415"/>
                    <a:pt x="2704" y="7291"/>
                    <a:pt x="2765" y="7118"/>
                  </a:cubicBezTo>
                  <a:cubicBezTo>
                    <a:pt x="2883" y="6773"/>
                    <a:pt x="2733" y="6476"/>
                    <a:pt x="2646" y="6214"/>
                  </a:cubicBezTo>
                  <a:cubicBezTo>
                    <a:pt x="2440" y="5655"/>
                    <a:pt x="2221" y="5067"/>
                    <a:pt x="1995" y="4451"/>
                  </a:cubicBezTo>
                  <a:cubicBezTo>
                    <a:pt x="1058" y="1980"/>
                    <a:pt x="216"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46;p47">
              <a:extLst>
                <a:ext uri="{FF2B5EF4-FFF2-40B4-BE49-F238E27FC236}">
                  <a16:creationId xmlns:a16="http://schemas.microsoft.com/office/drawing/2014/main" id="{66006B2F-1EBF-43B9-A284-C6A292B2A42A}"/>
                </a:ext>
              </a:extLst>
            </p:cNvPr>
            <p:cNvSpPr/>
            <p:nvPr/>
          </p:nvSpPr>
          <p:spPr>
            <a:xfrm>
              <a:off x="2569250" y="2642175"/>
              <a:ext cx="218725" cy="98350"/>
            </a:xfrm>
            <a:custGeom>
              <a:avLst/>
              <a:gdLst/>
              <a:ahLst/>
              <a:cxnLst/>
              <a:rect l="l" t="t" r="r" b="b"/>
              <a:pathLst>
                <a:path w="8749" h="3934" extrusionOk="0">
                  <a:moveTo>
                    <a:pt x="1" y="0"/>
                  </a:moveTo>
                  <a:cubicBezTo>
                    <a:pt x="1" y="0"/>
                    <a:pt x="1860" y="3934"/>
                    <a:pt x="7464" y="3934"/>
                  </a:cubicBezTo>
                  <a:cubicBezTo>
                    <a:pt x="7845" y="3934"/>
                    <a:pt x="8243" y="3916"/>
                    <a:pt x="8659" y="3877"/>
                  </a:cubicBezTo>
                  <a:lnTo>
                    <a:pt x="8748" y="2334"/>
                  </a:lnTo>
                  <a:lnTo>
                    <a:pt x="8748" y="2334"/>
                  </a:lnTo>
                  <a:cubicBezTo>
                    <a:pt x="8748" y="2334"/>
                    <a:pt x="8609" y="2343"/>
                    <a:pt x="8356" y="2343"/>
                  </a:cubicBezTo>
                  <a:cubicBezTo>
                    <a:pt x="7187" y="2343"/>
                    <a:pt x="3579" y="2152"/>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47;p47">
              <a:extLst>
                <a:ext uri="{FF2B5EF4-FFF2-40B4-BE49-F238E27FC236}">
                  <a16:creationId xmlns:a16="http://schemas.microsoft.com/office/drawing/2014/main" id="{49B614B2-C4A6-46BF-ACF8-8A1E4D392753}"/>
                </a:ext>
              </a:extLst>
            </p:cNvPr>
            <p:cNvSpPr/>
            <p:nvPr/>
          </p:nvSpPr>
          <p:spPr>
            <a:xfrm>
              <a:off x="2693650" y="2472875"/>
              <a:ext cx="72075" cy="49650"/>
            </a:xfrm>
            <a:custGeom>
              <a:avLst/>
              <a:gdLst/>
              <a:ahLst/>
              <a:cxnLst/>
              <a:rect l="l" t="t" r="r" b="b"/>
              <a:pathLst>
                <a:path w="2883" h="1986" extrusionOk="0">
                  <a:moveTo>
                    <a:pt x="1489" y="0"/>
                  </a:moveTo>
                  <a:cubicBezTo>
                    <a:pt x="1430" y="0"/>
                    <a:pt x="1371" y="3"/>
                    <a:pt x="1311" y="10"/>
                  </a:cubicBezTo>
                  <a:cubicBezTo>
                    <a:pt x="922" y="51"/>
                    <a:pt x="525" y="241"/>
                    <a:pt x="288" y="559"/>
                  </a:cubicBezTo>
                  <a:cubicBezTo>
                    <a:pt x="50" y="877"/>
                    <a:pt x="1" y="1330"/>
                    <a:pt x="217" y="1632"/>
                  </a:cubicBezTo>
                  <a:cubicBezTo>
                    <a:pt x="389" y="1876"/>
                    <a:pt x="696" y="1985"/>
                    <a:pt x="1013" y="1985"/>
                  </a:cubicBezTo>
                  <a:cubicBezTo>
                    <a:pt x="1143" y="1985"/>
                    <a:pt x="1274" y="1967"/>
                    <a:pt x="1399" y="1932"/>
                  </a:cubicBezTo>
                  <a:cubicBezTo>
                    <a:pt x="1828" y="1810"/>
                    <a:pt x="2198" y="1527"/>
                    <a:pt x="2550" y="1244"/>
                  </a:cubicBezTo>
                  <a:cubicBezTo>
                    <a:pt x="2648" y="1166"/>
                    <a:pt x="2747" y="1083"/>
                    <a:pt x="2809" y="978"/>
                  </a:cubicBezTo>
                  <a:cubicBezTo>
                    <a:pt x="2868" y="871"/>
                    <a:pt x="2882" y="730"/>
                    <a:pt x="2807" y="641"/>
                  </a:cubicBezTo>
                  <a:lnTo>
                    <a:pt x="2769" y="612"/>
                  </a:lnTo>
                  <a:cubicBezTo>
                    <a:pt x="2477" y="229"/>
                    <a:pt x="1992" y="0"/>
                    <a:pt x="1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48;p47">
              <a:extLst>
                <a:ext uri="{FF2B5EF4-FFF2-40B4-BE49-F238E27FC236}">
                  <a16:creationId xmlns:a16="http://schemas.microsoft.com/office/drawing/2014/main" id="{21F42CA0-D283-4031-B45D-CE46BA75CAF8}"/>
                </a:ext>
              </a:extLst>
            </p:cNvPr>
            <p:cNvSpPr/>
            <p:nvPr/>
          </p:nvSpPr>
          <p:spPr>
            <a:xfrm>
              <a:off x="2701650" y="2449450"/>
              <a:ext cx="76575" cy="64775"/>
            </a:xfrm>
            <a:custGeom>
              <a:avLst/>
              <a:gdLst/>
              <a:ahLst/>
              <a:cxnLst/>
              <a:rect l="l" t="t" r="r" b="b"/>
              <a:pathLst>
                <a:path w="3063" h="2591" extrusionOk="0">
                  <a:moveTo>
                    <a:pt x="174" y="0"/>
                  </a:moveTo>
                  <a:cubicBezTo>
                    <a:pt x="106" y="0"/>
                    <a:pt x="1" y="242"/>
                    <a:pt x="37" y="645"/>
                  </a:cubicBezTo>
                  <a:cubicBezTo>
                    <a:pt x="71" y="1048"/>
                    <a:pt x="288" y="1617"/>
                    <a:pt x="802" y="2042"/>
                  </a:cubicBezTo>
                  <a:cubicBezTo>
                    <a:pt x="1289" y="2445"/>
                    <a:pt x="1883" y="2590"/>
                    <a:pt x="2313" y="2590"/>
                  </a:cubicBezTo>
                  <a:cubicBezTo>
                    <a:pt x="2335" y="2590"/>
                    <a:pt x="2356" y="2590"/>
                    <a:pt x="2377" y="2589"/>
                  </a:cubicBezTo>
                  <a:cubicBezTo>
                    <a:pt x="2816" y="2578"/>
                    <a:pt x="3062" y="2449"/>
                    <a:pt x="3048" y="2387"/>
                  </a:cubicBezTo>
                  <a:cubicBezTo>
                    <a:pt x="3041" y="2251"/>
                    <a:pt x="1999" y="2358"/>
                    <a:pt x="1163" y="1664"/>
                  </a:cubicBezTo>
                  <a:cubicBezTo>
                    <a:pt x="329" y="973"/>
                    <a:pt x="323" y="0"/>
                    <a:pt x="178" y="0"/>
                  </a:cubicBezTo>
                  <a:cubicBezTo>
                    <a:pt x="178" y="0"/>
                    <a:pt x="177" y="0"/>
                    <a:pt x="176" y="0"/>
                  </a:cubicBezTo>
                  <a:cubicBezTo>
                    <a:pt x="176" y="0"/>
                    <a:pt x="175" y="0"/>
                    <a:pt x="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49;p47">
              <a:extLst>
                <a:ext uri="{FF2B5EF4-FFF2-40B4-BE49-F238E27FC236}">
                  <a16:creationId xmlns:a16="http://schemas.microsoft.com/office/drawing/2014/main" id="{3685B354-462C-4647-A25D-772387803B6E}"/>
                </a:ext>
              </a:extLst>
            </p:cNvPr>
            <p:cNvSpPr/>
            <p:nvPr/>
          </p:nvSpPr>
          <p:spPr>
            <a:xfrm>
              <a:off x="2596675" y="2210350"/>
              <a:ext cx="105050" cy="30175"/>
            </a:xfrm>
            <a:custGeom>
              <a:avLst/>
              <a:gdLst/>
              <a:ahLst/>
              <a:cxnLst/>
              <a:rect l="l" t="t" r="r" b="b"/>
              <a:pathLst>
                <a:path w="4202" h="1207" extrusionOk="0">
                  <a:moveTo>
                    <a:pt x="2426" y="0"/>
                  </a:moveTo>
                  <a:cubicBezTo>
                    <a:pt x="2293" y="0"/>
                    <a:pt x="2156" y="8"/>
                    <a:pt x="2016" y="23"/>
                  </a:cubicBezTo>
                  <a:cubicBezTo>
                    <a:pt x="1381" y="93"/>
                    <a:pt x="835" y="320"/>
                    <a:pt x="494" y="555"/>
                  </a:cubicBezTo>
                  <a:cubicBezTo>
                    <a:pt x="148" y="794"/>
                    <a:pt x="0" y="1025"/>
                    <a:pt x="63" y="1129"/>
                  </a:cubicBezTo>
                  <a:cubicBezTo>
                    <a:pt x="98" y="1184"/>
                    <a:pt x="178" y="1206"/>
                    <a:pt x="296" y="1206"/>
                  </a:cubicBezTo>
                  <a:cubicBezTo>
                    <a:pt x="645" y="1206"/>
                    <a:pt x="1322" y="1013"/>
                    <a:pt x="2115" y="933"/>
                  </a:cubicBezTo>
                  <a:cubicBezTo>
                    <a:pt x="3173" y="806"/>
                    <a:pt x="4073" y="922"/>
                    <a:pt x="4163" y="678"/>
                  </a:cubicBezTo>
                  <a:cubicBezTo>
                    <a:pt x="4201" y="561"/>
                    <a:pt x="4005" y="369"/>
                    <a:pt x="3617" y="211"/>
                  </a:cubicBezTo>
                  <a:cubicBezTo>
                    <a:pt x="3316" y="90"/>
                    <a:pt x="2897" y="0"/>
                    <a:pt x="2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150;p47">
              <a:extLst>
                <a:ext uri="{FF2B5EF4-FFF2-40B4-BE49-F238E27FC236}">
                  <a16:creationId xmlns:a16="http://schemas.microsoft.com/office/drawing/2014/main" id="{1E672A90-C454-4E09-AF12-A44DF8C0B544}"/>
                </a:ext>
              </a:extLst>
            </p:cNvPr>
            <p:cNvSpPr/>
            <p:nvPr/>
          </p:nvSpPr>
          <p:spPr>
            <a:xfrm>
              <a:off x="2825950" y="2173950"/>
              <a:ext cx="79625" cy="25600"/>
            </a:xfrm>
            <a:custGeom>
              <a:avLst/>
              <a:gdLst/>
              <a:ahLst/>
              <a:cxnLst/>
              <a:rect l="l" t="t" r="r" b="b"/>
              <a:pathLst>
                <a:path w="3185" h="1024" extrusionOk="0">
                  <a:moveTo>
                    <a:pt x="1549" y="1"/>
                  </a:moveTo>
                  <a:cubicBezTo>
                    <a:pt x="1064" y="1"/>
                    <a:pt x="636" y="153"/>
                    <a:pt x="376" y="337"/>
                  </a:cubicBezTo>
                  <a:cubicBezTo>
                    <a:pt x="100" y="531"/>
                    <a:pt x="0" y="736"/>
                    <a:pt x="64" y="840"/>
                  </a:cubicBezTo>
                  <a:cubicBezTo>
                    <a:pt x="122" y="925"/>
                    <a:pt x="257" y="949"/>
                    <a:pt x="446" y="949"/>
                  </a:cubicBezTo>
                  <a:cubicBezTo>
                    <a:pt x="683" y="949"/>
                    <a:pt x="1006" y="911"/>
                    <a:pt x="1366" y="911"/>
                  </a:cubicBezTo>
                  <a:cubicBezTo>
                    <a:pt x="1439" y="911"/>
                    <a:pt x="1513" y="913"/>
                    <a:pt x="1589" y="916"/>
                  </a:cubicBezTo>
                  <a:cubicBezTo>
                    <a:pt x="2095" y="924"/>
                    <a:pt x="2543" y="1023"/>
                    <a:pt x="2828" y="1023"/>
                  </a:cubicBezTo>
                  <a:cubicBezTo>
                    <a:pt x="2965" y="1023"/>
                    <a:pt x="3064" y="1001"/>
                    <a:pt x="3115" y="935"/>
                  </a:cubicBezTo>
                  <a:cubicBezTo>
                    <a:pt x="3184" y="834"/>
                    <a:pt x="3098" y="624"/>
                    <a:pt x="2835" y="413"/>
                  </a:cubicBezTo>
                  <a:cubicBezTo>
                    <a:pt x="2575" y="204"/>
                    <a:pt x="2130" y="17"/>
                    <a:pt x="1618" y="2"/>
                  </a:cubicBezTo>
                  <a:cubicBezTo>
                    <a:pt x="1595" y="1"/>
                    <a:pt x="1572" y="1"/>
                    <a:pt x="1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151;p47">
              <a:extLst>
                <a:ext uri="{FF2B5EF4-FFF2-40B4-BE49-F238E27FC236}">
                  <a16:creationId xmlns:a16="http://schemas.microsoft.com/office/drawing/2014/main" id="{AAD1F0F2-8BE3-40CA-91A5-E77AA840F665}"/>
                </a:ext>
              </a:extLst>
            </p:cNvPr>
            <p:cNvSpPr/>
            <p:nvPr/>
          </p:nvSpPr>
          <p:spPr>
            <a:xfrm>
              <a:off x="2348925" y="1964850"/>
              <a:ext cx="623625" cy="555150"/>
            </a:xfrm>
            <a:custGeom>
              <a:avLst/>
              <a:gdLst/>
              <a:ahLst/>
              <a:cxnLst/>
              <a:rect l="l" t="t" r="r" b="b"/>
              <a:pathLst>
                <a:path w="24945" h="22206" extrusionOk="0">
                  <a:moveTo>
                    <a:pt x="12708" y="0"/>
                  </a:moveTo>
                  <a:cubicBezTo>
                    <a:pt x="11035" y="0"/>
                    <a:pt x="9350" y="197"/>
                    <a:pt x="7708" y="498"/>
                  </a:cubicBezTo>
                  <a:cubicBezTo>
                    <a:pt x="6263" y="762"/>
                    <a:pt x="4778" y="1131"/>
                    <a:pt x="3629" y="2047"/>
                  </a:cubicBezTo>
                  <a:cubicBezTo>
                    <a:pt x="2025" y="3327"/>
                    <a:pt x="1357" y="5437"/>
                    <a:pt x="964" y="7451"/>
                  </a:cubicBezTo>
                  <a:cubicBezTo>
                    <a:pt x="0" y="12383"/>
                    <a:pt x="215" y="17665"/>
                    <a:pt x="2369" y="22206"/>
                  </a:cubicBezTo>
                  <a:cubicBezTo>
                    <a:pt x="3828" y="20935"/>
                    <a:pt x="4715" y="19107"/>
                    <a:pt x="5160" y="17225"/>
                  </a:cubicBezTo>
                  <a:cubicBezTo>
                    <a:pt x="5605" y="15342"/>
                    <a:pt x="5642" y="13389"/>
                    <a:pt x="5636" y="11455"/>
                  </a:cubicBezTo>
                  <a:cubicBezTo>
                    <a:pt x="5634" y="10770"/>
                    <a:pt x="5677" y="9976"/>
                    <a:pt x="6228" y="9569"/>
                  </a:cubicBezTo>
                  <a:cubicBezTo>
                    <a:pt x="6524" y="9349"/>
                    <a:pt x="6908" y="9294"/>
                    <a:pt x="7272" y="9234"/>
                  </a:cubicBezTo>
                  <a:cubicBezTo>
                    <a:pt x="10841" y="8652"/>
                    <a:pt x="16694" y="5685"/>
                    <a:pt x="19234" y="3113"/>
                  </a:cubicBezTo>
                  <a:cubicBezTo>
                    <a:pt x="20987" y="5771"/>
                    <a:pt x="22540" y="3565"/>
                    <a:pt x="23683" y="9137"/>
                  </a:cubicBezTo>
                  <a:lnTo>
                    <a:pt x="24944" y="7402"/>
                  </a:lnTo>
                  <a:cubicBezTo>
                    <a:pt x="24489" y="3801"/>
                    <a:pt x="21851" y="2233"/>
                    <a:pt x="18453" y="960"/>
                  </a:cubicBezTo>
                  <a:cubicBezTo>
                    <a:pt x="16617" y="271"/>
                    <a:pt x="14671" y="0"/>
                    <a:pt x="12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152;p47">
              <a:extLst>
                <a:ext uri="{FF2B5EF4-FFF2-40B4-BE49-F238E27FC236}">
                  <a16:creationId xmlns:a16="http://schemas.microsoft.com/office/drawing/2014/main" id="{814257ED-D599-4F4C-A8F8-AC35059F99FD}"/>
                </a:ext>
              </a:extLst>
            </p:cNvPr>
            <p:cNvSpPr/>
            <p:nvPr/>
          </p:nvSpPr>
          <p:spPr>
            <a:xfrm>
              <a:off x="2323575" y="2011475"/>
              <a:ext cx="491875" cy="124075"/>
            </a:xfrm>
            <a:custGeom>
              <a:avLst/>
              <a:gdLst/>
              <a:ahLst/>
              <a:cxnLst/>
              <a:rect l="l" t="t" r="r" b="b"/>
              <a:pathLst>
                <a:path w="19675" h="4963" extrusionOk="0">
                  <a:moveTo>
                    <a:pt x="19647" y="0"/>
                  </a:moveTo>
                  <a:cubicBezTo>
                    <a:pt x="19548" y="0"/>
                    <a:pt x="18753" y="864"/>
                    <a:pt x="17191" y="1827"/>
                  </a:cubicBezTo>
                  <a:lnTo>
                    <a:pt x="16558" y="2211"/>
                  </a:lnTo>
                  <a:lnTo>
                    <a:pt x="15839" y="2571"/>
                  </a:lnTo>
                  <a:cubicBezTo>
                    <a:pt x="15351" y="2838"/>
                    <a:pt x="14789" y="3034"/>
                    <a:pt x="14214" y="3279"/>
                  </a:cubicBezTo>
                  <a:cubicBezTo>
                    <a:pt x="13038" y="3698"/>
                    <a:pt x="11716" y="4086"/>
                    <a:pt x="10291" y="4319"/>
                  </a:cubicBezTo>
                  <a:cubicBezTo>
                    <a:pt x="9024" y="4517"/>
                    <a:pt x="7798" y="4615"/>
                    <a:pt x="6662" y="4615"/>
                  </a:cubicBezTo>
                  <a:cubicBezTo>
                    <a:pt x="6521" y="4615"/>
                    <a:pt x="6380" y="4614"/>
                    <a:pt x="6242" y="4611"/>
                  </a:cubicBezTo>
                  <a:cubicBezTo>
                    <a:pt x="4995" y="4562"/>
                    <a:pt x="3871" y="4449"/>
                    <a:pt x="2949" y="4237"/>
                  </a:cubicBezTo>
                  <a:cubicBezTo>
                    <a:pt x="1205" y="3873"/>
                    <a:pt x="170" y="3353"/>
                    <a:pt x="27" y="3353"/>
                  </a:cubicBezTo>
                  <a:cubicBezTo>
                    <a:pt x="19" y="3353"/>
                    <a:pt x="13" y="3355"/>
                    <a:pt x="11" y="3360"/>
                  </a:cubicBezTo>
                  <a:cubicBezTo>
                    <a:pt x="1" y="3383"/>
                    <a:pt x="261" y="3522"/>
                    <a:pt x="742" y="3759"/>
                  </a:cubicBezTo>
                  <a:cubicBezTo>
                    <a:pt x="979" y="3887"/>
                    <a:pt x="1288" y="3997"/>
                    <a:pt x="1649" y="4123"/>
                  </a:cubicBezTo>
                  <a:lnTo>
                    <a:pt x="2227" y="4323"/>
                  </a:lnTo>
                  <a:lnTo>
                    <a:pt x="2892" y="4491"/>
                  </a:lnTo>
                  <a:cubicBezTo>
                    <a:pt x="3822" y="4739"/>
                    <a:pt x="4963" y="4881"/>
                    <a:pt x="6232" y="4950"/>
                  </a:cubicBezTo>
                  <a:cubicBezTo>
                    <a:pt x="6453" y="4958"/>
                    <a:pt x="6678" y="4962"/>
                    <a:pt x="6907" y="4962"/>
                  </a:cubicBezTo>
                  <a:cubicBezTo>
                    <a:pt x="7992" y="4962"/>
                    <a:pt x="9154" y="4869"/>
                    <a:pt x="10351" y="4682"/>
                  </a:cubicBezTo>
                  <a:cubicBezTo>
                    <a:pt x="11800" y="4445"/>
                    <a:pt x="13145" y="4040"/>
                    <a:pt x="14336" y="3595"/>
                  </a:cubicBezTo>
                  <a:cubicBezTo>
                    <a:pt x="14917" y="3338"/>
                    <a:pt x="15484" y="3127"/>
                    <a:pt x="15975" y="2843"/>
                  </a:cubicBezTo>
                  <a:lnTo>
                    <a:pt x="16699" y="2457"/>
                  </a:lnTo>
                  <a:cubicBezTo>
                    <a:pt x="16916" y="2317"/>
                    <a:pt x="17128" y="2179"/>
                    <a:pt x="17332" y="2046"/>
                  </a:cubicBezTo>
                  <a:cubicBezTo>
                    <a:pt x="17743" y="1798"/>
                    <a:pt x="18080" y="1520"/>
                    <a:pt x="18375" y="1278"/>
                  </a:cubicBezTo>
                  <a:lnTo>
                    <a:pt x="18788" y="942"/>
                  </a:lnTo>
                  <a:lnTo>
                    <a:pt x="19103" y="625"/>
                  </a:lnTo>
                  <a:cubicBezTo>
                    <a:pt x="19477" y="240"/>
                    <a:pt x="19675" y="21"/>
                    <a:pt x="19655" y="3"/>
                  </a:cubicBezTo>
                  <a:cubicBezTo>
                    <a:pt x="19653" y="1"/>
                    <a:pt x="19650" y="0"/>
                    <a:pt x="196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153;p47">
              <a:extLst>
                <a:ext uri="{FF2B5EF4-FFF2-40B4-BE49-F238E27FC236}">
                  <a16:creationId xmlns:a16="http://schemas.microsoft.com/office/drawing/2014/main" id="{96D539C8-0AAE-456C-A47B-FADE49FCC2F5}"/>
                </a:ext>
              </a:extLst>
            </p:cNvPr>
            <p:cNvSpPr/>
            <p:nvPr/>
          </p:nvSpPr>
          <p:spPr>
            <a:xfrm>
              <a:off x="2369725" y="1985300"/>
              <a:ext cx="445425" cy="63825"/>
            </a:xfrm>
            <a:custGeom>
              <a:avLst/>
              <a:gdLst/>
              <a:ahLst/>
              <a:cxnLst/>
              <a:rect l="l" t="t" r="r" b="b"/>
              <a:pathLst>
                <a:path w="17817" h="2553" extrusionOk="0">
                  <a:moveTo>
                    <a:pt x="27" y="1"/>
                  </a:moveTo>
                  <a:cubicBezTo>
                    <a:pt x="22" y="1"/>
                    <a:pt x="18" y="2"/>
                    <a:pt x="16" y="5"/>
                  </a:cubicBezTo>
                  <a:cubicBezTo>
                    <a:pt x="0" y="25"/>
                    <a:pt x="199" y="187"/>
                    <a:pt x="578" y="466"/>
                  </a:cubicBezTo>
                  <a:cubicBezTo>
                    <a:pt x="762" y="616"/>
                    <a:pt x="1011" y="758"/>
                    <a:pt x="1305" y="915"/>
                  </a:cubicBezTo>
                  <a:lnTo>
                    <a:pt x="1774" y="1174"/>
                  </a:lnTo>
                  <a:lnTo>
                    <a:pt x="2326" y="1408"/>
                  </a:lnTo>
                  <a:cubicBezTo>
                    <a:pt x="3871" y="2082"/>
                    <a:pt x="6188" y="2538"/>
                    <a:pt x="8743" y="2552"/>
                  </a:cubicBezTo>
                  <a:cubicBezTo>
                    <a:pt x="8790" y="2552"/>
                    <a:pt x="8838" y="2552"/>
                    <a:pt x="8885" y="2552"/>
                  </a:cubicBezTo>
                  <a:cubicBezTo>
                    <a:pt x="11388" y="2552"/>
                    <a:pt x="13629" y="2196"/>
                    <a:pt x="15224" y="1830"/>
                  </a:cubicBezTo>
                  <a:cubicBezTo>
                    <a:pt x="16039" y="1648"/>
                    <a:pt x="16689" y="1461"/>
                    <a:pt x="17133" y="1315"/>
                  </a:cubicBezTo>
                  <a:cubicBezTo>
                    <a:pt x="17576" y="1168"/>
                    <a:pt x="17816" y="1074"/>
                    <a:pt x="17809" y="1050"/>
                  </a:cubicBezTo>
                  <a:cubicBezTo>
                    <a:pt x="17807" y="1045"/>
                    <a:pt x="17798" y="1043"/>
                    <a:pt x="17782" y="1043"/>
                  </a:cubicBezTo>
                  <a:cubicBezTo>
                    <a:pt x="17612" y="1043"/>
                    <a:pt x="16657" y="1297"/>
                    <a:pt x="15171" y="1574"/>
                  </a:cubicBezTo>
                  <a:cubicBezTo>
                    <a:pt x="13576" y="1874"/>
                    <a:pt x="11363" y="2185"/>
                    <a:pt x="8903" y="2185"/>
                  </a:cubicBezTo>
                  <a:cubicBezTo>
                    <a:pt x="8850" y="2185"/>
                    <a:pt x="8798" y="2185"/>
                    <a:pt x="8745" y="2185"/>
                  </a:cubicBezTo>
                  <a:cubicBezTo>
                    <a:pt x="6225" y="2169"/>
                    <a:pt x="3955" y="1764"/>
                    <a:pt x="2421" y="1166"/>
                  </a:cubicBezTo>
                  <a:cubicBezTo>
                    <a:pt x="948" y="618"/>
                    <a:pt x="138" y="1"/>
                    <a:pt x="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154;p47">
              <a:extLst>
                <a:ext uri="{FF2B5EF4-FFF2-40B4-BE49-F238E27FC236}">
                  <a16:creationId xmlns:a16="http://schemas.microsoft.com/office/drawing/2014/main" id="{610002CE-F8F4-4854-AB51-50CD17BE283B}"/>
                </a:ext>
              </a:extLst>
            </p:cNvPr>
            <p:cNvSpPr/>
            <p:nvPr/>
          </p:nvSpPr>
          <p:spPr>
            <a:xfrm>
              <a:off x="2814625" y="1948750"/>
              <a:ext cx="57800" cy="66675"/>
            </a:xfrm>
            <a:custGeom>
              <a:avLst/>
              <a:gdLst/>
              <a:ahLst/>
              <a:cxnLst/>
              <a:rect l="l" t="t" r="r" b="b"/>
              <a:pathLst>
                <a:path w="2312" h="2667" extrusionOk="0">
                  <a:moveTo>
                    <a:pt x="2087" y="0"/>
                  </a:moveTo>
                  <a:cubicBezTo>
                    <a:pt x="1991" y="0"/>
                    <a:pt x="1866" y="14"/>
                    <a:pt x="1718" y="51"/>
                  </a:cubicBezTo>
                  <a:cubicBezTo>
                    <a:pt x="1369" y="135"/>
                    <a:pt x="910" y="388"/>
                    <a:pt x="556" y="816"/>
                  </a:cubicBezTo>
                  <a:cubicBezTo>
                    <a:pt x="199" y="1244"/>
                    <a:pt x="40" y="1741"/>
                    <a:pt x="22" y="2101"/>
                  </a:cubicBezTo>
                  <a:cubicBezTo>
                    <a:pt x="1" y="2455"/>
                    <a:pt x="83" y="2667"/>
                    <a:pt x="127" y="2667"/>
                  </a:cubicBezTo>
                  <a:cubicBezTo>
                    <a:pt x="127" y="2667"/>
                    <a:pt x="128" y="2667"/>
                    <a:pt x="129" y="2666"/>
                  </a:cubicBezTo>
                  <a:cubicBezTo>
                    <a:pt x="233" y="2665"/>
                    <a:pt x="193" y="1802"/>
                    <a:pt x="839" y="1050"/>
                  </a:cubicBezTo>
                  <a:cubicBezTo>
                    <a:pt x="1458" y="276"/>
                    <a:pt x="2311" y="152"/>
                    <a:pt x="2294" y="51"/>
                  </a:cubicBezTo>
                  <a:cubicBezTo>
                    <a:pt x="2294" y="26"/>
                    <a:pt x="2218" y="0"/>
                    <a:pt x="20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155;p47">
              <a:extLst>
                <a:ext uri="{FF2B5EF4-FFF2-40B4-BE49-F238E27FC236}">
                  <a16:creationId xmlns:a16="http://schemas.microsoft.com/office/drawing/2014/main" id="{F7B25929-7440-4D86-8E68-5E489D601D8F}"/>
                </a:ext>
              </a:extLst>
            </p:cNvPr>
            <p:cNvSpPr/>
            <p:nvPr/>
          </p:nvSpPr>
          <p:spPr>
            <a:xfrm>
              <a:off x="1947575" y="1947275"/>
              <a:ext cx="389975" cy="265225"/>
            </a:xfrm>
            <a:custGeom>
              <a:avLst/>
              <a:gdLst/>
              <a:ahLst/>
              <a:cxnLst/>
              <a:rect l="l" t="t" r="r" b="b"/>
              <a:pathLst>
                <a:path w="15599" h="10609" extrusionOk="0">
                  <a:moveTo>
                    <a:pt x="10290" y="1"/>
                  </a:moveTo>
                  <a:cubicBezTo>
                    <a:pt x="9739" y="1"/>
                    <a:pt x="9165" y="96"/>
                    <a:pt x="8604" y="283"/>
                  </a:cubicBezTo>
                  <a:cubicBezTo>
                    <a:pt x="6893" y="875"/>
                    <a:pt x="5267" y="2456"/>
                    <a:pt x="4868" y="4567"/>
                  </a:cubicBezTo>
                  <a:cubicBezTo>
                    <a:pt x="4677" y="5622"/>
                    <a:pt x="4857" y="6631"/>
                    <a:pt x="4793" y="7562"/>
                  </a:cubicBezTo>
                  <a:cubicBezTo>
                    <a:pt x="4765" y="8027"/>
                    <a:pt x="4678" y="8478"/>
                    <a:pt x="4490" y="8868"/>
                  </a:cubicBezTo>
                  <a:cubicBezTo>
                    <a:pt x="4305" y="9257"/>
                    <a:pt x="4011" y="9586"/>
                    <a:pt x="3675" y="9827"/>
                  </a:cubicBezTo>
                  <a:cubicBezTo>
                    <a:pt x="3261" y="10130"/>
                    <a:pt x="2766" y="10289"/>
                    <a:pt x="2295" y="10289"/>
                  </a:cubicBezTo>
                  <a:cubicBezTo>
                    <a:pt x="2001" y="10289"/>
                    <a:pt x="1716" y="10227"/>
                    <a:pt x="1467" y="10100"/>
                  </a:cubicBezTo>
                  <a:cubicBezTo>
                    <a:pt x="812" y="9766"/>
                    <a:pt x="405" y="9105"/>
                    <a:pt x="334" y="8489"/>
                  </a:cubicBezTo>
                  <a:cubicBezTo>
                    <a:pt x="257" y="7858"/>
                    <a:pt x="561" y="7307"/>
                    <a:pt x="984" y="7033"/>
                  </a:cubicBezTo>
                  <a:cubicBezTo>
                    <a:pt x="1306" y="6811"/>
                    <a:pt x="1686" y="6693"/>
                    <a:pt x="2075" y="6693"/>
                  </a:cubicBezTo>
                  <a:cubicBezTo>
                    <a:pt x="2122" y="6693"/>
                    <a:pt x="2169" y="6695"/>
                    <a:pt x="2216" y="6698"/>
                  </a:cubicBezTo>
                  <a:cubicBezTo>
                    <a:pt x="2914" y="6759"/>
                    <a:pt x="3174" y="7149"/>
                    <a:pt x="3224" y="7149"/>
                  </a:cubicBezTo>
                  <a:cubicBezTo>
                    <a:pt x="3226" y="7149"/>
                    <a:pt x="3229" y="7148"/>
                    <a:pt x="3230" y="7145"/>
                  </a:cubicBezTo>
                  <a:cubicBezTo>
                    <a:pt x="3236" y="7142"/>
                    <a:pt x="3187" y="7044"/>
                    <a:pt x="3036" y="6909"/>
                  </a:cubicBezTo>
                  <a:cubicBezTo>
                    <a:pt x="2891" y="6772"/>
                    <a:pt x="2618" y="6607"/>
                    <a:pt x="2230" y="6558"/>
                  </a:cubicBezTo>
                  <a:cubicBezTo>
                    <a:pt x="2142" y="6546"/>
                    <a:pt x="2054" y="6540"/>
                    <a:pt x="1966" y="6540"/>
                  </a:cubicBezTo>
                  <a:cubicBezTo>
                    <a:pt x="1579" y="6540"/>
                    <a:pt x="1198" y="6652"/>
                    <a:pt x="869" y="6864"/>
                  </a:cubicBezTo>
                  <a:cubicBezTo>
                    <a:pt x="386" y="7147"/>
                    <a:pt x="0" y="7793"/>
                    <a:pt x="75" y="8517"/>
                  </a:cubicBezTo>
                  <a:cubicBezTo>
                    <a:pt x="142" y="9223"/>
                    <a:pt x="577" y="9970"/>
                    <a:pt x="1328" y="10372"/>
                  </a:cubicBezTo>
                  <a:cubicBezTo>
                    <a:pt x="1631" y="10532"/>
                    <a:pt x="1974" y="10609"/>
                    <a:pt x="2326" y="10609"/>
                  </a:cubicBezTo>
                  <a:cubicBezTo>
                    <a:pt x="2859" y="10609"/>
                    <a:pt x="3412" y="10432"/>
                    <a:pt x="3871" y="10104"/>
                  </a:cubicBezTo>
                  <a:cubicBezTo>
                    <a:pt x="4253" y="9835"/>
                    <a:pt x="4588" y="9468"/>
                    <a:pt x="4805" y="9021"/>
                  </a:cubicBezTo>
                  <a:cubicBezTo>
                    <a:pt x="5022" y="8575"/>
                    <a:pt x="5120" y="8079"/>
                    <a:pt x="5152" y="7587"/>
                  </a:cubicBezTo>
                  <a:cubicBezTo>
                    <a:pt x="5221" y="6599"/>
                    <a:pt x="5048" y="5600"/>
                    <a:pt x="5229" y="4634"/>
                  </a:cubicBezTo>
                  <a:cubicBezTo>
                    <a:pt x="5596" y="2678"/>
                    <a:pt x="7117" y="1173"/>
                    <a:pt x="8717" y="603"/>
                  </a:cubicBezTo>
                  <a:cubicBezTo>
                    <a:pt x="9254" y="406"/>
                    <a:pt x="9792" y="322"/>
                    <a:pt x="10311" y="322"/>
                  </a:cubicBezTo>
                  <a:cubicBezTo>
                    <a:pt x="11374" y="322"/>
                    <a:pt x="12358" y="675"/>
                    <a:pt x="13089" y="1141"/>
                  </a:cubicBezTo>
                  <a:cubicBezTo>
                    <a:pt x="14204" y="1843"/>
                    <a:pt x="14836" y="2758"/>
                    <a:pt x="15158" y="3412"/>
                  </a:cubicBezTo>
                  <a:cubicBezTo>
                    <a:pt x="15477" y="4070"/>
                    <a:pt x="15547" y="4483"/>
                    <a:pt x="15585" y="4483"/>
                  </a:cubicBezTo>
                  <a:cubicBezTo>
                    <a:pt x="15586" y="4483"/>
                    <a:pt x="15586" y="4483"/>
                    <a:pt x="15587" y="4483"/>
                  </a:cubicBezTo>
                  <a:cubicBezTo>
                    <a:pt x="15599" y="4479"/>
                    <a:pt x="15587" y="4377"/>
                    <a:pt x="15550" y="4181"/>
                  </a:cubicBezTo>
                  <a:cubicBezTo>
                    <a:pt x="15518" y="3986"/>
                    <a:pt x="15437" y="3700"/>
                    <a:pt x="15287" y="3352"/>
                  </a:cubicBezTo>
                  <a:cubicBezTo>
                    <a:pt x="14996" y="2660"/>
                    <a:pt x="14378" y="1685"/>
                    <a:pt x="13230" y="922"/>
                  </a:cubicBezTo>
                  <a:cubicBezTo>
                    <a:pt x="12603" y="509"/>
                    <a:pt x="11901" y="224"/>
                    <a:pt x="11162" y="86"/>
                  </a:cubicBezTo>
                  <a:cubicBezTo>
                    <a:pt x="10882" y="29"/>
                    <a:pt x="10589" y="1"/>
                    <a:pt x="10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156;p47">
              <a:extLst>
                <a:ext uri="{FF2B5EF4-FFF2-40B4-BE49-F238E27FC236}">
                  <a16:creationId xmlns:a16="http://schemas.microsoft.com/office/drawing/2014/main" id="{8C2195CD-E944-40F1-A248-C9D01C15C267}"/>
                </a:ext>
              </a:extLst>
            </p:cNvPr>
            <p:cNvSpPr/>
            <p:nvPr/>
          </p:nvSpPr>
          <p:spPr>
            <a:xfrm>
              <a:off x="2457125" y="2026125"/>
              <a:ext cx="364550" cy="174925"/>
            </a:xfrm>
            <a:custGeom>
              <a:avLst/>
              <a:gdLst/>
              <a:ahLst/>
              <a:cxnLst/>
              <a:rect l="l" t="t" r="r" b="b"/>
              <a:pathLst>
                <a:path w="14582" h="6997" extrusionOk="0">
                  <a:moveTo>
                    <a:pt x="14559" y="0"/>
                  </a:moveTo>
                  <a:cubicBezTo>
                    <a:pt x="14484" y="0"/>
                    <a:pt x="14235" y="956"/>
                    <a:pt x="13308" y="2163"/>
                  </a:cubicBezTo>
                  <a:cubicBezTo>
                    <a:pt x="12386" y="3391"/>
                    <a:pt x="10673" y="4779"/>
                    <a:pt x="8456" y="5584"/>
                  </a:cubicBezTo>
                  <a:cubicBezTo>
                    <a:pt x="6235" y="6387"/>
                    <a:pt x="4070" y="6585"/>
                    <a:pt x="2524" y="6713"/>
                  </a:cubicBezTo>
                  <a:cubicBezTo>
                    <a:pt x="968" y="6831"/>
                    <a:pt x="0" y="6880"/>
                    <a:pt x="2" y="6936"/>
                  </a:cubicBezTo>
                  <a:cubicBezTo>
                    <a:pt x="2" y="6961"/>
                    <a:pt x="245" y="6981"/>
                    <a:pt x="682" y="6991"/>
                  </a:cubicBezTo>
                  <a:cubicBezTo>
                    <a:pt x="843" y="6995"/>
                    <a:pt x="1030" y="6997"/>
                    <a:pt x="1240" y="6997"/>
                  </a:cubicBezTo>
                  <a:cubicBezTo>
                    <a:pt x="1605" y="6997"/>
                    <a:pt x="2042" y="6990"/>
                    <a:pt x="2539" y="6973"/>
                  </a:cubicBezTo>
                  <a:cubicBezTo>
                    <a:pt x="4097" y="6909"/>
                    <a:pt x="6299" y="6753"/>
                    <a:pt x="8583" y="5929"/>
                  </a:cubicBezTo>
                  <a:cubicBezTo>
                    <a:pt x="10867" y="5100"/>
                    <a:pt x="12620" y="3627"/>
                    <a:pt x="13516" y="2318"/>
                  </a:cubicBezTo>
                  <a:cubicBezTo>
                    <a:pt x="13972" y="1666"/>
                    <a:pt x="14250" y="1082"/>
                    <a:pt x="14394" y="665"/>
                  </a:cubicBezTo>
                  <a:cubicBezTo>
                    <a:pt x="14536" y="247"/>
                    <a:pt x="14582" y="6"/>
                    <a:pt x="14562" y="1"/>
                  </a:cubicBezTo>
                  <a:cubicBezTo>
                    <a:pt x="14561" y="1"/>
                    <a:pt x="14560" y="0"/>
                    <a:pt x="14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157;p47">
              <a:extLst>
                <a:ext uri="{FF2B5EF4-FFF2-40B4-BE49-F238E27FC236}">
                  <a16:creationId xmlns:a16="http://schemas.microsoft.com/office/drawing/2014/main" id="{91653957-49B9-403A-A767-5B817FCB0707}"/>
                </a:ext>
              </a:extLst>
            </p:cNvPr>
            <p:cNvSpPr/>
            <p:nvPr/>
          </p:nvSpPr>
          <p:spPr>
            <a:xfrm>
              <a:off x="2225025" y="2508575"/>
              <a:ext cx="177850" cy="126150"/>
            </a:xfrm>
            <a:custGeom>
              <a:avLst/>
              <a:gdLst/>
              <a:ahLst/>
              <a:cxnLst/>
              <a:rect l="l" t="t" r="r" b="b"/>
              <a:pathLst>
                <a:path w="7114" h="5046" extrusionOk="0">
                  <a:moveTo>
                    <a:pt x="4044" y="1149"/>
                  </a:moveTo>
                  <a:cubicBezTo>
                    <a:pt x="4178" y="1149"/>
                    <a:pt x="4310" y="1175"/>
                    <a:pt x="4429" y="1232"/>
                  </a:cubicBezTo>
                  <a:cubicBezTo>
                    <a:pt x="4888" y="1448"/>
                    <a:pt x="5112" y="2018"/>
                    <a:pt x="5076" y="2515"/>
                  </a:cubicBezTo>
                  <a:cubicBezTo>
                    <a:pt x="5069" y="2616"/>
                    <a:pt x="5052" y="2715"/>
                    <a:pt x="5026" y="2811"/>
                  </a:cubicBezTo>
                  <a:lnTo>
                    <a:pt x="5026" y="2811"/>
                  </a:lnTo>
                  <a:cubicBezTo>
                    <a:pt x="5024" y="2812"/>
                    <a:pt x="5023" y="2813"/>
                    <a:pt x="5021" y="2813"/>
                  </a:cubicBezTo>
                  <a:cubicBezTo>
                    <a:pt x="4818" y="2878"/>
                    <a:pt x="4595" y="2918"/>
                    <a:pt x="4372" y="2918"/>
                  </a:cubicBezTo>
                  <a:cubicBezTo>
                    <a:pt x="4145" y="2918"/>
                    <a:pt x="3917" y="2876"/>
                    <a:pt x="3710" y="2773"/>
                  </a:cubicBezTo>
                  <a:cubicBezTo>
                    <a:pt x="3314" y="2588"/>
                    <a:pt x="3005" y="2067"/>
                    <a:pt x="3186" y="1648"/>
                  </a:cubicBezTo>
                  <a:cubicBezTo>
                    <a:pt x="3306" y="1345"/>
                    <a:pt x="3680" y="1149"/>
                    <a:pt x="4044" y="1149"/>
                  </a:cubicBezTo>
                  <a:close/>
                  <a:moveTo>
                    <a:pt x="7027" y="1"/>
                  </a:moveTo>
                  <a:cubicBezTo>
                    <a:pt x="7027" y="1"/>
                    <a:pt x="7027" y="1"/>
                    <a:pt x="7027" y="1"/>
                  </a:cubicBezTo>
                  <a:cubicBezTo>
                    <a:pt x="6993" y="4"/>
                    <a:pt x="7013" y="249"/>
                    <a:pt x="6925" y="666"/>
                  </a:cubicBezTo>
                  <a:cubicBezTo>
                    <a:pt x="6793" y="1252"/>
                    <a:pt x="6490" y="1786"/>
                    <a:pt x="6054" y="2198"/>
                  </a:cubicBezTo>
                  <a:cubicBezTo>
                    <a:pt x="5866" y="2379"/>
                    <a:pt x="5654" y="2530"/>
                    <a:pt x="5423" y="2648"/>
                  </a:cubicBezTo>
                  <a:lnTo>
                    <a:pt x="5423" y="2648"/>
                  </a:lnTo>
                  <a:cubicBezTo>
                    <a:pt x="5428" y="2612"/>
                    <a:pt x="5432" y="2576"/>
                    <a:pt x="5435" y="2540"/>
                  </a:cubicBezTo>
                  <a:cubicBezTo>
                    <a:pt x="5481" y="1935"/>
                    <a:pt x="5232" y="1215"/>
                    <a:pt x="4585" y="899"/>
                  </a:cubicBezTo>
                  <a:cubicBezTo>
                    <a:pt x="4408" y="820"/>
                    <a:pt x="4219" y="783"/>
                    <a:pt x="4032" y="783"/>
                  </a:cubicBezTo>
                  <a:cubicBezTo>
                    <a:pt x="3539" y="783"/>
                    <a:pt x="3058" y="1044"/>
                    <a:pt x="2852" y="1512"/>
                  </a:cubicBezTo>
                  <a:cubicBezTo>
                    <a:pt x="2719" y="1833"/>
                    <a:pt x="2774" y="2189"/>
                    <a:pt x="2921" y="2460"/>
                  </a:cubicBezTo>
                  <a:cubicBezTo>
                    <a:pt x="3062" y="2729"/>
                    <a:pt x="3287" y="2946"/>
                    <a:pt x="3562" y="3076"/>
                  </a:cubicBezTo>
                  <a:cubicBezTo>
                    <a:pt x="3816" y="3195"/>
                    <a:pt x="4077" y="3242"/>
                    <a:pt x="4330" y="3242"/>
                  </a:cubicBezTo>
                  <a:cubicBezTo>
                    <a:pt x="4523" y="3242"/>
                    <a:pt x="4711" y="3214"/>
                    <a:pt x="4887" y="3170"/>
                  </a:cubicBezTo>
                  <a:lnTo>
                    <a:pt x="4887" y="3170"/>
                  </a:lnTo>
                  <a:cubicBezTo>
                    <a:pt x="4764" y="3410"/>
                    <a:pt x="4592" y="3627"/>
                    <a:pt x="4403" y="3807"/>
                  </a:cubicBezTo>
                  <a:cubicBezTo>
                    <a:pt x="3701" y="4462"/>
                    <a:pt x="2817" y="4782"/>
                    <a:pt x="2089" y="4782"/>
                  </a:cubicBezTo>
                  <a:cubicBezTo>
                    <a:pt x="2068" y="4782"/>
                    <a:pt x="2048" y="4782"/>
                    <a:pt x="2028" y="4781"/>
                  </a:cubicBezTo>
                  <a:cubicBezTo>
                    <a:pt x="1432" y="4772"/>
                    <a:pt x="860" y="4535"/>
                    <a:pt x="431" y="4118"/>
                  </a:cubicBezTo>
                  <a:cubicBezTo>
                    <a:pt x="140" y="3825"/>
                    <a:pt x="51" y="3594"/>
                    <a:pt x="18" y="3594"/>
                  </a:cubicBezTo>
                  <a:cubicBezTo>
                    <a:pt x="17" y="3594"/>
                    <a:pt x="16" y="3594"/>
                    <a:pt x="15" y="3595"/>
                  </a:cubicBezTo>
                  <a:cubicBezTo>
                    <a:pt x="0" y="3598"/>
                    <a:pt x="38" y="3858"/>
                    <a:pt x="326" y="4214"/>
                  </a:cubicBezTo>
                  <a:cubicBezTo>
                    <a:pt x="606" y="4557"/>
                    <a:pt x="1184" y="4989"/>
                    <a:pt x="2017" y="5040"/>
                  </a:cubicBezTo>
                  <a:cubicBezTo>
                    <a:pt x="2074" y="5043"/>
                    <a:pt x="2132" y="5045"/>
                    <a:pt x="2191" y="5045"/>
                  </a:cubicBezTo>
                  <a:cubicBezTo>
                    <a:pt x="2973" y="5045"/>
                    <a:pt x="3881" y="4729"/>
                    <a:pt x="4635" y="4053"/>
                  </a:cubicBezTo>
                  <a:cubicBezTo>
                    <a:pt x="4927" y="3785"/>
                    <a:pt x="5195" y="3434"/>
                    <a:pt x="5337" y="3015"/>
                  </a:cubicBezTo>
                  <a:lnTo>
                    <a:pt x="5337" y="3015"/>
                  </a:lnTo>
                  <a:cubicBezTo>
                    <a:pt x="5674" y="2866"/>
                    <a:pt x="5981" y="2650"/>
                    <a:pt x="6236" y="2382"/>
                  </a:cubicBezTo>
                  <a:cubicBezTo>
                    <a:pt x="6810" y="1792"/>
                    <a:pt x="7013" y="1130"/>
                    <a:pt x="7067" y="689"/>
                  </a:cubicBezTo>
                  <a:cubicBezTo>
                    <a:pt x="7114" y="244"/>
                    <a:pt x="7045" y="1"/>
                    <a:pt x="7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158;p47">
              <a:extLst>
                <a:ext uri="{FF2B5EF4-FFF2-40B4-BE49-F238E27FC236}">
                  <a16:creationId xmlns:a16="http://schemas.microsoft.com/office/drawing/2014/main" id="{A8B50709-7017-4C28-A2BF-2B29F1D7A638}"/>
                </a:ext>
              </a:extLst>
            </p:cNvPr>
            <p:cNvSpPr/>
            <p:nvPr/>
          </p:nvSpPr>
          <p:spPr>
            <a:xfrm>
              <a:off x="1341825" y="4581550"/>
              <a:ext cx="1820125" cy="5875"/>
            </a:xfrm>
            <a:custGeom>
              <a:avLst/>
              <a:gdLst/>
              <a:ahLst/>
              <a:cxnLst/>
              <a:rect l="l" t="t" r="r" b="b"/>
              <a:pathLst>
                <a:path w="72805" h="235" extrusionOk="0">
                  <a:moveTo>
                    <a:pt x="36405" y="0"/>
                  </a:moveTo>
                  <a:cubicBezTo>
                    <a:pt x="16296" y="0"/>
                    <a:pt x="0" y="52"/>
                    <a:pt x="0" y="118"/>
                  </a:cubicBezTo>
                  <a:cubicBezTo>
                    <a:pt x="0" y="182"/>
                    <a:pt x="16296" y="234"/>
                    <a:pt x="36405" y="234"/>
                  </a:cubicBezTo>
                  <a:cubicBezTo>
                    <a:pt x="56505" y="234"/>
                    <a:pt x="72804" y="182"/>
                    <a:pt x="72804" y="118"/>
                  </a:cubicBezTo>
                  <a:cubicBezTo>
                    <a:pt x="72804" y="52"/>
                    <a:pt x="56505" y="0"/>
                    <a:pt x="364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159;p47">
              <a:extLst>
                <a:ext uri="{FF2B5EF4-FFF2-40B4-BE49-F238E27FC236}">
                  <a16:creationId xmlns:a16="http://schemas.microsoft.com/office/drawing/2014/main" id="{A3B0B6C0-B669-4FF1-8C22-4D4C1C07A17C}"/>
                </a:ext>
              </a:extLst>
            </p:cNvPr>
            <p:cNvSpPr/>
            <p:nvPr/>
          </p:nvSpPr>
          <p:spPr>
            <a:xfrm>
              <a:off x="2949650" y="914950"/>
              <a:ext cx="1654100" cy="1734050"/>
            </a:xfrm>
            <a:custGeom>
              <a:avLst/>
              <a:gdLst/>
              <a:ahLst/>
              <a:cxnLst/>
              <a:rect l="l" t="t" r="r" b="b"/>
              <a:pathLst>
                <a:path w="66164" h="69362" extrusionOk="0">
                  <a:moveTo>
                    <a:pt x="45785" y="0"/>
                  </a:moveTo>
                  <a:cubicBezTo>
                    <a:pt x="45396" y="0"/>
                    <a:pt x="45006" y="14"/>
                    <a:pt x="44617" y="41"/>
                  </a:cubicBezTo>
                  <a:cubicBezTo>
                    <a:pt x="40502" y="333"/>
                    <a:pt x="36647" y="2046"/>
                    <a:pt x="32689" y="3207"/>
                  </a:cubicBezTo>
                  <a:cubicBezTo>
                    <a:pt x="29524" y="4135"/>
                    <a:pt x="27628" y="4403"/>
                    <a:pt x="24731" y="4403"/>
                  </a:cubicBezTo>
                  <a:cubicBezTo>
                    <a:pt x="24004" y="4403"/>
                    <a:pt x="23214" y="4386"/>
                    <a:pt x="22325" y="4358"/>
                  </a:cubicBezTo>
                  <a:cubicBezTo>
                    <a:pt x="21907" y="4330"/>
                    <a:pt x="21489" y="4316"/>
                    <a:pt x="21071" y="4316"/>
                  </a:cubicBezTo>
                  <a:cubicBezTo>
                    <a:pt x="14674" y="4316"/>
                    <a:pt x="8329" y="7569"/>
                    <a:pt x="4657" y="12820"/>
                  </a:cubicBezTo>
                  <a:cubicBezTo>
                    <a:pt x="744" y="18414"/>
                    <a:pt x="1" y="26077"/>
                    <a:pt x="2767" y="32318"/>
                  </a:cubicBezTo>
                  <a:cubicBezTo>
                    <a:pt x="5080" y="37539"/>
                    <a:pt x="9563" y="41622"/>
                    <a:pt x="11551" y="46974"/>
                  </a:cubicBezTo>
                  <a:cubicBezTo>
                    <a:pt x="12914" y="50645"/>
                    <a:pt x="13015" y="54694"/>
                    <a:pt x="14402" y="58355"/>
                  </a:cubicBezTo>
                  <a:cubicBezTo>
                    <a:pt x="16880" y="64890"/>
                    <a:pt x="23772" y="69361"/>
                    <a:pt x="30706" y="69361"/>
                  </a:cubicBezTo>
                  <a:cubicBezTo>
                    <a:pt x="31754" y="69361"/>
                    <a:pt x="32803" y="69259"/>
                    <a:pt x="33837" y="69046"/>
                  </a:cubicBezTo>
                  <a:cubicBezTo>
                    <a:pt x="38571" y="68072"/>
                    <a:pt x="42827" y="65115"/>
                    <a:pt x="47648" y="64815"/>
                  </a:cubicBezTo>
                  <a:cubicBezTo>
                    <a:pt x="47959" y="64796"/>
                    <a:pt x="48272" y="64787"/>
                    <a:pt x="48587" y="64787"/>
                  </a:cubicBezTo>
                  <a:cubicBezTo>
                    <a:pt x="51497" y="64787"/>
                    <a:pt x="54581" y="65532"/>
                    <a:pt x="57411" y="65532"/>
                  </a:cubicBezTo>
                  <a:cubicBezTo>
                    <a:pt x="59382" y="65532"/>
                    <a:pt x="61230" y="65171"/>
                    <a:pt x="62811" y="63945"/>
                  </a:cubicBezTo>
                  <a:cubicBezTo>
                    <a:pt x="65675" y="61723"/>
                    <a:pt x="66163" y="57458"/>
                    <a:pt x="65125" y="53986"/>
                  </a:cubicBezTo>
                  <a:cubicBezTo>
                    <a:pt x="64086" y="50513"/>
                    <a:pt x="61851" y="47553"/>
                    <a:pt x="60015" y="44427"/>
                  </a:cubicBezTo>
                  <a:cubicBezTo>
                    <a:pt x="58179" y="41302"/>
                    <a:pt x="56685" y="37690"/>
                    <a:pt x="57365" y="34130"/>
                  </a:cubicBezTo>
                  <a:cubicBezTo>
                    <a:pt x="57982" y="30903"/>
                    <a:pt x="60268" y="28288"/>
                    <a:pt x="61707" y="25335"/>
                  </a:cubicBezTo>
                  <a:cubicBezTo>
                    <a:pt x="64401" y="19804"/>
                    <a:pt x="63911" y="12850"/>
                    <a:pt x="60467" y="7753"/>
                  </a:cubicBezTo>
                  <a:cubicBezTo>
                    <a:pt x="57239" y="2978"/>
                    <a:pt x="51538" y="0"/>
                    <a:pt x="45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160;p47">
              <a:extLst>
                <a:ext uri="{FF2B5EF4-FFF2-40B4-BE49-F238E27FC236}">
                  <a16:creationId xmlns:a16="http://schemas.microsoft.com/office/drawing/2014/main" id="{238D5C23-F264-4972-ACDA-ADB2C964D5FE}"/>
                </a:ext>
              </a:extLst>
            </p:cNvPr>
            <p:cNvSpPr/>
            <p:nvPr/>
          </p:nvSpPr>
          <p:spPr>
            <a:xfrm>
              <a:off x="3433175" y="1353000"/>
              <a:ext cx="634675" cy="711550"/>
            </a:xfrm>
            <a:custGeom>
              <a:avLst/>
              <a:gdLst/>
              <a:ahLst/>
              <a:cxnLst/>
              <a:rect l="l" t="t" r="r" b="b"/>
              <a:pathLst>
                <a:path w="25387" h="28462" extrusionOk="0">
                  <a:moveTo>
                    <a:pt x="13511" y="0"/>
                  </a:moveTo>
                  <a:cubicBezTo>
                    <a:pt x="13296" y="0"/>
                    <a:pt x="13076" y="5"/>
                    <a:pt x="12853" y="14"/>
                  </a:cubicBezTo>
                  <a:cubicBezTo>
                    <a:pt x="12853" y="14"/>
                    <a:pt x="12849" y="14"/>
                    <a:pt x="12842" y="14"/>
                  </a:cubicBezTo>
                  <a:cubicBezTo>
                    <a:pt x="12524" y="14"/>
                    <a:pt x="5184" y="84"/>
                    <a:pt x="2620" y="6552"/>
                  </a:cubicBezTo>
                  <a:cubicBezTo>
                    <a:pt x="1" y="13163"/>
                    <a:pt x="3002" y="16359"/>
                    <a:pt x="4175" y="18303"/>
                  </a:cubicBezTo>
                  <a:cubicBezTo>
                    <a:pt x="5348" y="20248"/>
                    <a:pt x="8494" y="24478"/>
                    <a:pt x="8520" y="28462"/>
                  </a:cubicBezTo>
                  <a:lnTo>
                    <a:pt x="18748" y="28399"/>
                  </a:lnTo>
                  <a:cubicBezTo>
                    <a:pt x="18748" y="28399"/>
                    <a:pt x="19272" y="23508"/>
                    <a:pt x="22329" y="18419"/>
                  </a:cubicBezTo>
                  <a:cubicBezTo>
                    <a:pt x="25386" y="13328"/>
                    <a:pt x="25022" y="9616"/>
                    <a:pt x="24187" y="7399"/>
                  </a:cubicBezTo>
                  <a:cubicBezTo>
                    <a:pt x="23378" y="5245"/>
                    <a:pt x="20790" y="0"/>
                    <a:pt x="13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161;p47">
              <a:extLst>
                <a:ext uri="{FF2B5EF4-FFF2-40B4-BE49-F238E27FC236}">
                  <a16:creationId xmlns:a16="http://schemas.microsoft.com/office/drawing/2014/main" id="{D989994E-16DA-4D74-99AF-3BF316640D96}"/>
                </a:ext>
              </a:extLst>
            </p:cNvPr>
            <p:cNvSpPr/>
            <p:nvPr/>
          </p:nvSpPr>
          <p:spPr>
            <a:xfrm>
              <a:off x="3597450" y="1592075"/>
              <a:ext cx="332425" cy="468925"/>
            </a:xfrm>
            <a:custGeom>
              <a:avLst/>
              <a:gdLst/>
              <a:ahLst/>
              <a:cxnLst/>
              <a:rect l="l" t="t" r="r" b="b"/>
              <a:pathLst>
                <a:path w="13297" h="18757" extrusionOk="0">
                  <a:moveTo>
                    <a:pt x="1984" y="146"/>
                  </a:moveTo>
                  <a:cubicBezTo>
                    <a:pt x="2249" y="146"/>
                    <a:pt x="2514" y="210"/>
                    <a:pt x="2752" y="324"/>
                  </a:cubicBezTo>
                  <a:cubicBezTo>
                    <a:pt x="3163" y="517"/>
                    <a:pt x="3509" y="830"/>
                    <a:pt x="3761" y="1196"/>
                  </a:cubicBezTo>
                  <a:cubicBezTo>
                    <a:pt x="4014" y="1563"/>
                    <a:pt x="4168" y="1986"/>
                    <a:pt x="4267" y="2411"/>
                  </a:cubicBezTo>
                  <a:cubicBezTo>
                    <a:pt x="4465" y="3266"/>
                    <a:pt x="4456" y="4135"/>
                    <a:pt x="4503" y="4965"/>
                  </a:cubicBezTo>
                  <a:cubicBezTo>
                    <a:pt x="4508" y="5082"/>
                    <a:pt x="4514" y="5197"/>
                    <a:pt x="4519" y="5313"/>
                  </a:cubicBezTo>
                  <a:lnTo>
                    <a:pt x="4519" y="5313"/>
                  </a:lnTo>
                  <a:cubicBezTo>
                    <a:pt x="4224" y="5285"/>
                    <a:pt x="3932" y="5249"/>
                    <a:pt x="3644" y="5202"/>
                  </a:cubicBezTo>
                  <a:cubicBezTo>
                    <a:pt x="2620" y="5033"/>
                    <a:pt x="1622" y="4634"/>
                    <a:pt x="949" y="3881"/>
                  </a:cubicBezTo>
                  <a:cubicBezTo>
                    <a:pt x="614" y="3513"/>
                    <a:pt x="363" y="3069"/>
                    <a:pt x="264" y="2593"/>
                  </a:cubicBezTo>
                  <a:cubicBezTo>
                    <a:pt x="157" y="2121"/>
                    <a:pt x="236" y="1621"/>
                    <a:pt x="444" y="1197"/>
                  </a:cubicBezTo>
                  <a:cubicBezTo>
                    <a:pt x="651" y="772"/>
                    <a:pt x="999" y="414"/>
                    <a:pt x="1429" y="249"/>
                  </a:cubicBezTo>
                  <a:cubicBezTo>
                    <a:pt x="1607" y="179"/>
                    <a:pt x="1795" y="146"/>
                    <a:pt x="1984" y="146"/>
                  </a:cubicBezTo>
                  <a:close/>
                  <a:moveTo>
                    <a:pt x="10883" y="330"/>
                  </a:moveTo>
                  <a:cubicBezTo>
                    <a:pt x="11506" y="330"/>
                    <a:pt x="12140" y="571"/>
                    <a:pt x="12597" y="1023"/>
                  </a:cubicBezTo>
                  <a:cubicBezTo>
                    <a:pt x="12928" y="1358"/>
                    <a:pt x="13143" y="1818"/>
                    <a:pt x="13128" y="2303"/>
                  </a:cubicBezTo>
                  <a:cubicBezTo>
                    <a:pt x="13120" y="2785"/>
                    <a:pt x="12928" y="3262"/>
                    <a:pt x="12626" y="3655"/>
                  </a:cubicBezTo>
                  <a:cubicBezTo>
                    <a:pt x="12328" y="4052"/>
                    <a:pt x="11915" y="4358"/>
                    <a:pt x="11457" y="4578"/>
                  </a:cubicBezTo>
                  <a:cubicBezTo>
                    <a:pt x="10998" y="4802"/>
                    <a:pt x="10496" y="4942"/>
                    <a:pt x="9985" y="5049"/>
                  </a:cubicBezTo>
                  <a:cubicBezTo>
                    <a:pt x="9172" y="5209"/>
                    <a:pt x="8349" y="5313"/>
                    <a:pt x="7521" y="5360"/>
                  </a:cubicBezTo>
                  <a:lnTo>
                    <a:pt x="7521" y="5360"/>
                  </a:lnTo>
                  <a:cubicBezTo>
                    <a:pt x="7527" y="5178"/>
                    <a:pt x="7535" y="4994"/>
                    <a:pt x="7548" y="4809"/>
                  </a:cubicBezTo>
                  <a:cubicBezTo>
                    <a:pt x="7604" y="3987"/>
                    <a:pt x="7751" y="3127"/>
                    <a:pt x="8135" y="2338"/>
                  </a:cubicBezTo>
                  <a:cubicBezTo>
                    <a:pt x="8519" y="1561"/>
                    <a:pt x="9153" y="841"/>
                    <a:pt x="10010" y="501"/>
                  </a:cubicBezTo>
                  <a:cubicBezTo>
                    <a:pt x="10284" y="386"/>
                    <a:pt x="10583" y="330"/>
                    <a:pt x="10883" y="330"/>
                  </a:cubicBezTo>
                  <a:close/>
                  <a:moveTo>
                    <a:pt x="1980" y="0"/>
                  </a:moveTo>
                  <a:cubicBezTo>
                    <a:pt x="1775" y="0"/>
                    <a:pt x="1570" y="35"/>
                    <a:pt x="1376" y="111"/>
                  </a:cubicBezTo>
                  <a:cubicBezTo>
                    <a:pt x="903" y="292"/>
                    <a:pt x="531" y="679"/>
                    <a:pt x="308" y="1130"/>
                  </a:cubicBezTo>
                  <a:cubicBezTo>
                    <a:pt x="85" y="1583"/>
                    <a:pt x="1" y="2118"/>
                    <a:pt x="114" y="2626"/>
                  </a:cubicBezTo>
                  <a:cubicBezTo>
                    <a:pt x="219" y="3132"/>
                    <a:pt x="484" y="3600"/>
                    <a:pt x="834" y="3985"/>
                  </a:cubicBezTo>
                  <a:cubicBezTo>
                    <a:pt x="1189" y="4372"/>
                    <a:pt x="1620" y="4684"/>
                    <a:pt x="2099" y="4903"/>
                  </a:cubicBezTo>
                  <a:cubicBezTo>
                    <a:pt x="2578" y="5124"/>
                    <a:pt x="3093" y="5265"/>
                    <a:pt x="3616" y="5357"/>
                  </a:cubicBezTo>
                  <a:cubicBezTo>
                    <a:pt x="3918" y="5406"/>
                    <a:pt x="4221" y="5443"/>
                    <a:pt x="4527" y="5471"/>
                  </a:cubicBezTo>
                  <a:lnTo>
                    <a:pt x="4527" y="5471"/>
                  </a:lnTo>
                  <a:cubicBezTo>
                    <a:pt x="4596" y="6944"/>
                    <a:pt x="4660" y="8324"/>
                    <a:pt x="4719" y="9596"/>
                  </a:cubicBezTo>
                  <a:cubicBezTo>
                    <a:pt x="4855" y="12422"/>
                    <a:pt x="4966" y="14710"/>
                    <a:pt x="5043" y="16300"/>
                  </a:cubicBezTo>
                  <a:cubicBezTo>
                    <a:pt x="5084" y="17086"/>
                    <a:pt x="5116" y="17698"/>
                    <a:pt x="5138" y="18122"/>
                  </a:cubicBezTo>
                  <a:cubicBezTo>
                    <a:pt x="5150" y="18325"/>
                    <a:pt x="5161" y="18483"/>
                    <a:pt x="5167" y="18596"/>
                  </a:cubicBezTo>
                  <a:cubicBezTo>
                    <a:pt x="5174" y="18703"/>
                    <a:pt x="5182" y="18756"/>
                    <a:pt x="5182" y="18756"/>
                  </a:cubicBezTo>
                  <a:cubicBezTo>
                    <a:pt x="5182" y="18756"/>
                    <a:pt x="5183" y="18701"/>
                    <a:pt x="5182" y="18596"/>
                  </a:cubicBezTo>
                  <a:cubicBezTo>
                    <a:pt x="5179" y="18483"/>
                    <a:pt x="5174" y="18323"/>
                    <a:pt x="5168" y="18120"/>
                  </a:cubicBezTo>
                  <a:cubicBezTo>
                    <a:pt x="5153" y="17696"/>
                    <a:pt x="5131" y="17083"/>
                    <a:pt x="5102" y="16297"/>
                  </a:cubicBezTo>
                  <a:cubicBezTo>
                    <a:pt x="5038" y="14707"/>
                    <a:pt x="4943" y="12417"/>
                    <a:pt x="4829" y="9591"/>
                  </a:cubicBezTo>
                  <a:cubicBezTo>
                    <a:pt x="4775" y="8324"/>
                    <a:pt x="4717" y="6949"/>
                    <a:pt x="4655" y="5482"/>
                  </a:cubicBezTo>
                  <a:lnTo>
                    <a:pt x="4655" y="5482"/>
                  </a:lnTo>
                  <a:cubicBezTo>
                    <a:pt x="5226" y="5530"/>
                    <a:pt x="5803" y="5546"/>
                    <a:pt x="6384" y="5546"/>
                  </a:cubicBezTo>
                  <a:cubicBezTo>
                    <a:pt x="6530" y="5546"/>
                    <a:pt x="6677" y="5545"/>
                    <a:pt x="6824" y="5543"/>
                  </a:cubicBezTo>
                  <a:cubicBezTo>
                    <a:pt x="7013" y="5540"/>
                    <a:pt x="7201" y="5534"/>
                    <a:pt x="7389" y="5524"/>
                  </a:cubicBezTo>
                  <a:lnTo>
                    <a:pt x="7389" y="5524"/>
                  </a:lnTo>
                  <a:cubicBezTo>
                    <a:pt x="7377" y="6104"/>
                    <a:pt x="7393" y="6668"/>
                    <a:pt x="7409" y="7216"/>
                  </a:cubicBezTo>
                  <a:cubicBezTo>
                    <a:pt x="7428" y="7990"/>
                    <a:pt x="7471" y="8732"/>
                    <a:pt x="7517" y="9440"/>
                  </a:cubicBezTo>
                  <a:cubicBezTo>
                    <a:pt x="7716" y="12269"/>
                    <a:pt x="8031" y="14543"/>
                    <a:pt x="8242" y="16114"/>
                  </a:cubicBezTo>
                  <a:cubicBezTo>
                    <a:pt x="8354" y="16894"/>
                    <a:pt x="8441" y="17501"/>
                    <a:pt x="8500" y="17921"/>
                  </a:cubicBezTo>
                  <a:cubicBezTo>
                    <a:pt x="8531" y="18122"/>
                    <a:pt x="8556" y="18278"/>
                    <a:pt x="8572" y="18389"/>
                  </a:cubicBezTo>
                  <a:cubicBezTo>
                    <a:pt x="8589" y="18495"/>
                    <a:pt x="8603" y="18548"/>
                    <a:pt x="8603" y="18548"/>
                  </a:cubicBezTo>
                  <a:cubicBezTo>
                    <a:pt x="8603" y="18548"/>
                    <a:pt x="8600" y="18493"/>
                    <a:pt x="8591" y="18388"/>
                  </a:cubicBezTo>
                  <a:cubicBezTo>
                    <a:pt x="8575" y="18275"/>
                    <a:pt x="8557" y="18119"/>
                    <a:pt x="8533" y="17917"/>
                  </a:cubicBezTo>
                  <a:cubicBezTo>
                    <a:pt x="8479" y="17496"/>
                    <a:pt x="8403" y="16888"/>
                    <a:pt x="8303" y="16106"/>
                  </a:cubicBezTo>
                  <a:cubicBezTo>
                    <a:pt x="8111" y="14534"/>
                    <a:pt x="7812" y="12258"/>
                    <a:pt x="7629" y="9432"/>
                  </a:cubicBezTo>
                  <a:cubicBezTo>
                    <a:pt x="7586" y="8726"/>
                    <a:pt x="7543" y="7986"/>
                    <a:pt x="7529" y="7213"/>
                  </a:cubicBezTo>
                  <a:cubicBezTo>
                    <a:pt x="7519" y="6663"/>
                    <a:pt x="7505" y="6096"/>
                    <a:pt x="7517" y="5517"/>
                  </a:cubicBezTo>
                  <a:lnTo>
                    <a:pt x="7517" y="5517"/>
                  </a:lnTo>
                  <a:cubicBezTo>
                    <a:pt x="8357" y="5470"/>
                    <a:pt x="9192" y="5364"/>
                    <a:pt x="10018" y="5202"/>
                  </a:cubicBezTo>
                  <a:cubicBezTo>
                    <a:pt x="10536" y="5092"/>
                    <a:pt x="11048" y="4950"/>
                    <a:pt x="11524" y="4718"/>
                  </a:cubicBezTo>
                  <a:cubicBezTo>
                    <a:pt x="11998" y="4491"/>
                    <a:pt x="12435" y="4169"/>
                    <a:pt x="12749" y="3748"/>
                  </a:cubicBezTo>
                  <a:cubicBezTo>
                    <a:pt x="13067" y="3334"/>
                    <a:pt x="13273" y="2827"/>
                    <a:pt x="13279" y="2304"/>
                  </a:cubicBezTo>
                  <a:cubicBezTo>
                    <a:pt x="13296" y="1781"/>
                    <a:pt x="13059" y="1274"/>
                    <a:pt x="12704" y="916"/>
                  </a:cubicBezTo>
                  <a:cubicBezTo>
                    <a:pt x="12217" y="436"/>
                    <a:pt x="11547" y="183"/>
                    <a:pt x="10888" y="183"/>
                  </a:cubicBezTo>
                  <a:cubicBezTo>
                    <a:pt x="10568" y="183"/>
                    <a:pt x="10250" y="243"/>
                    <a:pt x="9958" y="365"/>
                  </a:cubicBezTo>
                  <a:cubicBezTo>
                    <a:pt x="9057" y="726"/>
                    <a:pt x="8406" y="1476"/>
                    <a:pt x="8011" y="2277"/>
                  </a:cubicBezTo>
                  <a:cubicBezTo>
                    <a:pt x="7617" y="3092"/>
                    <a:pt x="7473" y="3968"/>
                    <a:pt x="7418" y="4800"/>
                  </a:cubicBezTo>
                  <a:cubicBezTo>
                    <a:pt x="7406" y="4991"/>
                    <a:pt x="7397" y="5180"/>
                    <a:pt x="7392" y="5367"/>
                  </a:cubicBezTo>
                  <a:lnTo>
                    <a:pt x="7392" y="5367"/>
                  </a:lnTo>
                  <a:cubicBezTo>
                    <a:pt x="7202" y="5376"/>
                    <a:pt x="7012" y="5383"/>
                    <a:pt x="6821" y="5386"/>
                  </a:cubicBezTo>
                  <a:cubicBezTo>
                    <a:pt x="6675" y="5388"/>
                    <a:pt x="6529" y="5389"/>
                    <a:pt x="6383" y="5389"/>
                  </a:cubicBezTo>
                  <a:cubicBezTo>
                    <a:pt x="5800" y="5389"/>
                    <a:pt x="5220" y="5372"/>
                    <a:pt x="4648" y="5324"/>
                  </a:cubicBezTo>
                  <a:lnTo>
                    <a:pt x="4648" y="5324"/>
                  </a:lnTo>
                  <a:cubicBezTo>
                    <a:pt x="4643" y="5204"/>
                    <a:pt x="4638" y="5082"/>
                    <a:pt x="4633" y="4961"/>
                  </a:cubicBezTo>
                  <a:cubicBezTo>
                    <a:pt x="4587" y="4130"/>
                    <a:pt x="4601" y="3260"/>
                    <a:pt x="4402" y="2379"/>
                  </a:cubicBezTo>
                  <a:cubicBezTo>
                    <a:pt x="4300" y="1944"/>
                    <a:pt x="4142" y="1505"/>
                    <a:pt x="3877" y="1116"/>
                  </a:cubicBezTo>
                  <a:cubicBezTo>
                    <a:pt x="3613" y="731"/>
                    <a:pt x="3250" y="399"/>
                    <a:pt x="2813" y="193"/>
                  </a:cubicBezTo>
                  <a:cubicBezTo>
                    <a:pt x="2558" y="70"/>
                    <a:pt x="2270" y="0"/>
                    <a:pt x="1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162;p47">
              <a:extLst>
                <a:ext uri="{FF2B5EF4-FFF2-40B4-BE49-F238E27FC236}">
                  <a16:creationId xmlns:a16="http://schemas.microsoft.com/office/drawing/2014/main" id="{30F0B7BB-36A5-4D80-B886-8FE8C788CDE3}"/>
                </a:ext>
              </a:extLst>
            </p:cNvPr>
            <p:cNvSpPr/>
            <p:nvPr/>
          </p:nvSpPr>
          <p:spPr>
            <a:xfrm>
              <a:off x="3646100" y="2056850"/>
              <a:ext cx="259300" cy="255175"/>
            </a:xfrm>
            <a:custGeom>
              <a:avLst/>
              <a:gdLst/>
              <a:ahLst/>
              <a:cxnLst/>
              <a:rect l="l" t="t" r="r" b="b"/>
              <a:pathLst>
                <a:path w="10372" h="10207" extrusionOk="0">
                  <a:moveTo>
                    <a:pt x="10261" y="0"/>
                  </a:moveTo>
                  <a:lnTo>
                    <a:pt x="0" y="161"/>
                  </a:lnTo>
                  <a:lnTo>
                    <a:pt x="125" y="6226"/>
                  </a:lnTo>
                  <a:lnTo>
                    <a:pt x="3458" y="10206"/>
                  </a:lnTo>
                  <a:lnTo>
                    <a:pt x="7393" y="10038"/>
                  </a:lnTo>
                  <a:lnTo>
                    <a:pt x="10372" y="6480"/>
                  </a:lnTo>
                  <a:lnTo>
                    <a:pt x="1026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163;p47">
              <a:extLst>
                <a:ext uri="{FF2B5EF4-FFF2-40B4-BE49-F238E27FC236}">
                  <a16:creationId xmlns:a16="http://schemas.microsoft.com/office/drawing/2014/main" id="{E2ADDCF3-2A55-4D8C-BE1E-546047309977}"/>
                </a:ext>
              </a:extLst>
            </p:cNvPr>
            <p:cNvSpPr/>
            <p:nvPr/>
          </p:nvSpPr>
          <p:spPr>
            <a:xfrm>
              <a:off x="3730850" y="2286875"/>
              <a:ext cx="100125" cy="25425"/>
            </a:xfrm>
            <a:custGeom>
              <a:avLst/>
              <a:gdLst/>
              <a:ahLst/>
              <a:cxnLst/>
              <a:rect l="l" t="t" r="r" b="b"/>
              <a:pathLst>
                <a:path w="4005" h="1017" extrusionOk="0">
                  <a:moveTo>
                    <a:pt x="2071" y="0"/>
                  </a:moveTo>
                  <a:cubicBezTo>
                    <a:pt x="2030" y="0"/>
                    <a:pt x="1989" y="2"/>
                    <a:pt x="1947" y="4"/>
                  </a:cubicBezTo>
                  <a:cubicBezTo>
                    <a:pt x="1184" y="51"/>
                    <a:pt x="478" y="420"/>
                    <a:pt x="0" y="1016"/>
                  </a:cubicBezTo>
                  <a:lnTo>
                    <a:pt x="4004" y="837"/>
                  </a:lnTo>
                  <a:cubicBezTo>
                    <a:pt x="3504" y="331"/>
                    <a:pt x="2784" y="0"/>
                    <a:pt x="2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164;p47">
              <a:extLst>
                <a:ext uri="{FF2B5EF4-FFF2-40B4-BE49-F238E27FC236}">
                  <a16:creationId xmlns:a16="http://schemas.microsoft.com/office/drawing/2014/main" id="{801EEC6D-71FA-48AD-9158-11EDB8BC3F8F}"/>
                </a:ext>
              </a:extLst>
            </p:cNvPr>
            <p:cNvSpPr/>
            <p:nvPr/>
          </p:nvSpPr>
          <p:spPr>
            <a:xfrm>
              <a:off x="3652900" y="2172875"/>
              <a:ext cx="245775" cy="37900"/>
            </a:xfrm>
            <a:custGeom>
              <a:avLst/>
              <a:gdLst/>
              <a:ahLst/>
              <a:cxnLst/>
              <a:rect l="l" t="t" r="r" b="b"/>
              <a:pathLst>
                <a:path w="9831" h="1516" extrusionOk="0">
                  <a:moveTo>
                    <a:pt x="5071" y="0"/>
                  </a:moveTo>
                  <a:cubicBezTo>
                    <a:pt x="5009" y="0"/>
                    <a:pt x="4948" y="1"/>
                    <a:pt x="4886" y="2"/>
                  </a:cubicBezTo>
                  <a:cubicBezTo>
                    <a:pt x="3449" y="31"/>
                    <a:pt x="2181" y="403"/>
                    <a:pt x="1326" y="779"/>
                  </a:cubicBezTo>
                  <a:cubicBezTo>
                    <a:pt x="987" y="926"/>
                    <a:pt x="658" y="1094"/>
                    <a:pt x="341" y="1285"/>
                  </a:cubicBezTo>
                  <a:cubicBezTo>
                    <a:pt x="118" y="1420"/>
                    <a:pt x="0" y="1504"/>
                    <a:pt x="6" y="1514"/>
                  </a:cubicBezTo>
                  <a:cubicBezTo>
                    <a:pt x="7" y="1515"/>
                    <a:pt x="8" y="1515"/>
                    <a:pt x="9" y="1515"/>
                  </a:cubicBezTo>
                  <a:cubicBezTo>
                    <a:pt x="28" y="1515"/>
                    <a:pt x="153" y="1449"/>
                    <a:pt x="370" y="1337"/>
                  </a:cubicBezTo>
                  <a:cubicBezTo>
                    <a:pt x="601" y="1218"/>
                    <a:pt x="939" y="1054"/>
                    <a:pt x="1369" y="881"/>
                  </a:cubicBezTo>
                  <a:cubicBezTo>
                    <a:pt x="2225" y="534"/>
                    <a:pt x="3476" y="189"/>
                    <a:pt x="4889" y="159"/>
                  </a:cubicBezTo>
                  <a:cubicBezTo>
                    <a:pt x="4957" y="158"/>
                    <a:pt x="5025" y="157"/>
                    <a:pt x="5092" y="157"/>
                  </a:cubicBezTo>
                  <a:cubicBezTo>
                    <a:pt x="6423" y="157"/>
                    <a:pt x="7609" y="439"/>
                    <a:pt x="8437" y="734"/>
                  </a:cubicBezTo>
                  <a:cubicBezTo>
                    <a:pt x="8873" y="889"/>
                    <a:pt x="9219" y="1039"/>
                    <a:pt x="9454" y="1149"/>
                  </a:cubicBezTo>
                  <a:cubicBezTo>
                    <a:pt x="9672" y="1249"/>
                    <a:pt x="9800" y="1311"/>
                    <a:pt x="9822" y="1311"/>
                  </a:cubicBezTo>
                  <a:cubicBezTo>
                    <a:pt x="9824" y="1311"/>
                    <a:pt x="9825" y="1310"/>
                    <a:pt x="9826" y="1309"/>
                  </a:cubicBezTo>
                  <a:cubicBezTo>
                    <a:pt x="9830" y="1302"/>
                    <a:pt x="9710" y="1221"/>
                    <a:pt x="9482" y="1094"/>
                  </a:cubicBezTo>
                  <a:cubicBezTo>
                    <a:pt x="9158" y="918"/>
                    <a:pt x="8821" y="762"/>
                    <a:pt x="8475" y="630"/>
                  </a:cubicBezTo>
                  <a:cubicBezTo>
                    <a:pt x="7644" y="304"/>
                    <a:pt x="6434" y="0"/>
                    <a:pt x="5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165;p47">
              <a:extLst>
                <a:ext uri="{FF2B5EF4-FFF2-40B4-BE49-F238E27FC236}">
                  <a16:creationId xmlns:a16="http://schemas.microsoft.com/office/drawing/2014/main" id="{AB1D5ADD-D52B-402C-8EFC-530D1A531EE7}"/>
                </a:ext>
              </a:extLst>
            </p:cNvPr>
            <p:cNvSpPr/>
            <p:nvPr/>
          </p:nvSpPr>
          <p:spPr>
            <a:xfrm>
              <a:off x="3653250" y="2133525"/>
              <a:ext cx="245775" cy="37875"/>
            </a:xfrm>
            <a:custGeom>
              <a:avLst/>
              <a:gdLst/>
              <a:ahLst/>
              <a:cxnLst/>
              <a:rect l="l" t="t" r="r" b="b"/>
              <a:pathLst>
                <a:path w="9831" h="1515" extrusionOk="0">
                  <a:moveTo>
                    <a:pt x="5072" y="0"/>
                  </a:moveTo>
                  <a:cubicBezTo>
                    <a:pt x="5011" y="0"/>
                    <a:pt x="4949" y="1"/>
                    <a:pt x="4888" y="2"/>
                  </a:cubicBezTo>
                  <a:cubicBezTo>
                    <a:pt x="3449" y="31"/>
                    <a:pt x="2181" y="401"/>
                    <a:pt x="1327" y="779"/>
                  </a:cubicBezTo>
                  <a:cubicBezTo>
                    <a:pt x="988" y="926"/>
                    <a:pt x="658" y="1094"/>
                    <a:pt x="341" y="1284"/>
                  </a:cubicBezTo>
                  <a:cubicBezTo>
                    <a:pt x="118" y="1420"/>
                    <a:pt x="0" y="1504"/>
                    <a:pt x="6" y="1513"/>
                  </a:cubicBezTo>
                  <a:cubicBezTo>
                    <a:pt x="7" y="1514"/>
                    <a:pt x="8" y="1514"/>
                    <a:pt x="9" y="1514"/>
                  </a:cubicBezTo>
                  <a:cubicBezTo>
                    <a:pt x="31" y="1514"/>
                    <a:pt x="157" y="1448"/>
                    <a:pt x="372" y="1337"/>
                  </a:cubicBezTo>
                  <a:cubicBezTo>
                    <a:pt x="601" y="1218"/>
                    <a:pt x="941" y="1053"/>
                    <a:pt x="1370" y="882"/>
                  </a:cubicBezTo>
                  <a:cubicBezTo>
                    <a:pt x="2225" y="535"/>
                    <a:pt x="3479" y="189"/>
                    <a:pt x="4891" y="158"/>
                  </a:cubicBezTo>
                  <a:cubicBezTo>
                    <a:pt x="4956" y="157"/>
                    <a:pt x="5020" y="156"/>
                    <a:pt x="5085" y="156"/>
                  </a:cubicBezTo>
                  <a:cubicBezTo>
                    <a:pt x="6418" y="156"/>
                    <a:pt x="7607" y="437"/>
                    <a:pt x="8437" y="735"/>
                  </a:cubicBezTo>
                  <a:cubicBezTo>
                    <a:pt x="8873" y="889"/>
                    <a:pt x="9218" y="1039"/>
                    <a:pt x="9454" y="1148"/>
                  </a:cubicBezTo>
                  <a:cubicBezTo>
                    <a:pt x="9672" y="1250"/>
                    <a:pt x="9800" y="1311"/>
                    <a:pt x="9822" y="1311"/>
                  </a:cubicBezTo>
                  <a:cubicBezTo>
                    <a:pt x="9824" y="1311"/>
                    <a:pt x="9825" y="1311"/>
                    <a:pt x="9826" y="1310"/>
                  </a:cubicBezTo>
                  <a:cubicBezTo>
                    <a:pt x="9830" y="1302"/>
                    <a:pt x="9709" y="1221"/>
                    <a:pt x="9481" y="1094"/>
                  </a:cubicBezTo>
                  <a:cubicBezTo>
                    <a:pt x="9157" y="917"/>
                    <a:pt x="8821" y="762"/>
                    <a:pt x="8477" y="631"/>
                  </a:cubicBezTo>
                  <a:cubicBezTo>
                    <a:pt x="7644" y="304"/>
                    <a:pt x="6434" y="0"/>
                    <a:pt x="5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166;p47">
              <a:extLst>
                <a:ext uri="{FF2B5EF4-FFF2-40B4-BE49-F238E27FC236}">
                  <a16:creationId xmlns:a16="http://schemas.microsoft.com/office/drawing/2014/main" id="{90FCFE00-E2C1-4C37-874C-0C7C16D7CB77}"/>
                </a:ext>
              </a:extLst>
            </p:cNvPr>
            <p:cNvSpPr/>
            <p:nvPr/>
          </p:nvSpPr>
          <p:spPr>
            <a:xfrm>
              <a:off x="3651250" y="2096100"/>
              <a:ext cx="245825" cy="37875"/>
            </a:xfrm>
            <a:custGeom>
              <a:avLst/>
              <a:gdLst/>
              <a:ahLst/>
              <a:cxnLst/>
              <a:rect l="l" t="t" r="r" b="b"/>
              <a:pathLst>
                <a:path w="9833" h="1515" extrusionOk="0">
                  <a:moveTo>
                    <a:pt x="5072" y="0"/>
                  </a:moveTo>
                  <a:cubicBezTo>
                    <a:pt x="5011" y="0"/>
                    <a:pt x="4950" y="1"/>
                    <a:pt x="4888" y="2"/>
                  </a:cubicBezTo>
                  <a:cubicBezTo>
                    <a:pt x="3449" y="31"/>
                    <a:pt x="2181" y="401"/>
                    <a:pt x="1326" y="779"/>
                  </a:cubicBezTo>
                  <a:cubicBezTo>
                    <a:pt x="987" y="926"/>
                    <a:pt x="658" y="1094"/>
                    <a:pt x="342" y="1284"/>
                  </a:cubicBezTo>
                  <a:cubicBezTo>
                    <a:pt x="118" y="1420"/>
                    <a:pt x="0" y="1504"/>
                    <a:pt x="7" y="1513"/>
                  </a:cubicBezTo>
                  <a:cubicBezTo>
                    <a:pt x="7" y="1514"/>
                    <a:pt x="8" y="1514"/>
                    <a:pt x="10" y="1514"/>
                  </a:cubicBezTo>
                  <a:cubicBezTo>
                    <a:pt x="31" y="1514"/>
                    <a:pt x="156" y="1448"/>
                    <a:pt x="371" y="1337"/>
                  </a:cubicBezTo>
                  <a:cubicBezTo>
                    <a:pt x="601" y="1218"/>
                    <a:pt x="939" y="1053"/>
                    <a:pt x="1369" y="882"/>
                  </a:cubicBezTo>
                  <a:cubicBezTo>
                    <a:pt x="2226" y="534"/>
                    <a:pt x="3478" y="189"/>
                    <a:pt x="4891" y="158"/>
                  </a:cubicBezTo>
                  <a:cubicBezTo>
                    <a:pt x="4956" y="157"/>
                    <a:pt x="5021" y="156"/>
                    <a:pt x="5085" y="156"/>
                  </a:cubicBezTo>
                  <a:cubicBezTo>
                    <a:pt x="6420" y="156"/>
                    <a:pt x="7609" y="437"/>
                    <a:pt x="8437" y="735"/>
                  </a:cubicBezTo>
                  <a:cubicBezTo>
                    <a:pt x="8875" y="889"/>
                    <a:pt x="9219" y="1039"/>
                    <a:pt x="9454" y="1148"/>
                  </a:cubicBezTo>
                  <a:cubicBezTo>
                    <a:pt x="9673" y="1250"/>
                    <a:pt x="9800" y="1311"/>
                    <a:pt x="9823" y="1311"/>
                  </a:cubicBezTo>
                  <a:cubicBezTo>
                    <a:pt x="9824" y="1311"/>
                    <a:pt x="9826" y="1311"/>
                    <a:pt x="9826" y="1310"/>
                  </a:cubicBezTo>
                  <a:cubicBezTo>
                    <a:pt x="9832" y="1301"/>
                    <a:pt x="9711" y="1221"/>
                    <a:pt x="9482" y="1094"/>
                  </a:cubicBezTo>
                  <a:cubicBezTo>
                    <a:pt x="9158" y="917"/>
                    <a:pt x="8821" y="762"/>
                    <a:pt x="8476" y="631"/>
                  </a:cubicBezTo>
                  <a:cubicBezTo>
                    <a:pt x="7644" y="304"/>
                    <a:pt x="6435" y="0"/>
                    <a:pt x="5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167;p47">
              <a:extLst>
                <a:ext uri="{FF2B5EF4-FFF2-40B4-BE49-F238E27FC236}">
                  <a16:creationId xmlns:a16="http://schemas.microsoft.com/office/drawing/2014/main" id="{C9232660-A6ED-4151-8737-3DAB9EA888DC}"/>
                </a:ext>
              </a:extLst>
            </p:cNvPr>
            <p:cNvSpPr/>
            <p:nvPr/>
          </p:nvSpPr>
          <p:spPr>
            <a:xfrm>
              <a:off x="3495025" y="1399750"/>
              <a:ext cx="211950" cy="413600"/>
            </a:xfrm>
            <a:custGeom>
              <a:avLst/>
              <a:gdLst/>
              <a:ahLst/>
              <a:cxnLst/>
              <a:rect l="l" t="t" r="r" b="b"/>
              <a:pathLst>
                <a:path w="8478" h="16544" extrusionOk="0">
                  <a:moveTo>
                    <a:pt x="7521" y="0"/>
                  </a:moveTo>
                  <a:cubicBezTo>
                    <a:pt x="7475" y="0"/>
                    <a:pt x="7427" y="2"/>
                    <a:pt x="7377" y="4"/>
                  </a:cubicBezTo>
                  <a:cubicBezTo>
                    <a:pt x="6803" y="28"/>
                    <a:pt x="6000" y="233"/>
                    <a:pt x="5092" y="698"/>
                  </a:cubicBezTo>
                  <a:cubicBezTo>
                    <a:pt x="4183" y="1160"/>
                    <a:pt x="3191" y="1911"/>
                    <a:pt x="2313" y="2972"/>
                  </a:cubicBezTo>
                  <a:cubicBezTo>
                    <a:pt x="1437" y="4029"/>
                    <a:pt x="698" y="5416"/>
                    <a:pt x="340" y="7008"/>
                  </a:cubicBezTo>
                  <a:cubicBezTo>
                    <a:pt x="1" y="8604"/>
                    <a:pt x="91" y="10172"/>
                    <a:pt x="446" y="11498"/>
                  </a:cubicBezTo>
                  <a:cubicBezTo>
                    <a:pt x="799" y="12828"/>
                    <a:pt x="1389" y="13926"/>
                    <a:pt x="2020" y="14726"/>
                  </a:cubicBezTo>
                  <a:cubicBezTo>
                    <a:pt x="2651" y="15527"/>
                    <a:pt x="3293" y="16047"/>
                    <a:pt x="3804" y="16310"/>
                  </a:cubicBezTo>
                  <a:cubicBezTo>
                    <a:pt x="4110" y="16469"/>
                    <a:pt x="4360" y="16543"/>
                    <a:pt x="4541" y="16543"/>
                  </a:cubicBezTo>
                  <a:cubicBezTo>
                    <a:pt x="4662" y="16543"/>
                    <a:pt x="4753" y="16510"/>
                    <a:pt x="4809" y="16446"/>
                  </a:cubicBezTo>
                  <a:cubicBezTo>
                    <a:pt x="5113" y="16104"/>
                    <a:pt x="4498" y="15146"/>
                    <a:pt x="3946" y="13619"/>
                  </a:cubicBezTo>
                  <a:cubicBezTo>
                    <a:pt x="3624" y="12747"/>
                    <a:pt x="3400" y="11843"/>
                    <a:pt x="3284" y="10923"/>
                  </a:cubicBezTo>
                  <a:cubicBezTo>
                    <a:pt x="2983" y="8746"/>
                    <a:pt x="3468" y="6534"/>
                    <a:pt x="4651" y="4682"/>
                  </a:cubicBezTo>
                  <a:cubicBezTo>
                    <a:pt x="5142" y="3894"/>
                    <a:pt x="5722" y="3165"/>
                    <a:pt x="6379" y="2510"/>
                  </a:cubicBezTo>
                  <a:cubicBezTo>
                    <a:pt x="7520" y="1351"/>
                    <a:pt x="8478" y="739"/>
                    <a:pt x="8346" y="300"/>
                  </a:cubicBezTo>
                  <a:cubicBezTo>
                    <a:pt x="8290" y="115"/>
                    <a:pt x="8005" y="0"/>
                    <a:pt x="7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168;p47">
              <a:extLst>
                <a:ext uri="{FF2B5EF4-FFF2-40B4-BE49-F238E27FC236}">
                  <a16:creationId xmlns:a16="http://schemas.microsoft.com/office/drawing/2014/main" id="{9080F6D3-8AA6-4AA3-8714-94CD6C5518CC}"/>
                </a:ext>
              </a:extLst>
            </p:cNvPr>
            <p:cNvSpPr/>
            <p:nvPr/>
          </p:nvSpPr>
          <p:spPr>
            <a:xfrm>
              <a:off x="3625550" y="1861850"/>
              <a:ext cx="72150" cy="78575"/>
            </a:xfrm>
            <a:custGeom>
              <a:avLst/>
              <a:gdLst/>
              <a:ahLst/>
              <a:cxnLst/>
              <a:rect l="l" t="t" r="r" b="b"/>
              <a:pathLst>
                <a:path w="2886" h="3143" extrusionOk="0">
                  <a:moveTo>
                    <a:pt x="1446" y="1"/>
                  </a:moveTo>
                  <a:cubicBezTo>
                    <a:pt x="664" y="1"/>
                    <a:pt x="24" y="691"/>
                    <a:pt x="12" y="1552"/>
                  </a:cubicBezTo>
                  <a:cubicBezTo>
                    <a:pt x="1" y="2420"/>
                    <a:pt x="632" y="3131"/>
                    <a:pt x="1423" y="3142"/>
                  </a:cubicBezTo>
                  <a:cubicBezTo>
                    <a:pt x="1429" y="3142"/>
                    <a:pt x="1435" y="3142"/>
                    <a:pt x="1441" y="3142"/>
                  </a:cubicBezTo>
                  <a:cubicBezTo>
                    <a:pt x="2222" y="3142"/>
                    <a:pt x="2862" y="2452"/>
                    <a:pt x="2874" y="1590"/>
                  </a:cubicBezTo>
                  <a:cubicBezTo>
                    <a:pt x="2885" y="723"/>
                    <a:pt x="2255" y="10"/>
                    <a:pt x="1464" y="1"/>
                  </a:cubicBezTo>
                  <a:cubicBezTo>
                    <a:pt x="1458" y="1"/>
                    <a:pt x="1452" y="1"/>
                    <a:pt x="1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169;p47">
              <a:extLst>
                <a:ext uri="{FF2B5EF4-FFF2-40B4-BE49-F238E27FC236}">
                  <a16:creationId xmlns:a16="http://schemas.microsoft.com/office/drawing/2014/main" id="{4FC5F8AD-4BC2-459C-BD83-2195B9BDD789}"/>
                </a:ext>
              </a:extLst>
            </p:cNvPr>
            <p:cNvSpPr/>
            <p:nvPr/>
          </p:nvSpPr>
          <p:spPr>
            <a:xfrm>
              <a:off x="3303950" y="1305075"/>
              <a:ext cx="144400" cy="108250"/>
            </a:xfrm>
            <a:custGeom>
              <a:avLst/>
              <a:gdLst/>
              <a:ahLst/>
              <a:cxnLst/>
              <a:rect l="l" t="t" r="r" b="b"/>
              <a:pathLst>
                <a:path w="5776" h="4330" extrusionOk="0">
                  <a:moveTo>
                    <a:pt x="29" y="0"/>
                  </a:moveTo>
                  <a:cubicBezTo>
                    <a:pt x="28" y="0"/>
                    <a:pt x="27" y="1"/>
                    <a:pt x="27" y="1"/>
                  </a:cubicBezTo>
                  <a:cubicBezTo>
                    <a:pt x="1" y="36"/>
                    <a:pt x="1261" y="1033"/>
                    <a:pt x="2840" y="2228"/>
                  </a:cubicBezTo>
                  <a:cubicBezTo>
                    <a:pt x="4393" y="3401"/>
                    <a:pt x="5678" y="4330"/>
                    <a:pt x="5747" y="4330"/>
                  </a:cubicBezTo>
                  <a:cubicBezTo>
                    <a:pt x="5748" y="4330"/>
                    <a:pt x="5749" y="4330"/>
                    <a:pt x="5749" y="4329"/>
                  </a:cubicBezTo>
                  <a:cubicBezTo>
                    <a:pt x="5775" y="4295"/>
                    <a:pt x="4515" y="3298"/>
                    <a:pt x="2935" y="2102"/>
                  </a:cubicBezTo>
                  <a:cubicBezTo>
                    <a:pt x="1383" y="928"/>
                    <a:pt x="100" y="0"/>
                    <a:pt x="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170;p47">
              <a:extLst>
                <a:ext uri="{FF2B5EF4-FFF2-40B4-BE49-F238E27FC236}">
                  <a16:creationId xmlns:a16="http://schemas.microsoft.com/office/drawing/2014/main" id="{202437CB-5077-4937-A91E-11E3D878FF02}"/>
                </a:ext>
              </a:extLst>
            </p:cNvPr>
            <p:cNvSpPr/>
            <p:nvPr/>
          </p:nvSpPr>
          <p:spPr>
            <a:xfrm>
              <a:off x="3442700" y="1270175"/>
              <a:ext cx="59575" cy="71900"/>
            </a:xfrm>
            <a:custGeom>
              <a:avLst/>
              <a:gdLst/>
              <a:ahLst/>
              <a:cxnLst/>
              <a:rect l="l" t="t" r="r" b="b"/>
              <a:pathLst>
                <a:path w="2383" h="2876" extrusionOk="0">
                  <a:moveTo>
                    <a:pt x="38" y="0"/>
                  </a:moveTo>
                  <a:cubicBezTo>
                    <a:pt x="37" y="0"/>
                    <a:pt x="36" y="0"/>
                    <a:pt x="35" y="1"/>
                  </a:cubicBezTo>
                  <a:cubicBezTo>
                    <a:pt x="0" y="27"/>
                    <a:pt x="493" y="694"/>
                    <a:pt x="1130" y="1487"/>
                  </a:cubicBezTo>
                  <a:cubicBezTo>
                    <a:pt x="1756" y="2263"/>
                    <a:pt x="2292" y="2875"/>
                    <a:pt x="2346" y="2875"/>
                  </a:cubicBezTo>
                  <a:cubicBezTo>
                    <a:pt x="2348" y="2875"/>
                    <a:pt x="2349" y="2875"/>
                    <a:pt x="2349" y="2874"/>
                  </a:cubicBezTo>
                  <a:cubicBezTo>
                    <a:pt x="2383" y="2847"/>
                    <a:pt x="1892" y="2182"/>
                    <a:pt x="1253" y="1388"/>
                  </a:cubicBezTo>
                  <a:cubicBezTo>
                    <a:pt x="627" y="611"/>
                    <a:pt x="92" y="0"/>
                    <a:pt x="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171;p47">
              <a:extLst>
                <a:ext uri="{FF2B5EF4-FFF2-40B4-BE49-F238E27FC236}">
                  <a16:creationId xmlns:a16="http://schemas.microsoft.com/office/drawing/2014/main" id="{94949D18-CF45-4852-950F-29D9CFE7EEC9}"/>
                </a:ext>
              </a:extLst>
            </p:cNvPr>
            <p:cNvSpPr/>
            <p:nvPr/>
          </p:nvSpPr>
          <p:spPr>
            <a:xfrm>
              <a:off x="3563050" y="1162950"/>
              <a:ext cx="56450" cy="162700"/>
            </a:xfrm>
            <a:custGeom>
              <a:avLst/>
              <a:gdLst/>
              <a:ahLst/>
              <a:cxnLst/>
              <a:rect l="l" t="t" r="r" b="b"/>
              <a:pathLst>
                <a:path w="2258" h="6508" extrusionOk="0">
                  <a:moveTo>
                    <a:pt x="42" y="0"/>
                  </a:moveTo>
                  <a:cubicBezTo>
                    <a:pt x="42" y="0"/>
                    <a:pt x="42" y="0"/>
                    <a:pt x="42" y="0"/>
                  </a:cubicBezTo>
                  <a:cubicBezTo>
                    <a:pt x="0" y="14"/>
                    <a:pt x="455" y="1482"/>
                    <a:pt x="1056" y="3279"/>
                  </a:cubicBezTo>
                  <a:cubicBezTo>
                    <a:pt x="1652" y="5067"/>
                    <a:pt x="2172" y="6507"/>
                    <a:pt x="2217" y="6507"/>
                  </a:cubicBezTo>
                  <a:cubicBezTo>
                    <a:pt x="2217" y="6507"/>
                    <a:pt x="2218" y="6507"/>
                    <a:pt x="2218" y="6507"/>
                  </a:cubicBezTo>
                  <a:cubicBezTo>
                    <a:pt x="2258" y="6494"/>
                    <a:pt x="1805" y="5026"/>
                    <a:pt x="1204" y="3229"/>
                  </a:cubicBezTo>
                  <a:cubicBezTo>
                    <a:pt x="606" y="1440"/>
                    <a:pt x="88" y="0"/>
                    <a:pt x="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172;p47">
              <a:extLst>
                <a:ext uri="{FF2B5EF4-FFF2-40B4-BE49-F238E27FC236}">
                  <a16:creationId xmlns:a16="http://schemas.microsoft.com/office/drawing/2014/main" id="{1ABDFCD1-F55A-457A-B3BC-298336A21423}"/>
                </a:ext>
              </a:extLst>
            </p:cNvPr>
            <p:cNvSpPr/>
            <p:nvPr/>
          </p:nvSpPr>
          <p:spPr>
            <a:xfrm>
              <a:off x="3749800" y="1212275"/>
              <a:ext cx="13600" cy="82325"/>
            </a:xfrm>
            <a:custGeom>
              <a:avLst/>
              <a:gdLst/>
              <a:ahLst/>
              <a:cxnLst/>
              <a:rect l="l" t="t" r="r" b="b"/>
              <a:pathLst>
                <a:path w="544" h="3293" extrusionOk="0">
                  <a:moveTo>
                    <a:pt x="44" y="0"/>
                  </a:moveTo>
                  <a:cubicBezTo>
                    <a:pt x="44" y="0"/>
                    <a:pt x="44" y="0"/>
                    <a:pt x="44" y="0"/>
                  </a:cubicBezTo>
                  <a:cubicBezTo>
                    <a:pt x="1" y="6"/>
                    <a:pt x="70" y="749"/>
                    <a:pt x="195" y="1658"/>
                  </a:cubicBezTo>
                  <a:cubicBezTo>
                    <a:pt x="320" y="2562"/>
                    <a:pt x="457" y="3293"/>
                    <a:pt x="500" y="3293"/>
                  </a:cubicBezTo>
                  <a:cubicBezTo>
                    <a:pt x="501" y="3293"/>
                    <a:pt x="501" y="3293"/>
                    <a:pt x="501" y="3293"/>
                  </a:cubicBezTo>
                  <a:cubicBezTo>
                    <a:pt x="544" y="3286"/>
                    <a:pt x="477" y="2545"/>
                    <a:pt x="350" y="1636"/>
                  </a:cubicBezTo>
                  <a:cubicBezTo>
                    <a:pt x="225" y="730"/>
                    <a:pt x="88" y="0"/>
                    <a:pt x="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173;p47">
              <a:extLst>
                <a:ext uri="{FF2B5EF4-FFF2-40B4-BE49-F238E27FC236}">
                  <a16:creationId xmlns:a16="http://schemas.microsoft.com/office/drawing/2014/main" id="{160314DB-FF6F-4E57-B8BF-38374F30D8D0}"/>
                </a:ext>
              </a:extLst>
            </p:cNvPr>
            <p:cNvSpPr/>
            <p:nvPr/>
          </p:nvSpPr>
          <p:spPr>
            <a:xfrm>
              <a:off x="3902275" y="1153425"/>
              <a:ext cx="54575" cy="189875"/>
            </a:xfrm>
            <a:custGeom>
              <a:avLst/>
              <a:gdLst/>
              <a:ahLst/>
              <a:cxnLst/>
              <a:rect l="l" t="t" r="r" b="b"/>
              <a:pathLst>
                <a:path w="2183" h="7595" extrusionOk="0">
                  <a:moveTo>
                    <a:pt x="2141" y="1"/>
                  </a:moveTo>
                  <a:cubicBezTo>
                    <a:pt x="2096" y="1"/>
                    <a:pt x="1594" y="1686"/>
                    <a:pt x="1016" y="3776"/>
                  </a:cubicBezTo>
                  <a:cubicBezTo>
                    <a:pt x="437" y="5874"/>
                    <a:pt x="1" y="7583"/>
                    <a:pt x="42" y="7595"/>
                  </a:cubicBezTo>
                  <a:cubicBezTo>
                    <a:pt x="42" y="7595"/>
                    <a:pt x="42" y="7595"/>
                    <a:pt x="42" y="7595"/>
                  </a:cubicBezTo>
                  <a:cubicBezTo>
                    <a:pt x="88" y="7595"/>
                    <a:pt x="590" y="5909"/>
                    <a:pt x="1167" y="3819"/>
                  </a:cubicBezTo>
                  <a:cubicBezTo>
                    <a:pt x="1747" y="1721"/>
                    <a:pt x="2183" y="13"/>
                    <a:pt x="2142" y="1"/>
                  </a:cubicBezTo>
                  <a:cubicBezTo>
                    <a:pt x="2142" y="1"/>
                    <a:pt x="2141" y="1"/>
                    <a:pt x="2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174;p47">
              <a:extLst>
                <a:ext uri="{FF2B5EF4-FFF2-40B4-BE49-F238E27FC236}">
                  <a16:creationId xmlns:a16="http://schemas.microsoft.com/office/drawing/2014/main" id="{18A47804-7E8C-4A2D-B426-21D1C8D198F2}"/>
                </a:ext>
              </a:extLst>
            </p:cNvPr>
            <p:cNvSpPr/>
            <p:nvPr/>
          </p:nvSpPr>
          <p:spPr>
            <a:xfrm>
              <a:off x="4021325" y="1324275"/>
              <a:ext cx="52900" cy="77775"/>
            </a:xfrm>
            <a:custGeom>
              <a:avLst/>
              <a:gdLst/>
              <a:ahLst/>
              <a:cxnLst/>
              <a:rect l="l" t="t" r="r" b="b"/>
              <a:pathLst>
                <a:path w="2116" h="3111" extrusionOk="0">
                  <a:moveTo>
                    <a:pt x="2077" y="0"/>
                  </a:moveTo>
                  <a:cubicBezTo>
                    <a:pt x="2028" y="0"/>
                    <a:pt x="1548" y="668"/>
                    <a:pt x="993" y="1512"/>
                  </a:cubicBezTo>
                  <a:cubicBezTo>
                    <a:pt x="429" y="2371"/>
                    <a:pt x="1" y="3085"/>
                    <a:pt x="38" y="3110"/>
                  </a:cubicBezTo>
                  <a:cubicBezTo>
                    <a:pt x="38" y="3110"/>
                    <a:pt x="39" y="3110"/>
                    <a:pt x="40" y="3110"/>
                  </a:cubicBezTo>
                  <a:cubicBezTo>
                    <a:pt x="91" y="3110"/>
                    <a:pt x="569" y="2442"/>
                    <a:pt x="1123" y="1599"/>
                  </a:cubicBezTo>
                  <a:cubicBezTo>
                    <a:pt x="1688" y="739"/>
                    <a:pt x="2116" y="25"/>
                    <a:pt x="2079" y="1"/>
                  </a:cubicBezTo>
                  <a:cubicBezTo>
                    <a:pt x="2079" y="0"/>
                    <a:pt x="2078" y="0"/>
                    <a:pt x="2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175;p47">
              <a:extLst>
                <a:ext uri="{FF2B5EF4-FFF2-40B4-BE49-F238E27FC236}">
                  <a16:creationId xmlns:a16="http://schemas.microsoft.com/office/drawing/2014/main" id="{A01BACE7-AFDB-49E5-9022-CBBCEBD3B28D}"/>
                </a:ext>
              </a:extLst>
            </p:cNvPr>
            <p:cNvSpPr/>
            <p:nvPr/>
          </p:nvSpPr>
          <p:spPr>
            <a:xfrm>
              <a:off x="4060025" y="1377400"/>
              <a:ext cx="151200" cy="108225"/>
            </a:xfrm>
            <a:custGeom>
              <a:avLst/>
              <a:gdLst/>
              <a:ahLst/>
              <a:cxnLst/>
              <a:rect l="l" t="t" r="r" b="b"/>
              <a:pathLst>
                <a:path w="6048" h="4329" extrusionOk="0">
                  <a:moveTo>
                    <a:pt x="6019" y="1"/>
                  </a:moveTo>
                  <a:cubicBezTo>
                    <a:pt x="5949" y="1"/>
                    <a:pt x="4605" y="928"/>
                    <a:pt x="2978" y="2101"/>
                  </a:cubicBezTo>
                  <a:cubicBezTo>
                    <a:pt x="1322" y="3296"/>
                    <a:pt x="0" y="4293"/>
                    <a:pt x="26" y="4328"/>
                  </a:cubicBezTo>
                  <a:cubicBezTo>
                    <a:pt x="27" y="4328"/>
                    <a:pt x="28" y="4329"/>
                    <a:pt x="29" y="4329"/>
                  </a:cubicBezTo>
                  <a:cubicBezTo>
                    <a:pt x="100" y="4329"/>
                    <a:pt x="1445" y="3401"/>
                    <a:pt x="3070" y="2228"/>
                  </a:cubicBezTo>
                  <a:cubicBezTo>
                    <a:pt x="4726" y="1034"/>
                    <a:pt x="6047" y="37"/>
                    <a:pt x="6021" y="2"/>
                  </a:cubicBezTo>
                  <a:cubicBezTo>
                    <a:pt x="6021" y="1"/>
                    <a:pt x="6020" y="1"/>
                    <a:pt x="6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260;p28">
            <a:extLst>
              <a:ext uri="{FF2B5EF4-FFF2-40B4-BE49-F238E27FC236}">
                <a16:creationId xmlns:a16="http://schemas.microsoft.com/office/drawing/2014/main" id="{E7A135E8-E506-4C6D-A682-7277695C0B15}"/>
              </a:ext>
            </a:extLst>
          </p:cNvPr>
          <p:cNvSpPr txBox="1">
            <a:spLocks/>
          </p:cNvSpPr>
          <p:nvPr/>
        </p:nvSpPr>
        <p:spPr>
          <a:xfrm>
            <a:off x="4195792" y="1410210"/>
            <a:ext cx="3790885" cy="40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Righteous"/>
              <a:buNone/>
              <a:defRPr sz="1800" b="0" i="0" u="none" strike="noStrike" cap="none">
                <a:solidFill>
                  <a:schemeClr val="accent1"/>
                </a:solidFill>
                <a:latin typeface="Righteous"/>
                <a:ea typeface="Righteous"/>
                <a:cs typeface="Righteous"/>
                <a:sym typeface="Righteous"/>
              </a:defRPr>
            </a:lvl1pPr>
            <a:lvl2pPr marR="0" lvl="1"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9pPr>
          </a:lstStyle>
          <a:p>
            <a:r>
              <a:rPr lang="es-ES" dirty="0"/>
              <a:t>¿</a:t>
            </a:r>
            <a:r>
              <a:rPr lang="es-CO" dirty="0"/>
              <a:t>Por qué elegimos este proceso?</a:t>
            </a:r>
          </a:p>
        </p:txBody>
      </p:sp>
      <p:sp>
        <p:nvSpPr>
          <p:cNvPr id="408" name="CuadroTexto 407">
            <a:extLst>
              <a:ext uri="{FF2B5EF4-FFF2-40B4-BE49-F238E27FC236}">
                <a16:creationId xmlns:a16="http://schemas.microsoft.com/office/drawing/2014/main" id="{E4BF5F74-37E8-45FA-9480-C26E53DEDCCE}"/>
              </a:ext>
            </a:extLst>
          </p:cNvPr>
          <p:cNvSpPr txBox="1"/>
          <p:nvPr/>
        </p:nvSpPr>
        <p:spPr>
          <a:xfrm>
            <a:off x="3799472" y="2165559"/>
            <a:ext cx="4583526" cy="1600438"/>
          </a:xfrm>
          <a:prstGeom prst="rect">
            <a:avLst/>
          </a:prstGeom>
          <a:noFill/>
        </p:spPr>
        <p:txBody>
          <a:bodyPr wrap="square">
            <a:spAutoFit/>
          </a:bodyPr>
          <a:lstStyle/>
          <a:p>
            <a:pPr marL="457200" algn="just">
              <a:spcAft>
                <a:spcPts val="800"/>
              </a:spcAft>
            </a:pPr>
            <a:r>
              <a:rPr lang="es-CO" sz="1400" dirty="0">
                <a:effectLst/>
                <a:latin typeface="Abel" panose="020B0604020202020204" charset="0"/>
                <a:ea typeface="Times New Roman" panose="02020603050405020304" pitchFamily="18" charset="0"/>
                <a:cs typeface="Arial" panose="020B0604020202020204" pitchFamily="34" charset="0"/>
              </a:rPr>
              <a:t>Escogimos este proceso a automatizar porque los directivos de la empresa deseaban realizar una actualización sobre él, debido a un mal diseño encontrado al momento de una asesoría recibida. Con ello pudimos ver y detallar como automatizar este proceso de una mejor manera, haciéndolo mucho más eficiente, generando mayor valor y desempeño para la empresa.</a:t>
            </a:r>
            <a:endParaRPr lang="es-CO" sz="1200" dirty="0">
              <a:effectLst/>
              <a:latin typeface="Abel" panose="020B060402020202020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411250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40" name="Google Shape;243;p27">
            <a:extLst>
              <a:ext uri="{FF2B5EF4-FFF2-40B4-BE49-F238E27FC236}">
                <a16:creationId xmlns:a16="http://schemas.microsoft.com/office/drawing/2014/main" id="{6CD82E70-3AA9-4E1A-8ADF-BA13F3CBE1E4}"/>
              </a:ext>
            </a:extLst>
          </p:cNvPr>
          <p:cNvSpPr txBox="1">
            <a:spLocks noGrp="1"/>
          </p:cNvSpPr>
          <p:nvPr>
            <p:ph type="title"/>
          </p:nvPr>
        </p:nvSpPr>
        <p:spPr>
          <a:xfrm>
            <a:off x="119435" y="283561"/>
            <a:ext cx="597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000" dirty="0">
                <a:solidFill>
                  <a:schemeClr val="tx1"/>
                </a:solidFill>
              </a:rPr>
              <a:t>Proceso Elegido</a:t>
            </a:r>
            <a:endParaRPr sz="3000" dirty="0">
              <a:solidFill>
                <a:schemeClr val="tx1"/>
              </a:solidFill>
            </a:endParaRPr>
          </a:p>
        </p:txBody>
      </p:sp>
      <p:pic>
        <p:nvPicPr>
          <p:cNvPr id="11" name="Imagen 10" descr="Captura de pantalla de un celular&#10;&#10;Descripción generada automáticamente">
            <a:extLst>
              <a:ext uri="{FF2B5EF4-FFF2-40B4-BE49-F238E27FC236}">
                <a16:creationId xmlns:a16="http://schemas.microsoft.com/office/drawing/2014/main" id="{006A30B5-7F6C-4F45-8D38-B40A0B126465}"/>
              </a:ext>
            </a:extLst>
          </p:cNvPr>
          <p:cNvPicPr>
            <a:picLocks noChangeAspect="1"/>
          </p:cNvPicPr>
          <p:nvPr/>
        </p:nvPicPr>
        <p:blipFill>
          <a:blip r:embed="rId3"/>
          <a:stretch>
            <a:fillRect/>
          </a:stretch>
        </p:blipFill>
        <p:spPr>
          <a:xfrm>
            <a:off x="0" y="1310495"/>
            <a:ext cx="10204397" cy="3612089"/>
          </a:xfrm>
          <a:prstGeom prst="rect">
            <a:avLst/>
          </a:prstGeom>
        </p:spPr>
      </p:pic>
    </p:spTree>
    <p:extLst>
      <p:ext uri="{BB962C8B-B14F-4D97-AF65-F5344CB8AC3E}">
        <p14:creationId xmlns:p14="http://schemas.microsoft.com/office/powerpoint/2010/main" val="35704267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Intellectual Property Thesis by Slidesgo">
  <a:themeElements>
    <a:clrScheme name="Simple Light">
      <a:dk1>
        <a:srgbClr val="000000"/>
      </a:dk1>
      <a:lt1>
        <a:srgbClr val="FFFFFF"/>
      </a:lt1>
      <a:dk2>
        <a:srgbClr val="263238"/>
      </a:dk2>
      <a:lt2>
        <a:srgbClr val="EEEEEE"/>
      </a:lt2>
      <a:accent1>
        <a:srgbClr val="E8505B"/>
      </a:accent1>
      <a:accent2>
        <a:srgbClr val="455A64"/>
      </a:accent2>
      <a:accent3>
        <a:srgbClr val="263238"/>
      </a:accent3>
      <a:accent4>
        <a:srgbClr val="B78876"/>
      </a:accent4>
      <a:accent5>
        <a:srgbClr val="EBEBEB"/>
      </a:accent5>
      <a:accent6>
        <a:srgbClr val="AA655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451</Words>
  <Application>Microsoft Office PowerPoint</Application>
  <PresentationFormat>Presentación en pantalla (16:9)</PresentationFormat>
  <Paragraphs>54</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Righteous</vt:lpstr>
      <vt:lpstr>Arial</vt:lpstr>
      <vt:lpstr>Abel</vt:lpstr>
      <vt:lpstr>Intellectual Property Thesis by Slidesgo</vt:lpstr>
      <vt:lpstr>Proyecto  Automatización de procesos de negocio</vt:lpstr>
      <vt:lpstr>Servicios de Propiedad Industrial </vt:lpstr>
      <vt:lpstr>24</vt:lpstr>
      <vt:lpstr>Misión</vt:lpstr>
      <vt:lpstr>SPI Americas</vt:lpstr>
      <vt:lpstr>Business Canvas Model</vt:lpstr>
      <vt:lpstr>Proceso Elegido</vt:lpstr>
      <vt:lpstr>Proceso Elegido</vt:lpstr>
      <vt:lpstr>Proceso Elegido</vt:lpstr>
      <vt:lpstr>Proceso Elegido</vt:lpstr>
      <vt:lpstr>Proceso Elegido</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Automatización de procesos de negocio</dc:title>
  <cp:lastModifiedBy>JIMENEZ PIRA ANGI PAOLA</cp:lastModifiedBy>
  <cp:revision>22</cp:revision>
  <dcterms:modified xsi:type="dcterms:W3CDTF">2020-09-12T04:39:08Z</dcterms:modified>
</cp:coreProperties>
</file>