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E975-2926-445D-95D3-4685F8ACC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92121-FCF8-45E7-B3DA-B8C058791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2211B-121C-45A6-97A5-EB6D7F63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9689-7FF8-4D7F-843C-A3F1B41B96D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E3906-8342-4C66-A51A-ABF26762B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4B7BA-C272-47A4-B30B-131B7775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371-A02F-4994-9394-022FBBABF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4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62F1-F682-4683-804A-4D9A5DCC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8C044-454E-4F54-B747-F4C11206D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835FD-043A-4140-A76C-B9A74EB31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9689-7FF8-4D7F-843C-A3F1B41B96D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6306C-317E-4287-8C75-F5F635E48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D174B-0884-44B4-85CA-FE0AF2E2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371-A02F-4994-9394-022FBBABF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37678-B879-4225-87A0-91B1F99D5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6070F-2ABB-4590-8F7C-894669D8F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A8599-0C43-4CE4-A83E-F6126A29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9689-7FF8-4D7F-843C-A3F1B41B96D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D8C4B-2A12-4708-B88F-BA41D236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6E043-CD31-4A92-BD41-31FCFA98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371-A02F-4994-9394-022FBBABF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D9426-F9BA-4541-B336-62FE9453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DBCA6-AE34-41FF-9A54-D0AB5B1D5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7C3EB-4D81-4390-9D60-24CED60A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9689-7FF8-4D7F-843C-A3F1B41B96D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A0FC5-C385-4EF9-A95E-8143F863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8D70D-7C8E-47F8-B7F5-8C0E7E18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371-A02F-4994-9394-022FBBABF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2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6656-C7CB-4FD7-A029-CA778935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7E459-6198-4A7A-A065-8FBE334BF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8BA87-42B0-4D69-A33E-1CDA84E8F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9689-7FF8-4D7F-843C-A3F1B41B96D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082E4-D8FD-4DA2-AC94-A19BA98A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046FF-E9E3-4853-809E-1A01D495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371-A02F-4994-9394-022FBBABF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7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D723-D72C-4884-BFC0-E2B6D6601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ADFB0-30CF-42A1-B608-41A411AE5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C9ED4-123F-4C40-A1B1-D8C400F0A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079F7-060E-4F24-9157-D9FA215A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9689-7FF8-4D7F-843C-A3F1B41B96D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5CDB3-C779-4172-B4CE-367CC90D8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32ED6-11F6-43E7-9C49-7021CD50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371-A02F-4994-9394-022FBBABF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3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E3242-1C70-43D4-AD77-8406B423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83106-B008-4CAE-9635-0078958B2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C434B-ED7F-49CB-9671-196DB73B7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A5B8A-3C3B-43E1-8051-EE0735536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3CBFA-7F95-4C7D-B3BC-ED91880F8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8128E-A1CA-4EA9-B8E5-E8FDD214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9689-7FF8-4D7F-843C-A3F1B41B96D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E0D3E7-A8BD-4DB7-B18E-6703D69D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6AD26-BC9A-4BB5-A157-FEA31ACE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371-A02F-4994-9394-022FBBABF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1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8230-26CB-4413-9D48-1FB0E3DB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A5E03-6A7F-429F-8393-58AAACEE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9689-7FF8-4D7F-843C-A3F1B41B96D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E2D8E-98EF-4E96-BD8F-A52947F1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C6CD0-E5F6-4E25-A3EF-7282A91F0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371-A02F-4994-9394-022FBBABF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0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84456-DD60-4F6A-93B7-8F54757D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9689-7FF8-4D7F-843C-A3F1B41B96D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4E6F2-109E-452D-AAB3-02B25B6C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360F1-E47B-41C6-AD2C-450A1587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371-A02F-4994-9394-022FBBABF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F9A7-3E66-4285-8466-AE890C652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C565-9609-4FDC-9E15-8F355209B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6B051-BEB8-4BF4-92A7-63D3766A4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0E83B-6D51-4AE2-92AC-438BEDB4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9689-7FF8-4D7F-843C-A3F1B41B96D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B8351-6159-4922-B39E-70011F07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F3C2A-C63C-45E9-9FA5-34ED74AC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371-A02F-4994-9394-022FBBABF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1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3F15-855C-49B0-BE82-EB0E6296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70E9C-20A2-4CB9-AD3D-4CEC02C98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33364-9EB6-4FD9-9705-10D04E146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67D17-24E8-4D46-A01F-C701E12D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9689-7FF8-4D7F-843C-A3F1B41B96D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FD3C5-CF8D-4C11-974C-C3954EF4C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69AF1-787E-4016-B778-EA4002DA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371-A02F-4994-9394-022FBBABF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3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9B7AF7-F56A-48FF-9F26-AEFF7EE2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A1EC9-3430-413F-B45B-88614171D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4083C-FD16-4DE9-8F01-305AE235C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19689-7FF8-4D7F-843C-A3F1B41B96D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54CE9-F0E6-478C-9197-38DD95F4F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42E95-1F26-4B8E-B69D-6447C00B2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0C371-A02F-4994-9394-022FBBABF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9BA1-AEFC-45F0-9D05-7EE2D7DA98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 19 Effects on Air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79D81-7F93-4E6C-B166-DA7D6DF6F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Love, Nancy Mathur, Angie Ong &amp; Chad Gielow</a:t>
            </a:r>
          </a:p>
          <a:p>
            <a:r>
              <a:rPr lang="en-US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19171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BE94-869E-40D9-80F3-5622DCEE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678"/>
            <a:ext cx="10515600" cy="58436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MUNGING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7131-7B0C-4768-BF7F-25AB329B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9344" y="847288"/>
            <a:ext cx="2734456" cy="53296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to clean and Mung CSV files</a:t>
            </a:r>
          </a:p>
          <a:p>
            <a:r>
              <a:rPr lang="en-US" dirty="0"/>
              <a:t>Read files</a:t>
            </a:r>
          </a:p>
          <a:p>
            <a:r>
              <a:rPr lang="en-US" dirty="0"/>
              <a:t>Update column names</a:t>
            </a:r>
          </a:p>
          <a:p>
            <a:r>
              <a:rPr lang="en-US" dirty="0"/>
              <a:t>Join 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E29E8-CA8E-434B-BA7A-1C1EF347D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47288"/>
            <a:ext cx="7256488" cy="5329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506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BE94-869E-40D9-80F3-5622DCEE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678"/>
            <a:ext cx="10515600" cy="58436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7131-7B0C-4768-BF7F-25AB329B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9344" y="847288"/>
            <a:ext cx="2734456" cy="53296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to create Primary Keys</a:t>
            </a:r>
          </a:p>
          <a:p>
            <a:r>
              <a:rPr lang="en-US" dirty="0"/>
              <a:t>Load data into </a:t>
            </a:r>
            <a:r>
              <a:rPr lang="en-US" dirty="0" err="1"/>
              <a:t>postgresDB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postgresDB</a:t>
            </a:r>
            <a:r>
              <a:rPr lang="en-US" dirty="0"/>
              <a:t> to query information for the Flask App API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F6CAD-2CE7-498E-B5FA-04E801BFD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062" y="847288"/>
            <a:ext cx="3135168" cy="5329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3067D4-5C5E-4A1B-89DA-28BA77832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47288"/>
            <a:ext cx="4041748" cy="5329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338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BE94-869E-40D9-80F3-5622DCEE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678"/>
            <a:ext cx="10515600" cy="58436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FLASK APP-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7131-7B0C-4768-BF7F-25AB329B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9344" y="847288"/>
            <a:ext cx="2734456" cy="53296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Python to code the FLASK APP</a:t>
            </a:r>
          </a:p>
          <a:p>
            <a:r>
              <a:rPr lang="en-US" dirty="0"/>
              <a:t>Link with </a:t>
            </a:r>
            <a:r>
              <a:rPr lang="en-US" dirty="0" err="1"/>
              <a:t>postgresDB</a:t>
            </a:r>
            <a:endParaRPr lang="en-US" dirty="0"/>
          </a:p>
          <a:p>
            <a:r>
              <a:rPr lang="en-US" dirty="0"/>
              <a:t>Reference each table</a:t>
            </a:r>
          </a:p>
          <a:p>
            <a:r>
              <a:rPr lang="en-US" dirty="0"/>
              <a:t>Return data to index.HTML</a:t>
            </a:r>
          </a:p>
          <a:p>
            <a:r>
              <a:rPr lang="en-US" dirty="0"/>
              <a:t>Create dictionary for each city to hold data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05B3B-FA15-4B7F-9647-A7D1DDFB5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847287"/>
            <a:ext cx="4041748" cy="5329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57F361-7FB3-4B53-ACDB-AE76DA19C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783" y="847287"/>
            <a:ext cx="3411654" cy="5329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968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BE94-869E-40D9-80F3-5622DCEE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678"/>
            <a:ext cx="10515600" cy="58436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7131-7B0C-4768-BF7F-25AB329B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9344" y="847288"/>
            <a:ext cx="2734456" cy="5329675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2 HTML pages</a:t>
            </a:r>
          </a:p>
          <a:p>
            <a:r>
              <a:rPr lang="en-US" dirty="0"/>
              <a:t>Index is the landing page which holds our choropleth visualization</a:t>
            </a:r>
          </a:p>
          <a:p>
            <a:r>
              <a:rPr lang="en-US" dirty="0"/>
              <a:t>Used CSS to create the look and feel of our site</a:t>
            </a:r>
          </a:p>
          <a:p>
            <a:r>
              <a:rPr lang="en-US" dirty="0"/>
              <a:t>Bootstrap to help build the initial framework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A291F-6073-4052-8444-A679A45F1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47286"/>
            <a:ext cx="4037676" cy="5329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37D443-0460-4D5E-8910-DDE590748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28" y="847285"/>
            <a:ext cx="3519964" cy="5329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34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DD1E24-C17E-4976-864A-AC1A7034A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27" y="847285"/>
            <a:ext cx="3519965" cy="53296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FC3F40-D93F-49C9-8827-B5282C52A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47285"/>
            <a:ext cx="4037676" cy="5329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CBE94-869E-40D9-80F3-5622DCEE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678"/>
            <a:ext cx="10515600" cy="58436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JAVA SCRIPT-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7131-7B0C-4768-BF7F-25AB329B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9344" y="847288"/>
            <a:ext cx="2734456" cy="53296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Used Leaflet library to create choropleth visual</a:t>
            </a:r>
          </a:p>
          <a:p>
            <a:r>
              <a:rPr lang="en-US" dirty="0"/>
              <a:t>D3 to read the json data</a:t>
            </a:r>
          </a:p>
          <a:p>
            <a:r>
              <a:rPr lang="en-US" dirty="0"/>
              <a:t>Created pop-up layer to highlight key facts about each states AQI</a:t>
            </a:r>
          </a:p>
        </p:txBody>
      </p:sp>
    </p:spTree>
    <p:extLst>
      <p:ext uri="{BB962C8B-B14F-4D97-AF65-F5344CB8AC3E}">
        <p14:creationId xmlns:p14="http://schemas.microsoft.com/office/powerpoint/2010/main" val="410892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2CEA42-9198-4271-B76D-DEF22A46B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27" y="847284"/>
            <a:ext cx="3519965" cy="5329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5EC186-6554-4FCF-AAF0-9D71C0129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86" y="847285"/>
            <a:ext cx="4038490" cy="5329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CBE94-869E-40D9-80F3-5622DCEE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678"/>
            <a:ext cx="10515600" cy="58436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JAVA SCRIPT -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7131-7B0C-4768-BF7F-25AB329B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9344" y="847288"/>
            <a:ext cx="2734456" cy="5329675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Visualization updated based on user city selection</a:t>
            </a:r>
          </a:p>
          <a:p>
            <a:r>
              <a:rPr lang="en-US" dirty="0"/>
              <a:t>Used </a:t>
            </a:r>
            <a:r>
              <a:rPr lang="en-US" dirty="0" err="1"/>
              <a:t>Echarts</a:t>
            </a:r>
            <a:r>
              <a:rPr lang="en-US" dirty="0"/>
              <a:t> &amp; </a:t>
            </a:r>
            <a:r>
              <a:rPr lang="en-US" dirty="0" err="1"/>
              <a:t>CanvasJS</a:t>
            </a:r>
            <a:r>
              <a:rPr lang="en-US" dirty="0"/>
              <a:t> libraries to create the visuals</a:t>
            </a:r>
          </a:p>
          <a:p>
            <a:r>
              <a:rPr lang="en-US" dirty="0"/>
              <a:t>Coded math to create on page metrics  </a:t>
            </a:r>
          </a:p>
          <a:p>
            <a:r>
              <a:rPr lang="en-US" dirty="0"/>
              <a:t>console.log (everything)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67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177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COVID 19 Effects on Air Quality</vt:lpstr>
      <vt:lpstr>DATA MUNGING</vt:lpstr>
      <vt:lpstr>DATABASE</vt:lpstr>
      <vt:lpstr>FLASK APP- API</vt:lpstr>
      <vt:lpstr>HTML</vt:lpstr>
      <vt:lpstr>JAVA SCRIPT- INDEX</vt:lpstr>
      <vt:lpstr>JAVA SCRIPT -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Effects on Air Quality</dc:title>
  <dc:creator>Chad Gielow</dc:creator>
  <cp:lastModifiedBy>Chad Gielow</cp:lastModifiedBy>
  <cp:revision>6</cp:revision>
  <dcterms:created xsi:type="dcterms:W3CDTF">2020-04-21T03:26:20Z</dcterms:created>
  <dcterms:modified xsi:type="dcterms:W3CDTF">2020-04-21T04:20:25Z</dcterms:modified>
</cp:coreProperties>
</file>