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7e06b4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7e06b4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7e06b4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7e06b4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7801b71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7801b71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7801b71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7801b71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7801b71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7801b71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7801b71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7801b71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7801b7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87801b7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also add bullet for original features removed after addition of new features?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7e06b4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7e06b4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7e06b4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7e06b4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7e06b4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7e06b4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0475"/>
            <a:ext cx="8520600" cy="14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Housing Prices in Ames, Iowa: Advanced Machine Learning Techniques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531875"/>
            <a:ext cx="85206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Notorious B.I.ggplot:</a:t>
            </a:r>
            <a:r>
              <a:rPr lang="en" sz="1800"/>
              <a:t> Angie Lin, Chris Castano, Kat Kennovin 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756" y="1666913"/>
            <a:ext cx="5678494" cy="27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pt. 3: Boosting Continued 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19013"/>
            <a:ext cx="8197800" cy="1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our data, and after many different attempts with different features,  the optimal number of trees to run in the boosted model was 200. 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00" y="1914182"/>
            <a:ext cx="6732801" cy="17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13" y="3889707"/>
            <a:ext cx="76485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Future Work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427150"/>
            <a:ext cx="85206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boosted model gave us the best RMSE of our models.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future, we would like to have a stacked model that would likely give us a better result.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Refine other parameters in both models to see if it would perform any better such as</a:t>
            </a:r>
            <a:r>
              <a:rPr lang="en"/>
              <a:t> interaction depth, minimum number of rows in a node to allow splitting, and minimum number of rows allowed per terminal node.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 analysis in Python instead of 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01200" y="23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Missingness - Categorical Variables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51900" y="999050"/>
            <a:ext cx="4562700" cy="3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NA’s included in the test data set. Oftentimes meant the absence of the feature denoted by the column. However, Python can read NA strings in a dataframe as null values, so we thought it best to impute different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Divided the categorical variables up and were each responsible for analyzing and imputing data.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Turned some categorical variables into binaries.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450" y="999050"/>
            <a:ext cx="3625350" cy="3587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12075" y="24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Missingness - Quantitative Variables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826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Missingness in quantitative variables was dealt with by imputing the mean or median where deemed appropriate. 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75" y="2892175"/>
            <a:ext cx="8719849" cy="20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4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Missingness - The Lost Causes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974450"/>
            <a:ext cx="42603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variables had over 1,400 missing values.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we recognized that they might be missing for reasons other than simple entry error, we felt that imputing our own values might lead to overfitting.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them from the dataset entirely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725" y="1396463"/>
            <a:ext cx="4267200" cy="235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4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Growing Pains: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897175"/>
            <a:ext cx="4260300" cy="3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thought we might use 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Dummified all categorical variables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Wound up with over 180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Decided on using a tree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Friday lecture, Aiko mentioned that dummifying variables in trees is </a:t>
            </a:r>
            <a:r>
              <a:rPr lang="en"/>
              <a:t>unnecessary</a:t>
            </a:r>
            <a:r>
              <a:rPr lang="en"/>
              <a:t> and even harmful to the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Un-dummified variables and went back to the drawing board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064850"/>
            <a:ext cx="4267201" cy="3013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65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Added a column of completely random integers before evaluating feature importance of our random forest model. If a variable performed worse than a variable of randomly selected values, we knew that it did not contribute any predictive power. 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Features we added to our data: </a:t>
            </a:r>
            <a:r>
              <a:rPr lang="en">
                <a:solidFill>
                  <a:srgbClr val="999999"/>
                </a:solidFill>
              </a:rPr>
              <a:t>Total Square Footage, Seasonality, Remodeled, New House, and Total Bathrooms.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425" y="2285395"/>
            <a:ext cx="365887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pt. 1: Random Forest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random forest tests to isolate which categories were the most important variables. Four variables performed worse than random. These variables were discarded from the model. 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00" y="2656975"/>
            <a:ext cx="7882050" cy="17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pt. 1: 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test for the best model, the data was split into the training and test set. (80-20 divide). We used the model that gave us the best test dataset error. 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50" y="1936075"/>
            <a:ext cx="3380845" cy="117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 b="36406" l="0" r="0" t="15405"/>
          <a:stretch/>
        </p:blipFill>
        <p:spPr>
          <a:xfrm>
            <a:off x="182100" y="4104400"/>
            <a:ext cx="8820150" cy="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3140650"/>
            <a:ext cx="85206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submitted this model onto Kaggle to see the actual test error and we had an RMSE of 0.14378.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8275375" y="4059400"/>
            <a:ext cx="726900" cy="686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pt. 2: Boosting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372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Attempted boosting tree models to try and reduce error even further. Used a plot of MSE vs number of trees to determine which number of trees would give us the best MSE.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that while variance decreased with number of trees, error significantly increased.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676" y="1152475"/>
            <a:ext cx="386689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