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75" r:id="rId4"/>
    <p:sldId id="274" r:id="rId5"/>
    <p:sldId id="276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8" autoAdjust="0"/>
    <p:restoredTop sz="92041" autoAdjust="0"/>
  </p:normalViewPr>
  <p:slideViewPr>
    <p:cSldViewPr snapToGrid="0">
      <p:cViewPr varScale="1">
        <p:scale>
          <a:sx n="63" d="100"/>
          <a:sy n="63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A62D5-9457-4A4F-8CC0-85E008B95C17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1DB97-B4AC-4B3A-AE95-C0D6534CD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5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1DB97-B4AC-4B3A-AE95-C0D6534CD93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1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1DB97-B4AC-4B3A-AE95-C0D6534CD93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02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1DB97-B4AC-4B3A-AE95-C0D6534CD93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91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1DB97-B4AC-4B3A-AE95-C0D6534CD93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3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1DB97-B4AC-4B3A-AE95-C0D6534CD93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9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1DB97-B4AC-4B3A-AE95-C0D6534CD93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83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4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79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4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4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257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81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2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7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2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4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8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54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09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4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23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1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3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ABBD70-ED3F-4B39-AE7E-27C7AD9395AE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43FC9B-976B-4C9C-BEB5-F2C27BDFC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65386" y="1602100"/>
            <a:ext cx="7269692" cy="3739922"/>
            <a:chOff x="2465386" y="1602100"/>
            <a:chExt cx="7269692" cy="3739922"/>
          </a:xfrm>
        </p:grpSpPr>
        <p:sp>
          <p:nvSpPr>
            <p:cNvPr id="9" name="Rectangle 8"/>
            <p:cNvSpPr/>
            <p:nvPr/>
          </p:nvSpPr>
          <p:spPr>
            <a:xfrm>
              <a:off x="2465386" y="1602100"/>
              <a:ext cx="7269692" cy="37399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779831" y="4594664"/>
              <a:ext cx="6640802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1002">
              <a:schemeClr val="l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5386" y="2272657"/>
            <a:ext cx="7269692" cy="1570704"/>
          </a:xfrm>
        </p:spPr>
        <p:txBody>
          <a:bodyPr>
            <a:normAutofit/>
          </a:bodyPr>
          <a:lstStyle/>
          <a:p>
            <a:r>
              <a:rPr lang="en-GB" sz="4800" dirty="0"/>
              <a:t>Recreation within </a:t>
            </a:r>
            <a:br>
              <a:rPr lang="en-GB" sz="4800" dirty="0"/>
            </a:br>
            <a:r>
              <a:rPr lang="en-GB" sz="4800" dirty="0"/>
              <a:t>North Ayrshire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4772523"/>
            <a:ext cx="6815669" cy="1320802"/>
          </a:xfrm>
        </p:spPr>
        <p:txBody>
          <a:bodyPr/>
          <a:lstStyle/>
          <a:p>
            <a:r>
              <a:rPr lang="en-GB" dirty="0"/>
              <a:t>Dyllan North, Vasileios </a:t>
            </a:r>
            <a:r>
              <a:rPr lang="en-GB" dirty="0" err="1"/>
              <a:t>Bardakos</a:t>
            </a:r>
            <a:r>
              <a:rPr lang="en-GB" dirty="0"/>
              <a:t>, Sheriff Amoah </a:t>
            </a:r>
          </a:p>
        </p:txBody>
      </p:sp>
    </p:spTree>
    <p:extLst>
      <p:ext uri="{BB962C8B-B14F-4D97-AF65-F5344CB8AC3E}">
        <p14:creationId xmlns:p14="http://schemas.microsoft.com/office/powerpoint/2010/main" val="389723782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5335" y="733424"/>
            <a:ext cx="10625139" cy="5410201"/>
            <a:chOff x="795335" y="733424"/>
            <a:chExt cx="10625139" cy="5410201"/>
          </a:xfrm>
        </p:grpSpPr>
        <p:sp>
          <p:nvSpPr>
            <p:cNvPr id="4" name="Rectangle 3"/>
            <p:cNvSpPr/>
            <p:nvPr/>
          </p:nvSpPr>
          <p:spPr>
            <a:xfrm>
              <a:off x="795335" y="733424"/>
              <a:ext cx="10625139" cy="541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1295401" y="1685925"/>
              <a:ext cx="9705974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306" y="557741"/>
            <a:ext cx="9601196" cy="1303867"/>
          </a:xfrm>
        </p:spPr>
        <p:txBody>
          <a:bodyPr/>
          <a:lstStyle/>
          <a:p>
            <a:r>
              <a:rPr lang="en-GB" dirty="0"/>
              <a:t>Meet Fred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6" y="2037290"/>
            <a:ext cx="5179694" cy="394440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Fred has 2 kids &amp; 1 dog. </a:t>
            </a:r>
          </a:p>
          <a:p>
            <a:r>
              <a:rPr lang="en-GB" dirty="0"/>
              <a:t>Fred and the family love cycling, but its not too accessible where he lives. </a:t>
            </a:r>
          </a:p>
          <a:p>
            <a:r>
              <a:rPr lang="en-GB" dirty="0"/>
              <a:t>There are great cycling facilities just 10 minutes away in the </a:t>
            </a:r>
            <a:r>
              <a:rPr lang="en-GB" dirty="0" err="1"/>
              <a:t>Garnock</a:t>
            </a:r>
            <a:r>
              <a:rPr lang="en-GB" dirty="0"/>
              <a:t> Valley. </a:t>
            </a:r>
          </a:p>
          <a:p>
            <a:r>
              <a:rPr lang="en-GB" dirty="0"/>
              <a:t>Fred currently has no way of knowing about the great cycling routes.</a:t>
            </a:r>
          </a:p>
          <a:p>
            <a:r>
              <a:rPr lang="en-GB" dirty="0"/>
              <a:t>Fred has a car and is willing to drive up to 5 miles.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990F5-CDDE-4CF3-BB45-B080A972A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27" y="2037290"/>
            <a:ext cx="3750823" cy="37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5334" y="805852"/>
            <a:ext cx="10625139" cy="5410201"/>
            <a:chOff x="795335" y="733424"/>
            <a:chExt cx="10625139" cy="5410201"/>
          </a:xfrm>
        </p:grpSpPr>
        <p:sp>
          <p:nvSpPr>
            <p:cNvPr id="4" name="Rectangle 3"/>
            <p:cNvSpPr/>
            <p:nvPr/>
          </p:nvSpPr>
          <p:spPr>
            <a:xfrm>
              <a:off x="795335" y="733424"/>
              <a:ext cx="10625139" cy="541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1295401" y="1685925"/>
              <a:ext cx="9705974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306" y="557741"/>
            <a:ext cx="9601196" cy="1303867"/>
          </a:xfrm>
        </p:spPr>
        <p:txBody>
          <a:bodyPr/>
          <a:lstStyle/>
          <a:p>
            <a:r>
              <a:rPr lang="en-GB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6" y="2037290"/>
            <a:ext cx="9953624" cy="394440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data would be of benefit to Fred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Dog Bins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Toilets (Areas and Times)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Cycle Routes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Car Parks**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Play park (A break for the kids)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Historical Areas of interest**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Lunch (Restaurants** or a Picnic)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Scenic View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5334" y="805852"/>
            <a:ext cx="10625139" cy="5410201"/>
            <a:chOff x="795335" y="733424"/>
            <a:chExt cx="10625139" cy="5410201"/>
          </a:xfrm>
        </p:grpSpPr>
        <p:sp>
          <p:nvSpPr>
            <p:cNvPr id="4" name="Rectangle 3"/>
            <p:cNvSpPr/>
            <p:nvPr/>
          </p:nvSpPr>
          <p:spPr>
            <a:xfrm>
              <a:off x="795335" y="733424"/>
              <a:ext cx="10625139" cy="541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1295401" y="1685925"/>
              <a:ext cx="9705974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306" y="557741"/>
            <a:ext cx="9601196" cy="1303867"/>
          </a:xfrm>
        </p:spPr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6" y="2037290"/>
            <a:ext cx="9953624" cy="3944409"/>
          </a:xfrm>
        </p:spPr>
        <p:txBody>
          <a:bodyPr>
            <a:normAutofit/>
          </a:bodyPr>
          <a:lstStyle/>
          <a:p>
            <a:r>
              <a:rPr lang="en-GB" dirty="0"/>
              <a:t>What benefit can Fred bring to the community with his visit 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Financial benefit. The money Fred spends will have a positive impact on the community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Enrichment of data. By using the journey which we facilitate we will have a better understanding of visitors to the area. Including the needs which we do not currently facilitate.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Better community involvement. By identifying Fred as visitor to the area we can directly market events happening, including clean-ups.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5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35" y="733424"/>
            <a:ext cx="10625139" cy="541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546" y="2987047"/>
            <a:ext cx="8883014" cy="2446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5221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5335" y="733424"/>
            <a:ext cx="10625139" cy="5410201"/>
            <a:chOff x="795335" y="733424"/>
            <a:chExt cx="10625139" cy="5410201"/>
          </a:xfrm>
        </p:grpSpPr>
        <p:sp>
          <p:nvSpPr>
            <p:cNvPr id="4" name="Rectangle 3"/>
            <p:cNvSpPr/>
            <p:nvPr/>
          </p:nvSpPr>
          <p:spPr>
            <a:xfrm>
              <a:off x="795335" y="733424"/>
              <a:ext cx="10625139" cy="541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1295401" y="1685925"/>
              <a:ext cx="9705974" cy="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306" y="557741"/>
            <a:ext cx="9601196" cy="1303867"/>
          </a:xfrm>
        </p:spPr>
        <p:txBody>
          <a:bodyPr/>
          <a:lstStyle/>
          <a:p>
            <a:r>
              <a:rPr lang="en-GB" dirty="0"/>
              <a:t>Designing this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6" y="2037290"/>
            <a:ext cx="9953624" cy="3944409"/>
          </a:xfrm>
        </p:spPr>
        <p:txBody>
          <a:bodyPr>
            <a:normAutofit/>
          </a:bodyPr>
          <a:lstStyle/>
          <a:p>
            <a:r>
              <a:rPr lang="en-GB" dirty="0"/>
              <a:t>Fred is one scenario, how can we create a platform which can facilitate the many? </a:t>
            </a:r>
          </a:p>
          <a:p>
            <a:r>
              <a:rPr lang="en-GB" dirty="0"/>
              <a:t>We need now to build a interface which enable the user to tailor the trip to their needs.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The Non-Negotiables (Accessibility, Family Inclusion, Pet Friendly, Transport)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Desirables (Types of Activities, Picnic Benches, Views)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The Extras (Restaurants, Historical Attractions i.e. Chargeable Services)</a:t>
            </a:r>
          </a:p>
        </p:txBody>
      </p:sp>
    </p:spTree>
    <p:extLst>
      <p:ext uri="{BB962C8B-B14F-4D97-AF65-F5344CB8AC3E}">
        <p14:creationId xmlns:p14="http://schemas.microsoft.com/office/powerpoint/2010/main" val="292411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674</TotalTime>
  <Words>293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Garamond</vt:lpstr>
      <vt:lpstr>Organic</vt:lpstr>
      <vt:lpstr>Recreation within  North Ayrshire </vt:lpstr>
      <vt:lpstr>Meet Fred </vt:lpstr>
      <vt:lpstr>Datasets</vt:lpstr>
      <vt:lpstr>Why?</vt:lpstr>
      <vt:lpstr>PowerPoint Presentation</vt:lpstr>
      <vt:lpstr>Designing this Interaction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exploration into the use of Business Intelligence in Performance Monitoring</dc:title>
  <dc:creator>Dyllan North</dc:creator>
  <cp:lastModifiedBy>Dyllan North</cp:lastModifiedBy>
  <cp:revision>51</cp:revision>
  <dcterms:created xsi:type="dcterms:W3CDTF">2017-02-16T12:48:37Z</dcterms:created>
  <dcterms:modified xsi:type="dcterms:W3CDTF">2018-11-17T17:40:57Z</dcterms:modified>
</cp:coreProperties>
</file>