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1" r:id="rId5"/>
    <p:sldId id="263" r:id="rId6"/>
    <p:sldId id="272" r:id="rId7"/>
    <p:sldId id="273" r:id="rId8"/>
    <p:sldId id="260" r:id="rId9"/>
    <p:sldId id="277" r:id="rId10"/>
    <p:sldId id="278" r:id="rId11"/>
    <p:sldId id="274" r:id="rId12"/>
    <p:sldId id="275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monFight/Biblioteca-Bravo-Marquez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544911" y="519778"/>
            <a:ext cx="60249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Biblioteca Bravo Márquez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CO" b="1" dirty="0"/>
              <a:t>Implementación de sitio web en la biblioteca de la Institución       Educativa José Maria Bravo Márquez para el diseño, control de préstamo y devolución de los libros.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3FC4F4-C518-4DC1-B9DD-7B2F158A0995}"/>
              </a:ext>
            </a:extLst>
          </p:cNvPr>
          <p:cNvSpPr txBox="1"/>
          <p:nvPr/>
        </p:nvSpPr>
        <p:spPr>
          <a:xfrm>
            <a:off x="5051841" y="2735769"/>
            <a:ext cx="3165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Julian Andres Ramirez Lopez</a:t>
            </a:r>
          </a:p>
          <a:p>
            <a:r>
              <a:rPr lang="es-CO" dirty="0"/>
              <a:t>Angie Camila Melguiso  </a:t>
            </a:r>
          </a:p>
          <a:p>
            <a:endParaRPr lang="es-CO" dirty="0"/>
          </a:p>
          <a:p>
            <a:r>
              <a:rPr lang="es-CO" dirty="0"/>
              <a:t>Ficha 2061250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FB6A87-D8F3-41AE-A70D-5F7F1B612773}"/>
              </a:ext>
            </a:extLst>
          </p:cNvPr>
          <p:cNvSpPr txBox="1"/>
          <p:nvPr/>
        </p:nvSpPr>
        <p:spPr>
          <a:xfrm>
            <a:off x="116958" y="159488"/>
            <a:ext cx="609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Mapa de procesos</a:t>
            </a:r>
            <a:endParaRPr lang="es-CO" sz="32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97EF62-4873-445D-B462-504D9EA9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3" y="1101436"/>
            <a:ext cx="7608078" cy="39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699CC8-7498-4ED5-A5A9-C02C43C5A6ED}"/>
              </a:ext>
            </a:extLst>
          </p:cNvPr>
          <p:cNvSpPr txBox="1"/>
          <p:nvPr/>
        </p:nvSpPr>
        <p:spPr>
          <a:xfrm>
            <a:off x="95693" y="116959"/>
            <a:ext cx="746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</a:t>
            </a:r>
            <a:r>
              <a:rPr lang="es-CO" sz="3600" b="1" dirty="0" err="1">
                <a:solidFill>
                  <a:schemeClr val="bg1"/>
                </a:solidFill>
              </a:rPr>
              <a:t>Julian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r>
              <a:rPr lang="es-CO" sz="3600" b="1" dirty="0" err="1">
                <a:solidFill>
                  <a:schemeClr val="bg1"/>
                </a:solidFill>
              </a:rPr>
              <a:t>Ramirez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F47E3F-4AF1-4407-98BC-D06ECA75AB8D}"/>
              </a:ext>
            </a:extLst>
          </p:cNvPr>
          <p:cNvSpPr/>
          <p:nvPr/>
        </p:nvSpPr>
        <p:spPr>
          <a:xfrm>
            <a:off x="404036" y="1291655"/>
            <a:ext cx="63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https://github.com/LemonFight/Biblioteca-Bravo-Marquez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2F7B4-C8E0-4025-903B-2EC95039A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" y="1660987"/>
            <a:ext cx="6907870" cy="33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2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CFBF1-8DE8-4D26-8792-284F84C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128894"/>
            <a:ext cx="6932428" cy="38940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E11C73-101D-4007-B224-A421A8AACB01}"/>
              </a:ext>
            </a:extLst>
          </p:cNvPr>
          <p:cNvSpPr txBox="1"/>
          <p:nvPr/>
        </p:nvSpPr>
        <p:spPr>
          <a:xfrm>
            <a:off x="95693" y="106326"/>
            <a:ext cx="84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GitHub Evidencia- Angie Camila </a:t>
            </a:r>
            <a:r>
              <a:rPr lang="es-CO" sz="3600" b="1" dirty="0" err="1">
                <a:solidFill>
                  <a:schemeClr val="bg1"/>
                </a:solidFill>
              </a:rPr>
              <a:t>Melguiso</a:t>
            </a:r>
            <a:endParaRPr lang="es-C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5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D5D20-8D2E-4E45-8545-0BFF76CA7358}"/>
              </a:ext>
            </a:extLst>
          </p:cNvPr>
          <p:cNvSpPr txBox="1"/>
          <p:nvPr/>
        </p:nvSpPr>
        <p:spPr>
          <a:xfrm>
            <a:off x="1166789" y="2254206"/>
            <a:ext cx="25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558AB3-2771-4A9C-B3FE-354B8980AD52}"/>
              </a:ext>
            </a:extLst>
          </p:cNvPr>
          <p:cNvSpPr txBox="1"/>
          <p:nvPr/>
        </p:nvSpPr>
        <p:spPr>
          <a:xfrm>
            <a:off x="1103479" y="281274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 General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0C1C7B-D890-42B9-B76B-20E00BDA2B15}"/>
              </a:ext>
            </a:extLst>
          </p:cNvPr>
          <p:cNvSpPr txBox="1"/>
          <p:nvPr/>
        </p:nvSpPr>
        <p:spPr>
          <a:xfrm>
            <a:off x="4859691" y="193994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Objetivos específicos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89D82E-177F-4205-94E8-F2E5D981D325}"/>
              </a:ext>
            </a:extLst>
          </p:cNvPr>
          <p:cNvCxnSpPr>
            <a:cxnSpLocks/>
          </p:cNvCxnSpPr>
          <p:nvPr/>
        </p:nvCxnSpPr>
        <p:spPr>
          <a:xfrm>
            <a:off x="1166789" y="2623538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9BC2681-6555-4420-A3C2-52C46F645FD8}"/>
              </a:ext>
            </a:extLst>
          </p:cNvPr>
          <p:cNvCxnSpPr>
            <a:cxnSpLocks/>
          </p:cNvCxnSpPr>
          <p:nvPr/>
        </p:nvCxnSpPr>
        <p:spPr>
          <a:xfrm>
            <a:off x="1122212" y="214275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97C0D6-A3D9-4FD0-A9A6-9E479A1F22D4}"/>
              </a:ext>
            </a:extLst>
          </p:cNvPr>
          <p:cNvSpPr txBox="1"/>
          <p:nvPr/>
        </p:nvSpPr>
        <p:spPr>
          <a:xfrm>
            <a:off x="1166789" y="175528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Problemática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FFBD02-729F-42D8-B028-3CA89E4CEA23}"/>
              </a:ext>
            </a:extLst>
          </p:cNvPr>
          <p:cNvCxnSpPr>
            <a:cxnSpLocks/>
          </p:cNvCxnSpPr>
          <p:nvPr/>
        </p:nvCxnSpPr>
        <p:spPr>
          <a:xfrm>
            <a:off x="4914834" y="2327268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638F01-04CC-4043-992A-3804BE46431B}"/>
              </a:ext>
            </a:extLst>
          </p:cNvPr>
          <p:cNvSpPr txBox="1"/>
          <p:nvPr/>
        </p:nvSpPr>
        <p:spPr>
          <a:xfrm>
            <a:off x="4878424" y="25076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Impactos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CD976-63B2-4363-8B9A-1AA32DB02E42}"/>
              </a:ext>
            </a:extLst>
          </p:cNvPr>
          <p:cNvCxnSpPr>
            <a:cxnSpLocks/>
          </p:cNvCxnSpPr>
          <p:nvPr/>
        </p:nvCxnSpPr>
        <p:spPr>
          <a:xfrm>
            <a:off x="4878424" y="288856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D4A642-D51B-4636-BBF1-A07EDA754985}"/>
              </a:ext>
            </a:extLst>
          </p:cNvPr>
          <p:cNvSpPr txBox="1"/>
          <p:nvPr/>
        </p:nvSpPr>
        <p:spPr>
          <a:xfrm>
            <a:off x="4849180" y="310232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Mapa de procesos 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3755E4E-3169-48B9-8E5E-6216BCEE4D8F}"/>
              </a:ext>
            </a:extLst>
          </p:cNvPr>
          <p:cNvCxnSpPr>
            <a:cxnSpLocks/>
          </p:cNvCxnSpPr>
          <p:nvPr/>
        </p:nvCxnSpPr>
        <p:spPr>
          <a:xfrm>
            <a:off x="1122212" y="318361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D8EBC8-6ABA-4C0D-B456-E2FFD801697E}"/>
              </a:ext>
            </a:extLst>
          </p:cNvPr>
          <p:cNvCxnSpPr>
            <a:cxnSpLocks/>
          </p:cNvCxnSpPr>
          <p:nvPr/>
        </p:nvCxnSpPr>
        <p:spPr>
          <a:xfrm>
            <a:off x="4878424" y="3463760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F39D3A-7CC5-4D4E-8AC9-20D2F73F5DE6}"/>
              </a:ext>
            </a:extLst>
          </p:cNvPr>
          <p:cNvSpPr txBox="1"/>
          <p:nvPr/>
        </p:nvSpPr>
        <p:spPr>
          <a:xfrm>
            <a:off x="1140637" y="33090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Logo y slogan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32CB94-A598-44B3-9FE1-F5CC66A35533}"/>
              </a:ext>
            </a:extLst>
          </p:cNvPr>
          <p:cNvSpPr txBox="1"/>
          <p:nvPr/>
        </p:nvSpPr>
        <p:spPr>
          <a:xfrm>
            <a:off x="4849180" y="3634520"/>
            <a:ext cx="22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Avances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E8887ED-469B-4BCD-8F13-19385B0BAD33}"/>
              </a:ext>
            </a:extLst>
          </p:cNvPr>
          <p:cNvCxnSpPr>
            <a:cxnSpLocks/>
          </p:cNvCxnSpPr>
          <p:nvPr/>
        </p:nvCxnSpPr>
        <p:spPr>
          <a:xfrm>
            <a:off x="1156322" y="3819186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839523A-0AE2-45BE-8986-6982B2E4D25E}"/>
              </a:ext>
            </a:extLst>
          </p:cNvPr>
          <p:cNvCxnSpPr>
            <a:cxnSpLocks/>
          </p:cNvCxnSpPr>
          <p:nvPr/>
        </p:nvCxnSpPr>
        <p:spPr>
          <a:xfrm>
            <a:off x="4878424" y="3990091"/>
            <a:ext cx="231446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18118" y="619127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712149" y="1860792"/>
            <a:ext cx="56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Institución Educativa José María Bravo Márquez, actualmente se  observa una marcada ineficiencia en la forma en que se hacen préstamos y devoluciones de los libros de la biblioteca institucional, también en el momento de realizar un préstamo se deben llenar formatos de registro extensos y se hacen filas muy largas en los descansos para prestar dichos libros.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0527" y="140737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0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41472" y="538319"/>
            <a:ext cx="526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73952" y="1575432"/>
            <a:ext cx="5994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sitio web en el  cual los estudiantes y profesores puedan pedir los libros desde la comodidad de su hogar,  poder ahorrar todo el proceso de llenar una información extensa a mano y no tener que hacer largas filas en horas de descanso; también van a tener la información detallada y actualizada sobre el día en que se deben regresar los libros prestados y adicional a esto cada mes podrán ver los libros mas recomendados y leídos a través de los códigos “QR” que estarán registrados en la página web de la Institución Educativa.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91796" y="129029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30027" y="982626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72888" y="2130215"/>
            <a:ext cx="4538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la principal necesidad de la biblioteca de la Institución Educativa José María Bravo Márquez, con el fin de presentar una solución viable y ejecutable  que permita la solución de la misma.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84154" y="158323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613155" y="758961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88463" y="1743807"/>
            <a:ext cx="607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AutoNum type="arabicPeriod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Realizar un diagnóstico mediante entrevista a la bibliotecaria de la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Institución, para detectar las principales necesidades de 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Proponer un sitio web que puedan utilizar estudiantes, docentes, administrativos y demás usuarios de la biblioteca.</a:t>
            </a:r>
          </a:p>
          <a:p>
            <a:pPr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Construir un sitio web propia de la Institución Educativa José María Bravo Márquez, donde se pueda evidenciar la bibliografía existente, la fecha de entrega, los libros más recomendados y más leídos, con el fin de hacer préstamos acertados</a:t>
            </a:r>
            <a:endParaRPr lang="es-CO" sz="1600" dirty="0"/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85991" y="126916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49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73746" y="570878"/>
            <a:ext cx="44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Impactos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09643" y="1284271"/>
            <a:ext cx="60778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CO" sz="2000" b="1" dirty="0">
                <a:solidFill>
                  <a:srgbClr val="F796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AMBIENTAL:</a:t>
            </a:r>
          </a:p>
          <a:p>
            <a:pPr lvl="0" algn="just"/>
            <a:r>
              <a:rPr lang="es-CO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evita el uso inadecuado del papel.</a:t>
            </a:r>
            <a:endParaRPr lang="es-CO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información es accesible a toda la comunidad educativa.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la transformación o actualización en el denominado avance tecnológico o digital.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mejora y acelera el acceso a la información.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Permite mayor eficacia y competitividad</a:t>
            </a:r>
          </a:p>
          <a:p>
            <a:pPr algn="just"/>
            <a:r>
              <a:rPr lang="es-CO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ECONÓMICO: 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Promueve la calidad en bienes y servicios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Evita el alto costo en compras para reponer libros perdidos.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96382" y="107173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6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99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Logo y Slogan </a:t>
            </a:r>
          </a:p>
        </p:txBody>
      </p:sp>
      <p:pic>
        <p:nvPicPr>
          <p:cNvPr id="5" name="Imagen 4" descr="La imagen puede contener: texto que dice &quot;EDUCAR PARA PENSAR LIBREMENTE Ciencia Cultura Deporte Educativa José María Bravo&quot;">
            <a:extLst>
              <a:ext uri="{FF2B5EF4-FFF2-40B4-BE49-F238E27FC236}">
                <a16:creationId xmlns:a16="http://schemas.microsoft.com/office/drawing/2014/main" id="{7E62C9A9-0556-4ACA-891A-D1166A75E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50" y="1368388"/>
            <a:ext cx="1729538" cy="19277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22518E7-AEC3-4DC9-BF68-659C49FC1FE5}"/>
              </a:ext>
            </a:extLst>
          </p:cNvPr>
          <p:cNvSpPr txBox="1"/>
          <p:nvPr/>
        </p:nvSpPr>
        <p:spPr>
          <a:xfrm>
            <a:off x="2498651" y="3530009"/>
            <a:ext cx="54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“Educar para pensar libremente”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D2BE5D-3CBB-4B56-81EE-38811884D7C5}"/>
              </a:ext>
            </a:extLst>
          </p:cNvPr>
          <p:cNvSpPr txBox="1"/>
          <p:nvPr/>
        </p:nvSpPr>
        <p:spPr>
          <a:xfrm>
            <a:off x="393405" y="180753"/>
            <a:ext cx="417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solidFill>
                  <a:schemeClr val="bg1"/>
                </a:solidFill>
              </a:rPr>
              <a:t>Avances 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265B32-78DA-471B-B6A7-E7B5E36CD5E3}"/>
              </a:ext>
            </a:extLst>
          </p:cNvPr>
          <p:cNvSpPr txBox="1"/>
          <p:nvPr/>
        </p:nvSpPr>
        <p:spPr>
          <a:xfrm>
            <a:off x="85060" y="1648420"/>
            <a:ext cx="80807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-Realizamos el mapa de procesos e hicimos algunas correcciones </a:t>
            </a:r>
          </a:p>
          <a:p>
            <a:pPr algn="just"/>
            <a:r>
              <a:rPr lang="es-MX" sz="2000" dirty="0"/>
              <a:t>-Realizamos la entrevista a la bibliotecaria de la institución educativa</a:t>
            </a:r>
          </a:p>
          <a:p>
            <a:pPr algn="just"/>
            <a:r>
              <a:rPr lang="es-MX" sz="2000" dirty="0"/>
              <a:t>-Corregimos los impactos de acuerdo a nuestro proyecto</a:t>
            </a:r>
          </a:p>
          <a:p>
            <a:pPr algn="just"/>
            <a:r>
              <a:rPr lang="es-MX" sz="2000" dirty="0"/>
              <a:t>-Corregimos los objetivos específicos mediante la guía del Sena </a:t>
            </a:r>
          </a:p>
          <a:p>
            <a:pPr algn="just"/>
            <a:r>
              <a:rPr lang="es-MX" sz="2000" dirty="0"/>
              <a:t>-Implementamos los pantallazos de GitHub con la información en el documento</a:t>
            </a:r>
          </a:p>
          <a:p>
            <a:endParaRPr lang="es-MX" dirty="0"/>
          </a:p>
          <a:p>
            <a:r>
              <a:rPr lang="es-MX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8966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493</Words>
  <Application>Microsoft Office PowerPoint</Application>
  <PresentationFormat>Presentación en pantalla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GABRIEL MELGUISO</cp:lastModifiedBy>
  <cp:revision>28</cp:revision>
  <dcterms:created xsi:type="dcterms:W3CDTF">2019-11-27T03:16:21Z</dcterms:created>
  <dcterms:modified xsi:type="dcterms:W3CDTF">2020-06-25T03:08:16Z</dcterms:modified>
</cp:coreProperties>
</file>