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63" r:id="rId6"/>
    <p:sldId id="272" r:id="rId7"/>
    <p:sldId id="273" r:id="rId8"/>
    <p:sldId id="260" r:id="rId9"/>
    <p:sldId id="262" r:id="rId1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463843" y="1019508"/>
            <a:ext cx="2756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Biblioteca Bravo Márquez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43FC4F4-C518-4DC1-B9DD-7B2F158A0995}"/>
              </a:ext>
            </a:extLst>
          </p:cNvPr>
          <p:cNvSpPr txBox="1"/>
          <p:nvPr/>
        </p:nvSpPr>
        <p:spPr>
          <a:xfrm>
            <a:off x="5055079" y="1983142"/>
            <a:ext cx="3165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Julian Andres Ramirez Lopez</a:t>
            </a:r>
          </a:p>
          <a:p>
            <a:r>
              <a:rPr lang="es-CO" dirty="0"/>
              <a:t>Angie Camila </a:t>
            </a:r>
            <a:r>
              <a:rPr lang="es-CO" dirty="0" smtClean="0"/>
              <a:t>Melguiso  </a:t>
            </a:r>
            <a:endParaRPr lang="es-CO" dirty="0"/>
          </a:p>
          <a:p>
            <a:endParaRPr lang="es-CO" dirty="0"/>
          </a:p>
          <a:p>
            <a:r>
              <a:rPr lang="es-CO" dirty="0"/>
              <a:t>Ficha 2061250</a:t>
            </a:r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463843" y="901908"/>
            <a:ext cx="2756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B1D5D20-8D2E-4E45-8545-0BFF76CA7358}"/>
              </a:ext>
            </a:extLst>
          </p:cNvPr>
          <p:cNvSpPr txBox="1"/>
          <p:nvPr/>
        </p:nvSpPr>
        <p:spPr>
          <a:xfrm>
            <a:off x="1219392" y="2519229"/>
            <a:ext cx="252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/>
                <a:cs typeface="Arial"/>
              </a:rPr>
              <a:t>Solución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558AB3-2771-4A9C-B3FE-354B8980AD52}"/>
              </a:ext>
            </a:extLst>
          </p:cNvPr>
          <p:cNvSpPr txBox="1"/>
          <p:nvPr/>
        </p:nvSpPr>
        <p:spPr>
          <a:xfrm>
            <a:off x="1103479" y="3102329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/>
                <a:cs typeface="Arial"/>
              </a:rPr>
              <a:t>Objetivo General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0C1C7B-D890-42B9-B76B-20E00BDA2B15}"/>
              </a:ext>
            </a:extLst>
          </p:cNvPr>
          <p:cNvSpPr txBox="1"/>
          <p:nvPr/>
        </p:nvSpPr>
        <p:spPr>
          <a:xfrm>
            <a:off x="4859691" y="1939947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/>
                <a:cs typeface="Arial"/>
              </a:rPr>
              <a:t>Objetivos específicos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A89D82E-177F-4205-94E8-F2E5D981D325}"/>
              </a:ext>
            </a:extLst>
          </p:cNvPr>
          <p:cNvCxnSpPr>
            <a:cxnSpLocks/>
          </p:cNvCxnSpPr>
          <p:nvPr/>
        </p:nvCxnSpPr>
        <p:spPr>
          <a:xfrm>
            <a:off x="1103479" y="2888607"/>
            <a:ext cx="231446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9BC2681-6555-4420-A3C2-52C46F645FD8}"/>
              </a:ext>
            </a:extLst>
          </p:cNvPr>
          <p:cNvCxnSpPr>
            <a:cxnSpLocks/>
          </p:cNvCxnSpPr>
          <p:nvPr/>
        </p:nvCxnSpPr>
        <p:spPr>
          <a:xfrm>
            <a:off x="1122212" y="2378565"/>
            <a:ext cx="231446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397C0D6-A3D9-4FD0-A9A6-9E479A1F22D4}"/>
              </a:ext>
            </a:extLst>
          </p:cNvPr>
          <p:cNvSpPr txBox="1"/>
          <p:nvPr/>
        </p:nvSpPr>
        <p:spPr>
          <a:xfrm>
            <a:off x="1156322" y="19579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/>
                <a:cs typeface="Arial"/>
              </a:rPr>
              <a:t>Problemática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BFFBD02-729F-42D8-B028-3CA89E4CEA23}"/>
              </a:ext>
            </a:extLst>
          </p:cNvPr>
          <p:cNvCxnSpPr>
            <a:cxnSpLocks/>
          </p:cNvCxnSpPr>
          <p:nvPr/>
        </p:nvCxnSpPr>
        <p:spPr>
          <a:xfrm>
            <a:off x="4914834" y="2327268"/>
            <a:ext cx="231446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4638F01-04CC-4043-992A-3804BE46431B}"/>
              </a:ext>
            </a:extLst>
          </p:cNvPr>
          <p:cNvSpPr txBox="1"/>
          <p:nvPr/>
        </p:nvSpPr>
        <p:spPr>
          <a:xfrm>
            <a:off x="4951244" y="253892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/>
                <a:cs typeface="Arial"/>
              </a:rPr>
              <a:t>Impactos</a:t>
            </a:r>
            <a:endParaRPr lang="es-ES" dirty="0">
              <a:latin typeface="Arial"/>
              <a:cs typeface="Arial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23CD976-63B2-4363-8B9A-1AA32DB02E42}"/>
              </a:ext>
            </a:extLst>
          </p:cNvPr>
          <p:cNvCxnSpPr>
            <a:cxnSpLocks/>
          </p:cNvCxnSpPr>
          <p:nvPr/>
        </p:nvCxnSpPr>
        <p:spPr>
          <a:xfrm>
            <a:off x="4878424" y="2888561"/>
            <a:ext cx="231446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5D4A642-D51B-4636-BBF1-A07EDA754985}"/>
              </a:ext>
            </a:extLst>
          </p:cNvPr>
          <p:cNvSpPr txBox="1"/>
          <p:nvPr/>
        </p:nvSpPr>
        <p:spPr>
          <a:xfrm>
            <a:off x="4914834" y="3102329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/>
                <a:cs typeface="Arial"/>
              </a:rPr>
              <a:t>Mapa de procesos</a:t>
            </a:r>
            <a:r>
              <a:rPr lang="es-ES" dirty="0" smtClean="0">
                <a:latin typeface="Arial"/>
                <a:cs typeface="Arial"/>
              </a:rPr>
              <a:t> </a:t>
            </a:r>
            <a:endParaRPr lang="es-ES" dirty="0">
              <a:latin typeface="Arial"/>
              <a:cs typeface="Arial"/>
            </a:endParaRP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3755E4E-3169-48B9-8E5E-6216BCEE4D8F}"/>
              </a:ext>
            </a:extLst>
          </p:cNvPr>
          <p:cNvCxnSpPr>
            <a:cxnSpLocks/>
          </p:cNvCxnSpPr>
          <p:nvPr/>
        </p:nvCxnSpPr>
        <p:spPr>
          <a:xfrm>
            <a:off x="1156322" y="3449901"/>
            <a:ext cx="231446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6D8EBC8-6ABA-4C0D-B456-E2FFD801697E}"/>
              </a:ext>
            </a:extLst>
          </p:cNvPr>
          <p:cNvCxnSpPr>
            <a:cxnSpLocks/>
          </p:cNvCxnSpPr>
          <p:nvPr/>
        </p:nvCxnSpPr>
        <p:spPr>
          <a:xfrm>
            <a:off x="4878424" y="3463760"/>
            <a:ext cx="231446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18118" y="619127"/>
            <a:ext cx="526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Problemática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712149" y="1860792"/>
            <a:ext cx="5667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En la Institución Educativa José María Bravo Márquez, actualmente se  observa una marcada ineficiencia en la forma en que se hacen préstamos y devoluciones de los libros de la biblioteca institucional, también en el momento de realizar un préstamo se deben llenar formatos de registro extensos y se hacen filas muy largas en los descansos para prestar dichos libros.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650527" y="1407375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941472" y="538319"/>
            <a:ext cx="526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373952" y="1575432"/>
            <a:ext cx="59948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Crear un sitio web en el  cual los estudiantes y profesores puedan pedir los libros desde la comodidad de su hogar,  poder ahorrar todo el proceso de llenar una información extensa a mano y no tener que hacer largas filas en horas de descanso; también van a tener la información detallada y actualizada sobre el día en que se deben regresar los libros prestados y adicional a esto cada mes podrán ver los libros mas recomendados y leídos a través de los códigos “QR” que estarán registrados en la página web de la Institución Educativa.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891796" y="129029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530027" y="982626"/>
            <a:ext cx="447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372888" y="2130215"/>
            <a:ext cx="4538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Identificar la principal necesidad de la biblioteca de la Institución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Educativa José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María Bravo Márquez, con el fin de presentar una solución viable y ejecutable  que permita la solución de la misma.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284154" y="1583238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56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13155" y="758961"/>
            <a:ext cx="447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488463" y="1743807"/>
            <a:ext cx="60778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AutoNum type="arabicPeriod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Realizar un diagnóstico mediante entrevista a la bibliotecaria de la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Institución, para detectar las principales necesidades de la biblioteca.</a:t>
            </a:r>
          </a:p>
          <a:p>
            <a:pPr algn="just"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Proponer un sitio web que puedan utilizar estudiantes, docentes, administrativos y demás usuarios de la biblioteca.</a:t>
            </a:r>
          </a:p>
          <a:p>
            <a:pPr algn="just"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Construir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un sitio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web propia de la Institución Educativa José María Bravo Márquez, donde se pueda evidenciar la bibliografía existente, la fecha de entrega, los libros más recomendados y más leídos, con el fin de hacer préstamos acertados</a:t>
            </a:r>
            <a:endParaRPr lang="es-CO" sz="1600" dirty="0"/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485991" y="1269163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049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573746" y="570878"/>
            <a:ext cx="447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Impactos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405336" y="1449295"/>
            <a:ext cx="607788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-IMPACTO SOCIAL: </a:t>
            </a:r>
          </a:p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la información es accesible a toda la comunidad educativa.</a:t>
            </a:r>
          </a:p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permite la transformación o actualización en el denominado avance tecnológico o digital.</a:t>
            </a:r>
          </a:p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mejora y acelera el acceso a la información.</a:t>
            </a:r>
          </a:p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Permite mayor eficacia y 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competitividad</a:t>
            </a:r>
          </a:p>
          <a:p>
            <a:pPr algn="just"/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-IMPACTO ECONÓMICO: </a:t>
            </a:r>
          </a:p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Promueve la calidad en bienes y servicios</a:t>
            </a:r>
          </a:p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Evita el alto costo en compras para reponer libros perdidos.</a:t>
            </a:r>
          </a:p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-IMPACTO AMBIENTAL:</a:t>
            </a:r>
          </a:p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 Se evita el uso inadecuado del papel.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496382" y="1071736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67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399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Mapa de procesos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2" y="1101436"/>
            <a:ext cx="7813963" cy="404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387</Words>
  <Application>Microsoft Office PowerPoint</Application>
  <PresentationFormat>Presentación en pantalla (16:9)</PresentationFormat>
  <Paragraphs>35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Gabriel melguiso</cp:lastModifiedBy>
  <cp:revision>13</cp:revision>
  <dcterms:created xsi:type="dcterms:W3CDTF">2019-11-27T03:16:21Z</dcterms:created>
  <dcterms:modified xsi:type="dcterms:W3CDTF">2020-04-01T21:49:07Z</dcterms:modified>
</cp:coreProperties>
</file>